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3" r:id="rId2"/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2079877"/>
            <a:ext cx="3611126" cy="88778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948268"/>
            <a:ext cx="4616035" cy="55541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833543"/>
            <a:ext cx="3715688" cy="340171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1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948267"/>
            <a:ext cx="6057900" cy="55541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6833541"/>
            <a:ext cx="5460999" cy="812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6057900" cy="51477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315200"/>
            <a:ext cx="4787664" cy="3386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4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6096000"/>
            <a:ext cx="4801850" cy="85795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646347"/>
            <a:ext cx="4786771" cy="30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78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6096000"/>
            <a:ext cx="4786771" cy="3017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9125299"/>
            <a:ext cx="4787664" cy="1576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4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08800"/>
            <a:ext cx="4786771" cy="18664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805334"/>
            <a:ext cx="4786770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45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5644244" cy="51477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84061"/>
            <a:ext cx="4786771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474197"/>
            <a:ext cx="4786770" cy="222767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4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948268"/>
            <a:ext cx="4916150" cy="669808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76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948267"/>
            <a:ext cx="1533146" cy="78570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948267"/>
            <a:ext cx="4387509" cy="9753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0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948267"/>
            <a:ext cx="4916150" cy="669808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522132"/>
            <a:ext cx="4801851" cy="4124208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977482"/>
            <a:ext cx="4801850" cy="27243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948267"/>
            <a:ext cx="2962475" cy="669807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948267"/>
            <a:ext cx="2961179" cy="6683022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948267"/>
            <a:ext cx="2787650" cy="10837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032001"/>
            <a:ext cx="2959100" cy="561434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1007534"/>
            <a:ext cx="2823038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2032000"/>
            <a:ext cx="2967529" cy="559928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8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6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1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948267"/>
            <a:ext cx="2400300" cy="2709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948267"/>
            <a:ext cx="3329066" cy="9753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928538"/>
            <a:ext cx="2400300" cy="371780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8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573867"/>
            <a:ext cx="2672444" cy="2032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625600"/>
            <a:ext cx="2460731" cy="8534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4876800"/>
            <a:ext cx="2673167" cy="3702756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10972801"/>
            <a:ext cx="4358793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7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6923853"/>
            <a:ext cx="1852842" cy="472628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948268"/>
            <a:ext cx="4916150" cy="6698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10972806"/>
            <a:ext cx="900347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10972801"/>
            <a:ext cx="4358793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9917295"/>
            <a:ext cx="642680" cy="1190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53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FAD12-2B48-E0B7-2BBC-3D3341FEF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948269"/>
            <a:ext cx="6000750" cy="3963974"/>
          </a:xfrm>
        </p:spPr>
        <p:txBody>
          <a:bodyPr/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Mind Learning</a:t>
            </a:r>
            <a:br>
              <a:rPr lang="pt-BR" sz="4800" b="1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r>
              <a:rPr lang="pt-BR" cap="none" dirty="0">
                <a:solidFill>
                  <a:schemeClr val="bg1"/>
                </a:solidFill>
              </a:rPr>
              <a:t>Reprogramando o cérebro: pequenos hábitos, grandes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74D73-838A-85CD-B8F0-E7D7E47B0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414" y="9675628"/>
            <a:ext cx="3584108" cy="1495300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Luiz Fernando Leal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E669E7-2C74-9E3C-A050-E1BD67DB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12" y="5269289"/>
            <a:ext cx="429637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E9F185D-8CD9-C861-29CE-81984B067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" y="4444407"/>
            <a:ext cx="6043280" cy="7293934"/>
          </a:xfrm>
        </p:spPr>
        <p:txBody>
          <a:bodyPr>
            <a:noAutofit/>
          </a:bodyPr>
          <a:lstStyle/>
          <a:p>
            <a:pPr algn="ctr"/>
            <a:r>
              <a:rPr lang="pt-BR" sz="2400" dirty="0"/>
              <a:t>Introdução</a:t>
            </a:r>
          </a:p>
          <a:p>
            <a:pPr algn="just"/>
            <a:r>
              <a:rPr lang="pt-BR" sz="2400" dirty="0"/>
              <a:t>Você sabia que o seu cérebro, assim como um computador, pode ser reprogramado? Isso mesmo! Parece coisa de filme de ficção científica, mas é totalmente possível. Não estamos falando de fazer uma cirurgia ou algo do tipo. O que quero dizer é que, através de pequenos hábitos, você pode treinar sua mente para ser mais positiva, produtiva e até mais feliz!</a:t>
            </a:r>
          </a:p>
          <a:p>
            <a:pPr algn="just"/>
            <a:r>
              <a:rPr lang="pt-BR" sz="2400" dirty="0"/>
              <a:t>Parece bom demais para ser verdade, né? Mas acredite, o segredo está em construir esses hábitos de forma simples e gradual. Como se fosse uma mudança de programação no seu cérebro, só que sem necessidade de codificação complicada.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FC6C2-24DA-A4E5-429E-96F8E773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60" y="253466"/>
            <a:ext cx="433448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6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09743-E608-B101-B547-2B5F2B68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61" y="-42528"/>
            <a:ext cx="5490388" cy="212178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Capítulo 1: Como o Cérebro Funciona (e como você pode usar isso a seu favor)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6B6A7-4A54-6122-C780-AEB6B559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49" y="2573080"/>
            <a:ext cx="5788099" cy="649260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Seu cérebro é como um músculo. Se você não treina, ele não vai evoluir. Mas, se você começa a praticar, a cada dia ele vai ficando mais forte e eficiente. O legal é que, quando você adota hábitos saudáveis, está literalmente "reprogramando" sua mente. Pequenas ações diárias podem mudar o jeito que você pensa, reage e se sente. E adivinhe? Não é difícil!</a:t>
            </a:r>
          </a:p>
        </p:txBody>
      </p:sp>
      <p:sp>
        <p:nvSpPr>
          <p:cNvPr id="4" name="AutoShape 2" descr="Ilustração de um cérebro com conexões digitais brilhantes, representando o funcionamento mental e a ideia de reprogramação. O cenário é futurista, com um toque tecnológico, em tons de azul e roxo, simbolizando inovação e aprendizado.">
            <a:extLst>
              <a:ext uri="{FF2B5EF4-FFF2-40B4-BE49-F238E27FC236}">
                <a16:creationId xmlns:a16="http://schemas.microsoft.com/office/drawing/2014/main" id="{5D5E5BD6-9E10-6F4D-5C9A-0A7E48DF2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594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3BAA0D-6A97-F778-B2D9-80A5CA8E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27" y="7074890"/>
            <a:ext cx="3697345" cy="36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AFE55-15CF-9EB7-4958-003CB2B94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948268"/>
            <a:ext cx="6064545" cy="22414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Capítulo 2: O Poder da Repetição – O Segredo dos Hábitos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43357-1F75-DC99-4817-A8F4A6B44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" y="3636336"/>
            <a:ext cx="5766834" cy="4380614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Repetição é a chave! Toda vez que você repete algo, o cérebro cria novas conexões, fortalecendo aquele comportamento. Vamos falar de coisas simples, como meditar por 5 minutinhos por dia, ou apenas fazer uma lista de gratidão antes de dormir. Com o tempo, essas ações se tornam automáticas, como se fossem um "programa rodando" na sua mente.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AAC98D-B613-C5AE-BCCD-ED75B3C4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43" y="8061693"/>
            <a:ext cx="3300284" cy="33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DC6AA-FDE5-086E-9DAD-3C17BA32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459169"/>
            <a:ext cx="6043280" cy="324096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Capítulo 3: A Mente Positiva – Como Criar uma Atitude Inquebrável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BE801-7FE6-9A3F-B83D-BAB522576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49" y="4210494"/>
            <a:ext cx="6043279" cy="4281377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Agora, imagina se você conseguir criar um hábito de pensar de forma positiva, mesmo em momentos difíceis? Ao focar no que está dando certo e no que você já conquistou, seu cérebro começa a funcionar de maneira mais otimista. Isso cria uma mentalidade forte, que pode ajudar em qualquer área da sua vida.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F47F20-1762-0298-7C4E-28A4F05E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07" y="8064743"/>
            <a:ext cx="3123187" cy="31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4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E9A9-9E78-18AA-3E40-57A94A5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948268"/>
            <a:ext cx="6170871" cy="162481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Capítulo 4: Menos Stress, Mais Energia – O Poder de Desacelerar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E5599-EE2E-FB08-753A-27CB99BB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49" y="2806998"/>
            <a:ext cx="6170871" cy="427428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Muitas vezes, o segredo para melhorar a saúde mental está em desacelerar um pouco. O mundo está sempre correndo, e isso acaba sobrecarregando a mente. Mas se você treinar seu cérebro para desacelerar, seja com uma caminhada tranquila, respirando fundo ou até mesmo com pausas no trabalho, você vai perceber que a mente fica mais clara e focada.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972638-6B67-51FF-9DCE-9D97DD1C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83" y="7053192"/>
            <a:ext cx="432495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4970C-9DB4-B2D2-1ECB-7F35A0A9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948269"/>
            <a:ext cx="5915690" cy="190125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Capítulo 5: Como Continuar Mesmo Quando Parece Difícil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1F007-4568-7B3A-D5CB-931D981E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49" y="3211033"/>
            <a:ext cx="5915689" cy="421049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Sabe aquele momento em que você começa a implementar novos hábitos, mas a preguiça aparece? Não se preocupe, isso é normal! O truque é ser gentil com você mesmo. Nada de críticas ou frustrações. Só siga em frente, um pequeno passo de cada vez. E com o tempo, você vai perceber que aqueles hábitos saudáveis já são parte da sua rotina.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C07A5A-3EAB-DACA-68DB-F0E93EA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00" y="7362983"/>
            <a:ext cx="4324954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CD339-DF02-5B5A-8004-957CD579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948268"/>
            <a:ext cx="6043280" cy="249668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Conclusão: Pequenas Mudanças, Grandes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8CF4A-BCC5-2285-F67C-1CBAFF8D5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49" y="3444949"/>
            <a:ext cx="5788099" cy="7506586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Lembre-se: tudo começa com um passo pequeno. O segredo não está em fazer algo grandioso de uma vez, mas em transformar pequenos hábitos diários em algo sustentável. Não subestime o poder de uma ação simples, repetida todos os dias. Com o tempo, esses pequenos ajustes vão levar você a grandes resultados, e o seu cérebro vai se tornar uma máquina de pensar de forma mais saudável e eficaz.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Então, que tal começar agora? Um pequeno hábito de cada vez. Vamos lá, o seu cérebro está esperando!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BCE3733-A32D-5ECE-EBE9-5B4EAA616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594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12CEBC-7C90-73D2-225E-74AC1A1C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0" y="9762480"/>
            <a:ext cx="1190847" cy="15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034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648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Fatia</vt:lpstr>
      <vt:lpstr>Mind Learning  Reprogramando o cérebro: pequenos hábitos, grandes resultados</vt:lpstr>
      <vt:lpstr>Apresentação do PowerPoint</vt:lpstr>
      <vt:lpstr>Capítulo 1: Como o Cérebro Funciona (e como você pode usar isso a seu favor)</vt:lpstr>
      <vt:lpstr>Capítulo 2: O Poder da Repetição – O Segredo dos Hábitos</vt:lpstr>
      <vt:lpstr>Capítulo 3: A Mente Positiva – Como Criar uma Atitude Inquebrável</vt:lpstr>
      <vt:lpstr>Capítulo 4: Menos Stress, Mais Energia – O Poder de Desacelerar</vt:lpstr>
      <vt:lpstr>Capítulo 5: Como Continuar Mesmo Quando Parece Difícil</vt:lpstr>
      <vt:lpstr>Conclusão: Pequenas Mudanças, Grandes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Fernando Leal</dc:creator>
  <cp:lastModifiedBy>Luiz Fernando Leal</cp:lastModifiedBy>
  <cp:revision>1</cp:revision>
  <dcterms:created xsi:type="dcterms:W3CDTF">2025-01-27T21:02:27Z</dcterms:created>
  <dcterms:modified xsi:type="dcterms:W3CDTF">2025-01-27T21:45:43Z</dcterms:modified>
</cp:coreProperties>
</file>