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sldIdLst>
    <p:sldId id="256" r:id="rId2"/>
    <p:sldId id="257" r:id="rId3"/>
    <p:sldId id="258" r:id="rId4"/>
    <p:sldId id="265" r:id="rId5"/>
    <p:sldId id="264" r:id="rId6"/>
    <p:sldId id="261"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1671" autoAdjust="0"/>
  </p:normalViewPr>
  <p:slideViewPr>
    <p:cSldViewPr snapToGrid="0">
      <p:cViewPr varScale="1">
        <p:scale>
          <a:sx n="94" d="100"/>
          <a:sy n="94" d="100"/>
        </p:scale>
        <p:origin x="10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B69AB-697D-4AB0-BB21-A860DBBC6D79}" type="datetimeFigureOut">
              <a:rPr lang="en-CA" smtClean="0"/>
              <a:t>04/12/2022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9DF50-94D1-4127-9208-6E7BEB0D6BE5}" type="slidenum">
              <a:rPr lang="en-CA" smtClean="0"/>
              <a:t>‹#›</a:t>
            </a:fld>
            <a:endParaRPr lang="en-CA"/>
          </a:p>
        </p:txBody>
      </p:sp>
    </p:spTree>
    <p:extLst>
      <p:ext uri="{BB962C8B-B14F-4D97-AF65-F5344CB8AC3E}">
        <p14:creationId xmlns:p14="http://schemas.microsoft.com/office/powerpoint/2010/main" val="177422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a:p>
            <a:pPr marL="171450" indent="-171450">
              <a:buFont typeface="Arial" panose="020B0604020202020204" pitchFamily="34" charset="0"/>
              <a:buChar char="•"/>
            </a:pPr>
            <a:r>
              <a:rPr lang="en-CA" dirty="0" smtClean="0"/>
              <a:t>Introduce</a:t>
            </a:r>
            <a:r>
              <a:rPr lang="en-CA" baseline="0" dirty="0" smtClean="0"/>
              <a:t> self</a:t>
            </a:r>
          </a:p>
          <a:p>
            <a:pPr marL="171450" indent="-171450">
              <a:buFont typeface="Arial" panose="020B0604020202020204" pitchFamily="34" charset="0"/>
              <a:buChar char="•"/>
            </a:pPr>
            <a:r>
              <a:rPr lang="en-CA" baseline="0" dirty="0" smtClean="0"/>
              <a:t>Address audience</a:t>
            </a:r>
            <a:endParaRPr lang="en-CA" dirty="0"/>
          </a:p>
        </p:txBody>
      </p:sp>
      <p:sp>
        <p:nvSpPr>
          <p:cNvPr id="4" name="Slide Number Placeholder 3"/>
          <p:cNvSpPr>
            <a:spLocks noGrp="1"/>
          </p:cNvSpPr>
          <p:nvPr>
            <p:ph type="sldNum" sz="quarter" idx="10"/>
          </p:nvPr>
        </p:nvSpPr>
        <p:spPr/>
        <p:txBody>
          <a:bodyPr/>
          <a:lstStyle/>
          <a:p>
            <a:fld id="{3679DF50-94D1-4127-9208-6E7BEB0D6BE5}" type="slidenum">
              <a:rPr lang="en-CA" smtClean="0"/>
              <a:t>1</a:t>
            </a:fld>
            <a:endParaRPr lang="en-CA"/>
          </a:p>
        </p:txBody>
      </p:sp>
    </p:spTree>
    <p:extLst>
      <p:ext uri="{BB962C8B-B14F-4D97-AF65-F5344CB8AC3E}">
        <p14:creationId xmlns:p14="http://schemas.microsoft.com/office/powerpoint/2010/main" val="92010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smtClean="0"/>
              <a:t>Address problem</a:t>
            </a:r>
          </a:p>
          <a:p>
            <a:pPr marL="171450" indent="-171450">
              <a:buFont typeface="Arial" panose="020B0604020202020204" pitchFamily="34" charset="0"/>
              <a:buChar char="•"/>
            </a:pPr>
            <a:r>
              <a:rPr lang="en-CA" dirty="0" smtClean="0"/>
              <a:t>Address</a:t>
            </a:r>
            <a:r>
              <a:rPr lang="en-CA" baseline="0" dirty="0" smtClean="0"/>
              <a:t> use cases </a:t>
            </a:r>
            <a:endParaRPr lang="en-CA" dirty="0" smtClean="0"/>
          </a:p>
          <a:p>
            <a:endParaRPr lang="en-CA" dirty="0" smtClean="0"/>
          </a:p>
          <a:p>
            <a:r>
              <a:rPr lang="en-CA" dirty="0" smtClean="0"/>
              <a:t>Starting</a:t>
            </a:r>
            <a:r>
              <a:rPr lang="en-CA" baseline="0" dirty="0" smtClean="0"/>
              <a:t> off with the problem. I wanted to be able to accurately predict future salaries for jobs in data science. This problem is important as an employer you want your employees to be properly compensated for their work, but also not over paying them. This is also important for students because you want to know what a starting salary would be. So you know what to expect going into the field. </a:t>
            </a:r>
          </a:p>
          <a:p>
            <a:endParaRPr lang="en-CA" baseline="0" dirty="0" smtClean="0"/>
          </a:p>
          <a:p>
            <a:r>
              <a:rPr lang="en-CA" baseline="0" dirty="0" smtClean="0"/>
              <a:t>As a student myself this problem is important to me because I want to be able to see what an accurate starting salary would be for me going into the field because I don’t want to be underpaid for my experience.</a:t>
            </a:r>
          </a:p>
          <a:p>
            <a:endParaRPr lang="en-CA" baseline="0" dirty="0" smtClean="0"/>
          </a:p>
          <a:p>
            <a:r>
              <a:rPr lang="en-CA" baseline="0" dirty="0" smtClean="0"/>
              <a:t>Also I have a friend that has started as a software developer and he’s working under some strange contract that helps you find a job placement but you get paid less that the proper starting wage</a:t>
            </a:r>
            <a:endParaRPr lang="en-CA" dirty="0"/>
          </a:p>
        </p:txBody>
      </p:sp>
      <p:sp>
        <p:nvSpPr>
          <p:cNvPr id="4" name="Slide Number Placeholder 3"/>
          <p:cNvSpPr>
            <a:spLocks noGrp="1"/>
          </p:cNvSpPr>
          <p:nvPr>
            <p:ph type="sldNum" sz="quarter" idx="10"/>
          </p:nvPr>
        </p:nvSpPr>
        <p:spPr/>
        <p:txBody>
          <a:bodyPr/>
          <a:lstStyle/>
          <a:p>
            <a:fld id="{3679DF50-94D1-4127-9208-6E7BEB0D6BE5}" type="slidenum">
              <a:rPr lang="en-CA" smtClean="0"/>
              <a:t>2</a:t>
            </a:fld>
            <a:endParaRPr lang="en-CA"/>
          </a:p>
        </p:txBody>
      </p:sp>
    </p:spTree>
    <p:extLst>
      <p:ext uri="{BB962C8B-B14F-4D97-AF65-F5344CB8AC3E}">
        <p14:creationId xmlns:p14="http://schemas.microsoft.com/office/powerpoint/2010/main" val="3773983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smtClean="0"/>
              <a:t>Address people of interest and why</a:t>
            </a:r>
            <a:endParaRPr lang="en-CA" dirty="0"/>
          </a:p>
        </p:txBody>
      </p:sp>
      <p:sp>
        <p:nvSpPr>
          <p:cNvPr id="4" name="Slide Number Placeholder 3"/>
          <p:cNvSpPr>
            <a:spLocks noGrp="1"/>
          </p:cNvSpPr>
          <p:nvPr>
            <p:ph type="sldNum" sz="quarter" idx="10"/>
          </p:nvPr>
        </p:nvSpPr>
        <p:spPr/>
        <p:txBody>
          <a:bodyPr/>
          <a:lstStyle/>
          <a:p>
            <a:fld id="{3679DF50-94D1-4127-9208-6E7BEB0D6BE5}" type="slidenum">
              <a:rPr lang="en-CA" smtClean="0"/>
              <a:t>3</a:t>
            </a:fld>
            <a:endParaRPr lang="en-CA"/>
          </a:p>
        </p:txBody>
      </p:sp>
    </p:spTree>
    <p:extLst>
      <p:ext uri="{BB962C8B-B14F-4D97-AF65-F5344CB8AC3E}">
        <p14:creationId xmlns:p14="http://schemas.microsoft.com/office/powerpoint/2010/main" val="88460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smtClean="0"/>
              <a:t>Address the features involved</a:t>
            </a:r>
            <a:endParaRPr lang="en-CA" dirty="0"/>
          </a:p>
        </p:txBody>
      </p:sp>
      <p:sp>
        <p:nvSpPr>
          <p:cNvPr id="4" name="Slide Number Placeholder 3"/>
          <p:cNvSpPr>
            <a:spLocks noGrp="1"/>
          </p:cNvSpPr>
          <p:nvPr>
            <p:ph type="sldNum" sz="quarter" idx="10"/>
          </p:nvPr>
        </p:nvSpPr>
        <p:spPr/>
        <p:txBody>
          <a:bodyPr/>
          <a:lstStyle/>
          <a:p>
            <a:fld id="{3679DF50-94D1-4127-9208-6E7BEB0D6BE5}" type="slidenum">
              <a:rPr lang="en-CA" smtClean="0"/>
              <a:t>4</a:t>
            </a:fld>
            <a:endParaRPr lang="en-CA"/>
          </a:p>
        </p:txBody>
      </p:sp>
    </p:spTree>
    <p:extLst>
      <p:ext uri="{BB962C8B-B14F-4D97-AF65-F5344CB8AC3E}">
        <p14:creationId xmlns:p14="http://schemas.microsoft.com/office/powerpoint/2010/main" val="317615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Jupyter file</a:t>
            </a:r>
            <a:endParaRPr lang="en-CA" dirty="0"/>
          </a:p>
        </p:txBody>
      </p:sp>
      <p:sp>
        <p:nvSpPr>
          <p:cNvPr id="4" name="Slide Number Placeholder 3"/>
          <p:cNvSpPr>
            <a:spLocks noGrp="1"/>
          </p:cNvSpPr>
          <p:nvPr>
            <p:ph type="sldNum" sz="quarter" idx="10"/>
          </p:nvPr>
        </p:nvSpPr>
        <p:spPr/>
        <p:txBody>
          <a:bodyPr/>
          <a:lstStyle/>
          <a:p>
            <a:fld id="{3679DF50-94D1-4127-9208-6E7BEB0D6BE5}" type="slidenum">
              <a:rPr lang="en-CA" smtClean="0"/>
              <a:t>6</a:t>
            </a:fld>
            <a:endParaRPr lang="en-CA"/>
          </a:p>
        </p:txBody>
      </p:sp>
    </p:spTree>
    <p:extLst>
      <p:ext uri="{BB962C8B-B14F-4D97-AF65-F5344CB8AC3E}">
        <p14:creationId xmlns:p14="http://schemas.microsoft.com/office/powerpoint/2010/main" val="463230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31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10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651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61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886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643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609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087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0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791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68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826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61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241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373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7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084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8422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searchenginejournal.com/free-data-sources/302601/" TargetMode="External"/><Relationship Id="rId2" Type="http://schemas.openxmlformats.org/officeDocument/2006/relationships/hyperlink" Target="https://www.govexec.com/management/2015/03/what-stakeholder-6-things-you-should-know/10777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Employment Salary Prediction</a:t>
            </a:r>
            <a:endParaRPr lang="en-CA" dirty="0"/>
          </a:p>
        </p:txBody>
      </p:sp>
      <p:sp>
        <p:nvSpPr>
          <p:cNvPr id="3" name="Subtitle 2"/>
          <p:cNvSpPr>
            <a:spLocks noGrp="1"/>
          </p:cNvSpPr>
          <p:nvPr>
            <p:ph type="subTitle" idx="1"/>
          </p:nvPr>
        </p:nvSpPr>
        <p:spPr/>
        <p:txBody>
          <a:bodyPr/>
          <a:lstStyle/>
          <a:p>
            <a:r>
              <a:rPr lang="en-CA" dirty="0" smtClean="0"/>
              <a:t>Nandor Gallo</a:t>
            </a:r>
            <a:endParaRPr lang="en-CA" dirty="0"/>
          </a:p>
        </p:txBody>
      </p:sp>
    </p:spTree>
    <p:extLst>
      <p:ext uri="{BB962C8B-B14F-4D97-AF65-F5344CB8AC3E}">
        <p14:creationId xmlns:p14="http://schemas.microsoft.com/office/powerpoint/2010/main" val="3509431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smtClean="0"/>
              <a:t>To correctly predict future salaries for data scientist.</a:t>
            </a:r>
          </a:p>
          <a:p>
            <a:r>
              <a:rPr lang="en-CA" dirty="0" smtClean="0"/>
              <a:t>As an employer, identifying salaries for individuals with a certain level of experience</a:t>
            </a:r>
          </a:p>
          <a:p>
            <a:r>
              <a:rPr lang="en-CA" dirty="0" smtClean="0"/>
              <a:t>As a student what can you expect as a salary in future years.</a:t>
            </a:r>
            <a:endParaRPr lang="en-CA" dirty="0"/>
          </a:p>
        </p:txBody>
      </p:sp>
    </p:spTree>
    <p:extLst>
      <p:ext uri="{BB962C8B-B14F-4D97-AF65-F5344CB8AC3E}">
        <p14:creationId xmlns:p14="http://schemas.microsoft.com/office/powerpoint/2010/main" val="1294546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Stake holders</a:t>
            </a:r>
            <a:endParaRPr lang="en-CA" dirty="0"/>
          </a:p>
        </p:txBody>
      </p:sp>
      <p:sp>
        <p:nvSpPr>
          <p:cNvPr id="3" name="Content Placeholder 2"/>
          <p:cNvSpPr>
            <a:spLocks noGrp="1"/>
          </p:cNvSpPr>
          <p:nvPr>
            <p:ph idx="1"/>
          </p:nvPr>
        </p:nvSpPr>
        <p:spPr/>
        <p:txBody>
          <a:bodyPr/>
          <a:lstStyle/>
          <a:p>
            <a:r>
              <a:rPr lang="en-CA" dirty="0" smtClean="0"/>
              <a:t>Employers/Recruiters</a:t>
            </a:r>
          </a:p>
          <a:p>
            <a:r>
              <a:rPr lang="en-CA" dirty="0" smtClean="0"/>
              <a:t>Students</a:t>
            </a:r>
          </a:p>
          <a:p>
            <a:r>
              <a:rPr lang="en-CA" dirty="0" smtClean="0"/>
              <a:t>Data scientists</a:t>
            </a:r>
          </a:p>
          <a:p>
            <a:endParaRPr lang="en-CA" dirty="0"/>
          </a:p>
        </p:txBody>
      </p:sp>
      <p:pic>
        <p:nvPicPr>
          <p:cNvPr id="2050" name="Picture 2" descr="What is a Stakeholder? 6 Things You Should Know - Government Execu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75" y="2961481"/>
            <a:ext cx="5490452" cy="251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28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lstStyle/>
          <a:p>
            <a:r>
              <a:rPr lang="en-CA" dirty="0" smtClean="0"/>
              <a:t>Features Used</a:t>
            </a:r>
            <a:endParaRPr lang="en-CA" dirty="0"/>
          </a:p>
        </p:txBody>
      </p:sp>
      <p:sp>
        <p:nvSpPr>
          <p:cNvPr id="4" name="Text Placeholder 3"/>
          <p:cNvSpPr>
            <a:spLocks noGrp="1"/>
          </p:cNvSpPr>
          <p:nvPr>
            <p:ph type="body" sz="half" idx="2"/>
          </p:nvPr>
        </p:nvSpPr>
        <p:spPr>
          <a:xfrm>
            <a:off x="1293811" y="2859615"/>
            <a:ext cx="3718455" cy="2438404"/>
          </a:xfrm>
        </p:spPr>
        <p:txBody>
          <a:bodyPr>
            <a:noAutofit/>
          </a:bodyPr>
          <a:lstStyle/>
          <a:p>
            <a:pPr algn="l">
              <a:buFont typeface="Arial" panose="020B0604020202020204" pitchFamily="34" charset="0"/>
              <a:buChar char="•"/>
            </a:pPr>
            <a:r>
              <a:rPr lang="en-US" dirty="0" smtClean="0">
                <a:latin typeface="Garamond" panose="02020404030301010803" pitchFamily="18" charset="0"/>
              </a:rPr>
              <a:t> Work year: </a:t>
            </a:r>
            <a:r>
              <a:rPr lang="en-US" dirty="0">
                <a:latin typeface="Garamond" panose="02020404030301010803" pitchFamily="18" charset="0"/>
              </a:rPr>
              <a:t>The year the salary was paid.</a:t>
            </a:r>
          </a:p>
          <a:p>
            <a:pPr algn="l">
              <a:buFont typeface="Arial" panose="020B0604020202020204" pitchFamily="34" charset="0"/>
              <a:buChar char="•"/>
            </a:pPr>
            <a:r>
              <a:rPr lang="en-US" dirty="0">
                <a:latin typeface="Garamond" panose="02020404030301010803" pitchFamily="18" charset="0"/>
              </a:rPr>
              <a:t> </a:t>
            </a:r>
            <a:r>
              <a:rPr lang="en-US" dirty="0" smtClean="0">
                <a:latin typeface="Garamond" panose="02020404030301010803" pitchFamily="18" charset="0"/>
              </a:rPr>
              <a:t>Experience level: </a:t>
            </a:r>
            <a:r>
              <a:rPr lang="en-US" dirty="0">
                <a:latin typeface="Garamond" panose="02020404030301010803" pitchFamily="18" charset="0"/>
              </a:rPr>
              <a:t>The experience level in the job during the year </a:t>
            </a:r>
          </a:p>
          <a:p>
            <a:pPr marL="685800" lvl="1" indent="-228600">
              <a:buFont typeface="+mj-lt"/>
              <a:buAutoNum type="arabicPeriod"/>
            </a:pPr>
            <a:r>
              <a:rPr lang="en-US" dirty="0" smtClean="0">
                <a:latin typeface="Garamond" panose="02020404030301010803" pitchFamily="18" charset="0"/>
              </a:rPr>
              <a:t>EN Entry-level </a:t>
            </a:r>
          </a:p>
          <a:p>
            <a:pPr marL="685800" lvl="1" indent="-228600">
              <a:buFont typeface="+mj-lt"/>
              <a:buAutoNum type="arabicPeriod"/>
            </a:pPr>
            <a:r>
              <a:rPr lang="en-US" dirty="0">
                <a:latin typeface="Garamond" panose="02020404030301010803" pitchFamily="18" charset="0"/>
              </a:rPr>
              <a:t>Junior MI </a:t>
            </a:r>
            <a:r>
              <a:rPr lang="en-US" dirty="0" smtClean="0">
                <a:latin typeface="Garamond" panose="02020404030301010803" pitchFamily="18" charset="0"/>
              </a:rPr>
              <a:t>Mid-level</a:t>
            </a:r>
          </a:p>
          <a:p>
            <a:pPr marL="685800" lvl="1" indent="-228600">
              <a:buFont typeface="+mj-lt"/>
              <a:buAutoNum type="arabicPeriod"/>
            </a:pPr>
            <a:r>
              <a:rPr lang="en-US" dirty="0">
                <a:latin typeface="Garamond" panose="02020404030301010803" pitchFamily="18" charset="0"/>
              </a:rPr>
              <a:t>Intermediate SE </a:t>
            </a:r>
            <a:r>
              <a:rPr lang="en-US" dirty="0" smtClean="0">
                <a:latin typeface="Garamond" panose="02020404030301010803" pitchFamily="18" charset="0"/>
              </a:rPr>
              <a:t>Senior-level</a:t>
            </a:r>
          </a:p>
          <a:p>
            <a:pPr marL="685800" lvl="1" indent="-228600">
              <a:buFont typeface="+mj-lt"/>
              <a:buAutoNum type="arabicPeriod"/>
            </a:pPr>
            <a:r>
              <a:rPr lang="en-US" dirty="0">
                <a:latin typeface="Garamond" panose="02020404030301010803" pitchFamily="18" charset="0"/>
              </a:rPr>
              <a:t>Expert EX </a:t>
            </a:r>
            <a:r>
              <a:rPr lang="en-US" dirty="0" smtClean="0">
                <a:latin typeface="Garamond" panose="02020404030301010803" pitchFamily="18" charset="0"/>
              </a:rPr>
              <a:t>Executive-level or Director</a:t>
            </a:r>
          </a:p>
          <a:p>
            <a:pPr algn="l">
              <a:buFont typeface="Arial" panose="020B0604020202020204" pitchFamily="34" charset="0"/>
              <a:buChar char="•"/>
            </a:pPr>
            <a:r>
              <a:rPr lang="en-US" dirty="0">
                <a:latin typeface="Garamond" panose="02020404030301010803" pitchFamily="18" charset="0"/>
              </a:rPr>
              <a:t> </a:t>
            </a:r>
            <a:r>
              <a:rPr lang="en-US" dirty="0" smtClean="0">
                <a:latin typeface="Garamond" panose="02020404030301010803" pitchFamily="18" charset="0"/>
              </a:rPr>
              <a:t>Job title: </a:t>
            </a:r>
            <a:r>
              <a:rPr lang="en-US" dirty="0">
                <a:latin typeface="Garamond" panose="02020404030301010803" pitchFamily="18" charset="0"/>
              </a:rPr>
              <a:t>The role worked in </a:t>
            </a:r>
            <a:r>
              <a:rPr lang="en-US" dirty="0" smtClean="0">
                <a:latin typeface="Garamond" panose="02020404030301010803" pitchFamily="18" charset="0"/>
              </a:rPr>
              <a:t>current year</a:t>
            </a:r>
            <a:endParaRPr lang="en-US" dirty="0">
              <a:latin typeface="Garamond" panose="02020404030301010803" pitchFamily="18" charset="0"/>
            </a:endParaRPr>
          </a:p>
          <a:p>
            <a:pPr algn="l">
              <a:buFont typeface="Arial" panose="020B0604020202020204" pitchFamily="34" charset="0"/>
              <a:buChar char="•"/>
            </a:pPr>
            <a:r>
              <a:rPr lang="en-US" dirty="0" smtClean="0">
                <a:latin typeface="Garamond" panose="02020404030301010803" pitchFamily="18" charset="0"/>
              </a:rPr>
              <a:t> Salaries in USD: </a:t>
            </a:r>
            <a:r>
              <a:rPr lang="en-US" dirty="0">
                <a:latin typeface="Garamond" panose="02020404030301010803" pitchFamily="18" charset="0"/>
              </a:rPr>
              <a:t>The salary in </a:t>
            </a:r>
            <a:r>
              <a:rPr lang="en-US" dirty="0" smtClean="0">
                <a:latin typeface="Garamond" panose="02020404030301010803" pitchFamily="18" charset="0"/>
              </a:rPr>
              <a:t>USD</a:t>
            </a:r>
            <a:endParaRPr lang="en-US" dirty="0">
              <a:latin typeface="Garamond" panose="02020404030301010803" pitchFamily="18" charset="0"/>
            </a:endParaRPr>
          </a:p>
        </p:txBody>
      </p:sp>
      <p:pic>
        <p:nvPicPr>
          <p:cNvPr id="1028" name="Picture 4" descr="20 Awesome Sources of Free Dat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76925" y="1844039"/>
            <a:ext cx="4876800" cy="367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91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Previous Solutions</a:t>
            </a:r>
          </a:p>
        </p:txBody>
      </p:sp>
      <p:sp>
        <p:nvSpPr>
          <p:cNvPr id="3" name="Content Placeholder 2"/>
          <p:cNvSpPr>
            <a:spLocks noGrp="1"/>
          </p:cNvSpPr>
          <p:nvPr>
            <p:ph idx="1"/>
          </p:nvPr>
        </p:nvSpPr>
        <p:spPr/>
        <p:txBody>
          <a:bodyPr/>
          <a:lstStyle/>
          <a:p>
            <a:r>
              <a:rPr lang="en-CA" dirty="0" smtClean="0"/>
              <a:t>Don’t include salaries in Canadian dollars</a:t>
            </a:r>
          </a:p>
          <a:p>
            <a:r>
              <a:rPr lang="en-CA" dirty="0" smtClean="0"/>
              <a:t>The features used isn’t sufficient to accurately predict job salaries</a:t>
            </a:r>
          </a:p>
          <a:p>
            <a:r>
              <a:rPr lang="en-CA" dirty="0" smtClean="0"/>
              <a:t>Don’t include future predictions on job salaries</a:t>
            </a:r>
          </a:p>
          <a:p>
            <a:endParaRPr lang="en-CA" dirty="0" smtClean="0"/>
          </a:p>
          <a:p>
            <a:endParaRPr lang="en-CA" dirty="0"/>
          </a:p>
        </p:txBody>
      </p:sp>
    </p:spTree>
    <p:extLst>
      <p:ext uri="{BB962C8B-B14F-4D97-AF65-F5344CB8AC3E}">
        <p14:creationId xmlns:p14="http://schemas.microsoft.com/office/powerpoint/2010/main" val="122130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1420282"/>
            <a:ext cx="9601196" cy="1303867"/>
          </a:xfrm>
        </p:spPr>
        <p:txBody>
          <a:bodyPr/>
          <a:lstStyle/>
          <a:p>
            <a:r>
              <a:rPr lang="en-CA" dirty="0" smtClean="0"/>
              <a:t>Demo</a:t>
            </a:r>
            <a:endParaRPr lang="en-CA" dirty="0"/>
          </a:p>
        </p:txBody>
      </p:sp>
    </p:spTree>
    <p:extLst>
      <p:ext uri="{BB962C8B-B14F-4D97-AF65-F5344CB8AC3E}">
        <p14:creationId xmlns:p14="http://schemas.microsoft.com/office/powerpoint/2010/main" val="365725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599" y="873355"/>
            <a:ext cx="10972801" cy="584775"/>
          </a:xfrm>
          <a:prstGeom prst="rect">
            <a:avLst/>
          </a:prstGeom>
          <a:noFill/>
        </p:spPr>
        <p:txBody>
          <a:bodyPr wrap="square" rtlCol="0" anchor="ctr">
            <a:spAutoFit/>
          </a:bodyPr>
          <a:lstStyle/>
          <a:p>
            <a:pPr algn="ctr"/>
            <a:r>
              <a:rPr lang="en-CA" sz="3200" dirty="0" smtClean="0"/>
              <a:t>References</a:t>
            </a:r>
            <a:endParaRPr lang="en-CA" dirty="0"/>
          </a:p>
        </p:txBody>
      </p:sp>
      <p:sp>
        <p:nvSpPr>
          <p:cNvPr id="3" name="TextBox 2"/>
          <p:cNvSpPr txBox="1"/>
          <p:nvPr/>
        </p:nvSpPr>
        <p:spPr>
          <a:xfrm>
            <a:off x="609598" y="1914525"/>
            <a:ext cx="10972801" cy="2862322"/>
          </a:xfrm>
          <a:prstGeom prst="rect">
            <a:avLst/>
          </a:prstGeom>
          <a:noFill/>
        </p:spPr>
        <p:txBody>
          <a:bodyPr wrap="square" rtlCol="0">
            <a:spAutoFit/>
          </a:bodyPr>
          <a:lstStyle/>
          <a:p>
            <a:pPr algn="ctr"/>
            <a:r>
              <a:rPr lang="en-CA" smtClean="0"/>
              <a:t>Images used</a:t>
            </a:r>
            <a:endParaRPr lang="en-CA" dirty="0">
              <a:hlinkClick r:id="rId2" tooltip="https://www.govexec.com/management/2015/03/what-stakeholder-6-things-you-should-know/107778/"/>
            </a:endParaRPr>
          </a:p>
          <a:p>
            <a:pPr algn="ctr"/>
            <a:r>
              <a:rPr lang="en-CA" dirty="0" smtClean="0">
                <a:hlinkClick r:id="rId2" tooltip="https://www.govexec.com/management/2015/03/what-stakeholder-6-things-you-should-know/107778/"/>
              </a:rPr>
              <a:t>https</a:t>
            </a:r>
            <a:r>
              <a:rPr lang="en-CA" dirty="0">
                <a:hlinkClick r:id="rId2" tooltip="https://www.govexec.com/management/2015/03/what-stakeholder-6-things-you-should-know/107778/"/>
              </a:rPr>
              <a:t>://www.govexec.com/management/2015/03/what-stakeholder-6-things-you-should-know/107778</a:t>
            </a:r>
            <a:r>
              <a:rPr lang="en-CA" dirty="0" smtClean="0">
                <a:hlinkClick r:id="rId2" tooltip="https://www.govexec.com/management/2015/03/what-stakeholder-6-things-you-should-know/107778/"/>
              </a:rPr>
              <a:t>/</a:t>
            </a:r>
            <a:endParaRPr lang="en-CA" dirty="0" smtClean="0"/>
          </a:p>
          <a:p>
            <a:pPr algn="ctr"/>
            <a:r>
              <a:rPr lang="en-CA" dirty="0">
                <a:hlinkClick r:id="rId3" tooltip="https://www.searchenginejournal.com/free-data-sources/302601/"/>
              </a:rPr>
              <a:t>https://www.searchenginejournal.com/free-data-sources/302601</a:t>
            </a:r>
            <a:r>
              <a:rPr lang="en-CA" dirty="0" smtClean="0">
                <a:hlinkClick r:id="rId3" tooltip="https://www.searchenginejournal.com/free-data-sources/302601/"/>
              </a:rPr>
              <a:t>/</a:t>
            </a:r>
            <a:endParaRPr lang="en-CA" dirty="0" smtClean="0"/>
          </a:p>
          <a:p>
            <a:pPr algn="ctr"/>
            <a:endParaRPr lang="en-CA" dirty="0"/>
          </a:p>
          <a:p>
            <a:pPr marL="285750" indent="-285750" algn="ctr">
              <a:buFont typeface="Arial" panose="020B0604020202020204" pitchFamily="34" charset="0"/>
              <a:buChar char="•"/>
            </a:pPr>
            <a:endParaRPr lang="en-CA" dirty="0"/>
          </a:p>
          <a:p>
            <a:pPr marL="285750" indent="-285750" algn="ctr">
              <a:buFont typeface="Arial" panose="020B0604020202020204" pitchFamily="34" charset="0"/>
              <a:buChar char="•"/>
            </a:pPr>
            <a:endParaRPr lang="en-CA" dirty="0" smtClean="0"/>
          </a:p>
          <a:p>
            <a:pPr marL="285750" indent="-285750" algn="ctr">
              <a:buFont typeface="Arial" panose="020B0604020202020204" pitchFamily="34" charset="0"/>
              <a:buChar char="•"/>
            </a:pPr>
            <a:endParaRPr lang="en-CA" dirty="0"/>
          </a:p>
          <a:p>
            <a:pPr marL="285750" indent="-285750" algn="ctr">
              <a:buFont typeface="Arial" panose="020B0604020202020204" pitchFamily="34" charset="0"/>
              <a:buChar char="•"/>
            </a:pPr>
            <a:endParaRPr lang="en-CA" dirty="0" smtClean="0"/>
          </a:p>
          <a:p>
            <a:pPr marL="285750" indent="-285750" algn="ctr">
              <a:buFont typeface="Arial" panose="020B0604020202020204" pitchFamily="34" charset="0"/>
              <a:buChar char="•"/>
            </a:pPr>
            <a:endParaRPr lang="en-CA" dirty="0"/>
          </a:p>
          <a:p>
            <a:pPr marL="285750" indent="-285750" algn="ctr">
              <a:buFont typeface="Arial" panose="020B0604020202020204" pitchFamily="34" charset="0"/>
              <a:buChar char="•"/>
            </a:pPr>
            <a:endParaRPr lang="en-CA" dirty="0"/>
          </a:p>
        </p:txBody>
      </p:sp>
    </p:spTree>
    <p:extLst>
      <p:ext uri="{BB962C8B-B14F-4D97-AF65-F5344CB8AC3E}">
        <p14:creationId xmlns:p14="http://schemas.microsoft.com/office/powerpoint/2010/main" val="34647844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608</TotalTime>
  <Words>325</Words>
  <Application>Microsoft Office PowerPoint</Application>
  <PresentationFormat>Widescreen</PresentationFormat>
  <Paragraphs>52</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Organic</vt:lpstr>
      <vt:lpstr>Employment Salary Prediction</vt:lpstr>
      <vt:lpstr>Problem</vt:lpstr>
      <vt:lpstr>Stake holders</vt:lpstr>
      <vt:lpstr>Features Used</vt:lpstr>
      <vt:lpstr>Previous Solutions</vt:lpstr>
      <vt:lpstr>Demo</vt:lpstr>
      <vt:lpstr>PowerPoint Presentation</vt:lpstr>
    </vt:vector>
  </TitlesOfParts>
  <Company>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Salary Prediction</dc:title>
  <dc:creator>Nandor Gallo</dc:creator>
  <cp:lastModifiedBy>Nandor Gallo</cp:lastModifiedBy>
  <cp:revision>25</cp:revision>
  <dcterms:created xsi:type="dcterms:W3CDTF">2022-12-03T22:53:06Z</dcterms:created>
  <dcterms:modified xsi:type="dcterms:W3CDTF">2022-12-05T00:01:15Z</dcterms:modified>
</cp:coreProperties>
</file>