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embeddedFontLst>
    <p:embeddedFont>
      <p:font typeface="Merriweather" charset="0"/>
      <p:regular r:id="rId6"/>
      <p:bold r:id="rId7"/>
      <p:italic r:id="rId8"/>
      <p:boldItalic r:id="rId9"/>
    </p:embeddedFont>
    <p:embeddedFont>
      <p:font typeface="Roboto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658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83abe0d7fa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83abe0d7fa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83abe0d7fa_0_18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83abe0d7fa_0_18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624500"/>
            <a:ext cx="5773200" cy="17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TELEPHONE DIRECTORY  MANAGEMENT SYSTEM</a:t>
            </a:r>
            <a:endParaRPr sz="3500"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7079862" y="4246200"/>
            <a:ext cx="4410000" cy="8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900" dirty="0" smtClean="0">
                <a:solidFill>
                  <a:schemeClr val="lt1"/>
                </a:solidFill>
              </a:rPr>
              <a:t>Maram </a:t>
            </a:r>
            <a:r>
              <a:rPr lang="en" sz="1900" dirty="0">
                <a:solidFill>
                  <a:schemeClr val="lt1"/>
                </a:solidFill>
              </a:rPr>
              <a:t>Vignesh </a:t>
            </a:r>
            <a:endParaRPr sz="1900">
              <a:solidFill>
                <a:schemeClr val="lt1"/>
              </a:solidFill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0550" y="690175"/>
            <a:ext cx="1192850" cy="11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/>
        </p:nvSpPr>
        <p:spPr>
          <a:xfrm>
            <a:off x="175350" y="241475"/>
            <a:ext cx="8787600" cy="4570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OVERVIEW</a:t>
            </a:r>
            <a:endParaRPr sz="1900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" sz="1900" dirty="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To start with, in general Telephone Directory is a book which consists of the details of various persons including their phone number and address</a:t>
            </a:r>
            <a:r>
              <a:rPr lang="en" sz="1900" dirty="0" smtClean="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sz="1900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" sz="1900" dirty="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Its main purpose is to obtain details of a person using their name or phone number.Also we can add, delete and edit the members of the directory</a:t>
            </a:r>
            <a:r>
              <a:rPr lang="en" sz="1900" dirty="0" smtClean="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sz="1900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" sz="1900" dirty="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So here, we made a project on the same using OOPS concepts like Inheritance, Polymorphism, Composition, File handling etc</a:t>
            </a:r>
            <a:r>
              <a:rPr lang="en" sz="1900" dirty="0" smtClean="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sz="1900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" sz="1900" dirty="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We also separated Interface from Implementation for code reusability and encapsulation.</a:t>
            </a:r>
            <a:endParaRPr sz="1900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1760100" y="0"/>
            <a:ext cx="5334900" cy="43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00"/>
              <a:t>CLASS DIAGRAM</a:t>
            </a:r>
            <a:endParaRPr sz="1600"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6205" y="490175"/>
            <a:ext cx="6131584" cy="4467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</TotalTime>
  <Words>100</Words>
  <PresentationFormat>On-screen Show (16:9)</PresentationFormat>
  <Paragraphs>13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Merriweather</vt:lpstr>
      <vt:lpstr>Roboto</vt:lpstr>
      <vt:lpstr>Wingdings</vt:lpstr>
      <vt:lpstr>Paradigm</vt:lpstr>
      <vt:lpstr>TELEPHONE DIRECTORY  MANAGEMENT SYSTEM</vt:lpstr>
      <vt:lpstr>Slide 2</vt:lpstr>
      <vt:lpstr>CLASS DIAGRAM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TELEPHONE DIRECTORY  MANAGEMENT SYSTEM</dc:title>
  <cp:lastModifiedBy>vinnu</cp:lastModifiedBy>
  <cp:revision>33</cp:revision>
  <dcterms:modified xsi:type="dcterms:W3CDTF">2024-01-27T11:14:28Z</dcterms:modified>
</cp:coreProperties>
</file>