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F95A-436B-D6D6-E5F7-950ECE656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8" y="0"/>
            <a:ext cx="12159342" cy="3189514"/>
          </a:xfrm>
        </p:spPr>
        <p:txBody>
          <a:bodyPr/>
          <a:lstStyle/>
          <a:p>
            <a:pPr algn="ctr"/>
            <a:r>
              <a:rPr lang="en-US" sz="4000" dirty="0">
                <a:latin typeface="Comic Sans MS" panose="030F0702030302020204" pitchFamily="66" charset="0"/>
              </a:rPr>
              <a:t>Deep Learning and Reinforcement Learning</a:t>
            </a:r>
            <a:br>
              <a:rPr lang="en-US" sz="4000" dirty="0">
                <a:latin typeface="Comic Sans MS" panose="030F0702030302020204" pitchFamily="66" charset="0"/>
              </a:rPr>
            </a:br>
            <a:r>
              <a:rPr lang="en-US" sz="4000" dirty="0">
                <a:latin typeface="Comic Sans MS" panose="030F0702030302020204" pitchFamily="66" charset="0"/>
              </a:rPr>
              <a:t>Internship -2</a:t>
            </a:r>
            <a:br>
              <a:rPr lang="en-IN" sz="4000" dirty="0">
                <a:latin typeface="Comic Sans MS" panose="030F0702030302020204" pitchFamily="66" charset="0"/>
              </a:rPr>
            </a:br>
            <a:r>
              <a:rPr lang="en-IN" sz="4000" dirty="0">
                <a:latin typeface="Comic Sans MS" panose="030F0702030302020204" pitchFamily="66" charset="0"/>
              </a:rPr>
              <a:t>Project Title : Image Captioning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E861D-8CBD-F5A4-8E07-6E113BAF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269" y="4069807"/>
            <a:ext cx="8794588" cy="2004421"/>
          </a:xfrm>
        </p:spPr>
        <p:txBody>
          <a:bodyPr>
            <a:noAutofit/>
          </a:bodyPr>
          <a:lstStyle/>
          <a:p>
            <a:r>
              <a:rPr lang="en-IN" sz="2400" dirty="0"/>
              <a:t>Team members</a:t>
            </a:r>
          </a:p>
          <a:p>
            <a:r>
              <a:rPr lang="en-IN" sz="2400" dirty="0"/>
              <a:t>Ananya </a:t>
            </a:r>
            <a:r>
              <a:rPr lang="en-IN" sz="2400" dirty="0" err="1"/>
              <a:t>Srihaana</a:t>
            </a:r>
            <a:r>
              <a:rPr lang="en-IN" sz="2400" dirty="0"/>
              <a:t> – 1bg23cs013</a:t>
            </a:r>
          </a:p>
          <a:p>
            <a:r>
              <a:rPr lang="en-IN" sz="2400" dirty="0"/>
              <a:t>Bhoomika d r – 1bg23cs026</a:t>
            </a:r>
          </a:p>
          <a:p>
            <a:r>
              <a:rPr lang="en-IN" sz="2400" dirty="0"/>
              <a:t>Nandu d </a:t>
            </a:r>
            <a:r>
              <a:rPr lang="en-IN" sz="2400"/>
              <a:t>– 1bg23cs088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7999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F8B52-563F-D503-5B0E-2DC78EBC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Project</a:t>
            </a:r>
            <a:r>
              <a:rPr lang="en-IN" dirty="0">
                <a:latin typeface="Arial Rounded MT Bold" panose="020F0704030504030204" pitchFamily="34" charset="0"/>
              </a:rPr>
              <a:t> </a:t>
            </a:r>
            <a:r>
              <a:rPr lang="en-IN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D3391-212F-FF36-E623-CE4B1FBD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</a:pPr>
            <a:r>
              <a:rPr lang="en-IN" sz="2400" dirty="0">
                <a:latin typeface="Arial Rounded MT Bold" panose="020F0704030504030204" pitchFamily="34" charset="0"/>
              </a:rPr>
              <a:t>To build an intelligent system that automatically generates textual descriptions (captions) for images.</a:t>
            </a:r>
          </a:p>
          <a:p>
            <a:pPr algn="just">
              <a:lnSpc>
                <a:spcPct val="170000"/>
              </a:lnSpc>
            </a:pPr>
            <a:r>
              <a:rPr lang="en-IN" sz="2400" dirty="0">
                <a:latin typeface="Arial Rounded MT Bold" panose="020F0704030504030204" pitchFamily="34" charset="0"/>
              </a:rPr>
              <a:t>Combine computer vision (CNN) and natural language processing (LSTM) to mimic human-like image understanding.</a:t>
            </a:r>
          </a:p>
          <a:p>
            <a:pPr algn="just">
              <a:lnSpc>
                <a:spcPct val="170000"/>
              </a:lnSpc>
            </a:pPr>
            <a:r>
              <a:rPr lang="en-IN" sz="2400" dirty="0">
                <a:latin typeface="Arial Rounded MT Bold" panose="020F0704030504030204" pitchFamily="34" charset="0"/>
              </a:rPr>
              <a:t>Demonstrate understanding of sequence </a:t>
            </a:r>
            <a:r>
              <a:rPr lang="en-IN" sz="2400" dirty="0" err="1">
                <a:latin typeface="Arial Rounded MT Bold" panose="020F0704030504030204" pitchFamily="34" charset="0"/>
              </a:rPr>
              <a:t>modeling</a:t>
            </a:r>
            <a:r>
              <a:rPr lang="en-IN" sz="2400" dirty="0">
                <a:latin typeface="Arial Rounded MT Bold" panose="020F0704030504030204" pitchFamily="34" charset="0"/>
              </a:rPr>
              <a:t>, feature extraction, and encoder-decoder frameworks.</a:t>
            </a:r>
          </a:p>
        </p:txBody>
      </p:sp>
    </p:spTree>
    <p:extLst>
      <p:ext uri="{BB962C8B-B14F-4D97-AF65-F5344CB8AC3E}">
        <p14:creationId xmlns:p14="http://schemas.microsoft.com/office/powerpoint/2010/main" val="8158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078B-BB57-2293-483D-2BEC83B2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Methodology and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20A7-FEB3-F588-BC04-8EBF8CC03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87815"/>
            <a:ext cx="8825659" cy="4145642"/>
          </a:xfrm>
        </p:spPr>
        <p:txBody>
          <a:bodyPr>
            <a:noAutofit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Dataset: MS-COCO — images and captions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Preprocessing:</a:t>
            </a:r>
          </a:p>
          <a:p>
            <a:pPr lvl="1"/>
            <a:r>
              <a:rPr lang="en-IN" sz="1800" dirty="0">
                <a:latin typeface="Arial Rounded MT Bold" panose="020F0704030504030204" pitchFamily="34" charset="0"/>
              </a:rPr>
              <a:t>Clean captions and add &lt;</a:t>
            </a:r>
            <a:r>
              <a:rPr lang="en-IN" sz="1800" dirty="0" err="1">
                <a:latin typeface="Arial Rounded MT Bold" panose="020F0704030504030204" pitchFamily="34" charset="0"/>
              </a:rPr>
              <a:t>startseq</a:t>
            </a:r>
            <a:r>
              <a:rPr lang="en-IN" sz="1800" dirty="0">
                <a:latin typeface="Arial Rounded MT Bold" panose="020F0704030504030204" pitchFamily="34" charset="0"/>
              </a:rPr>
              <a:t>&gt;/&lt;</a:t>
            </a:r>
            <a:r>
              <a:rPr lang="en-IN" sz="1800" dirty="0" err="1">
                <a:latin typeface="Arial Rounded MT Bold" panose="020F0704030504030204" pitchFamily="34" charset="0"/>
              </a:rPr>
              <a:t>endseq</a:t>
            </a:r>
            <a:r>
              <a:rPr lang="en-IN" sz="1800" dirty="0">
                <a:latin typeface="Arial Rounded MT Bold" panose="020F0704030504030204" pitchFamily="34" charset="0"/>
              </a:rPr>
              <a:t>&gt;</a:t>
            </a:r>
          </a:p>
          <a:p>
            <a:pPr lvl="1"/>
            <a:r>
              <a:rPr lang="en-IN" sz="1800" dirty="0">
                <a:latin typeface="Arial Rounded MT Bold" panose="020F0704030504030204" pitchFamily="34" charset="0"/>
              </a:rPr>
              <a:t>Extract image features using InceptionV3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Tokenization and sequence creation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Model Architecture:</a:t>
            </a:r>
          </a:p>
          <a:p>
            <a:pPr lvl="1"/>
            <a:r>
              <a:rPr lang="en-IN" sz="1800" dirty="0">
                <a:latin typeface="Arial Rounded MT Bold" panose="020F0704030504030204" pitchFamily="34" charset="0"/>
              </a:rPr>
              <a:t>CNN encoder (InceptionV3)</a:t>
            </a:r>
          </a:p>
          <a:p>
            <a:pPr lvl="1"/>
            <a:r>
              <a:rPr lang="en-IN" sz="1800" dirty="0">
                <a:latin typeface="Arial Rounded MT Bold" panose="020F0704030504030204" pitchFamily="34" charset="0"/>
              </a:rPr>
              <a:t>LSTM decoder with embedding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Training with generator (image + partial caption ➝ next word)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Generate captions from unseen images</a:t>
            </a:r>
          </a:p>
          <a:p>
            <a:pPr marL="0" indent="0">
              <a:buNone/>
            </a:pP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9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B586-388E-8A1D-39D3-52609B44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Key Assumptions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227BB6-9DB0-302A-7341-E3719E8609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9898" y="2775789"/>
            <a:ext cx="1041656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Captions describe visible and contextually relevant content only.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InceptionV3’s final-layer embeddings sufficiently represent image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Start/end tokens help decoder understand caption boundaries.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Limited vocabulary size handles most frequent words only.</a:t>
            </a:r>
          </a:p>
        </p:txBody>
      </p:sp>
    </p:spTree>
    <p:extLst>
      <p:ext uri="{BB962C8B-B14F-4D97-AF65-F5344CB8AC3E}">
        <p14:creationId xmlns:p14="http://schemas.microsoft.com/office/powerpoint/2010/main" val="255222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FD77-D985-8C90-51B6-3ED2D1537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Model Evaluation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AC4B-568E-1FBD-2883-17C27EFD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54560" cy="362312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Metrics used: BLEU Score, </a:t>
            </a:r>
            <a:r>
              <a:rPr lang="en-US" sz="2400" dirty="0" err="1">
                <a:latin typeface="Arial Rounded MT Bold" panose="020F0704030504030204" pitchFamily="34" charset="0"/>
              </a:rPr>
              <a:t>CIDEr</a:t>
            </a:r>
            <a:r>
              <a:rPr lang="en-US" sz="2400" dirty="0">
                <a:latin typeface="Arial Rounded MT Bold" panose="020F0704030504030204" pitchFamily="34" charset="0"/>
              </a:rPr>
              <a:t> (optional if implemented)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Observations:</a:t>
            </a:r>
          </a:p>
          <a:p>
            <a:pPr lvl="1"/>
            <a:r>
              <a:rPr lang="en-US" sz="2400" dirty="0">
                <a:latin typeface="Arial Rounded MT Bold" panose="020F0704030504030204" pitchFamily="34" charset="0"/>
              </a:rPr>
              <a:t>Performs well on simple images seen in training</a:t>
            </a:r>
          </a:p>
          <a:p>
            <a:pPr lvl="1"/>
            <a:r>
              <a:rPr lang="en-US" sz="2400" dirty="0">
                <a:latin typeface="Arial Rounded MT Bold" panose="020F0704030504030204" pitchFamily="34" charset="0"/>
              </a:rPr>
              <a:t>Overfitting if trained on small image set</a:t>
            </a:r>
          </a:p>
          <a:p>
            <a:pPr lvl="1"/>
            <a:r>
              <a:rPr lang="en-US" sz="2400" dirty="0">
                <a:latin typeface="Arial Rounded MT Bold" panose="020F0704030504030204" pitchFamily="34" charset="0"/>
              </a:rPr>
              <a:t>Quality highly depends on vocabulary and sequence length</a:t>
            </a:r>
          </a:p>
          <a:p>
            <a:r>
              <a:rPr lang="en-US" sz="2400" dirty="0">
                <a:latin typeface="Arial Rounded MT Bold" panose="020F0704030504030204" pitchFamily="34" charset="0"/>
              </a:rPr>
              <a:t>Limitation: Doesn’t generalize well to abstract or crowded scenes without more data</a:t>
            </a:r>
          </a:p>
          <a:p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90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EC93-8885-8AE3-DAAC-A66EF55F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Project Summary and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4E45C-C982-ABA9-BE14-EF05AC729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09732" cy="3416300"/>
          </a:xfrm>
        </p:spPr>
        <p:txBody>
          <a:bodyPr>
            <a:no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Successfully trained a deep learning model to generate captions from images</a:t>
            </a:r>
          </a:p>
          <a:p>
            <a:r>
              <a:rPr lang="en-IN" sz="2400" dirty="0">
                <a:latin typeface="Arial Rounded MT Bold" panose="020F0704030504030204" pitchFamily="34" charset="0"/>
              </a:rPr>
              <a:t>Captions follow correct grammar and are semantically relevant</a:t>
            </a:r>
          </a:p>
          <a:p>
            <a:r>
              <a:rPr lang="en-IN" sz="2400" dirty="0">
                <a:latin typeface="Arial Rounded MT Bold" panose="020F0704030504030204" pitchFamily="34" charset="0"/>
              </a:rPr>
              <a:t>Demonstrated full pipeline:</a:t>
            </a:r>
          </a:p>
          <a:p>
            <a:pPr lvl="1"/>
            <a:r>
              <a:rPr lang="en-IN" sz="2400" dirty="0">
                <a:latin typeface="Arial Rounded MT Bold" panose="020F0704030504030204" pitchFamily="34" charset="0"/>
              </a:rPr>
              <a:t>Dataset ➝ Features ➝ Tokenizer ➝ Model ➝ Inference ➝ Visualization</a:t>
            </a:r>
          </a:p>
          <a:p>
            <a:r>
              <a:rPr lang="en-IN" sz="2400" dirty="0">
                <a:latin typeface="Arial Rounded MT Bold" panose="020F0704030504030204" pitchFamily="34" charset="0"/>
              </a:rPr>
              <a:t>Created user-friendly scripts: train_model.py, extract_features.py, generate_caption.py</a:t>
            </a:r>
          </a:p>
          <a:p>
            <a:endParaRPr lang="en-IN" sz="2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19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3C47-6BB8-B8BF-B5F6-FA56A33C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Future Improvements and Extensions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B26013-0F01-5A91-7633-F526CF7FC2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8343" y="2464943"/>
            <a:ext cx="12555533" cy="2791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Use Transformer-based decoder instead of LSTM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Train on full MS-COCO or Flickr30k for richer vocabulary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Integrate attention mechanism for better context mapping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Build a web interface for uploading images and receiving captions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Apply multilingual captioning using pre-trained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4111886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{30B68B51-718D-43B5-8AA2-D8CA4AF2460B}tf02900722</Template>
  <TotalTime>43</TotalTime>
  <Words>333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Arial Rounded MT Bold</vt:lpstr>
      <vt:lpstr>Century Gothic</vt:lpstr>
      <vt:lpstr>Comic Sans MS</vt:lpstr>
      <vt:lpstr>Wingdings 3</vt:lpstr>
      <vt:lpstr>Ion Boardroom</vt:lpstr>
      <vt:lpstr>Deep Learning and Reinforcement Learning Internship -2 Project Title : Image Captioning</vt:lpstr>
      <vt:lpstr>Project Objective</vt:lpstr>
      <vt:lpstr>Methodology and Workflow</vt:lpstr>
      <vt:lpstr>Key Assumptions</vt:lpstr>
      <vt:lpstr>Model Evaluation and Analysis</vt:lpstr>
      <vt:lpstr>Project Summary and Outcomes</vt:lpstr>
      <vt:lpstr>Future Improvements and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Bhoomika D R</dc:creator>
  <cp:lastModifiedBy>Nandu Devaraj</cp:lastModifiedBy>
  <cp:revision>2</cp:revision>
  <dcterms:created xsi:type="dcterms:W3CDTF">2025-06-16T04:14:15Z</dcterms:created>
  <dcterms:modified xsi:type="dcterms:W3CDTF">2025-06-16T06:25:18Z</dcterms:modified>
</cp:coreProperties>
</file>