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369" r:id="rId5"/>
    <p:sldId id="261" r:id="rId6"/>
    <p:sldId id="263" r:id="rId7"/>
    <p:sldId id="318" r:id="rId8"/>
    <p:sldId id="325" r:id="rId9"/>
    <p:sldId id="347" r:id="rId10"/>
    <p:sldId id="397" r:id="rId11"/>
    <p:sldId id="398" r:id="rId12"/>
    <p:sldId id="288" r:id="rId13"/>
    <p:sldId id="320" r:id="rId14"/>
    <p:sldId id="330" r:id="rId15"/>
    <p:sldId id="331" r:id="rId16"/>
    <p:sldId id="426" r:id="rId17"/>
    <p:sldId id="337" r:id="rId18"/>
    <p:sldId id="352" r:id="rId19"/>
    <p:sldId id="353" r:id="rId20"/>
    <p:sldId id="351" r:id="rId21"/>
    <p:sldId id="399" r:id="rId22"/>
    <p:sldId id="400" r:id="rId23"/>
    <p:sldId id="338" r:id="rId24"/>
    <p:sldId id="401" r:id="rId25"/>
    <p:sldId id="342" r:id="rId26"/>
    <p:sldId id="402" r:id="rId27"/>
    <p:sldId id="403" r:id="rId28"/>
    <p:sldId id="404" r:id="rId29"/>
    <p:sldId id="348" r:id="rId30"/>
    <p:sldId id="405" r:id="rId31"/>
    <p:sldId id="349" r:id="rId32"/>
    <p:sldId id="350" r:id="rId33"/>
    <p:sldId id="267" r:id="rId34"/>
  </p:sldIdLst>
  <p:sldSz cx="9144000" cy="5143500"/>
  <p:notesSz cx="6858000" cy="9144000"/>
  <p:embeddedFontLst>
    <p:embeddedFont>
      <p:font typeface="Heebo SemiBold"/>
      <p:regular r:id="rId38"/>
    </p:embeddedFont>
    <p:embeddedFont>
      <p:font typeface="Heebo"/>
      <p:regular r:id="rId39"/>
      <p:bold r:id="rId40"/>
    </p:embeddedFont>
    <p:embeddedFont>
      <p:font typeface="Mulish"/>
      <p:regular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font" Target="fonts/font4.fntdata"/><Relationship Id="rId40" Type="http://schemas.openxmlformats.org/officeDocument/2006/relationships/font" Target="fonts/font3.fntdata"/><Relationship Id="rId4" Type="http://schemas.openxmlformats.org/officeDocument/2006/relationships/notesMaster" Target="notesMasters/notesMaster1.xml"/><Relationship Id="rId39" Type="http://schemas.openxmlformats.org/officeDocument/2006/relationships/font" Target="fonts/font2.fntdata"/><Relationship Id="rId38" Type="http://schemas.openxmlformats.org/officeDocument/2006/relationships/font" Target="fonts/font1.fntdata"/><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8" name="Shape 238"/>
        <p:cNvGrpSpPr/>
        <p:nvPr/>
      </p:nvGrpSpPr>
      <p:grpSpPr>
        <a:xfrm>
          <a:off x="0" y="0"/>
          <a:ext cx="0" cy="0"/>
          <a:chOff x="0" y="0"/>
          <a:chExt cx="0" cy="0"/>
        </a:xfrm>
      </p:grpSpPr>
      <p:sp>
        <p:nvSpPr>
          <p:cNvPr id="239" name="Google Shape;239;g2528a877fe8_0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528a877fe8_0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6" name="Shape 846"/>
        <p:cNvGrpSpPr/>
        <p:nvPr/>
      </p:nvGrpSpPr>
      <p:grpSpPr>
        <a:xfrm>
          <a:off x="0" y="0"/>
          <a:ext cx="0" cy="0"/>
          <a:chOff x="0" y="0"/>
          <a:chExt cx="0" cy="0"/>
        </a:xfrm>
      </p:grpSpPr>
      <p:sp>
        <p:nvSpPr>
          <p:cNvPr id="847" name="Google Shape;847;g253bc3fb8d2_0_77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253bc3fb8d2_0_77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3" name="Shape 333"/>
        <p:cNvGrpSpPr/>
        <p:nvPr/>
      </p:nvGrpSpPr>
      <p:grpSpPr>
        <a:xfrm>
          <a:off x="0" y="0"/>
          <a:ext cx="0" cy="0"/>
          <a:chOff x="0" y="0"/>
          <a:chExt cx="0" cy="0"/>
        </a:xfrm>
      </p:grpSpPr>
      <p:sp>
        <p:nvSpPr>
          <p:cNvPr id="334" name="Google Shape;334;g54dda1946d_6_3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4dda1946d_6_3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3" name="Shape 333"/>
        <p:cNvGrpSpPr/>
        <p:nvPr/>
      </p:nvGrpSpPr>
      <p:grpSpPr>
        <a:xfrm>
          <a:off x="0" y="0"/>
          <a:ext cx="0" cy="0"/>
          <a:chOff x="0" y="0"/>
          <a:chExt cx="0" cy="0"/>
        </a:xfrm>
      </p:grpSpPr>
      <p:sp>
        <p:nvSpPr>
          <p:cNvPr id="334" name="Google Shape;334;g54dda1946d_6_3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4dda1946d_6_3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3" name="Shape 333"/>
        <p:cNvGrpSpPr/>
        <p:nvPr/>
      </p:nvGrpSpPr>
      <p:grpSpPr>
        <a:xfrm>
          <a:off x="0" y="0"/>
          <a:ext cx="0" cy="0"/>
          <a:chOff x="0" y="0"/>
          <a:chExt cx="0" cy="0"/>
        </a:xfrm>
      </p:grpSpPr>
      <p:sp>
        <p:nvSpPr>
          <p:cNvPr id="334" name="Google Shape;334;g54dda1946d_6_3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4dda1946d_6_3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3" name="Shape 333"/>
        <p:cNvGrpSpPr/>
        <p:nvPr/>
      </p:nvGrpSpPr>
      <p:grpSpPr>
        <a:xfrm>
          <a:off x="0" y="0"/>
          <a:ext cx="0" cy="0"/>
          <a:chOff x="0" y="0"/>
          <a:chExt cx="0" cy="0"/>
        </a:xfrm>
      </p:grpSpPr>
      <p:sp>
        <p:nvSpPr>
          <p:cNvPr id="334" name="Google Shape;334;g54dda1946d_6_3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4dda1946d_6_3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3" name="Shape 333"/>
        <p:cNvGrpSpPr/>
        <p:nvPr/>
      </p:nvGrpSpPr>
      <p:grpSpPr>
        <a:xfrm>
          <a:off x="0" y="0"/>
          <a:ext cx="0" cy="0"/>
          <a:chOff x="0" y="0"/>
          <a:chExt cx="0" cy="0"/>
        </a:xfrm>
      </p:grpSpPr>
      <p:sp>
        <p:nvSpPr>
          <p:cNvPr id="334" name="Google Shape;334;g54dda1946d_6_3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4dda1946d_6_3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3" name="Shape 333"/>
        <p:cNvGrpSpPr/>
        <p:nvPr/>
      </p:nvGrpSpPr>
      <p:grpSpPr>
        <a:xfrm>
          <a:off x="0" y="0"/>
          <a:ext cx="0" cy="0"/>
          <a:chOff x="0" y="0"/>
          <a:chExt cx="0" cy="0"/>
        </a:xfrm>
      </p:grpSpPr>
      <p:sp>
        <p:nvSpPr>
          <p:cNvPr id="334" name="Google Shape;334;g54dda1946d_6_3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4dda1946d_6_3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3" name="Shape 333"/>
        <p:cNvGrpSpPr/>
        <p:nvPr/>
      </p:nvGrpSpPr>
      <p:grpSpPr>
        <a:xfrm>
          <a:off x="0" y="0"/>
          <a:ext cx="0" cy="0"/>
          <a:chOff x="0" y="0"/>
          <a:chExt cx="0" cy="0"/>
        </a:xfrm>
      </p:grpSpPr>
      <p:sp>
        <p:nvSpPr>
          <p:cNvPr id="334" name="Google Shape;334;g54dda1946d_6_3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4dda1946d_6_3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3" name="Shape 333"/>
        <p:cNvGrpSpPr/>
        <p:nvPr/>
      </p:nvGrpSpPr>
      <p:grpSpPr>
        <a:xfrm>
          <a:off x="0" y="0"/>
          <a:ext cx="0" cy="0"/>
          <a:chOff x="0" y="0"/>
          <a:chExt cx="0" cy="0"/>
        </a:xfrm>
      </p:grpSpPr>
      <p:sp>
        <p:nvSpPr>
          <p:cNvPr id="334" name="Google Shape;334;g54dda1946d_6_3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4dda1946d_6_3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3" name="Shape 333"/>
        <p:cNvGrpSpPr/>
        <p:nvPr/>
      </p:nvGrpSpPr>
      <p:grpSpPr>
        <a:xfrm>
          <a:off x="0" y="0"/>
          <a:ext cx="0" cy="0"/>
          <a:chOff x="0" y="0"/>
          <a:chExt cx="0" cy="0"/>
        </a:xfrm>
      </p:grpSpPr>
      <p:sp>
        <p:nvSpPr>
          <p:cNvPr id="334" name="Google Shape;334;g54dda1946d_6_3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4dda1946d_6_3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1" name="Shape 261"/>
        <p:cNvGrpSpPr/>
        <p:nvPr/>
      </p:nvGrpSpPr>
      <p:grpSpPr>
        <a:xfrm>
          <a:off x="0" y="0"/>
          <a:ext cx="0" cy="0"/>
          <a:chOff x="0" y="0"/>
          <a:chExt cx="0" cy="0"/>
        </a:xfrm>
      </p:grpSpPr>
      <p:sp>
        <p:nvSpPr>
          <p:cNvPr id="262" name="Google Shape;262;gd431007ba2_0_2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d431007ba2_0_2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3" name="Shape 333"/>
        <p:cNvGrpSpPr/>
        <p:nvPr/>
      </p:nvGrpSpPr>
      <p:grpSpPr>
        <a:xfrm>
          <a:off x="0" y="0"/>
          <a:ext cx="0" cy="0"/>
          <a:chOff x="0" y="0"/>
          <a:chExt cx="0" cy="0"/>
        </a:xfrm>
      </p:grpSpPr>
      <p:sp>
        <p:nvSpPr>
          <p:cNvPr id="334" name="Google Shape;334;g54dda1946d_6_3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4dda1946d_6_3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3" name="Shape 333"/>
        <p:cNvGrpSpPr/>
        <p:nvPr/>
      </p:nvGrpSpPr>
      <p:grpSpPr>
        <a:xfrm>
          <a:off x="0" y="0"/>
          <a:ext cx="0" cy="0"/>
          <a:chOff x="0" y="0"/>
          <a:chExt cx="0" cy="0"/>
        </a:xfrm>
      </p:grpSpPr>
      <p:sp>
        <p:nvSpPr>
          <p:cNvPr id="334" name="Google Shape;334;g54dda1946d_6_3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4dda1946d_6_3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3" name="Shape 333"/>
        <p:cNvGrpSpPr/>
        <p:nvPr/>
      </p:nvGrpSpPr>
      <p:grpSpPr>
        <a:xfrm>
          <a:off x="0" y="0"/>
          <a:ext cx="0" cy="0"/>
          <a:chOff x="0" y="0"/>
          <a:chExt cx="0" cy="0"/>
        </a:xfrm>
      </p:grpSpPr>
      <p:sp>
        <p:nvSpPr>
          <p:cNvPr id="334" name="Google Shape;334;g54dda1946d_6_3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4dda1946d_6_3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3" name="Shape 333"/>
        <p:cNvGrpSpPr/>
        <p:nvPr/>
      </p:nvGrpSpPr>
      <p:grpSpPr>
        <a:xfrm>
          <a:off x="0" y="0"/>
          <a:ext cx="0" cy="0"/>
          <a:chOff x="0" y="0"/>
          <a:chExt cx="0" cy="0"/>
        </a:xfrm>
      </p:grpSpPr>
      <p:sp>
        <p:nvSpPr>
          <p:cNvPr id="334" name="Google Shape;334;g54dda1946d_6_3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4dda1946d_6_3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3" name="Shape 333"/>
        <p:cNvGrpSpPr/>
        <p:nvPr/>
      </p:nvGrpSpPr>
      <p:grpSpPr>
        <a:xfrm>
          <a:off x="0" y="0"/>
          <a:ext cx="0" cy="0"/>
          <a:chOff x="0" y="0"/>
          <a:chExt cx="0" cy="0"/>
        </a:xfrm>
      </p:grpSpPr>
      <p:sp>
        <p:nvSpPr>
          <p:cNvPr id="334" name="Google Shape;334;g54dda1946d_6_3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4dda1946d_6_3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3" name="Shape 333"/>
        <p:cNvGrpSpPr/>
        <p:nvPr/>
      </p:nvGrpSpPr>
      <p:grpSpPr>
        <a:xfrm>
          <a:off x="0" y="0"/>
          <a:ext cx="0" cy="0"/>
          <a:chOff x="0" y="0"/>
          <a:chExt cx="0" cy="0"/>
        </a:xfrm>
      </p:grpSpPr>
      <p:sp>
        <p:nvSpPr>
          <p:cNvPr id="334" name="Google Shape;334;g54dda1946d_6_3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4dda1946d_6_3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3" name="Shape 333"/>
        <p:cNvGrpSpPr/>
        <p:nvPr/>
      </p:nvGrpSpPr>
      <p:grpSpPr>
        <a:xfrm>
          <a:off x="0" y="0"/>
          <a:ext cx="0" cy="0"/>
          <a:chOff x="0" y="0"/>
          <a:chExt cx="0" cy="0"/>
        </a:xfrm>
      </p:grpSpPr>
      <p:sp>
        <p:nvSpPr>
          <p:cNvPr id="334" name="Google Shape;334;g54dda1946d_6_3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4dda1946d_6_3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3" name="Shape 333"/>
        <p:cNvGrpSpPr/>
        <p:nvPr/>
      </p:nvGrpSpPr>
      <p:grpSpPr>
        <a:xfrm>
          <a:off x="0" y="0"/>
          <a:ext cx="0" cy="0"/>
          <a:chOff x="0" y="0"/>
          <a:chExt cx="0" cy="0"/>
        </a:xfrm>
      </p:grpSpPr>
      <p:sp>
        <p:nvSpPr>
          <p:cNvPr id="334" name="Google Shape;334;g54dda1946d_6_3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4dda1946d_6_3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3" name="Shape 333"/>
        <p:cNvGrpSpPr/>
        <p:nvPr/>
      </p:nvGrpSpPr>
      <p:grpSpPr>
        <a:xfrm>
          <a:off x="0" y="0"/>
          <a:ext cx="0" cy="0"/>
          <a:chOff x="0" y="0"/>
          <a:chExt cx="0" cy="0"/>
        </a:xfrm>
      </p:grpSpPr>
      <p:sp>
        <p:nvSpPr>
          <p:cNvPr id="334" name="Google Shape;334;g54dda1946d_6_3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4dda1946d_6_3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3" name="Shape 333"/>
        <p:cNvGrpSpPr/>
        <p:nvPr/>
      </p:nvGrpSpPr>
      <p:grpSpPr>
        <a:xfrm>
          <a:off x="0" y="0"/>
          <a:ext cx="0" cy="0"/>
          <a:chOff x="0" y="0"/>
          <a:chExt cx="0" cy="0"/>
        </a:xfrm>
      </p:grpSpPr>
      <p:sp>
        <p:nvSpPr>
          <p:cNvPr id="334" name="Google Shape;334;g54dda1946d_6_3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4dda1946d_6_3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4" name="Shape 314"/>
        <p:cNvGrpSpPr/>
        <p:nvPr/>
      </p:nvGrpSpPr>
      <p:grpSpPr>
        <a:xfrm>
          <a:off x="0" y="0"/>
          <a:ext cx="0" cy="0"/>
          <a:chOff x="0" y="0"/>
          <a:chExt cx="0" cy="0"/>
        </a:xfrm>
      </p:grpSpPr>
      <p:sp>
        <p:nvSpPr>
          <p:cNvPr id="315" name="Google Shape;315;g14072739ea5_12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4072739ea5_12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0" name="Shape 410"/>
        <p:cNvGrpSpPr/>
        <p:nvPr/>
      </p:nvGrpSpPr>
      <p:grpSpPr>
        <a:xfrm>
          <a:off x="0" y="0"/>
          <a:ext cx="0" cy="0"/>
          <a:chOff x="0" y="0"/>
          <a:chExt cx="0" cy="0"/>
        </a:xfrm>
      </p:grpSpPr>
      <p:sp>
        <p:nvSpPr>
          <p:cNvPr id="411" name="Google Shape;411;g54dda1946d_6_37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54dda1946d_6_37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3" name="Shape 333"/>
        <p:cNvGrpSpPr/>
        <p:nvPr/>
      </p:nvGrpSpPr>
      <p:grpSpPr>
        <a:xfrm>
          <a:off x="0" y="0"/>
          <a:ext cx="0" cy="0"/>
          <a:chOff x="0" y="0"/>
          <a:chExt cx="0" cy="0"/>
        </a:xfrm>
      </p:grpSpPr>
      <p:sp>
        <p:nvSpPr>
          <p:cNvPr id="334" name="Google Shape;334;g54dda1946d_6_3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4dda1946d_6_3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3" name="Shape 333"/>
        <p:cNvGrpSpPr/>
        <p:nvPr/>
      </p:nvGrpSpPr>
      <p:grpSpPr>
        <a:xfrm>
          <a:off x="0" y="0"/>
          <a:ext cx="0" cy="0"/>
          <a:chOff x="0" y="0"/>
          <a:chExt cx="0" cy="0"/>
        </a:xfrm>
      </p:grpSpPr>
      <p:sp>
        <p:nvSpPr>
          <p:cNvPr id="334" name="Google Shape;334;g54dda1946d_6_3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4dda1946d_6_3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3" name="Shape 333"/>
        <p:cNvGrpSpPr/>
        <p:nvPr/>
      </p:nvGrpSpPr>
      <p:grpSpPr>
        <a:xfrm>
          <a:off x="0" y="0"/>
          <a:ext cx="0" cy="0"/>
          <a:chOff x="0" y="0"/>
          <a:chExt cx="0" cy="0"/>
        </a:xfrm>
      </p:grpSpPr>
      <p:sp>
        <p:nvSpPr>
          <p:cNvPr id="334" name="Google Shape;334;g54dda1946d_6_3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4dda1946d_6_3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3" name="Shape 333"/>
        <p:cNvGrpSpPr/>
        <p:nvPr/>
      </p:nvGrpSpPr>
      <p:grpSpPr>
        <a:xfrm>
          <a:off x="0" y="0"/>
          <a:ext cx="0" cy="0"/>
          <a:chOff x="0" y="0"/>
          <a:chExt cx="0" cy="0"/>
        </a:xfrm>
      </p:grpSpPr>
      <p:sp>
        <p:nvSpPr>
          <p:cNvPr id="334" name="Google Shape;334;g54dda1946d_6_3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4dda1946d_6_3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3" name="Shape 333"/>
        <p:cNvGrpSpPr/>
        <p:nvPr/>
      </p:nvGrpSpPr>
      <p:grpSpPr>
        <a:xfrm>
          <a:off x="0" y="0"/>
          <a:ext cx="0" cy="0"/>
          <a:chOff x="0" y="0"/>
          <a:chExt cx="0" cy="0"/>
        </a:xfrm>
      </p:grpSpPr>
      <p:sp>
        <p:nvSpPr>
          <p:cNvPr id="334" name="Google Shape;334;g54dda1946d_6_3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4dda1946d_6_3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3" name="Shape 333"/>
        <p:cNvGrpSpPr/>
        <p:nvPr/>
      </p:nvGrpSpPr>
      <p:grpSpPr>
        <a:xfrm>
          <a:off x="0" y="0"/>
          <a:ext cx="0" cy="0"/>
          <a:chOff x="0" y="0"/>
          <a:chExt cx="0" cy="0"/>
        </a:xfrm>
      </p:grpSpPr>
      <p:sp>
        <p:nvSpPr>
          <p:cNvPr id="334" name="Google Shape;334;g54dda1946d_6_3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4dda1946d_6_3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1324850"/>
            <a:ext cx="3503700" cy="19179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4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type="subTitle" idx="1"/>
          </p:nvPr>
        </p:nvSpPr>
        <p:spPr>
          <a:xfrm>
            <a:off x="713225" y="3722975"/>
            <a:ext cx="2353800" cy="772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50" name="Shape 50"/>
        <p:cNvGrpSpPr/>
        <p:nvPr/>
      </p:nvGrpSpPr>
      <p:grpSpPr>
        <a:xfrm>
          <a:off x="0" y="0"/>
          <a:ext cx="0" cy="0"/>
          <a:chOff x="0" y="0"/>
          <a:chExt cx="0" cy="0"/>
        </a:xfrm>
      </p:grpSpPr>
      <p:sp>
        <p:nvSpPr>
          <p:cNvPr id="51" name="Google Shape;51;p11"/>
          <p:cNvSpPr txBox="1"/>
          <p:nvPr>
            <p:ph type="title" hasCustomPrompt="1"/>
          </p:nvPr>
        </p:nvSpPr>
        <p:spPr>
          <a:xfrm>
            <a:off x="713250" y="1621458"/>
            <a:ext cx="5568000" cy="10785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2" name="Google Shape;52;p11"/>
          <p:cNvSpPr txBox="1"/>
          <p:nvPr>
            <p:ph type="subTitle" idx="1"/>
          </p:nvPr>
        </p:nvSpPr>
        <p:spPr>
          <a:xfrm>
            <a:off x="713225" y="3157349"/>
            <a:ext cx="3059400" cy="72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rgbClr val="FFFFFF"/>
        </a:solidFill>
        <a:effectLst/>
      </p:bgPr>
    </p:bg>
    <p:spTree>
      <p:nvGrpSpPr>
        <p:cNvPr id="53" name="Shape 53"/>
        <p:cNvGrpSpPr/>
        <p:nvPr/>
      </p:nvGrpSpPr>
      <p:grpSpPr>
        <a:xfrm>
          <a:off x="0" y="0"/>
          <a:ext cx="0" cy="0"/>
          <a:chOff x="0" y="0"/>
          <a:chExt cx="0" cy="0"/>
        </a:xfrm>
      </p:grpSpPr>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54" name="Shape 54"/>
        <p:cNvGrpSpPr/>
        <p:nvPr/>
      </p:nvGrpSpPr>
      <p:grpSpPr>
        <a:xfrm>
          <a:off x="0" y="0"/>
          <a:ext cx="0" cy="0"/>
          <a:chOff x="0" y="0"/>
          <a:chExt cx="0" cy="0"/>
        </a:xfrm>
      </p:grpSpPr>
      <p:sp>
        <p:nvSpPr>
          <p:cNvPr id="55" name="Google Shape;55;p13"/>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6" name="Google Shape;56;p13"/>
          <p:cNvSpPr txBox="1"/>
          <p:nvPr>
            <p:ph type="subTitle" idx="1"/>
          </p:nvPr>
        </p:nvSpPr>
        <p:spPr>
          <a:xfrm>
            <a:off x="719976" y="2342337"/>
            <a:ext cx="230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57" name="Google Shape;57;p13"/>
          <p:cNvSpPr txBox="1"/>
          <p:nvPr>
            <p:ph type="subTitle" idx="2"/>
          </p:nvPr>
        </p:nvSpPr>
        <p:spPr>
          <a:xfrm>
            <a:off x="3419247" y="2342337"/>
            <a:ext cx="230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58" name="Google Shape;58;p13"/>
          <p:cNvSpPr txBox="1"/>
          <p:nvPr>
            <p:ph type="subTitle" idx="3"/>
          </p:nvPr>
        </p:nvSpPr>
        <p:spPr>
          <a:xfrm>
            <a:off x="719976" y="4004337"/>
            <a:ext cx="230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59" name="Google Shape;59;p13"/>
          <p:cNvSpPr txBox="1"/>
          <p:nvPr>
            <p:ph type="subTitle" idx="4"/>
          </p:nvPr>
        </p:nvSpPr>
        <p:spPr>
          <a:xfrm>
            <a:off x="3419247" y="4004337"/>
            <a:ext cx="230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0" name="Google Shape;60;p13"/>
          <p:cNvSpPr txBox="1"/>
          <p:nvPr>
            <p:ph type="subTitle" idx="5"/>
          </p:nvPr>
        </p:nvSpPr>
        <p:spPr>
          <a:xfrm>
            <a:off x="6118524" y="2342337"/>
            <a:ext cx="230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1" name="Google Shape;61;p13"/>
          <p:cNvSpPr txBox="1"/>
          <p:nvPr>
            <p:ph type="subTitle" idx="6"/>
          </p:nvPr>
        </p:nvSpPr>
        <p:spPr>
          <a:xfrm>
            <a:off x="6118524" y="4004337"/>
            <a:ext cx="230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2" name="Google Shape;62;p13"/>
          <p:cNvSpPr txBox="1"/>
          <p:nvPr>
            <p:ph type="title" idx="7" hasCustomPrompt="1"/>
          </p:nvPr>
        </p:nvSpPr>
        <p:spPr>
          <a:xfrm>
            <a:off x="719976" y="1477425"/>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atin typeface="Heebo"/>
                <a:ea typeface="Heebo"/>
                <a:cs typeface="Heebo"/>
                <a:sym typeface="Heeb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txBox="1"/>
          <p:nvPr>
            <p:ph type="title" idx="8" hasCustomPrompt="1"/>
          </p:nvPr>
        </p:nvSpPr>
        <p:spPr>
          <a:xfrm>
            <a:off x="719976" y="313942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atin typeface="Heebo"/>
                <a:ea typeface="Heebo"/>
                <a:cs typeface="Heebo"/>
                <a:sym typeface="Heeb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 name="Google Shape;64;p13"/>
          <p:cNvSpPr txBox="1"/>
          <p:nvPr>
            <p:ph type="title" idx="9" hasCustomPrompt="1"/>
          </p:nvPr>
        </p:nvSpPr>
        <p:spPr>
          <a:xfrm>
            <a:off x="3419247" y="1477425"/>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atin typeface="Heebo"/>
                <a:ea typeface="Heebo"/>
                <a:cs typeface="Heebo"/>
                <a:sym typeface="Heeb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p:nvPr>
            <p:ph type="title" idx="13" hasCustomPrompt="1"/>
          </p:nvPr>
        </p:nvSpPr>
        <p:spPr>
          <a:xfrm>
            <a:off x="3419247" y="313942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atin typeface="Heebo"/>
                <a:ea typeface="Heebo"/>
                <a:cs typeface="Heebo"/>
                <a:sym typeface="Heeb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6" name="Google Shape;66;p13"/>
          <p:cNvSpPr txBox="1"/>
          <p:nvPr>
            <p:ph type="title" idx="14" hasCustomPrompt="1"/>
          </p:nvPr>
        </p:nvSpPr>
        <p:spPr>
          <a:xfrm>
            <a:off x="6118526" y="1477425"/>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atin typeface="Heebo"/>
                <a:ea typeface="Heebo"/>
                <a:cs typeface="Heebo"/>
                <a:sym typeface="Heeb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 name="Google Shape;67;p13"/>
          <p:cNvSpPr txBox="1"/>
          <p:nvPr>
            <p:ph type="title" idx="15" hasCustomPrompt="1"/>
          </p:nvPr>
        </p:nvSpPr>
        <p:spPr>
          <a:xfrm>
            <a:off x="6118526" y="313942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atin typeface="Heebo"/>
                <a:ea typeface="Heebo"/>
                <a:cs typeface="Heebo"/>
                <a:sym typeface="Heeb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p:nvPr>
            <p:ph type="subTitle" idx="16"/>
          </p:nvPr>
        </p:nvSpPr>
        <p:spPr>
          <a:xfrm>
            <a:off x="719976" y="2085150"/>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rtl="0">
              <a:lnSpc>
                <a:spcPct val="100000"/>
              </a:lnSpc>
              <a:spcBef>
                <a:spcPts val="0"/>
              </a:spcBef>
              <a:spcAft>
                <a:spcPts val="0"/>
              </a:spcAft>
              <a:buSzPts val="2400"/>
              <a:buFont typeface="Heebo"/>
              <a:buNone/>
              <a:defRPr sz="2400">
                <a:latin typeface="Heebo"/>
                <a:ea typeface="Heebo"/>
                <a:cs typeface="Heebo"/>
                <a:sym typeface="Heebo"/>
              </a:defRPr>
            </a:lvl2pPr>
            <a:lvl3pPr lvl="2" rtl="0">
              <a:lnSpc>
                <a:spcPct val="100000"/>
              </a:lnSpc>
              <a:spcBef>
                <a:spcPts val="0"/>
              </a:spcBef>
              <a:spcAft>
                <a:spcPts val="0"/>
              </a:spcAft>
              <a:buSzPts val="2400"/>
              <a:buFont typeface="Heebo"/>
              <a:buNone/>
              <a:defRPr sz="2400">
                <a:latin typeface="Heebo"/>
                <a:ea typeface="Heebo"/>
                <a:cs typeface="Heebo"/>
                <a:sym typeface="Heebo"/>
              </a:defRPr>
            </a:lvl3pPr>
            <a:lvl4pPr lvl="3" rtl="0">
              <a:lnSpc>
                <a:spcPct val="100000"/>
              </a:lnSpc>
              <a:spcBef>
                <a:spcPts val="0"/>
              </a:spcBef>
              <a:spcAft>
                <a:spcPts val="0"/>
              </a:spcAft>
              <a:buSzPts val="2400"/>
              <a:buFont typeface="Heebo"/>
              <a:buNone/>
              <a:defRPr sz="2400">
                <a:latin typeface="Heebo"/>
                <a:ea typeface="Heebo"/>
                <a:cs typeface="Heebo"/>
                <a:sym typeface="Heebo"/>
              </a:defRPr>
            </a:lvl4pPr>
            <a:lvl5pPr lvl="4" rtl="0">
              <a:lnSpc>
                <a:spcPct val="100000"/>
              </a:lnSpc>
              <a:spcBef>
                <a:spcPts val="0"/>
              </a:spcBef>
              <a:spcAft>
                <a:spcPts val="0"/>
              </a:spcAft>
              <a:buSzPts val="2400"/>
              <a:buFont typeface="Heebo"/>
              <a:buNone/>
              <a:defRPr sz="2400">
                <a:latin typeface="Heebo"/>
                <a:ea typeface="Heebo"/>
                <a:cs typeface="Heebo"/>
                <a:sym typeface="Heebo"/>
              </a:defRPr>
            </a:lvl5pPr>
            <a:lvl6pPr lvl="5" rtl="0">
              <a:lnSpc>
                <a:spcPct val="100000"/>
              </a:lnSpc>
              <a:spcBef>
                <a:spcPts val="0"/>
              </a:spcBef>
              <a:spcAft>
                <a:spcPts val="0"/>
              </a:spcAft>
              <a:buSzPts val="2400"/>
              <a:buFont typeface="Heebo"/>
              <a:buNone/>
              <a:defRPr sz="2400">
                <a:latin typeface="Heebo"/>
                <a:ea typeface="Heebo"/>
                <a:cs typeface="Heebo"/>
                <a:sym typeface="Heebo"/>
              </a:defRPr>
            </a:lvl6pPr>
            <a:lvl7pPr lvl="6" rtl="0">
              <a:lnSpc>
                <a:spcPct val="100000"/>
              </a:lnSpc>
              <a:spcBef>
                <a:spcPts val="0"/>
              </a:spcBef>
              <a:spcAft>
                <a:spcPts val="0"/>
              </a:spcAft>
              <a:buSzPts val="2400"/>
              <a:buFont typeface="Heebo"/>
              <a:buNone/>
              <a:defRPr sz="2400">
                <a:latin typeface="Heebo"/>
                <a:ea typeface="Heebo"/>
                <a:cs typeface="Heebo"/>
                <a:sym typeface="Heebo"/>
              </a:defRPr>
            </a:lvl7pPr>
            <a:lvl8pPr lvl="7" rtl="0">
              <a:lnSpc>
                <a:spcPct val="100000"/>
              </a:lnSpc>
              <a:spcBef>
                <a:spcPts val="0"/>
              </a:spcBef>
              <a:spcAft>
                <a:spcPts val="0"/>
              </a:spcAft>
              <a:buSzPts val="2400"/>
              <a:buFont typeface="Heebo"/>
              <a:buNone/>
              <a:defRPr sz="2400">
                <a:latin typeface="Heebo"/>
                <a:ea typeface="Heebo"/>
                <a:cs typeface="Heebo"/>
                <a:sym typeface="Heebo"/>
              </a:defRPr>
            </a:lvl8pPr>
            <a:lvl9pPr lvl="8" rtl="0">
              <a:lnSpc>
                <a:spcPct val="100000"/>
              </a:lnSpc>
              <a:spcBef>
                <a:spcPts val="0"/>
              </a:spcBef>
              <a:spcAft>
                <a:spcPts val="0"/>
              </a:spcAft>
              <a:buSzPts val="2400"/>
              <a:buFont typeface="Heebo"/>
              <a:buNone/>
              <a:defRPr sz="2400">
                <a:latin typeface="Heebo"/>
                <a:ea typeface="Heebo"/>
                <a:cs typeface="Heebo"/>
                <a:sym typeface="Heebo"/>
              </a:defRPr>
            </a:lvl9pPr>
          </a:lstStyle>
          <a:p/>
        </p:txBody>
      </p:sp>
      <p:sp>
        <p:nvSpPr>
          <p:cNvPr id="69" name="Google Shape;69;p13"/>
          <p:cNvSpPr txBox="1"/>
          <p:nvPr>
            <p:ph type="subTitle" idx="17"/>
          </p:nvPr>
        </p:nvSpPr>
        <p:spPr>
          <a:xfrm>
            <a:off x="3419247" y="2085150"/>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rtl="0">
              <a:lnSpc>
                <a:spcPct val="100000"/>
              </a:lnSpc>
              <a:spcBef>
                <a:spcPts val="0"/>
              </a:spcBef>
              <a:spcAft>
                <a:spcPts val="0"/>
              </a:spcAft>
              <a:buSzPts val="2400"/>
              <a:buFont typeface="Heebo"/>
              <a:buNone/>
              <a:defRPr sz="2400">
                <a:latin typeface="Heebo"/>
                <a:ea typeface="Heebo"/>
                <a:cs typeface="Heebo"/>
                <a:sym typeface="Heebo"/>
              </a:defRPr>
            </a:lvl2pPr>
            <a:lvl3pPr lvl="2" rtl="0">
              <a:lnSpc>
                <a:spcPct val="100000"/>
              </a:lnSpc>
              <a:spcBef>
                <a:spcPts val="0"/>
              </a:spcBef>
              <a:spcAft>
                <a:spcPts val="0"/>
              </a:spcAft>
              <a:buSzPts val="2400"/>
              <a:buFont typeface="Heebo"/>
              <a:buNone/>
              <a:defRPr sz="2400">
                <a:latin typeface="Heebo"/>
                <a:ea typeface="Heebo"/>
                <a:cs typeface="Heebo"/>
                <a:sym typeface="Heebo"/>
              </a:defRPr>
            </a:lvl3pPr>
            <a:lvl4pPr lvl="3" rtl="0">
              <a:lnSpc>
                <a:spcPct val="100000"/>
              </a:lnSpc>
              <a:spcBef>
                <a:spcPts val="0"/>
              </a:spcBef>
              <a:spcAft>
                <a:spcPts val="0"/>
              </a:spcAft>
              <a:buSzPts val="2400"/>
              <a:buFont typeface="Heebo"/>
              <a:buNone/>
              <a:defRPr sz="2400">
                <a:latin typeface="Heebo"/>
                <a:ea typeface="Heebo"/>
                <a:cs typeface="Heebo"/>
                <a:sym typeface="Heebo"/>
              </a:defRPr>
            </a:lvl4pPr>
            <a:lvl5pPr lvl="4" rtl="0">
              <a:lnSpc>
                <a:spcPct val="100000"/>
              </a:lnSpc>
              <a:spcBef>
                <a:spcPts val="0"/>
              </a:spcBef>
              <a:spcAft>
                <a:spcPts val="0"/>
              </a:spcAft>
              <a:buSzPts val="2400"/>
              <a:buFont typeface="Heebo"/>
              <a:buNone/>
              <a:defRPr sz="2400">
                <a:latin typeface="Heebo"/>
                <a:ea typeface="Heebo"/>
                <a:cs typeface="Heebo"/>
                <a:sym typeface="Heebo"/>
              </a:defRPr>
            </a:lvl5pPr>
            <a:lvl6pPr lvl="5" rtl="0">
              <a:lnSpc>
                <a:spcPct val="100000"/>
              </a:lnSpc>
              <a:spcBef>
                <a:spcPts val="0"/>
              </a:spcBef>
              <a:spcAft>
                <a:spcPts val="0"/>
              </a:spcAft>
              <a:buSzPts val="2400"/>
              <a:buFont typeface="Heebo"/>
              <a:buNone/>
              <a:defRPr sz="2400">
                <a:latin typeface="Heebo"/>
                <a:ea typeface="Heebo"/>
                <a:cs typeface="Heebo"/>
                <a:sym typeface="Heebo"/>
              </a:defRPr>
            </a:lvl6pPr>
            <a:lvl7pPr lvl="6" rtl="0">
              <a:lnSpc>
                <a:spcPct val="100000"/>
              </a:lnSpc>
              <a:spcBef>
                <a:spcPts val="0"/>
              </a:spcBef>
              <a:spcAft>
                <a:spcPts val="0"/>
              </a:spcAft>
              <a:buSzPts val="2400"/>
              <a:buFont typeface="Heebo"/>
              <a:buNone/>
              <a:defRPr sz="2400">
                <a:latin typeface="Heebo"/>
                <a:ea typeface="Heebo"/>
                <a:cs typeface="Heebo"/>
                <a:sym typeface="Heebo"/>
              </a:defRPr>
            </a:lvl7pPr>
            <a:lvl8pPr lvl="7" rtl="0">
              <a:lnSpc>
                <a:spcPct val="100000"/>
              </a:lnSpc>
              <a:spcBef>
                <a:spcPts val="0"/>
              </a:spcBef>
              <a:spcAft>
                <a:spcPts val="0"/>
              </a:spcAft>
              <a:buSzPts val="2400"/>
              <a:buFont typeface="Heebo"/>
              <a:buNone/>
              <a:defRPr sz="2400">
                <a:latin typeface="Heebo"/>
                <a:ea typeface="Heebo"/>
                <a:cs typeface="Heebo"/>
                <a:sym typeface="Heebo"/>
              </a:defRPr>
            </a:lvl8pPr>
            <a:lvl9pPr lvl="8" rtl="0">
              <a:lnSpc>
                <a:spcPct val="100000"/>
              </a:lnSpc>
              <a:spcBef>
                <a:spcPts val="0"/>
              </a:spcBef>
              <a:spcAft>
                <a:spcPts val="0"/>
              </a:spcAft>
              <a:buSzPts val="2400"/>
              <a:buFont typeface="Heebo"/>
              <a:buNone/>
              <a:defRPr sz="2400">
                <a:latin typeface="Heebo"/>
                <a:ea typeface="Heebo"/>
                <a:cs typeface="Heebo"/>
                <a:sym typeface="Heebo"/>
              </a:defRPr>
            </a:lvl9pPr>
          </a:lstStyle>
          <a:p/>
        </p:txBody>
      </p:sp>
      <p:sp>
        <p:nvSpPr>
          <p:cNvPr id="70" name="Google Shape;70;p13"/>
          <p:cNvSpPr txBox="1"/>
          <p:nvPr>
            <p:ph type="subTitle" idx="18"/>
          </p:nvPr>
        </p:nvSpPr>
        <p:spPr>
          <a:xfrm>
            <a:off x="6118524" y="2085150"/>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rtl="0">
              <a:lnSpc>
                <a:spcPct val="100000"/>
              </a:lnSpc>
              <a:spcBef>
                <a:spcPts val="0"/>
              </a:spcBef>
              <a:spcAft>
                <a:spcPts val="0"/>
              </a:spcAft>
              <a:buSzPts val="2400"/>
              <a:buFont typeface="Heebo"/>
              <a:buNone/>
              <a:defRPr sz="2400">
                <a:latin typeface="Heebo"/>
                <a:ea typeface="Heebo"/>
                <a:cs typeface="Heebo"/>
                <a:sym typeface="Heebo"/>
              </a:defRPr>
            </a:lvl2pPr>
            <a:lvl3pPr lvl="2" rtl="0">
              <a:lnSpc>
                <a:spcPct val="100000"/>
              </a:lnSpc>
              <a:spcBef>
                <a:spcPts val="0"/>
              </a:spcBef>
              <a:spcAft>
                <a:spcPts val="0"/>
              </a:spcAft>
              <a:buSzPts val="2400"/>
              <a:buFont typeface="Heebo"/>
              <a:buNone/>
              <a:defRPr sz="2400">
                <a:latin typeface="Heebo"/>
                <a:ea typeface="Heebo"/>
                <a:cs typeface="Heebo"/>
                <a:sym typeface="Heebo"/>
              </a:defRPr>
            </a:lvl3pPr>
            <a:lvl4pPr lvl="3" rtl="0">
              <a:lnSpc>
                <a:spcPct val="100000"/>
              </a:lnSpc>
              <a:spcBef>
                <a:spcPts val="0"/>
              </a:spcBef>
              <a:spcAft>
                <a:spcPts val="0"/>
              </a:spcAft>
              <a:buSzPts val="2400"/>
              <a:buFont typeface="Heebo"/>
              <a:buNone/>
              <a:defRPr sz="2400">
                <a:latin typeface="Heebo"/>
                <a:ea typeface="Heebo"/>
                <a:cs typeface="Heebo"/>
                <a:sym typeface="Heebo"/>
              </a:defRPr>
            </a:lvl4pPr>
            <a:lvl5pPr lvl="4" rtl="0">
              <a:lnSpc>
                <a:spcPct val="100000"/>
              </a:lnSpc>
              <a:spcBef>
                <a:spcPts val="0"/>
              </a:spcBef>
              <a:spcAft>
                <a:spcPts val="0"/>
              </a:spcAft>
              <a:buSzPts val="2400"/>
              <a:buFont typeface="Heebo"/>
              <a:buNone/>
              <a:defRPr sz="2400">
                <a:latin typeface="Heebo"/>
                <a:ea typeface="Heebo"/>
                <a:cs typeface="Heebo"/>
                <a:sym typeface="Heebo"/>
              </a:defRPr>
            </a:lvl5pPr>
            <a:lvl6pPr lvl="5" rtl="0">
              <a:lnSpc>
                <a:spcPct val="100000"/>
              </a:lnSpc>
              <a:spcBef>
                <a:spcPts val="0"/>
              </a:spcBef>
              <a:spcAft>
                <a:spcPts val="0"/>
              </a:spcAft>
              <a:buSzPts val="2400"/>
              <a:buFont typeface="Heebo"/>
              <a:buNone/>
              <a:defRPr sz="2400">
                <a:latin typeface="Heebo"/>
                <a:ea typeface="Heebo"/>
                <a:cs typeface="Heebo"/>
                <a:sym typeface="Heebo"/>
              </a:defRPr>
            </a:lvl6pPr>
            <a:lvl7pPr lvl="6" rtl="0">
              <a:lnSpc>
                <a:spcPct val="100000"/>
              </a:lnSpc>
              <a:spcBef>
                <a:spcPts val="0"/>
              </a:spcBef>
              <a:spcAft>
                <a:spcPts val="0"/>
              </a:spcAft>
              <a:buSzPts val="2400"/>
              <a:buFont typeface="Heebo"/>
              <a:buNone/>
              <a:defRPr sz="2400">
                <a:latin typeface="Heebo"/>
                <a:ea typeface="Heebo"/>
                <a:cs typeface="Heebo"/>
                <a:sym typeface="Heebo"/>
              </a:defRPr>
            </a:lvl7pPr>
            <a:lvl8pPr lvl="7" rtl="0">
              <a:lnSpc>
                <a:spcPct val="100000"/>
              </a:lnSpc>
              <a:spcBef>
                <a:spcPts val="0"/>
              </a:spcBef>
              <a:spcAft>
                <a:spcPts val="0"/>
              </a:spcAft>
              <a:buSzPts val="2400"/>
              <a:buFont typeface="Heebo"/>
              <a:buNone/>
              <a:defRPr sz="2400">
                <a:latin typeface="Heebo"/>
                <a:ea typeface="Heebo"/>
                <a:cs typeface="Heebo"/>
                <a:sym typeface="Heebo"/>
              </a:defRPr>
            </a:lvl8pPr>
            <a:lvl9pPr lvl="8" rtl="0">
              <a:lnSpc>
                <a:spcPct val="100000"/>
              </a:lnSpc>
              <a:spcBef>
                <a:spcPts val="0"/>
              </a:spcBef>
              <a:spcAft>
                <a:spcPts val="0"/>
              </a:spcAft>
              <a:buSzPts val="2400"/>
              <a:buFont typeface="Heebo"/>
              <a:buNone/>
              <a:defRPr sz="2400">
                <a:latin typeface="Heebo"/>
                <a:ea typeface="Heebo"/>
                <a:cs typeface="Heebo"/>
                <a:sym typeface="Heebo"/>
              </a:defRPr>
            </a:lvl9pPr>
          </a:lstStyle>
          <a:p/>
        </p:txBody>
      </p:sp>
      <p:sp>
        <p:nvSpPr>
          <p:cNvPr id="71" name="Google Shape;71;p13"/>
          <p:cNvSpPr txBox="1"/>
          <p:nvPr>
            <p:ph type="subTitle" idx="19"/>
          </p:nvPr>
        </p:nvSpPr>
        <p:spPr>
          <a:xfrm>
            <a:off x="719976" y="3747225"/>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rtl="0">
              <a:lnSpc>
                <a:spcPct val="100000"/>
              </a:lnSpc>
              <a:spcBef>
                <a:spcPts val="0"/>
              </a:spcBef>
              <a:spcAft>
                <a:spcPts val="0"/>
              </a:spcAft>
              <a:buSzPts val="2400"/>
              <a:buFont typeface="Heebo"/>
              <a:buNone/>
              <a:defRPr sz="2400">
                <a:latin typeface="Heebo"/>
                <a:ea typeface="Heebo"/>
                <a:cs typeface="Heebo"/>
                <a:sym typeface="Heebo"/>
              </a:defRPr>
            </a:lvl2pPr>
            <a:lvl3pPr lvl="2" rtl="0">
              <a:lnSpc>
                <a:spcPct val="100000"/>
              </a:lnSpc>
              <a:spcBef>
                <a:spcPts val="0"/>
              </a:spcBef>
              <a:spcAft>
                <a:spcPts val="0"/>
              </a:spcAft>
              <a:buSzPts val="2400"/>
              <a:buFont typeface="Heebo"/>
              <a:buNone/>
              <a:defRPr sz="2400">
                <a:latin typeface="Heebo"/>
                <a:ea typeface="Heebo"/>
                <a:cs typeface="Heebo"/>
                <a:sym typeface="Heebo"/>
              </a:defRPr>
            </a:lvl3pPr>
            <a:lvl4pPr lvl="3" rtl="0">
              <a:lnSpc>
                <a:spcPct val="100000"/>
              </a:lnSpc>
              <a:spcBef>
                <a:spcPts val="0"/>
              </a:spcBef>
              <a:spcAft>
                <a:spcPts val="0"/>
              </a:spcAft>
              <a:buSzPts val="2400"/>
              <a:buFont typeface="Heebo"/>
              <a:buNone/>
              <a:defRPr sz="2400">
                <a:latin typeface="Heebo"/>
                <a:ea typeface="Heebo"/>
                <a:cs typeface="Heebo"/>
                <a:sym typeface="Heebo"/>
              </a:defRPr>
            </a:lvl4pPr>
            <a:lvl5pPr lvl="4" rtl="0">
              <a:lnSpc>
                <a:spcPct val="100000"/>
              </a:lnSpc>
              <a:spcBef>
                <a:spcPts val="0"/>
              </a:spcBef>
              <a:spcAft>
                <a:spcPts val="0"/>
              </a:spcAft>
              <a:buSzPts val="2400"/>
              <a:buFont typeface="Heebo"/>
              <a:buNone/>
              <a:defRPr sz="2400">
                <a:latin typeface="Heebo"/>
                <a:ea typeface="Heebo"/>
                <a:cs typeface="Heebo"/>
                <a:sym typeface="Heebo"/>
              </a:defRPr>
            </a:lvl5pPr>
            <a:lvl6pPr lvl="5" rtl="0">
              <a:lnSpc>
                <a:spcPct val="100000"/>
              </a:lnSpc>
              <a:spcBef>
                <a:spcPts val="0"/>
              </a:spcBef>
              <a:spcAft>
                <a:spcPts val="0"/>
              </a:spcAft>
              <a:buSzPts val="2400"/>
              <a:buFont typeface="Heebo"/>
              <a:buNone/>
              <a:defRPr sz="2400">
                <a:latin typeface="Heebo"/>
                <a:ea typeface="Heebo"/>
                <a:cs typeface="Heebo"/>
                <a:sym typeface="Heebo"/>
              </a:defRPr>
            </a:lvl6pPr>
            <a:lvl7pPr lvl="6" rtl="0">
              <a:lnSpc>
                <a:spcPct val="100000"/>
              </a:lnSpc>
              <a:spcBef>
                <a:spcPts val="0"/>
              </a:spcBef>
              <a:spcAft>
                <a:spcPts val="0"/>
              </a:spcAft>
              <a:buSzPts val="2400"/>
              <a:buFont typeface="Heebo"/>
              <a:buNone/>
              <a:defRPr sz="2400">
                <a:latin typeface="Heebo"/>
                <a:ea typeface="Heebo"/>
                <a:cs typeface="Heebo"/>
                <a:sym typeface="Heebo"/>
              </a:defRPr>
            </a:lvl7pPr>
            <a:lvl8pPr lvl="7" rtl="0">
              <a:lnSpc>
                <a:spcPct val="100000"/>
              </a:lnSpc>
              <a:spcBef>
                <a:spcPts val="0"/>
              </a:spcBef>
              <a:spcAft>
                <a:spcPts val="0"/>
              </a:spcAft>
              <a:buSzPts val="2400"/>
              <a:buFont typeface="Heebo"/>
              <a:buNone/>
              <a:defRPr sz="2400">
                <a:latin typeface="Heebo"/>
                <a:ea typeface="Heebo"/>
                <a:cs typeface="Heebo"/>
                <a:sym typeface="Heebo"/>
              </a:defRPr>
            </a:lvl8pPr>
            <a:lvl9pPr lvl="8" rtl="0">
              <a:lnSpc>
                <a:spcPct val="100000"/>
              </a:lnSpc>
              <a:spcBef>
                <a:spcPts val="0"/>
              </a:spcBef>
              <a:spcAft>
                <a:spcPts val="0"/>
              </a:spcAft>
              <a:buSzPts val="2400"/>
              <a:buFont typeface="Heebo"/>
              <a:buNone/>
              <a:defRPr sz="2400">
                <a:latin typeface="Heebo"/>
                <a:ea typeface="Heebo"/>
                <a:cs typeface="Heebo"/>
                <a:sym typeface="Heebo"/>
              </a:defRPr>
            </a:lvl9pPr>
          </a:lstStyle>
          <a:p/>
        </p:txBody>
      </p:sp>
      <p:sp>
        <p:nvSpPr>
          <p:cNvPr id="72" name="Google Shape;72;p13"/>
          <p:cNvSpPr txBox="1"/>
          <p:nvPr>
            <p:ph type="subTitle" idx="20"/>
          </p:nvPr>
        </p:nvSpPr>
        <p:spPr>
          <a:xfrm>
            <a:off x="3419247" y="3747225"/>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rtl="0">
              <a:lnSpc>
                <a:spcPct val="100000"/>
              </a:lnSpc>
              <a:spcBef>
                <a:spcPts val="0"/>
              </a:spcBef>
              <a:spcAft>
                <a:spcPts val="0"/>
              </a:spcAft>
              <a:buSzPts val="2400"/>
              <a:buFont typeface="Heebo"/>
              <a:buNone/>
              <a:defRPr sz="2400">
                <a:latin typeface="Heebo"/>
                <a:ea typeface="Heebo"/>
                <a:cs typeface="Heebo"/>
                <a:sym typeface="Heebo"/>
              </a:defRPr>
            </a:lvl2pPr>
            <a:lvl3pPr lvl="2" rtl="0">
              <a:lnSpc>
                <a:spcPct val="100000"/>
              </a:lnSpc>
              <a:spcBef>
                <a:spcPts val="0"/>
              </a:spcBef>
              <a:spcAft>
                <a:spcPts val="0"/>
              </a:spcAft>
              <a:buSzPts val="2400"/>
              <a:buFont typeface="Heebo"/>
              <a:buNone/>
              <a:defRPr sz="2400">
                <a:latin typeface="Heebo"/>
                <a:ea typeface="Heebo"/>
                <a:cs typeface="Heebo"/>
                <a:sym typeface="Heebo"/>
              </a:defRPr>
            </a:lvl3pPr>
            <a:lvl4pPr lvl="3" rtl="0">
              <a:lnSpc>
                <a:spcPct val="100000"/>
              </a:lnSpc>
              <a:spcBef>
                <a:spcPts val="0"/>
              </a:spcBef>
              <a:spcAft>
                <a:spcPts val="0"/>
              </a:spcAft>
              <a:buSzPts val="2400"/>
              <a:buFont typeface="Heebo"/>
              <a:buNone/>
              <a:defRPr sz="2400">
                <a:latin typeface="Heebo"/>
                <a:ea typeface="Heebo"/>
                <a:cs typeface="Heebo"/>
                <a:sym typeface="Heebo"/>
              </a:defRPr>
            </a:lvl4pPr>
            <a:lvl5pPr lvl="4" rtl="0">
              <a:lnSpc>
                <a:spcPct val="100000"/>
              </a:lnSpc>
              <a:spcBef>
                <a:spcPts val="0"/>
              </a:spcBef>
              <a:spcAft>
                <a:spcPts val="0"/>
              </a:spcAft>
              <a:buSzPts val="2400"/>
              <a:buFont typeface="Heebo"/>
              <a:buNone/>
              <a:defRPr sz="2400">
                <a:latin typeface="Heebo"/>
                <a:ea typeface="Heebo"/>
                <a:cs typeface="Heebo"/>
                <a:sym typeface="Heebo"/>
              </a:defRPr>
            </a:lvl5pPr>
            <a:lvl6pPr lvl="5" rtl="0">
              <a:lnSpc>
                <a:spcPct val="100000"/>
              </a:lnSpc>
              <a:spcBef>
                <a:spcPts val="0"/>
              </a:spcBef>
              <a:spcAft>
                <a:spcPts val="0"/>
              </a:spcAft>
              <a:buSzPts val="2400"/>
              <a:buFont typeface="Heebo"/>
              <a:buNone/>
              <a:defRPr sz="2400">
                <a:latin typeface="Heebo"/>
                <a:ea typeface="Heebo"/>
                <a:cs typeface="Heebo"/>
                <a:sym typeface="Heebo"/>
              </a:defRPr>
            </a:lvl6pPr>
            <a:lvl7pPr lvl="6" rtl="0">
              <a:lnSpc>
                <a:spcPct val="100000"/>
              </a:lnSpc>
              <a:spcBef>
                <a:spcPts val="0"/>
              </a:spcBef>
              <a:spcAft>
                <a:spcPts val="0"/>
              </a:spcAft>
              <a:buSzPts val="2400"/>
              <a:buFont typeface="Heebo"/>
              <a:buNone/>
              <a:defRPr sz="2400">
                <a:latin typeface="Heebo"/>
                <a:ea typeface="Heebo"/>
                <a:cs typeface="Heebo"/>
                <a:sym typeface="Heebo"/>
              </a:defRPr>
            </a:lvl7pPr>
            <a:lvl8pPr lvl="7" rtl="0">
              <a:lnSpc>
                <a:spcPct val="100000"/>
              </a:lnSpc>
              <a:spcBef>
                <a:spcPts val="0"/>
              </a:spcBef>
              <a:spcAft>
                <a:spcPts val="0"/>
              </a:spcAft>
              <a:buSzPts val="2400"/>
              <a:buFont typeface="Heebo"/>
              <a:buNone/>
              <a:defRPr sz="2400">
                <a:latin typeface="Heebo"/>
                <a:ea typeface="Heebo"/>
                <a:cs typeface="Heebo"/>
                <a:sym typeface="Heebo"/>
              </a:defRPr>
            </a:lvl8pPr>
            <a:lvl9pPr lvl="8" rtl="0">
              <a:lnSpc>
                <a:spcPct val="100000"/>
              </a:lnSpc>
              <a:spcBef>
                <a:spcPts val="0"/>
              </a:spcBef>
              <a:spcAft>
                <a:spcPts val="0"/>
              </a:spcAft>
              <a:buSzPts val="2400"/>
              <a:buFont typeface="Heebo"/>
              <a:buNone/>
              <a:defRPr sz="2400">
                <a:latin typeface="Heebo"/>
                <a:ea typeface="Heebo"/>
                <a:cs typeface="Heebo"/>
                <a:sym typeface="Heebo"/>
              </a:defRPr>
            </a:lvl9pPr>
          </a:lstStyle>
          <a:p/>
        </p:txBody>
      </p:sp>
      <p:sp>
        <p:nvSpPr>
          <p:cNvPr id="73" name="Google Shape;73;p13"/>
          <p:cNvSpPr txBox="1"/>
          <p:nvPr>
            <p:ph type="subTitle" idx="21"/>
          </p:nvPr>
        </p:nvSpPr>
        <p:spPr>
          <a:xfrm>
            <a:off x="6118524" y="3747225"/>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rtl="0">
              <a:lnSpc>
                <a:spcPct val="100000"/>
              </a:lnSpc>
              <a:spcBef>
                <a:spcPts val="0"/>
              </a:spcBef>
              <a:spcAft>
                <a:spcPts val="0"/>
              </a:spcAft>
              <a:buSzPts val="2400"/>
              <a:buFont typeface="Heebo"/>
              <a:buNone/>
              <a:defRPr sz="2400">
                <a:latin typeface="Heebo"/>
                <a:ea typeface="Heebo"/>
                <a:cs typeface="Heebo"/>
                <a:sym typeface="Heebo"/>
              </a:defRPr>
            </a:lvl2pPr>
            <a:lvl3pPr lvl="2" rtl="0">
              <a:lnSpc>
                <a:spcPct val="100000"/>
              </a:lnSpc>
              <a:spcBef>
                <a:spcPts val="0"/>
              </a:spcBef>
              <a:spcAft>
                <a:spcPts val="0"/>
              </a:spcAft>
              <a:buSzPts val="2400"/>
              <a:buFont typeface="Heebo"/>
              <a:buNone/>
              <a:defRPr sz="2400">
                <a:latin typeface="Heebo"/>
                <a:ea typeface="Heebo"/>
                <a:cs typeface="Heebo"/>
                <a:sym typeface="Heebo"/>
              </a:defRPr>
            </a:lvl3pPr>
            <a:lvl4pPr lvl="3" rtl="0">
              <a:lnSpc>
                <a:spcPct val="100000"/>
              </a:lnSpc>
              <a:spcBef>
                <a:spcPts val="0"/>
              </a:spcBef>
              <a:spcAft>
                <a:spcPts val="0"/>
              </a:spcAft>
              <a:buSzPts val="2400"/>
              <a:buFont typeface="Heebo"/>
              <a:buNone/>
              <a:defRPr sz="2400">
                <a:latin typeface="Heebo"/>
                <a:ea typeface="Heebo"/>
                <a:cs typeface="Heebo"/>
                <a:sym typeface="Heebo"/>
              </a:defRPr>
            </a:lvl4pPr>
            <a:lvl5pPr lvl="4" rtl="0">
              <a:lnSpc>
                <a:spcPct val="100000"/>
              </a:lnSpc>
              <a:spcBef>
                <a:spcPts val="0"/>
              </a:spcBef>
              <a:spcAft>
                <a:spcPts val="0"/>
              </a:spcAft>
              <a:buSzPts val="2400"/>
              <a:buFont typeface="Heebo"/>
              <a:buNone/>
              <a:defRPr sz="2400">
                <a:latin typeface="Heebo"/>
                <a:ea typeface="Heebo"/>
                <a:cs typeface="Heebo"/>
                <a:sym typeface="Heebo"/>
              </a:defRPr>
            </a:lvl5pPr>
            <a:lvl6pPr lvl="5" rtl="0">
              <a:lnSpc>
                <a:spcPct val="100000"/>
              </a:lnSpc>
              <a:spcBef>
                <a:spcPts val="0"/>
              </a:spcBef>
              <a:spcAft>
                <a:spcPts val="0"/>
              </a:spcAft>
              <a:buSzPts val="2400"/>
              <a:buFont typeface="Heebo"/>
              <a:buNone/>
              <a:defRPr sz="2400">
                <a:latin typeface="Heebo"/>
                <a:ea typeface="Heebo"/>
                <a:cs typeface="Heebo"/>
                <a:sym typeface="Heebo"/>
              </a:defRPr>
            </a:lvl6pPr>
            <a:lvl7pPr lvl="6" rtl="0">
              <a:lnSpc>
                <a:spcPct val="100000"/>
              </a:lnSpc>
              <a:spcBef>
                <a:spcPts val="0"/>
              </a:spcBef>
              <a:spcAft>
                <a:spcPts val="0"/>
              </a:spcAft>
              <a:buSzPts val="2400"/>
              <a:buFont typeface="Heebo"/>
              <a:buNone/>
              <a:defRPr sz="2400">
                <a:latin typeface="Heebo"/>
                <a:ea typeface="Heebo"/>
                <a:cs typeface="Heebo"/>
                <a:sym typeface="Heebo"/>
              </a:defRPr>
            </a:lvl7pPr>
            <a:lvl8pPr lvl="7" rtl="0">
              <a:lnSpc>
                <a:spcPct val="100000"/>
              </a:lnSpc>
              <a:spcBef>
                <a:spcPts val="0"/>
              </a:spcBef>
              <a:spcAft>
                <a:spcPts val="0"/>
              </a:spcAft>
              <a:buSzPts val="2400"/>
              <a:buFont typeface="Heebo"/>
              <a:buNone/>
              <a:defRPr sz="2400">
                <a:latin typeface="Heebo"/>
                <a:ea typeface="Heebo"/>
                <a:cs typeface="Heebo"/>
                <a:sym typeface="Heebo"/>
              </a:defRPr>
            </a:lvl8pPr>
            <a:lvl9pPr lvl="8" rtl="0">
              <a:lnSpc>
                <a:spcPct val="100000"/>
              </a:lnSpc>
              <a:spcBef>
                <a:spcPts val="0"/>
              </a:spcBef>
              <a:spcAft>
                <a:spcPts val="0"/>
              </a:spcAft>
              <a:buSzPts val="2400"/>
              <a:buFont typeface="Heebo"/>
              <a:buNone/>
              <a:defRPr sz="2400">
                <a:latin typeface="Heebo"/>
                <a:ea typeface="Heebo"/>
                <a:cs typeface="Heebo"/>
                <a:sym typeface="Heebo"/>
              </a:defRPr>
            </a:lvl9pPr>
          </a:lstStyle>
          <a:p/>
        </p:txBody>
      </p:sp>
    </p:spTree>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74" name="Shape 74"/>
        <p:cNvGrpSpPr/>
        <p:nvPr/>
      </p:nvGrpSpPr>
      <p:grpSpPr>
        <a:xfrm>
          <a:off x="0" y="0"/>
          <a:ext cx="0" cy="0"/>
          <a:chOff x="0" y="0"/>
          <a:chExt cx="0" cy="0"/>
        </a:xfrm>
      </p:grpSpPr>
      <p:sp>
        <p:nvSpPr>
          <p:cNvPr id="75" name="Google Shape;75;p14"/>
          <p:cNvSpPr txBox="1"/>
          <p:nvPr>
            <p:ph type="title"/>
          </p:nvPr>
        </p:nvSpPr>
        <p:spPr>
          <a:xfrm>
            <a:off x="726611" y="3652488"/>
            <a:ext cx="4360200" cy="531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2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
        <p:nvSpPr>
          <p:cNvPr id="76" name="Google Shape;76;p14"/>
          <p:cNvSpPr txBox="1"/>
          <p:nvPr>
            <p:ph type="subTitle" idx="1"/>
          </p:nvPr>
        </p:nvSpPr>
        <p:spPr>
          <a:xfrm>
            <a:off x="726600" y="1661383"/>
            <a:ext cx="5259300" cy="1895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000"/>
              <a:buNone/>
              <a:defRPr sz="28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77" name="Shape 77"/>
        <p:cNvGrpSpPr/>
        <p:nvPr/>
      </p:nvGrpSpPr>
      <p:grpSpPr>
        <a:xfrm>
          <a:off x="0" y="0"/>
          <a:ext cx="0" cy="0"/>
          <a:chOff x="0" y="0"/>
          <a:chExt cx="0" cy="0"/>
        </a:xfrm>
      </p:grpSpPr>
      <p:sp>
        <p:nvSpPr>
          <p:cNvPr id="78" name="Google Shape;78;p15"/>
          <p:cNvSpPr txBox="1"/>
          <p:nvPr>
            <p:ph type="title"/>
          </p:nvPr>
        </p:nvSpPr>
        <p:spPr>
          <a:xfrm>
            <a:off x="720000" y="1077450"/>
            <a:ext cx="3223200" cy="16320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9" name="Google Shape;79;p15"/>
          <p:cNvSpPr txBox="1"/>
          <p:nvPr>
            <p:ph type="subTitle" idx="1"/>
          </p:nvPr>
        </p:nvSpPr>
        <p:spPr>
          <a:xfrm>
            <a:off x="720000" y="3073350"/>
            <a:ext cx="3223200" cy="99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80" name="Google Shape;80;p15"/>
          <p:cNvSpPr/>
          <p:nvPr>
            <p:ph type="pic" idx="2"/>
          </p:nvPr>
        </p:nvSpPr>
        <p:spPr>
          <a:xfrm>
            <a:off x="4352925" y="0"/>
            <a:ext cx="4791000" cy="5143500"/>
          </a:xfrm>
          <a:prstGeom prst="rect">
            <a:avLst/>
          </a:prstGeom>
          <a:noFill/>
          <a:ln>
            <a:noFill/>
          </a:ln>
        </p:spPr>
      </p:sp>
    </p:spTree>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81" name="Shape 81"/>
        <p:cNvGrpSpPr/>
        <p:nvPr/>
      </p:nvGrpSpPr>
      <p:grpSpPr>
        <a:xfrm>
          <a:off x="0" y="0"/>
          <a:ext cx="0" cy="0"/>
          <a:chOff x="0" y="0"/>
          <a:chExt cx="0" cy="0"/>
        </a:xfrm>
      </p:grpSpPr>
      <p:grpSp>
        <p:nvGrpSpPr>
          <p:cNvPr id="82" name="Google Shape;82;p16"/>
          <p:cNvGrpSpPr/>
          <p:nvPr/>
        </p:nvGrpSpPr>
        <p:grpSpPr>
          <a:xfrm>
            <a:off x="2873" y="-4156"/>
            <a:ext cx="9156707" cy="5195331"/>
            <a:chOff x="2873" y="-4156"/>
            <a:chExt cx="9156707" cy="5195331"/>
          </a:xfrm>
        </p:grpSpPr>
        <p:sp>
          <p:nvSpPr>
            <p:cNvPr id="83" name="Google Shape;83;p16"/>
            <p:cNvSpPr/>
            <p:nvPr/>
          </p:nvSpPr>
          <p:spPr>
            <a:xfrm>
              <a:off x="2873" y="-4156"/>
              <a:ext cx="1873445" cy="1809665"/>
            </a:xfrm>
            <a:custGeom>
              <a:avLst/>
              <a:gdLst/>
              <a:ahLst/>
              <a:cxnLst/>
              <a:rect l="l" t="t" r="r" b="b"/>
              <a:pathLst>
                <a:path w="107330" h="107303" extrusionOk="0">
                  <a:moveTo>
                    <a:pt x="1" y="1"/>
                  </a:moveTo>
                  <a:lnTo>
                    <a:pt x="1" y="107303"/>
                  </a:lnTo>
                  <a:lnTo>
                    <a:pt x="1073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4" name="Google Shape;84;p16"/>
            <p:cNvGrpSpPr/>
            <p:nvPr/>
          </p:nvGrpSpPr>
          <p:grpSpPr>
            <a:xfrm rot="-5400000" flipH="1">
              <a:off x="7644618" y="3676213"/>
              <a:ext cx="1572210" cy="1457714"/>
              <a:chOff x="4276575" y="600075"/>
              <a:chExt cx="4972200" cy="4610100"/>
            </a:xfrm>
          </p:grpSpPr>
          <p:cxnSp>
            <p:nvCxnSpPr>
              <p:cNvPr id="85" name="Google Shape;85;p16"/>
              <p:cNvCxnSpPr/>
              <p:nvPr/>
            </p:nvCxnSpPr>
            <p:spPr>
              <a:xfrm flipH="1">
                <a:off x="4276575" y="600075"/>
                <a:ext cx="4972200" cy="4610100"/>
              </a:xfrm>
              <a:prstGeom prst="straightConnector1">
                <a:avLst/>
              </a:prstGeom>
              <a:noFill/>
              <a:ln w="28575" cap="flat" cmpd="sng">
                <a:solidFill>
                  <a:schemeClr val="dk2"/>
                </a:solidFill>
                <a:prstDash val="solid"/>
                <a:round/>
                <a:headEnd type="none" w="med" len="med"/>
                <a:tailEnd type="none" w="med" len="med"/>
              </a:ln>
            </p:spPr>
          </p:cxnSp>
          <p:sp>
            <p:nvSpPr>
              <p:cNvPr id="86" name="Google Shape;86;p16"/>
              <p:cNvSpPr/>
              <p:nvPr/>
            </p:nvSpPr>
            <p:spPr>
              <a:xfrm flipH="1">
                <a:off x="4823819" y="1290676"/>
                <a:ext cx="4322700" cy="3891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87" name="Google Shape;87;p16"/>
          <p:cNvSpPr txBox="1"/>
          <p:nvPr>
            <p:ph type="title"/>
          </p:nvPr>
        </p:nvSpPr>
        <p:spPr>
          <a:xfrm>
            <a:off x="903145" y="1311538"/>
            <a:ext cx="2759700" cy="10893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88" name="Google Shape;88;p16"/>
          <p:cNvSpPr txBox="1"/>
          <p:nvPr>
            <p:ph type="subTitle" idx="1"/>
          </p:nvPr>
        </p:nvSpPr>
        <p:spPr>
          <a:xfrm>
            <a:off x="903145" y="2857863"/>
            <a:ext cx="2759700" cy="97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4_2">
    <p:spTree>
      <p:nvGrpSpPr>
        <p:cNvPr id="89" name="Shape 89"/>
        <p:cNvGrpSpPr/>
        <p:nvPr/>
      </p:nvGrpSpPr>
      <p:grpSpPr>
        <a:xfrm>
          <a:off x="0" y="0"/>
          <a:ext cx="0" cy="0"/>
          <a:chOff x="0" y="0"/>
          <a:chExt cx="0" cy="0"/>
        </a:xfrm>
      </p:grpSpPr>
      <p:grpSp>
        <p:nvGrpSpPr>
          <p:cNvPr id="90" name="Google Shape;90;p17"/>
          <p:cNvGrpSpPr/>
          <p:nvPr/>
        </p:nvGrpSpPr>
        <p:grpSpPr>
          <a:xfrm>
            <a:off x="-19989" y="-63301"/>
            <a:ext cx="9179568" cy="5206851"/>
            <a:chOff x="-19989" y="-63301"/>
            <a:chExt cx="9179568" cy="5206851"/>
          </a:xfrm>
        </p:grpSpPr>
        <p:sp>
          <p:nvSpPr>
            <p:cNvPr id="91" name="Google Shape;91;p17"/>
            <p:cNvSpPr/>
            <p:nvPr/>
          </p:nvSpPr>
          <p:spPr>
            <a:xfrm rot="10800000">
              <a:off x="7808563" y="3838477"/>
              <a:ext cx="1351016" cy="1305073"/>
            </a:xfrm>
            <a:custGeom>
              <a:avLst/>
              <a:gdLst/>
              <a:ahLst/>
              <a:cxnLst/>
              <a:rect l="l" t="t" r="r" b="b"/>
              <a:pathLst>
                <a:path w="107330" h="107303" extrusionOk="0">
                  <a:moveTo>
                    <a:pt x="1" y="1"/>
                  </a:moveTo>
                  <a:lnTo>
                    <a:pt x="1" y="107303"/>
                  </a:lnTo>
                  <a:lnTo>
                    <a:pt x="1073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2" name="Google Shape;92;p17"/>
            <p:cNvGrpSpPr/>
            <p:nvPr/>
          </p:nvGrpSpPr>
          <p:grpSpPr>
            <a:xfrm rot="5400000" flipH="1">
              <a:off x="-107527" y="24237"/>
              <a:ext cx="2404059" cy="2228983"/>
              <a:chOff x="4276575" y="600075"/>
              <a:chExt cx="4972200" cy="4610100"/>
            </a:xfrm>
          </p:grpSpPr>
          <p:cxnSp>
            <p:nvCxnSpPr>
              <p:cNvPr id="93" name="Google Shape;93;p17"/>
              <p:cNvCxnSpPr/>
              <p:nvPr/>
            </p:nvCxnSpPr>
            <p:spPr>
              <a:xfrm flipH="1">
                <a:off x="4276575" y="600075"/>
                <a:ext cx="4972200" cy="4610100"/>
              </a:xfrm>
              <a:prstGeom prst="straightConnector1">
                <a:avLst/>
              </a:prstGeom>
              <a:noFill/>
              <a:ln w="28575" cap="flat" cmpd="sng">
                <a:solidFill>
                  <a:schemeClr val="dk2"/>
                </a:solidFill>
                <a:prstDash val="solid"/>
                <a:round/>
                <a:headEnd type="none" w="med" len="med"/>
                <a:tailEnd type="none" w="med" len="med"/>
              </a:ln>
            </p:spPr>
          </p:cxnSp>
          <p:sp>
            <p:nvSpPr>
              <p:cNvPr id="94" name="Google Shape;94;p17"/>
              <p:cNvSpPr/>
              <p:nvPr/>
            </p:nvSpPr>
            <p:spPr>
              <a:xfrm flipH="1">
                <a:off x="4823819" y="1290676"/>
                <a:ext cx="4322700" cy="3891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95" name="Google Shape;95;p17"/>
          <p:cNvSpPr txBox="1"/>
          <p:nvPr>
            <p:ph type="title"/>
          </p:nvPr>
        </p:nvSpPr>
        <p:spPr>
          <a:xfrm>
            <a:off x="1353963" y="1742800"/>
            <a:ext cx="3522600" cy="6609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6" name="Google Shape;96;p17"/>
          <p:cNvSpPr txBox="1"/>
          <p:nvPr>
            <p:ph type="subTitle" idx="1"/>
          </p:nvPr>
        </p:nvSpPr>
        <p:spPr>
          <a:xfrm>
            <a:off x="1353963" y="2860875"/>
            <a:ext cx="3522600" cy="8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CUSTOM_4_1">
    <p:spTree>
      <p:nvGrpSpPr>
        <p:cNvPr id="97" name="Shape 97"/>
        <p:cNvGrpSpPr/>
        <p:nvPr/>
      </p:nvGrpSpPr>
      <p:grpSpPr>
        <a:xfrm>
          <a:off x="0" y="0"/>
          <a:ext cx="0" cy="0"/>
          <a:chOff x="0" y="0"/>
          <a:chExt cx="0" cy="0"/>
        </a:xfrm>
      </p:grpSpPr>
      <p:grpSp>
        <p:nvGrpSpPr>
          <p:cNvPr id="98" name="Google Shape;98;p18"/>
          <p:cNvGrpSpPr/>
          <p:nvPr/>
        </p:nvGrpSpPr>
        <p:grpSpPr>
          <a:xfrm>
            <a:off x="7676943" y="-4150"/>
            <a:ext cx="1572210" cy="5214548"/>
            <a:chOff x="7676943" y="-4150"/>
            <a:chExt cx="1572210" cy="5214548"/>
          </a:xfrm>
        </p:grpSpPr>
        <p:sp>
          <p:nvSpPr>
            <p:cNvPr id="99" name="Google Shape;99;p18"/>
            <p:cNvSpPr/>
            <p:nvPr/>
          </p:nvSpPr>
          <p:spPr>
            <a:xfrm flipH="1">
              <a:off x="7927375" y="-4150"/>
              <a:ext cx="1235905" cy="1193746"/>
            </a:xfrm>
            <a:custGeom>
              <a:avLst/>
              <a:gdLst/>
              <a:ahLst/>
              <a:cxnLst/>
              <a:rect l="l" t="t" r="r" b="b"/>
              <a:pathLst>
                <a:path w="107330" h="107303" extrusionOk="0">
                  <a:moveTo>
                    <a:pt x="1" y="1"/>
                  </a:moveTo>
                  <a:lnTo>
                    <a:pt x="1" y="107303"/>
                  </a:lnTo>
                  <a:lnTo>
                    <a:pt x="1073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0" name="Google Shape;100;p18"/>
            <p:cNvGrpSpPr/>
            <p:nvPr/>
          </p:nvGrpSpPr>
          <p:grpSpPr>
            <a:xfrm>
              <a:off x="7676943" y="3752684"/>
              <a:ext cx="1572210" cy="1457714"/>
              <a:chOff x="4276575" y="600075"/>
              <a:chExt cx="4972200" cy="4610100"/>
            </a:xfrm>
          </p:grpSpPr>
          <p:cxnSp>
            <p:nvCxnSpPr>
              <p:cNvPr id="101" name="Google Shape;101;p18"/>
              <p:cNvCxnSpPr/>
              <p:nvPr/>
            </p:nvCxnSpPr>
            <p:spPr>
              <a:xfrm flipH="1">
                <a:off x="4276575" y="600075"/>
                <a:ext cx="4972200" cy="4610100"/>
              </a:xfrm>
              <a:prstGeom prst="straightConnector1">
                <a:avLst/>
              </a:prstGeom>
              <a:noFill/>
              <a:ln w="28575" cap="flat" cmpd="sng">
                <a:solidFill>
                  <a:schemeClr val="dk2"/>
                </a:solidFill>
                <a:prstDash val="solid"/>
                <a:round/>
                <a:headEnd type="none" w="med" len="med"/>
                <a:tailEnd type="none" w="med" len="med"/>
              </a:ln>
            </p:spPr>
          </p:cxnSp>
          <p:sp>
            <p:nvSpPr>
              <p:cNvPr id="102" name="Google Shape;102;p18"/>
              <p:cNvSpPr/>
              <p:nvPr/>
            </p:nvSpPr>
            <p:spPr>
              <a:xfrm flipH="1">
                <a:off x="4823819" y="1290676"/>
                <a:ext cx="4322700" cy="3891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03" name="Google Shape;103;p18"/>
          <p:cNvSpPr txBox="1"/>
          <p:nvPr>
            <p:ph type="title"/>
          </p:nvPr>
        </p:nvSpPr>
        <p:spPr>
          <a:xfrm>
            <a:off x="5366588" y="1830975"/>
            <a:ext cx="29283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04" name="Google Shape;104;p18"/>
          <p:cNvSpPr txBox="1"/>
          <p:nvPr>
            <p:ph type="subTitle" idx="1"/>
          </p:nvPr>
        </p:nvSpPr>
        <p:spPr>
          <a:xfrm>
            <a:off x="5366588" y="2860875"/>
            <a:ext cx="2928300" cy="102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4">
  <p:cSld name="CUSTOM_4_1_1">
    <p:spTree>
      <p:nvGrpSpPr>
        <p:cNvPr id="105" name="Shape 105"/>
        <p:cNvGrpSpPr/>
        <p:nvPr/>
      </p:nvGrpSpPr>
      <p:grpSpPr>
        <a:xfrm>
          <a:off x="0" y="0"/>
          <a:ext cx="0" cy="0"/>
          <a:chOff x="0" y="0"/>
          <a:chExt cx="0" cy="0"/>
        </a:xfrm>
      </p:grpSpPr>
      <p:sp>
        <p:nvSpPr>
          <p:cNvPr id="106" name="Google Shape;106;p19"/>
          <p:cNvSpPr txBox="1"/>
          <p:nvPr>
            <p:ph type="body" idx="1"/>
          </p:nvPr>
        </p:nvSpPr>
        <p:spPr>
          <a:xfrm>
            <a:off x="720000" y="1215750"/>
            <a:ext cx="4053600" cy="14295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Anaheim"/>
              <a:buChar char="●"/>
              <a:defRPr/>
            </a:lvl1pPr>
            <a:lvl2pPr marL="914400" lvl="1" indent="-317500" rtl="0">
              <a:lnSpc>
                <a:spcPct val="100000"/>
              </a:lnSpc>
              <a:spcBef>
                <a:spcPts val="0"/>
              </a:spcBef>
              <a:spcAft>
                <a:spcPts val="0"/>
              </a:spcAft>
              <a:buSzPts val="1400"/>
              <a:buFont typeface="Anaheim"/>
              <a:buChar char="○"/>
              <a:defRPr/>
            </a:lvl2pPr>
            <a:lvl3pPr marL="1371600" lvl="2" indent="-317500" rtl="0">
              <a:lnSpc>
                <a:spcPct val="100000"/>
              </a:lnSpc>
              <a:spcBef>
                <a:spcPts val="0"/>
              </a:spcBef>
              <a:spcAft>
                <a:spcPts val="0"/>
              </a:spcAft>
              <a:buSzPts val="1400"/>
              <a:buFont typeface="Anaheim"/>
              <a:buChar char="■"/>
              <a:defRPr/>
            </a:lvl3pPr>
            <a:lvl4pPr marL="1828800" lvl="3" indent="-317500" rtl="0">
              <a:lnSpc>
                <a:spcPct val="100000"/>
              </a:lnSpc>
              <a:spcBef>
                <a:spcPts val="0"/>
              </a:spcBef>
              <a:spcAft>
                <a:spcPts val="0"/>
              </a:spcAft>
              <a:buSzPts val="1400"/>
              <a:buFont typeface="Anaheim"/>
              <a:buChar char="●"/>
              <a:defRPr/>
            </a:lvl4pPr>
            <a:lvl5pPr marL="2286000" lvl="4" indent="-317500" rtl="0">
              <a:lnSpc>
                <a:spcPct val="100000"/>
              </a:lnSpc>
              <a:spcBef>
                <a:spcPts val="0"/>
              </a:spcBef>
              <a:spcAft>
                <a:spcPts val="0"/>
              </a:spcAft>
              <a:buSzPts val="1400"/>
              <a:buFont typeface="Anaheim"/>
              <a:buChar char="○"/>
              <a:defRPr/>
            </a:lvl5pPr>
            <a:lvl6pPr marL="2743200" lvl="5" indent="-317500" rtl="0">
              <a:lnSpc>
                <a:spcPct val="100000"/>
              </a:lnSpc>
              <a:spcBef>
                <a:spcPts val="0"/>
              </a:spcBef>
              <a:spcAft>
                <a:spcPts val="0"/>
              </a:spcAft>
              <a:buSzPts val="1400"/>
              <a:buFont typeface="Anaheim"/>
              <a:buChar char="■"/>
              <a:defRPr/>
            </a:lvl6pPr>
            <a:lvl7pPr marL="3200400" lvl="6" indent="-317500" rtl="0">
              <a:lnSpc>
                <a:spcPct val="100000"/>
              </a:lnSpc>
              <a:spcBef>
                <a:spcPts val="0"/>
              </a:spcBef>
              <a:spcAft>
                <a:spcPts val="0"/>
              </a:spcAft>
              <a:buSzPts val="1400"/>
              <a:buFont typeface="Anaheim"/>
              <a:buChar char="●"/>
              <a:defRPr/>
            </a:lvl7pPr>
            <a:lvl8pPr marL="3657600" lvl="7" indent="-317500" rtl="0">
              <a:lnSpc>
                <a:spcPct val="100000"/>
              </a:lnSpc>
              <a:spcBef>
                <a:spcPts val="0"/>
              </a:spcBef>
              <a:spcAft>
                <a:spcPts val="0"/>
              </a:spcAft>
              <a:buSzPts val="1400"/>
              <a:buFont typeface="Anaheim"/>
              <a:buChar char="○"/>
              <a:defRPr/>
            </a:lvl8pPr>
            <a:lvl9pPr marL="4114800" lvl="8" indent="-317500" rtl="0">
              <a:lnSpc>
                <a:spcPct val="100000"/>
              </a:lnSpc>
              <a:spcBef>
                <a:spcPts val="0"/>
              </a:spcBef>
              <a:spcAft>
                <a:spcPts val="0"/>
              </a:spcAft>
              <a:buSzPts val="1400"/>
              <a:buFont typeface="Anaheim"/>
              <a:buChar char="■"/>
              <a:defRPr/>
            </a:lvl9pPr>
          </a:lstStyle>
          <a:p/>
        </p:txBody>
      </p:sp>
      <p:sp>
        <p:nvSpPr>
          <p:cNvPr id="107" name="Google Shape;107;p19"/>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08" name="Shape 108"/>
        <p:cNvGrpSpPr/>
        <p:nvPr/>
      </p:nvGrpSpPr>
      <p:grpSpPr>
        <a:xfrm>
          <a:off x="0" y="0"/>
          <a:ext cx="0" cy="0"/>
          <a:chOff x="0" y="0"/>
          <a:chExt cx="0" cy="0"/>
        </a:xfrm>
      </p:grpSpPr>
      <p:grpSp>
        <p:nvGrpSpPr>
          <p:cNvPr id="109" name="Google Shape;109;p20"/>
          <p:cNvGrpSpPr/>
          <p:nvPr/>
        </p:nvGrpSpPr>
        <p:grpSpPr>
          <a:xfrm>
            <a:off x="7676943" y="-4150"/>
            <a:ext cx="1572210" cy="5214548"/>
            <a:chOff x="7676943" y="-4150"/>
            <a:chExt cx="1572210" cy="5214548"/>
          </a:xfrm>
        </p:grpSpPr>
        <p:sp>
          <p:nvSpPr>
            <p:cNvPr id="110" name="Google Shape;110;p20"/>
            <p:cNvSpPr/>
            <p:nvPr/>
          </p:nvSpPr>
          <p:spPr>
            <a:xfrm flipH="1">
              <a:off x="7927375" y="-4150"/>
              <a:ext cx="1235905" cy="1193746"/>
            </a:xfrm>
            <a:custGeom>
              <a:avLst/>
              <a:gdLst/>
              <a:ahLst/>
              <a:cxnLst/>
              <a:rect l="l" t="t" r="r" b="b"/>
              <a:pathLst>
                <a:path w="107330" h="107303" extrusionOk="0">
                  <a:moveTo>
                    <a:pt x="1" y="1"/>
                  </a:moveTo>
                  <a:lnTo>
                    <a:pt x="1" y="107303"/>
                  </a:lnTo>
                  <a:lnTo>
                    <a:pt x="1073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1" name="Google Shape;111;p20"/>
            <p:cNvGrpSpPr/>
            <p:nvPr/>
          </p:nvGrpSpPr>
          <p:grpSpPr>
            <a:xfrm>
              <a:off x="7676943" y="3752684"/>
              <a:ext cx="1572210" cy="1457714"/>
              <a:chOff x="4276575" y="600075"/>
              <a:chExt cx="4972200" cy="4610100"/>
            </a:xfrm>
          </p:grpSpPr>
          <p:cxnSp>
            <p:nvCxnSpPr>
              <p:cNvPr id="112" name="Google Shape;112;p20"/>
              <p:cNvCxnSpPr/>
              <p:nvPr/>
            </p:nvCxnSpPr>
            <p:spPr>
              <a:xfrm flipH="1">
                <a:off x="4276575" y="600075"/>
                <a:ext cx="4972200" cy="4610100"/>
              </a:xfrm>
              <a:prstGeom prst="straightConnector1">
                <a:avLst/>
              </a:prstGeom>
              <a:noFill/>
              <a:ln w="28575" cap="flat" cmpd="sng">
                <a:solidFill>
                  <a:schemeClr val="dk2"/>
                </a:solidFill>
                <a:prstDash val="solid"/>
                <a:round/>
                <a:headEnd type="none" w="med" len="med"/>
                <a:tailEnd type="none" w="med" len="med"/>
              </a:ln>
            </p:spPr>
          </p:cxnSp>
          <p:sp>
            <p:nvSpPr>
              <p:cNvPr id="113" name="Google Shape;113;p20"/>
              <p:cNvSpPr/>
              <p:nvPr/>
            </p:nvSpPr>
            <p:spPr>
              <a:xfrm flipH="1">
                <a:off x="4823819" y="1290676"/>
                <a:ext cx="4322700" cy="3891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14" name="Google Shape;114;p20"/>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15" name="Google Shape;115;p20"/>
          <p:cNvSpPr txBox="1"/>
          <p:nvPr>
            <p:ph type="subTitle" idx="1"/>
          </p:nvPr>
        </p:nvSpPr>
        <p:spPr>
          <a:xfrm>
            <a:off x="4279867" y="2980825"/>
            <a:ext cx="2856000" cy="104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16" name="Google Shape;116;p20"/>
          <p:cNvSpPr txBox="1"/>
          <p:nvPr>
            <p:ph type="subTitle" idx="2"/>
          </p:nvPr>
        </p:nvSpPr>
        <p:spPr>
          <a:xfrm>
            <a:off x="721542" y="2980825"/>
            <a:ext cx="2856000" cy="104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17" name="Google Shape;117;p20"/>
          <p:cNvSpPr txBox="1"/>
          <p:nvPr>
            <p:ph type="subTitle" idx="3"/>
          </p:nvPr>
        </p:nvSpPr>
        <p:spPr>
          <a:xfrm>
            <a:off x="721542" y="2590800"/>
            <a:ext cx="2856000" cy="461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algn="ctr" rtl="0">
              <a:lnSpc>
                <a:spcPct val="100000"/>
              </a:lnSpc>
              <a:spcBef>
                <a:spcPts val="0"/>
              </a:spcBef>
              <a:spcAft>
                <a:spcPts val="0"/>
              </a:spcAft>
              <a:buSzPts val="2400"/>
              <a:buFont typeface="Heebo"/>
              <a:buNone/>
              <a:defRPr sz="2400">
                <a:latin typeface="Heebo"/>
                <a:ea typeface="Heebo"/>
                <a:cs typeface="Heebo"/>
                <a:sym typeface="Heebo"/>
              </a:defRPr>
            </a:lvl2pPr>
            <a:lvl3pPr lvl="2" algn="ctr" rtl="0">
              <a:lnSpc>
                <a:spcPct val="100000"/>
              </a:lnSpc>
              <a:spcBef>
                <a:spcPts val="0"/>
              </a:spcBef>
              <a:spcAft>
                <a:spcPts val="0"/>
              </a:spcAft>
              <a:buSzPts val="2400"/>
              <a:buFont typeface="Heebo"/>
              <a:buNone/>
              <a:defRPr sz="2400">
                <a:latin typeface="Heebo"/>
                <a:ea typeface="Heebo"/>
                <a:cs typeface="Heebo"/>
                <a:sym typeface="Heebo"/>
              </a:defRPr>
            </a:lvl3pPr>
            <a:lvl4pPr lvl="3" algn="ctr" rtl="0">
              <a:lnSpc>
                <a:spcPct val="100000"/>
              </a:lnSpc>
              <a:spcBef>
                <a:spcPts val="0"/>
              </a:spcBef>
              <a:spcAft>
                <a:spcPts val="0"/>
              </a:spcAft>
              <a:buSzPts val="2400"/>
              <a:buFont typeface="Heebo"/>
              <a:buNone/>
              <a:defRPr sz="2400">
                <a:latin typeface="Heebo"/>
                <a:ea typeface="Heebo"/>
                <a:cs typeface="Heebo"/>
                <a:sym typeface="Heebo"/>
              </a:defRPr>
            </a:lvl4pPr>
            <a:lvl5pPr lvl="4" algn="ctr" rtl="0">
              <a:lnSpc>
                <a:spcPct val="100000"/>
              </a:lnSpc>
              <a:spcBef>
                <a:spcPts val="0"/>
              </a:spcBef>
              <a:spcAft>
                <a:spcPts val="0"/>
              </a:spcAft>
              <a:buSzPts val="2400"/>
              <a:buFont typeface="Heebo"/>
              <a:buNone/>
              <a:defRPr sz="2400">
                <a:latin typeface="Heebo"/>
                <a:ea typeface="Heebo"/>
                <a:cs typeface="Heebo"/>
                <a:sym typeface="Heebo"/>
              </a:defRPr>
            </a:lvl5pPr>
            <a:lvl6pPr lvl="5" algn="ctr" rtl="0">
              <a:lnSpc>
                <a:spcPct val="100000"/>
              </a:lnSpc>
              <a:spcBef>
                <a:spcPts val="0"/>
              </a:spcBef>
              <a:spcAft>
                <a:spcPts val="0"/>
              </a:spcAft>
              <a:buSzPts val="2400"/>
              <a:buFont typeface="Heebo"/>
              <a:buNone/>
              <a:defRPr sz="2400">
                <a:latin typeface="Heebo"/>
                <a:ea typeface="Heebo"/>
                <a:cs typeface="Heebo"/>
                <a:sym typeface="Heebo"/>
              </a:defRPr>
            </a:lvl6pPr>
            <a:lvl7pPr lvl="6" algn="ctr" rtl="0">
              <a:lnSpc>
                <a:spcPct val="100000"/>
              </a:lnSpc>
              <a:spcBef>
                <a:spcPts val="0"/>
              </a:spcBef>
              <a:spcAft>
                <a:spcPts val="0"/>
              </a:spcAft>
              <a:buSzPts val="2400"/>
              <a:buFont typeface="Heebo"/>
              <a:buNone/>
              <a:defRPr sz="2400">
                <a:latin typeface="Heebo"/>
                <a:ea typeface="Heebo"/>
                <a:cs typeface="Heebo"/>
                <a:sym typeface="Heebo"/>
              </a:defRPr>
            </a:lvl7pPr>
            <a:lvl8pPr lvl="7" algn="ctr" rtl="0">
              <a:lnSpc>
                <a:spcPct val="100000"/>
              </a:lnSpc>
              <a:spcBef>
                <a:spcPts val="0"/>
              </a:spcBef>
              <a:spcAft>
                <a:spcPts val="0"/>
              </a:spcAft>
              <a:buSzPts val="2400"/>
              <a:buFont typeface="Heebo"/>
              <a:buNone/>
              <a:defRPr sz="2400">
                <a:latin typeface="Heebo"/>
                <a:ea typeface="Heebo"/>
                <a:cs typeface="Heebo"/>
                <a:sym typeface="Heebo"/>
              </a:defRPr>
            </a:lvl8pPr>
            <a:lvl9pPr lvl="8" algn="ctr" rtl="0">
              <a:lnSpc>
                <a:spcPct val="100000"/>
              </a:lnSpc>
              <a:spcBef>
                <a:spcPts val="0"/>
              </a:spcBef>
              <a:spcAft>
                <a:spcPts val="0"/>
              </a:spcAft>
              <a:buSzPts val="2400"/>
              <a:buFont typeface="Heebo"/>
              <a:buNone/>
              <a:defRPr sz="2400">
                <a:latin typeface="Heebo"/>
                <a:ea typeface="Heebo"/>
                <a:cs typeface="Heebo"/>
                <a:sym typeface="Heebo"/>
              </a:defRPr>
            </a:lvl9pPr>
          </a:lstStyle>
          <a:p/>
        </p:txBody>
      </p:sp>
      <p:sp>
        <p:nvSpPr>
          <p:cNvPr id="118" name="Google Shape;118;p20"/>
          <p:cNvSpPr txBox="1"/>
          <p:nvPr>
            <p:ph type="subTitle" idx="4"/>
          </p:nvPr>
        </p:nvSpPr>
        <p:spPr>
          <a:xfrm>
            <a:off x="4279870" y="2590800"/>
            <a:ext cx="2856000" cy="461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algn="ctr" rtl="0">
              <a:lnSpc>
                <a:spcPct val="100000"/>
              </a:lnSpc>
              <a:spcBef>
                <a:spcPts val="0"/>
              </a:spcBef>
              <a:spcAft>
                <a:spcPts val="0"/>
              </a:spcAft>
              <a:buSzPts val="2400"/>
              <a:buFont typeface="Heebo"/>
              <a:buNone/>
              <a:defRPr sz="2400">
                <a:latin typeface="Heebo"/>
                <a:ea typeface="Heebo"/>
                <a:cs typeface="Heebo"/>
                <a:sym typeface="Heebo"/>
              </a:defRPr>
            </a:lvl2pPr>
            <a:lvl3pPr lvl="2" algn="ctr" rtl="0">
              <a:lnSpc>
                <a:spcPct val="100000"/>
              </a:lnSpc>
              <a:spcBef>
                <a:spcPts val="0"/>
              </a:spcBef>
              <a:spcAft>
                <a:spcPts val="0"/>
              </a:spcAft>
              <a:buSzPts val="2400"/>
              <a:buFont typeface="Heebo"/>
              <a:buNone/>
              <a:defRPr sz="2400">
                <a:latin typeface="Heebo"/>
                <a:ea typeface="Heebo"/>
                <a:cs typeface="Heebo"/>
                <a:sym typeface="Heebo"/>
              </a:defRPr>
            </a:lvl3pPr>
            <a:lvl4pPr lvl="3" algn="ctr" rtl="0">
              <a:lnSpc>
                <a:spcPct val="100000"/>
              </a:lnSpc>
              <a:spcBef>
                <a:spcPts val="0"/>
              </a:spcBef>
              <a:spcAft>
                <a:spcPts val="0"/>
              </a:spcAft>
              <a:buSzPts val="2400"/>
              <a:buFont typeface="Heebo"/>
              <a:buNone/>
              <a:defRPr sz="2400">
                <a:latin typeface="Heebo"/>
                <a:ea typeface="Heebo"/>
                <a:cs typeface="Heebo"/>
                <a:sym typeface="Heebo"/>
              </a:defRPr>
            </a:lvl4pPr>
            <a:lvl5pPr lvl="4" algn="ctr" rtl="0">
              <a:lnSpc>
                <a:spcPct val="100000"/>
              </a:lnSpc>
              <a:spcBef>
                <a:spcPts val="0"/>
              </a:spcBef>
              <a:spcAft>
                <a:spcPts val="0"/>
              </a:spcAft>
              <a:buSzPts val="2400"/>
              <a:buFont typeface="Heebo"/>
              <a:buNone/>
              <a:defRPr sz="2400">
                <a:latin typeface="Heebo"/>
                <a:ea typeface="Heebo"/>
                <a:cs typeface="Heebo"/>
                <a:sym typeface="Heebo"/>
              </a:defRPr>
            </a:lvl5pPr>
            <a:lvl6pPr lvl="5" algn="ctr" rtl="0">
              <a:lnSpc>
                <a:spcPct val="100000"/>
              </a:lnSpc>
              <a:spcBef>
                <a:spcPts val="0"/>
              </a:spcBef>
              <a:spcAft>
                <a:spcPts val="0"/>
              </a:spcAft>
              <a:buSzPts val="2400"/>
              <a:buFont typeface="Heebo"/>
              <a:buNone/>
              <a:defRPr sz="2400">
                <a:latin typeface="Heebo"/>
                <a:ea typeface="Heebo"/>
                <a:cs typeface="Heebo"/>
                <a:sym typeface="Heebo"/>
              </a:defRPr>
            </a:lvl6pPr>
            <a:lvl7pPr lvl="6" algn="ctr" rtl="0">
              <a:lnSpc>
                <a:spcPct val="100000"/>
              </a:lnSpc>
              <a:spcBef>
                <a:spcPts val="0"/>
              </a:spcBef>
              <a:spcAft>
                <a:spcPts val="0"/>
              </a:spcAft>
              <a:buSzPts val="2400"/>
              <a:buFont typeface="Heebo"/>
              <a:buNone/>
              <a:defRPr sz="2400">
                <a:latin typeface="Heebo"/>
                <a:ea typeface="Heebo"/>
                <a:cs typeface="Heebo"/>
                <a:sym typeface="Heebo"/>
              </a:defRPr>
            </a:lvl7pPr>
            <a:lvl8pPr lvl="7" algn="ctr" rtl="0">
              <a:lnSpc>
                <a:spcPct val="100000"/>
              </a:lnSpc>
              <a:spcBef>
                <a:spcPts val="0"/>
              </a:spcBef>
              <a:spcAft>
                <a:spcPts val="0"/>
              </a:spcAft>
              <a:buSzPts val="2400"/>
              <a:buFont typeface="Heebo"/>
              <a:buNone/>
              <a:defRPr sz="2400">
                <a:latin typeface="Heebo"/>
                <a:ea typeface="Heebo"/>
                <a:cs typeface="Heebo"/>
                <a:sym typeface="Heebo"/>
              </a:defRPr>
            </a:lvl8pPr>
            <a:lvl9pPr lvl="8" algn="ctr" rtl="0">
              <a:lnSpc>
                <a:spcPct val="100000"/>
              </a:lnSpc>
              <a:spcBef>
                <a:spcPts val="0"/>
              </a:spcBef>
              <a:spcAft>
                <a:spcPts val="0"/>
              </a:spcAft>
              <a:buSzPts val="2400"/>
              <a:buFont typeface="Heebo"/>
              <a:buNone/>
              <a:defRPr sz="2400">
                <a:latin typeface="Heebo"/>
                <a:ea typeface="Heebo"/>
                <a:cs typeface="Heebo"/>
                <a:sym typeface="Heebo"/>
              </a:defRPr>
            </a:lvl9pPr>
          </a:lstStyle>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2173950" y="2262000"/>
            <a:ext cx="40743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type="title" idx="2" hasCustomPrompt="1"/>
          </p:nvPr>
        </p:nvSpPr>
        <p:spPr>
          <a:xfrm>
            <a:off x="2173950" y="1175425"/>
            <a:ext cx="1271700" cy="9711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latin typeface="Heebo"/>
                <a:ea typeface="Heebo"/>
                <a:cs typeface="Heebo"/>
                <a:sym typeface="Heebo"/>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p:nvPr>
            <p:ph type="subTitle" idx="1"/>
          </p:nvPr>
        </p:nvSpPr>
        <p:spPr>
          <a:xfrm>
            <a:off x="2173950" y="3471925"/>
            <a:ext cx="2677800" cy="64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19" name="Shape 119"/>
        <p:cNvGrpSpPr/>
        <p:nvPr/>
      </p:nvGrpSpPr>
      <p:grpSpPr>
        <a:xfrm>
          <a:off x="0" y="0"/>
          <a:ext cx="0" cy="0"/>
          <a:chOff x="0" y="0"/>
          <a:chExt cx="0" cy="0"/>
        </a:xfrm>
      </p:grpSpPr>
      <p:grpSp>
        <p:nvGrpSpPr>
          <p:cNvPr id="120" name="Google Shape;120;p21"/>
          <p:cNvGrpSpPr/>
          <p:nvPr/>
        </p:nvGrpSpPr>
        <p:grpSpPr>
          <a:xfrm>
            <a:off x="2880" y="-51764"/>
            <a:ext cx="9156700" cy="5195314"/>
            <a:chOff x="2880" y="-51764"/>
            <a:chExt cx="9156700" cy="5195314"/>
          </a:xfrm>
        </p:grpSpPr>
        <p:sp>
          <p:nvSpPr>
            <p:cNvPr id="121" name="Google Shape;121;p21"/>
            <p:cNvSpPr/>
            <p:nvPr/>
          </p:nvSpPr>
          <p:spPr>
            <a:xfrm rot="10800000" flipH="1">
              <a:off x="2880" y="3949804"/>
              <a:ext cx="1235905" cy="1193746"/>
            </a:xfrm>
            <a:custGeom>
              <a:avLst/>
              <a:gdLst/>
              <a:ahLst/>
              <a:cxnLst/>
              <a:rect l="l" t="t" r="r" b="b"/>
              <a:pathLst>
                <a:path w="107330" h="107303" extrusionOk="0">
                  <a:moveTo>
                    <a:pt x="1" y="1"/>
                  </a:moveTo>
                  <a:lnTo>
                    <a:pt x="1" y="107303"/>
                  </a:lnTo>
                  <a:lnTo>
                    <a:pt x="1073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2" name="Google Shape;122;p21"/>
            <p:cNvGrpSpPr/>
            <p:nvPr/>
          </p:nvGrpSpPr>
          <p:grpSpPr>
            <a:xfrm rot="-5400000">
              <a:off x="7644618" y="5484"/>
              <a:ext cx="1572210" cy="1457714"/>
              <a:chOff x="4276575" y="600075"/>
              <a:chExt cx="4972200" cy="4610100"/>
            </a:xfrm>
          </p:grpSpPr>
          <p:cxnSp>
            <p:nvCxnSpPr>
              <p:cNvPr id="123" name="Google Shape;123;p21"/>
              <p:cNvCxnSpPr/>
              <p:nvPr/>
            </p:nvCxnSpPr>
            <p:spPr>
              <a:xfrm flipH="1">
                <a:off x="4276575" y="600075"/>
                <a:ext cx="4972200" cy="4610100"/>
              </a:xfrm>
              <a:prstGeom prst="straightConnector1">
                <a:avLst/>
              </a:prstGeom>
              <a:noFill/>
              <a:ln w="28575" cap="flat" cmpd="sng">
                <a:solidFill>
                  <a:schemeClr val="dk2"/>
                </a:solidFill>
                <a:prstDash val="solid"/>
                <a:round/>
                <a:headEnd type="none" w="med" len="med"/>
                <a:tailEnd type="none" w="med" len="med"/>
              </a:ln>
            </p:spPr>
          </p:cxnSp>
          <p:sp>
            <p:nvSpPr>
              <p:cNvPr id="124" name="Google Shape;124;p21"/>
              <p:cNvSpPr/>
              <p:nvPr/>
            </p:nvSpPr>
            <p:spPr>
              <a:xfrm flipH="1">
                <a:off x="4823819" y="1290676"/>
                <a:ext cx="4322700" cy="3891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25" name="Google Shape;125;p21"/>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26" name="Google Shape;126;p21"/>
          <p:cNvSpPr txBox="1"/>
          <p:nvPr>
            <p:ph type="subTitle" idx="1"/>
          </p:nvPr>
        </p:nvSpPr>
        <p:spPr>
          <a:xfrm>
            <a:off x="4825775" y="1667625"/>
            <a:ext cx="3509100" cy="242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27" name="Google Shape;127;p21"/>
          <p:cNvSpPr txBox="1"/>
          <p:nvPr>
            <p:ph type="subTitle" idx="2"/>
          </p:nvPr>
        </p:nvSpPr>
        <p:spPr>
          <a:xfrm>
            <a:off x="773775" y="1667625"/>
            <a:ext cx="3509100" cy="242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3">
  <p:cSld name="TITLE_AND_TWO_COLUMNS_1_1_2">
    <p:spTree>
      <p:nvGrpSpPr>
        <p:cNvPr id="128" name="Shape 128"/>
        <p:cNvGrpSpPr/>
        <p:nvPr/>
      </p:nvGrpSpPr>
      <p:grpSpPr>
        <a:xfrm>
          <a:off x="0" y="0"/>
          <a:ext cx="0" cy="0"/>
          <a:chOff x="0" y="0"/>
          <a:chExt cx="0" cy="0"/>
        </a:xfrm>
      </p:grpSpPr>
      <p:sp>
        <p:nvSpPr>
          <p:cNvPr id="129" name="Google Shape;129;p22"/>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30" name="Google Shape;130;p22"/>
          <p:cNvSpPr txBox="1"/>
          <p:nvPr>
            <p:ph type="subTitle" idx="1"/>
          </p:nvPr>
        </p:nvSpPr>
        <p:spPr>
          <a:xfrm>
            <a:off x="4571850" y="1889500"/>
            <a:ext cx="3852000" cy="113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Anaheim"/>
              <a:buChar char="●"/>
              <a:defRPr b="0"/>
            </a:lvl1pPr>
            <a:lvl2pPr lvl="1" algn="ctr" rtl="0">
              <a:lnSpc>
                <a:spcPct val="100000"/>
              </a:lnSpc>
              <a:spcBef>
                <a:spcPts val="0"/>
              </a:spcBef>
              <a:spcAft>
                <a:spcPts val="0"/>
              </a:spcAft>
              <a:buSzPts val="1400"/>
              <a:buFont typeface="Anaheim"/>
              <a:buChar char="○"/>
              <a:defRPr/>
            </a:lvl2pPr>
            <a:lvl3pPr lvl="2" algn="ctr" rtl="0">
              <a:lnSpc>
                <a:spcPct val="100000"/>
              </a:lnSpc>
              <a:spcBef>
                <a:spcPts val="0"/>
              </a:spcBef>
              <a:spcAft>
                <a:spcPts val="0"/>
              </a:spcAft>
              <a:buSzPts val="1400"/>
              <a:buFont typeface="Anaheim"/>
              <a:buChar char="■"/>
              <a:defRPr/>
            </a:lvl3pPr>
            <a:lvl4pPr lvl="3" algn="ctr" rtl="0">
              <a:lnSpc>
                <a:spcPct val="100000"/>
              </a:lnSpc>
              <a:spcBef>
                <a:spcPts val="0"/>
              </a:spcBef>
              <a:spcAft>
                <a:spcPts val="0"/>
              </a:spcAft>
              <a:buSzPts val="1400"/>
              <a:buFont typeface="Anaheim"/>
              <a:buChar char="●"/>
              <a:defRPr/>
            </a:lvl4pPr>
            <a:lvl5pPr lvl="4" algn="ctr" rtl="0">
              <a:lnSpc>
                <a:spcPct val="100000"/>
              </a:lnSpc>
              <a:spcBef>
                <a:spcPts val="0"/>
              </a:spcBef>
              <a:spcAft>
                <a:spcPts val="0"/>
              </a:spcAft>
              <a:buSzPts val="1400"/>
              <a:buFont typeface="Anaheim"/>
              <a:buChar char="○"/>
              <a:defRPr/>
            </a:lvl5pPr>
            <a:lvl6pPr lvl="5" algn="ctr" rtl="0">
              <a:lnSpc>
                <a:spcPct val="100000"/>
              </a:lnSpc>
              <a:spcBef>
                <a:spcPts val="0"/>
              </a:spcBef>
              <a:spcAft>
                <a:spcPts val="0"/>
              </a:spcAft>
              <a:buSzPts val="1400"/>
              <a:buFont typeface="Anaheim"/>
              <a:buChar char="■"/>
              <a:defRPr/>
            </a:lvl6pPr>
            <a:lvl7pPr lvl="6" algn="ctr" rtl="0">
              <a:lnSpc>
                <a:spcPct val="100000"/>
              </a:lnSpc>
              <a:spcBef>
                <a:spcPts val="0"/>
              </a:spcBef>
              <a:spcAft>
                <a:spcPts val="0"/>
              </a:spcAft>
              <a:buSzPts val="1400"/>
              <a:buFont typeface="Anaheim"/>
              <a:buChar char="●"/>
              <a:defRPr/>
            </a:lvl7pPr>
            <a:lvl8pPr lvl="7" algn="ctr" rtl="0">
              <a:lnSpc>
                <a:spcPct val="100000"/>
              </a:lnSpc>
              <a:spcBef>
                <a:spcPts val="0"/>
              </a:spcBef>
              <a:spcAft>
                <a:spcPts val="0"/>
              </a:spcAft>
              <a:buSzPts val="1400"/>
              <a:buFont typeface="Anaheim"/>
              <a:buChar char="○"/>
              <a:defRPr/>
            </a:lvl8pPr>
            <a:lvl9pPr lvl="8" algn="ctr" rtl="0">
              <a:lnSpc>
                <a:spcPct val="100000"/>
              </a:lnSpc>
              <a:spcBef>
                <a:spcPts val="0"/>
              </a:spcBef>
              <a:spcAft>
                <a:spcPts val="0"/>
              </a:spcAft>
              <a:buSzPts val="1400"/>
              <a:buFont typeface="Anaheim"/>
              <a:buChar char="■"/>
              <a:defRPr/>
            </a:lvl9pPr>
          </a:lstStyle>
          <a:p/>
        </p:txBody>
      </p:sp>
      <p:sp>
        <p:nvSpPr>
          <p:cNvPr id="131" name="Google Shape;131;p22"/>
          <p:cNvSpPr txBox="1"/>
          <p:nvPr>
            <p:ph type="subTitle" idx="2"/>
          </p:nvPr>
        </p:nvSpPr>
        <p:spPr>
          <a:xfrm>
            <a:off x="720000" y="1286625"/>
            <a:ext cx="3852000" cy="252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Anaheim"/>
              <a:buChar char="●"/>
              <a:defRPr b="0"/>
            </a:lvl1pPr>
            <a:lvl2pPr lvl="1" algn="ctr" rtl="0">
              <a:lnSpc>
                <a:spcPct val="100000"/>
              </a:lnSpc>
              <a:spcBef>
                <a:spcPts val="0"/>
              </a:spcBef>
              <a:spcAft>
                <a:spcPts val="0"/>
              </a:spcAft>
              <a:buSzPts val="1400"/>
              <a:buFont typeface="Anaheim"/>
              <a:buChar char="○"/>
              <a:defRPr/>
            </a:lvl2pPr>
            <a:lvl3pPr lvl="2" algn="ctr" rtl="0">
              <a:lnSpc>
                <a:spcPct val="100000"/>
              </a:lnSpc>
              <a:spcBef>
                <a:spcPts val="0"/>
              </a:spcBef>
              <a:spcAft>
                <a:spcPts val="0"/>
              </a:spcAft>
              <a:buSzPts val="1400"/>
              <a:buFont typeface="Anaheim"/>
              <a:buChar char="■"/>
              <a:defRPr/>
            </a:lvl3pPr>
            <a:lvl4pPr lvl="3" algn="ctr" rtl="0">
              <a:lnSpc>
                <a:spcPct val="100000"/>
              </a:lnSpc>
              <a:spcBef>
                <a:spcPts val="0"/>
              </a:spcBef>
              <a:spcAft>
                <a:spcPts val="0"/>
              </a:spcAft>
              <a:buSzPts val="1400"/>
              <a:buFont typeface="Anaheim"/>
              <a:buChar char="●"/>
              <a:defRPr/>
            </a:lvl4pPr>
            <a:lvl5pPr lvl="4" algn="ctr" rtl="0">
              <a:lnSpc>
                <a:spcPct val="100000"/>
              </a:lnSpc>
              <a:spcBef>
                <a:spcPts val="0"/>
              </a:spcBef>
              <a:spcAft>
                <a:spcPts val="0"/>
              </a:spcAft>
              <a:buSzPts val="1400"/>
              <a:buFont typeface="Anaheim"/>
              <a:buChar char="○"/>
              <a:defRPr/>
            </a:lvl5pPr>
            <a:lvl6pPr lvl="5" algn="ctr" rtl="0">
              <a:lnSpc>
                <a:spcPct val="100000"/>
              </a:lnSpc>
              <a:spcBef>
                <a:spcPts val="0"/>
              </a:spcBef>
              <a:spcAft>
                <a:spcPts val="0"/>
              </a:spcAft>
              <a:buSzPts val="1400"/>
              <a:buFont typeface="Anaheim"/>
              <a:buChar char="■"/>
              <a:defRPr/>
            </a:lvl6pPr>
            <a:lvl7pPr lvl="6" algn="ctr" rtl="0">
              <a:lnSpc>
                <a:spcPct val="100000"/>
              </a:lnSpc>
              <a:spcBef>
                <a:spcPts val="0"/>
              </a:spcBef>
              <a:spcAft>
                <a:spcPts val="0"/>
              </a:spcAft>
              <a:buSzPts val="1400"/>
              <a:buFont typeface="Anaheim"/>
              <a:buChar char="●"/>
              <a:defRPr/>
            </a:lvl7pPr>
            <a:lvl8pPr lvl="7" algn="ctr" rtl="0">
              <a:lnSpc>
                <a:spcPct val="100000"/>
              </a:lnSpc>
              <a:spcBef>
                <a:spcPts val="0"/>
              </a:spcBef>
              <a:spcAft>
                <a:spcPts val="0"/>
              </a:spcAft>
              <a:buSzPts val="1400"/>
              <a:buFont typeface="Anaheim"/>
              <a:buChar char="○"/>
              <a:defRPr/>
            </a:lvl8pPr>
            <a:lvl9pPr lvl="8" algn="ctr" rtl="0">
              <a:lnSpc>
                <a:spcPct val="100000"/>
              </a:lnSpc>
              <a:spcBef>
                <a:spcPts val="0"/>
              </a:spcBef>
              <a:spcAft>
                <a:spcPts val="0"/>
              </a:spcAft>
              <a:buSzPts val="1400"/>
              <a:buFont typeface="Anaheim"/>
              <a:buChar char="■"/>
              <a:defRPr/>
            </a:lvl9pPr>
          </a:lstStyle>
          <a:p/>
        </p:txBody>
      </p:sp>
      <p:sp>
        <p:nvSpPr>
          <p:cNvPr id="132" name="Google Shape;132;p22"/>
          <p:cNvSpPr/>
          <p:nvPr/>
        </p:nvSpPr>
        <p:spPr>
          <a:xfrm flipH="1">
            <a:off x="7927375" y="-4150"/>
            <a:ext cx="1235905" cy="1193746"/>
          </a:xfrm>
          <a:custGeom>
            <a:avLst/>
            <a:gdLst/>
            <a:ahLst/>
            <a:cxnLst/>
            <a:rect l="l" t="t" r="r" b="b"/>
            <a:pathLst>
              <a:path w="107330" h="107303" extrusionOk="0">
                <a:moveTo>
                  <a:pt x="1" y="1"/>
                </a:moveTo>
                <a:lnTo>
                  <a:pt x="1" y="107303"/>
                </a:lnTo>
                <a:lnTo>
                  <a:pt x="1073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33" name="Shape 133"/>
        <p:cNvGrpSpPr/>
        <p:nvPr/>
      </p:nvGrpSpPr>
      <p:grpSpPr>
        <a:xfrm>
          <a:off x="0" y="0"/>
          <a:ext cx="0" cy="0"/>
          <a:chOff x="0" y="0"/>
          <a:chExt cx="0" cy="0"/>
        </a:xfrm>
      </p:grpSpPr>
      <p:grpSp>
        <p:nvGrpSpPr>
          <p:cNvPr id="134" name="Google Shape;134;p23"/>
          <p:cNvGrpSpPr/>
          <p:nvPr/>
        </p:nvGrpSpPr>
        <p:grpSpPr>
          <a:xfrm>
            <a:off x="-33759" y="-4150"/>
            <a:ext cx="9197039" cy="5222446"/>
            <a:chOff x="-33759" y="-4150"/>
            <a:chExt cx="9197039" cy="5222446"/>
          </a:xfrm>
        </p:grpSpPr>
        <p:sp>
          <p:nvSpPr>
            <p:cNvPr id="135" name="Google Shape;135;p23"/>
            <p:cNvSpPr/>
            <p:nvPr/>
          </p:nvSpPr>
          <p:spPr>
            <a:xfrm flipH="1">
              <a:off x="7927375" y="-4150"/>
              <a:ext cx="1235905" cy="1193746"/>
            </a:xfrm>
            <a:custGeom>
              <a:avLst/>
              <a:gdLst/>
              <a:ahLst/>
              <a:cxnLst/>
              <a:rect l="l" t="t" r="r" b="b"/>
              <a:pathLst>
                <a:path w="107330" h="107303" extrusionOk="0">
                  <a:moveTo>
                    <a:pt x="1" y="1"/>
                  </a:moveTo>
                  <a:lnTo>
                    <a:pt x="1" y="107303"/>
                  </a:lnTo>
                  <a:lnTo>
                    <a:pt x="1073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6" name="Google Shape;136;p23"/>
            <p:cNvGrpSpPr/>
            <p:nvPr/>
          </p:nvGrpSpPr>
          <p:grpSpPr>
            <a:xfrm rot="5400000">
              <a:off x="-91007" y="3703334"/>
              <a:ext cx="1572210" cy="1457714"/>
              <a:chOff x="4276575" y="600075"/>
              <a:chExt cx="4972200" cy="4610100"/>
            </a:xfrm>
          </p:grpSpPr>
          <p:cxnSp>
            <p:nvCxnSpPr>
              <p:cNvPr id="137" name="Google Shape;137;p23"/>
              <p:cNvCxnSpPr/>
              <p:nvPr/>
            </p:nvCxnSpPr>
            <p:spPr>
              <a:xfrm flipH="1">
                <a:off x="4276575" y="600075"/>
                <a:ext cx="4972200" cy="4610100"/>
              </a:xfrm>
              <a:prstGeom prst="straightConnector1">
                <a:avLst/>
              </a:prstGeom>
              <a:noFill/>
              <a:ln w="28575" cap="flat" cmpd="sng">
                <a:solidFill>
                  <a:schemeClr val="dk2"/>
                </a:solidFill>
                <a:prstDash val="solid"/>
                <a:round/>
                <a:headEnd type="none" w="med" len="med"/>
                <a:tailEnd type="none" w="med" len="med"/>
              </a:ln>
            </p:spPr>
          </p:cxnSp>
          <p:sp>
            <p:nvSpPr>
              <p:cNvPr id="138" name="Google Shape;138;p23"/>
              <p:cNvSpPr/>
              <p:nvPr/>
            </p:nvSpPr>
            <p:spPr>
              <a:xfrm flipH="1">
                <a:off x="4823819" y="1290676"/>
                <a:ext cx="4322700" cy="3891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39" name="Google Shape;139;p23"/>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40" name="Google Shape;140;p23"/>
          <p:cNvSpPr txBox="1"/>
          <p:nvPr>
            <p:ph type="subTitle" idx="1"/>
          </p:nvPr>
        </p:nvSpPr>
        <p:spPr>
          <a:xfrm>
            <a:off x="722867" y="2974001"/>
            <a:ext cx="2091000" cy="77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41" name="Google Shape;141;p23"/>
          <p:cNvSpPr txBox="1"/>
          <p:nvPr>
            <p:ph type="subTitle" idx="2"/>
          </p:nvPr>
        </p:nvSpPr>
        <p:spPr>
          <a:xfrm>
            <a:off x="3311742" y="2974001"/>
            <a:ext cx="2091000" cy="77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42" name="Google Shape;142;p23"/>
          <p:cNvSpPr txBox="1"/>
          <p:nvPr>
            <p:ph type="subTitle" idx="3"/>
          </p:nvPr>
        </p:nvSpPr>
        <p:spPr>
          <a:xfrm>
            <a:off x="5900617" y="2974001"/>
            <a:ext cx="2091000" cy="77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43" name="Google Shape;143;p23"/>
          <p:cNvSpPr txBox="1"/>
          <p:nvPr>
            <p:ph type="subTitle" idx="4"/>
          </p:nvPr>
        </p:nvSpPr>
        <p:spPr>
          <a:xfrm>
            <a:off x="722867" y="2519426"/>
            <a:ext cx="20910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algn="ctr" rtl="0">
              <a:lnSpc>
                <a:spcPct val="100000"/>
              </a:lnSpc>
              <a:spcBef>
                <a:spcPts val="0"/>
              </a:spcBef>
              <a:spcAft>
                <a:spcPts val="0"/>
              </a:spcAft>
              <a:buSzPts val="2400"/>
              <a:buFont typeface="Heebo"/>
              <a:buNone/>
              <a:defRPr sz="2400">
                <a:latin typeface="Heebo"/>
                <a:ea typeface="Heebo"/>
                <a:cs typeface="Heebo"/>
                <a:sym typeface="Heebo"/>
              </a:defRPr>
            </a:lvl2pPr>
            <a:lvl3pPr lvl="2" algn="ctr" rtl="0">
              <a:lnSpc>
                <a:spcPct val="100000"/>
              </a:lnSpc>
              <a:spcBef>
                <a:spcPts val="0"/>
              </a:spcBef>
              <a:spcAft>
                <a:spcPts val="0"/>
              </a:spcAft>
              <a:buSzPts val="2400"/>
              <a:buFont typeface="Heebo"/>
              <a:buNone/>
              <a:defRPr sz="2400">
                <a:latin typeface="Heebo"/>
                <a:ea typeface="Heebo"/>
                <a:cs typeface="Heebo"/>
                <a:sym typeface="Heebo"/>
              </a:defRPr>
            </a:lvl3pPr>
            <a:lvl4pPr lvl="3" algn="ctr" rtl="0">
              <a:lnSpc>
                <a:spcPct val="100000"/>
              </a:lnSpc>
              <a:spcBef>
                <a:spcPts val="0"/>
              </a:spcBef>
              <a:spcAft>
                <a:spcPts val="0"/>
              </a:spcAft>
              <a:buSzPts val="2400"/>
              <a:buFont typeface="Heebo"/>
              <a:buNone/>
              <a:defRPr sz="2400">
                <a:latin typeface="Heebo"/>
                <a:ea typeface="Heebo"/>
                <a:cs typeface="Heebo"/>
                <a:sym typeface="Heebo"/>
              </a:defRPr>
            </a:lvl4pPr>
            <a:lvl5pPr lvl="4" algn="ctr" rtl="0">
              <a:lnSpc>
                <a:spcPct val="100000"/>
              </a:lnSpc>
              <a:spcBef>
                <a:spcPts val="0"/>
              </a:spcBef>
              <a:spcAft>
                <a:spcPts val="0"/>
              </a:spcAft>
              <a:buSzPts val="2400"/>
              <a:buFont typeface="Heebo"/>
              <a:buNone/>
              <a:defRPr sz="2400">
                <a:latin typeface="Heebo"/>
                <a:ea typeface="Heebo"/>
                <a:cs typeface="Heebo"/>
                <a:sym typeface="Heebo"/>
              </a:defRPr>
            </a:lvl5pPr>
            <a:lvl6pPr lvl="5" algn="ctr" rtl="0">
              <a:lnSpc>
                <a:spcPct val="100000"/>
              </a:lnSpc>
              <a:spcBef>
                <a:spcPts val="0"/>
              </a:spcBef>
              <a:spcAft>
                <a:spcPts val="0"/>
              </a:spcAft>
              <a:buSzPts val="2400"/>
              <a:buFont typeface="Heebo"/>
              <a:buNone/>
              <a:defRPr sz="2400">
                <a:latin typeface="Heebo"/>
                <a:ea typeface="Heebo"/>
                <a:cs typeface="Heebo"/>
                <a:sym typeface="Heebo"/>
              </a:defRPr>
            </a:lvl6pPr>
            <a:lvl7pPr lvl="6" algn="ctr" rtl="0">
              <a:lnSpc>
                <a:spcPct val="100000"/>
              </a:lnSpc>
              <a:spcBef>
                <a:spcPts val="0"/>
              </a:spcBef>
              <a:spcAft>
                <a:spcPts val="0"/>
              </a:spcAft>
              <a:buSzPts val="2400"/>
              <a:buFont typeface="Heebo"/>
              <a:buNone/>
              <a:defRPr sz="2400">
                <a:latin typeface="Heebo"/>
                <a:ea typeface="Heebo"/>
                <a:cs typeface="Heebo"/>
                <a:sym typeface="Heebo"/>
              </a:defRPr>
            </a:lvl7pPr>
            <a:lvl8pPr lvl="7" algn="ctr" rtl="0">
              <a:lnSpc>
                <a:spcPct val="100000"/>
              </a:lnSpc>
              <a:spcBef>
                <a:spcPts val="0"/>
              </a:spcBef>
              <a:spcAft>
                <a:spcPts val="0"/>
              </a:spcAft>
              <a:buSzPts val="2400"/>
              <a:buFont typeface="Heebo"/>
              <a:buNone/>
              <a:defRPr sz="2400">
                <a:latin typeface="Heebo"/>
                <a:ea typeface="Heebo"/>
                <a:cs typeface="Heebo"/>
                <a:sym typeface="Heebo"/>
              </a:defRPr>
            </a:lvl8pPr>
            <a:lvl9pPr lvl="8" algn="ctr" rtl="0">
              <a:lnSpc>
                <a:spcPct val="100000"/>
              </a:lnSpc>
              <a:spcBef>
                <a:spcPts val="0"/>
              </a:spcBef>
              <a:spcAft>
                <a:spcPts val="0"/>
              </a:spcAft>
              <a:buSzPts val="2400"/>
              <a:buFont typeface="Heebo"/>
              <a:buNone/>
              <a:defRPr sz="2400">
                <a:latin typeface="Heebo"/>
                <a:ea typeface="Heebo"/>
                <a:cs typeface="Heebo"/>
                <a:sym typeface="Heebo"/>
              </a:defRPr>
            </a:lvl9pPr>
          </a:lstStyle>
          <a:p/>
        </p:txBody>
      </p:sp>
      <p:sp>
        <p:nvSpPr>
          <p:cNvPr id="144" name="Google Shape;144;p23"/>
          <p:cNvSpPr txBox="1"/>
          <p:nvPr>
            <p:ph type="subTitle" idx="5"/>
          </p:nvPr>
        </p:nvSpPr>
        <p:spPr>
          <a:xfrm>
            <a:off x="3311742" y="2519426"/>
            <a:ext cx="20910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algn="ctr" rtl="0">
              <a:lnSpc>
                <a:spcPct val="100000"/>
              </a:lnSpc>
              <a:spcBef>
                <a:spcPts val="0"/>
              </a:spcBef>
              <a:spcAft>
                <a:spcPts val="0"/>
              </a:spcAft>
              <a:buSzPts val="2400"/>
              <a:buFont typeface="Heebo"/>
              <a:buNone/>
              <a:defRPr sz="2400">
                <a:latin typeface="Heebo"/>
                <a:ea typeface="Heebo"/>
                <a:cs typeface="Heebo"/>
                <a:sym typeface="Heebo"/>
              </a:defRPr>
            </a:lvl2pPr>
            <a:lvl3pPr lvl="2" algn="ctr" rtl="0">
              <a:lnSpc>
                <a:spcPct val="100000"/>
              </a:lnSpc>
              <a:spcBef>
                <a:spcPts val="0"/>
              </a:spcBef>
              <a:spcAft>
                <a:spcPts val="0"/>
              </a:spcAft>
              <a:buSzPts val="2400"/>
              <a:buFont typeface="Heebo"/>
              <a:buNone/>
              <a:defRPr sz="2400">
                <a:latin typeface="Heebo"/>
                <a:ea typeface="Heebo"/>
                <a:cs typeface="Heebo"/>
                <a:sym typeface="Heebo"/>
              </a:defRPr>
            </a:lvl3pPr>
            <a:lvl4pPr lvl="3" algn="ctr" rtl="0">
              <a:lnSpc>
                <a:spcPct val="100000"/>
              </a:lnSpc>
              <a:spcBef>
                <a:spcPts val="0"/>
              </a:spcBef>
              <a:spcAft>
                <a:spcPts val="0"/>
              </a:spcAft>
              <a:buSzPts val="2400"/>
              <a:buFont typeface="Heebo"/>
              <a:buNone/>
              <a:defRPr sz="2400">
                <a:latin typeface="Heebo"/>
                <a:ea typeface="Heebo"/>
                <a:cs typeface="Heebo"/>
                <a:sym typeface="Heebo"/>
              </a:defRPr>
            </a:lvl4pPr>
            <a:lvl5pPr lvl="4" algn="ctr" rtl="0">
              <a:lnSpc>
                <a:spcPct val="100000"/>
              </a:lnSpc>
              <a:spcBef>
                <a:spcPts val="0"/>
              </a:spcBef>
              <a:spcAft>
                <a:spcPts val="0"/>
              </a:spcAft>
              <a:buSzPts val="2400"/>
              <a:buFont typeface="Heebo"/>
              <a:buNone/>
              <a:defRPr sz="2400">
                <a:latin typeface="Heebo"/>
                <a:ea typeface="Heebo"/>
                <a:cs typeface="Heebo"/>
                <a:sym typeface="Heebo"/>
              </a:defRPr>
            </a:lvl5pPr>
            <a:lvl6pPr lvl="5" algn="ctr" rtl="0">
              <a:lnSpc>
                <a:spcPct val="100000"/>
              </a:lnSpc>
              <a:spcBef>
                <a:spcPts val="0"/>
              </a:spcBef>
              <a:spcAft>
                <a:spcPts val="0"/>
              </a:spcAft>
              <a:buSzPts val="2400"/>
              <a:buFont typeface="Heebo"/>
              <a:buNone/>
              <a:defRPr sz="2400">
                <a:latin typeface="Heebo"/>
                <a:ea typeface="Heebo"/>
                <a:cs typeface="Heebo"/>
                <a:sym typeface="Heebo"/>
              </a:defRPr>
            </a:lvl6pPr>
            <a:lvl7pPr lvl="6" algn="ctr" rtl="0">
              <a:lnSpc>
                <a:spcPct val="100000"/>
              </a:lnSpc>
              <a:spcBef>
                <a:spcPts val="0"/>
              </a:spcBef>
              <a:spcAft>
                <a:spcPts val="0"/>
              </a:spcAft>
              <a:buSzPts val="2400"/>
              <a:buFont typeface="Heebo"/>
              <a:buNone/>
              <a:defRPr sz="2400">
                <a:latin typeface="Heebo"/>
                <a:ea typeface="Heebo"/>
                <a:cs typeface="Heebo"/>
                <a:sym typeface="Heebo"/>
              </a:defRPr>
            </a:lvl7pPr>
            <a:lvl8pPr lvl="7" algn="ctr" rtl="0">
              <a:lnSpc>
                <a:spcPct val="100000"/>
              </a:lnSpc>
              <a:spcBef>
                <a:spcPts val="0"/>
              </a:spcBef>
              <a:spcAft>
                <a:spcPts val="0"/>
              </a:spcAft>
              <a:buSzPts val="2400"/>
              <a:buFont typeface="Heebo"/>
              <a:buNone/>
              <a:defRPr sz="2400">
                <a:latin typeface="Heebo"/>
                <a:ea typeface="Heebo"/>
                <a:cs typeface="Heebo"/>
                <a:sym typeface="Heebo"/>
              </a:defRPr>
            </a:lvl8pPr>
            <a:lvl9pPr lvl="8" algn="ctr" rtl="0">
              <a:lnSpc>
                <a:spcPct val="100000"/>
              </a:lnSpc>
              <a:spcBef>
                <a:spcPts val="0"/>
              </a:spcBef>
              <a:spcAft>
                <a:spcPts val="0"/>
              </a:spcAft>
              <a:buSzPts val="2400"/>
              <a:buFont typeface="Heebo"/>
              <a:buNone/>
              <a:defRPr sz="2400">
                <a:latin typeface="Heebo"/>
                <a:ea typeface="Heebo"/>
                <a:cs typeface="Heebo"/>
                <a:sym typeface="Heebo"/>
              </a:defRPr>
            </a:lvl9pPr>
          </a:lstStyle>
          <a:p/>
        </p:txBody>
      </p:sp>
      <p:sp>
        <p:nvSpPr>
          <p:cNvPr id="145" name="Google Shape;145;p23"/>
          <p:cNvSpPr txBox="1"/>
          <p:nvPr>
            <p:ph type="subTitle" idx="6"/>
          </p:nvPr>
        </p:nvSpPr>
        <p:spPr>
          <a:xfrm>
            <a:off x="5900617" y="2519426"/>
            <a:ext cx="20910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algn="ctr" rtl="0">
              <a:lnSpc>
                <a:spcPct val="100000"/>
              </a:lnSpc>
              <a:spcBef>
                <a:spcPts val="0"/>
              </a:spcBef>
              <a:spcAft>
                <a:spcPts val="0"/>
              </a:spcAft>
              <a:buSzPts val="2400"/>
              <a:buFont typeface="Heebo"/>
              <a:buNone/>
              <a:defRPr sz="2400">
                <a:latin typeface="Heebo"/>
                <a:ea typeface="Heebo"/>
                <a:cs typeface="Heebo"/>
                <a:sym typeface="Heebo"/>
              </a:defRPr>
            </a:lvl2pPr>
            <a:lvl3pPr lvl="2" algn="ctr" rtl="0">
              <a:lnSpc>
                <a:spcPct val="100000"/>
              </a:lnSpc>
              <a:spcBef>
                <a:spcPts val="0"/>
              </a:spcBef>
              <a:spcAft>
                <a:spcPts val="0"/>
              </a:spcAft>
              <a:buSzPts val="2400"/>
              <a:buFont typeface="Heebo"/>
              <a:buNone/>
              <a:defRPr sz="2400">
                <a:latin typeface="Heebo"/>
                <a:ea typeface="Heebo"/>
                <a:cs typeface="Heebo"/>
                <a:sym typeface="Heebo"/>
              </a:defRPr>
            </a:lvl3pPr>
            <a:lvl4pPr lvl="3" algn="ctr" rtl="0">
              <a:lnSpc>
                <a:spcPct val="100000"/>
              </a:lnSpc>
              <a:spcBef>
                <a:spcPts val="0"/>
              </a:spcBef>
              <a:spcAft>
                <a:spcPts val="0"/>
              </a:spcAft>
              <a:buSzPts val="2400"/>
              <a:buFont typeface="Heebo"/>
              <a:buNone/>
              <a:defRPr sz="2400">
                <a:latin typeface="Heebo"/>
                <a:ea typeface="Heebo"/>
                <a:cs typeface="Heebo"/>
                <a:sym typeface="Heebo"/>
              </a:defRPr>
            </a:lvl4pPr>
            <a:lvl5pPr lvl="4" algn="ctr" rtl="0">
              <a:lnSpc>
                <a:spcPct val="100000"/>
              </a:lnSpc>
              <a:spcBef>
                <a:spcPts val="0"/>
              </a:spcBef>
              <a:spcAft>
                <a:spcPts val="0"/>
              </a:spcAft>
              <a:buSzPts val="2400"/>
              <a:buFont typeface="Heebo"/>
              <a:buNone/>
              <a:defRPr sz="2400">
                <a:latin typeface="Heebo"/>
                <a:ea typeface="Heebo"/>
                <a:cs typeface="Heebo"/>
                <a:sym typeface="Heebo"/>
              </a:defRPr>
            </a:lvl5pPr>
            <a:lvl6pPr lvl="5" algn="ctr" rtl="0">
              <a:lnSpc>
                <a:spcPct val="100000"/>
              </a:lnSpc>
              <a:spcBef>
                <a:spcPts val="0"/>
              </a:spcBef>
              <a:spcAft>
                <a:spcPts val="0"/>
              </a:spcAft>
              <a:buSzPts val="2400"/>
              <a:buFont typeface="Heebo"/>
              <a:buNone/>
              <a:defRPr sz="2400">
                <a:latin typeface="Heebo"/>
                <a:ea typeface="Heebo"/>
                <a:cs typeface="Heebo"/>
                <a:sym typeface="Heebo"/>
              </a:defRPr>
            </a:lvl6pPr>
            <a:lvl7pPr lvl="6" algn="ctr" rtl="0">
              <a:lnSpc>
                <a:spcPct val="100000"/>
              </a:lnSpc>
              <a:spcBef>
                <a:spcPts val="0"/>
              </a:spcBef>
              <a:spcAft>
                <a:spcPts val="0"/>
              </a:spcAft>
              <a:buSzPts val="2400"/>
              <a:buFont typeface="Heebo"/>
              <a:buNone/>
              <a:defRPr sz="2400">
                <a:latin typeface="Heebo"/>
                <a:ea typeface="Heebo"/>
                <a:cs typeface="Heebo"/>
                <a:sym typeface="Heebo"/>
              </a:defRPr>
            </a:lvl7pPr>
            <a:lvl8pPr lvl="7" algn="ctr" rtl="0">
              <a:lnSpc>
                <a:spcPct val="100000"/>
              </a:lnSpc>
              <a:spcBef>
                <a:spcPts val="0"/>
              </a:spcBef>
              <a:spcAft>
                <a:spcPts val="0"/>
              </a:spcAft>
              <a:buSzPts val="2400"/>
              <a:buFont typeface="Heebo"/>
              <a:buNone/>
              <a:defRPr sz="2400">
                <a:latin typeface="Heebo"/>
                <a:ea typeface="Heebo"/>
                <a:cs typeface="Heebo"/>
                <a:sym typeface="Heebo"/>
              </a:defRPr>
            </a:lvl8pPr>
            <a:lvl9pPr lvl="8" algn="ctr" rtl="0">
              <a:lnSpc>
                <a:spcPct val="100000"/>
              </a:lnSpc>
              <a:spcBef>
                <a:spcPts val="0"/>
              </a:spcBef>
              <a:spcAft>
                <a:spcPts val="0"/>
              </a:spcAft>
              <a:buSzPts val="2400"/>
              <a:buFont typeface="Heebo"/>
              <a:buNone/>
              <a:defRPr sz="2400">
                <a:latin typeface="Heebo"/>
                <a:ea typeface="Heebo"/>
                <a:cs typeface="Heebo"/>
                <a:sym typeface="Heebo"/>
              </a:defRPr>
            </a:lvl9pPr>
          </a:lstStyle>
          <a:p/>
        </p:txBody>
      </p:sp>
    </p:spTree>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46" name="Shape 146"/>
        <p:cNvGrpSpPr/>
        <p:nvPr/>
      </p:nvGrpSpPr>
      <p:grpSpPr>
        <a:xfrm>
          <a:off x="0" y="0"/>
          <a:ext cx="0" cy="0"/>
          <a:chOff x="0" y="0"/>
          <a:chExt cx="0" cy="0"/>
        </a:xfrm>
      </p:grpSpPr>
      <p:sp>
        <p:nvSpPr>
          <p:cNvPr id="147" name="Google Shape;147;p24"/>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48" name="Google Shape;148;p24"/>
          <p:cNvSpPr txBox="1"/>
          <p:nvPr>
            <p:ph type="subTitle" idx="1"/>
          </p:nvPr>
        </p:nvSpPr>
        <p:spPr>
          <a:xfrm>
            <a:off x="719838" y="1963651"/>
            <a:ext cx="1978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49" name="Google Shape;149;p24"/>
          <p:cNvSpPr txBox="1"/>
          <p:nvPr>
            <p:ph type="subTitle" idx="2"/>
          </p:nvPr>
        </p:nvSpPr>
        <p:spPr>
          <a:xfrm>
            <a:off x="3493139" y="1963651"/>
            <a:ext cx="1978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50" name="Google Shape;150;p24"/>
          <p:cNvSpPr txBox="1"/>
          <p:nvPr>
            <p:ph type="subTitle" idx="3"/>
          </p:nvPr>
        </p:nvSpPr>
        <p:spPr>
          <a:xfrm>
            <a:off x="719838" y="3561975"/>
            <a:ext cx="1978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51" name="Google Shape;151;p24"/>
          <p:cNvSpPr txBox="1"/>
          <p:nvPr>
            <p:ph type="subTitle" idx="4"/>
          </p:nvPr>
        </p:nvSpPr>
        <p:spPr>
          <a:xfrm>
            <a:off x="3493139" y="3561975"/>
            <a:ext cx="1978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52" name="Google Shape;152;p24"/>
          <p:cNvSpPr txBox="1"/>
          <p:nvPr>
            <p:ph type="subTitle" idx="5"/>
          </p:nvPr>
        </p:nvSpPr>
        <p:spPr>
          <a:xfrm>
            <a:off x="719838" y="1593048"/>
            <a:ext cx="1978200" cy="464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algn="ctr" rtl="0">
              <a:lnSpc>
                <a:spcPct val="100000"/>
              </a:lnSpc>
              <a:spcBef>
                <a:spcPts val="0"/>
              </a:spcBef>
              <a:spcAft>
                <a:spcPts val="0"/>
              </a:spcAft>
              <a:buSzPts val="2400"/>
              <a:buFont typeface="Heebo"/>
              <a:buNone/>
              <a:defRPr sz="2400">
                <a:latin typeface="Heebo"/>
                <a:ea typeface="Heebo"/>
                <a:cs typeface="Heebo"/>
                <a:sym typeface="Heebo"/>
              </a:defRPr>
            </a:lvl2pPr>
            <a:lvl3pPr lvl="2" algn="ctr" rtl="0">
              <a:lnSpc>
                <a:spcPct val="100000"/>
              </a:lnSpc>
              <a:spcBef>
                <a:spcPts val="0"/>
              </a:spcBef>
              <a:spcAft>
                <a:spcPts val="0"/>
              </a:spcAft>
              <a:buSzPts val="2400"/>
              <a:buFont typeface="Heebo"/>
              <a:buNone/>
              <a:defRPr sz="2400">
                <a:latin typeface="Heebo"/>
                <a:ea typeface="Heebo"/>
                <a:cs typeface="Heebo"/>
                <a:sym typeface="Heebo"/>
              </a:defRPr>
            </a:lvl3pPr>
            <a:lvl4pPr lvl="3" algn="ctr" rtl="0">
              <a:lnSpc>
                <a:spcPct val="100000"/>
              </a:lnSpc>
              <a:spcBef>
                <a:spcPts val="0"/>
              </a:spcBef>
              <a:spcAft>
                <a:spcPts val="0"/>
              </a:spcAft>
              <a:buSzPts val="2400"/>
              <a:buFont typeface="Heebo"/>
              <a:buNone/>
              <a:defRPr sz="2400">
                <a:latin typeface="Heebo"/>
                <a:ea typeface="Heebo"/>
                <a:cs typeface="Heebo"/>
                <a:sym typeface="Heebo"/>
              </a:defRPr>
            </a:lvl4pPr>
            <a:lvl5pPr lvl="4" algn="ctr" rtl="0">
              <a:lnSpc>
                <a:spcPct val="100000"/>
              </a:lnSpc>
              <a:spcBef>
                <a:spcPts val="0"/>
              </a:spcBef>
              <a:spcAft>
                <a:spcPts val="0"/>
              </a:spcAft>
              <a:buSzPts val="2400"/>
              <a:buFont typeface="Heebo"/>
              <a:buNone/>
              <a:defRPr sz="2400">
                <a:latin typeface="Heebo"/>
                <a:ea typeface="Heebo"/>
                <a:cs typeface="Heebo"/>
                <a:sym typeface="Heebo"/>
              </a:defRPr>
            </a:lvl5pPr>
            <a:lvl6pPr lvl="5" algn="ctr" rtl="0">
              <a:lnSpc>
                <a:spcPct val="100000"/>
              </a:lnSpc>
              <a:spcBef>
                <a:spcPts val="0"/>
              </a:spcBef>
              <a:spcAft>
                <a:spcPts val="0"/>
              </a:spcAft>
              <a:buSzPts val="2400"/>
              <a:buFont typeface="Heebo"/>
              <a:buNone/>
              <a:defRPr sz="2400">
                <a:latin typeface="Heebo"/>
                <a:ea typeface="Heebo"/>
                <a:cs typeface="Heebo"/>
                <a:sym typeface="Heebo"/>
              </a:defRPr>
            </a:lvl6pPr>
            <a:lvl7pPr lvl="6" algn="ctr" rtl="0">
              <a:lnSpc>
                <a:spcPct val="100000"/>
              </a:lnSpc>
              <a:spcBef>
                <a:spcPts val="0"/>
              </a:spcBef>
              <a:spcAft>
                <a:spcPts val="0"/>
              </a:spcAft>
              <a:buSzPts val="2400"/>
              <a:buFont typeface="Heebo"/>
              <a:buNone/>
              <a:defRPr sz="2400">
                <a:latin typeface="Heebo"/>
                <a:ea typeface="Heebo"/>
                <a:cs typeface="Heebo"/>
                <a:sym typeface="Heebo"/>
              </a:defRPr>
            </a:lvl7pPr>
            <a:lvl8pPr lvl="7" algn="ctr" rtl="0">
              <a:lnSpc>
                <a:spcPct val="100000"/>
              </a:lnSpc>
              <a:spcBef>
                <a:spcPts val="0"/>
              </a:spcBef>
              <a:spcAft>
                <a:spcPts val="0"/>
              </a:spcAft>
              <a:buSzPts val="2400"/>
              <a:buFont typeface="Heebo"/>
              <a:buNone/>
              <a:defRPr sz="2400">
                <a:latin typeface="Heebo"/>
                <a:ea typeface="Heebo"/>
                <a:cs typeface="Heebo"/>
                <a:sym typeface="Heebo"/>
              </a:defRPr>
            </a:lvl8pPr>
            <a:lvl9pPr lvl="8" algn="ctr" rtl="0">
              <a:lnSpc>
                <a:spcPct val="100000"/>
              </a:lnSpc>
              <a:spcBef>
                <a:spcPts val="0"/>
              </a:spcBef>
              <a:spcAft>
                <a:spcPts val="0"/>
              </a:spcAft>
              <a:buSzPts val="2400"/>
              <a:buFont typeface="Heebo"/>
              <a:buNone/>
              <a:defRPr sz="2400">
                <a:latin typeface="Heebo"/>
                <a:ea typeface="Heebo"/>
                <a:cs typeface="Heebo"/>
                <a:sym typeface="Heebo"/>
              </a:defRPr>
            </a:lvl9pPr>
          </a:lstStyle>
          <a:p/>
        </p:txBody>
      </p:sp>
      <p:sp>
        <p:nvSpPr>
          <p:cNvPr id="153" name="Google Shape;153;p24"/>
          <p:cNvSpPr txBox="1"/>
          <p:nvPr>
            <p:ph type="subTitle" idx="6"/>
          </p:nvPr>
        </p:nvSpPr>
        <p:spPr>
          <a:xfrm>
            <a:off x="719838" y="3191450"/>
            <a:ext cx="1978200" cy="464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algn="ctr" rtl="0">
              <a:lnSpc>
                <a:spcPct val="100000"/>
              </a:lnSpc>
              <a:spcBef>
                <a:spcPts val="0"/>
              </a:spcBef>
              <a:spcAft>
                <a:spcPts val="0"/>
              </a:spcAft>
              <a:buSzPts val="2400"/>
              <a:buFont typeface="Heebo"/>
              <a:buNone/>
              <a:defRPr sz="2400">
                <a:latin typeface="Heebo"/>
                <a:ea typeface="Heebo"/>
                <a:cs typeface="Heebo"/>
                <a:sym typeface="Heebo"/>
              </a:defRPr>
            </a:lvl2pPr>
            <a:lvl3pPr lvl="2" algn="ctr" rtl="0">
              <a:lnSpc>
                <a:spcPct val="100000"/>
              </a:lnSpc>
              <a:spcBef>
                <a:spcPts val="0"/>
              </a:spcBef>
              <a:spcAft>
                <a:spcPts val="0"/>
              </a:spcAft>
              <a:buSzPts val="2400"/>
              <a:buFont typeface="Heebo"/>
              <a:buNone/>
              <a:defRPr sz="2400">
                <a:latin typeface="Heebo"/>
                <a:ea typeface="Heebo"/>
                <a:cs typeface="Heebo"/>
                <a:sym typeface="Heebo"/>
              </a:defRPr>
            </a:lvl3pPr>
            <a:lvl4pPr lvl="3" algn="ctr" rtl="0">
              <a:lnSpc>
                <a:spcPct val="100000"/>
              </a:lnSpc>
              <a:spcBef>
                <a:spcPts val="0"/>
              </a:spcBef>
              <a:spcAft>
                <a:spcPts val="0"/>
              </a:spcAft>
              <a:buSzPts val="2400"/>
              <a:buFont typeface="Heebo"/>
              <a:buNone/>
              <a:defRPr sz="2400">
                <a:latin typeface="Heebo"/>
                <a:ea typeface="Heebo"/>
                <a:cs typeface="Heebo"/>
                <a:sym typeface="Heebo"/>
              </a:defRPr>
            </a:lvl4pPr>
            <a:lvl5pPr lvl="4" algn="ctr" rtl="0">
              <a:lnSpc>
                <a:spcPct val="100000"/>
              </a:lnSpc>
              <a:spcBef>
                <a:spcPts val="0"/>
              </a:spcBef>
              <a:spcAft>
                <a:spcPts val="0"/>
              </a:spcAft>
              <a:buSzPts val="2400"/>
              <a:buFont typeface="Heebo"/>
              <a:buNone/>
              <a:defRPr sz="2400">
                <a:latin typeface="Heebo"/>
                <a:ea typeface="Heebo"/>
                <a:cs typeface="Heebo"/>
                <a:sym typeface="Heebo"/>
              </a:defRPr>
            </a:lvl5pPr>
            <a:lvl6pPr lvl="5" algn="ctr" rtl="0">
              <a:lnSpc>
                <a:spcPct val="100000"/>
              </a:lnSpc>
              <a:spcBef>
                <a:spcPts val="0"/>
              </a:spcBef>
              <a:spcAft>
                <a:spcPts val="0"/>
              </a:spcAft>
              <a:buSzPts val="2400"/>
              <a:buFont typeface="Heebo"/>
              <a:buNone/>
              <a:defRPr sz="2400">
                <a:latin typeface="Heebo"/>
                <a:ea typeface="Heebo"/>
                <a:cs typeface="Heebo"/>
                <a:sym typeface="Heebo"/>
              </a:defRPr>
            </a:lvl6pPr>
            <a:lvl7pPr lvl="6" algn="ctr" rtl="0">
              <a:lnSpc>
                <a:spcPct val="100000"/>
              </a:lnSpc>
              <a:spcBef>
                <a:spcPts val="0"/>
              </a:spcBef>
              <a:spcAft>
                <a:spcPts val="0"/>
              </a:spcAft>
              <a:buSzPts val="2400"/>
              <a:buFont typeface="Heebo"/>
              <a:buNone/>
              <a:defRPr sz="2400">
                <a:latin typeface="Heebo"/>
                <a:ea typeface="Heebo"/>
                <a:cs typeface="Heebo"/>
                <a:sym typeface="Heebo"/>
              </a:defRPr>
            </a:lvl7pPr>
            <a:lvl8pPr lvl="7" algn="ctr" rtl="0">
              <a:lnSpc>
                <a:spcPct val="100000"/>
              </a:lnSpc>
              <a:spcBef>
                <a:spcPts val="0"/>
              </a:spcBef>
              <a:spcAft>
                <a:spcPts val="0"/>
              </a:spcAft>
              <a:buSzPts val="2400"/>
              <a:buFont typeface="Heebo"/>
              <a:buNone/>
              <a:defRPr sz="2400">
                <a:latin typeface="Heebo"/>
                <a:ea typeface="Heebo"/>
                <a:cs typeface="Heebo"/>
                <a:sym typeface="Heebo"/>
              </a:defRPr>
            </a:lvl8pPr>
            <a:lvl9pPr lvl="8" algn="ctr" rtl="0">
              <a:lnSpc>
                <a:spcPct val="100000"/>
              </a:lnSpc>
              <a:spcBef>
                <a:spcPts val="0"/>
              </a:spcBef>
              <a:spcAft>
                <a:spcPts val="0"/>
              </a:spcAft>
              <a:buSzPts val="2400"/>
              <a:buFont typeface="Heebo"/>
              <a:buNone/>
              <a:defRPr sz="2400">
                <a:latin typeface="Heebo"/>
                <a:ea typeface="Heebo"/>
                <a:cs typeface="Heebo"/>
                <a:sym typeface="Heebo"/>
              </a:defRPr>
            </a:lvl9pPr>
          </a:lstStyle>
          <a:p/>
        </p:txBody>
      </p:sp>
      <p:sp>
        <p:nvSpPr>
          <p:cNvPr id="154" name="Google Shape;154;p24"/>
          <p:cNvSpPr txBox="1"/>
          <p:nvPr>
            <p:ph type="subTitle" idx="7"/>
          </p:nvPr>
        </p:nvSpPr>
        <p:spPr>
          <a:xfrm>
            <a:off x="3493138" y="1593048"/>
            <a:ext cx="1978200" cy="464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algn="ctr" rtl="0">
              <a:lnSpc>
                <a:spcPct val="100000"/>
              </a:lnSpc>
              <a:spcBef>
                <a:spcPts val="0"/>
              </a:spcBef>
              <a:spcAft>
                <a:spcPts val="0"/>
              </a:spcAft>
              <a:buSzPts val="2400"/>
              <a:buFont typeface="Heebo"/>
              <a:buNone/>
              <a:defRPr sz="2400">
                <a:latin typeface="Heebo"/>
                <a:ea typeface="Heebo"/>
                <a:cs typeface="Heebo"/>
                <a:sym typeface="Heebo"/>
              </a:defRPr>
            </a:lvl2pPr>
            <a:lvl3pPr lvl="2" algn="ctr" rtl="0">
              <a:lnSpc>
                <a:spcPct val="100000"/>
              </a:lnSpc>
              <a:spcBef>
                <a:spcPts val="0"/>
              </a:spcBef>
              <a:spcAft>
                <a:spcPts val="0"/>
              </a:spcAft>
              <a:buSzPts val="2400"/>
              <a:buFont typeface="Heebo"/>
              <a:buNone/>
              <a:defRPr sz="2400">
                <a:latin typeface="Heebo"/>
                <a:ea typeface="Heebo"/>
                <a:cs typeface="Heebo"/>
                <a:sym typeface="Heebo"/>
              </a:defRPr>
            </a:lvl3pPr>
            <a:lvl4pPr lvl="3" algn="ctr" rtl="0">
              <a:lnSpc>
                <a:spcPct val="100000"/>
              </a:lnSpc>
              <a:spcBef>
                <a:spcPts val="0"/>
              </a:spcBef>
              <a:spcAft>
                <a:spcPts val="0"/>
              </a:spcAft>
              <a:buSzPts val="2400"/>
              <a:buFont typeface="Heebo"/>
              <a:buNone/>
              <a:defRPr sz="2400">
                <a:latin typeface="Heebo"/>
                <a:ea typeface="Heebo"/>
                <a:cs typeface="Heebo"/>
                <a:sym typeface="Heebo"/>
              </a:defRPr>
            </a:lvl4pPr>
            <a:lvl5pPr lvl="4" algn="ctr" rtl="0">
              <a:lnSpc>
                <a:spcPct val="100000"/>
              </a:lnSpc>
              <a:spcBef>
                <a:spcPts val="0"/>
              </a:spcBef>
              <a:spcAft>
                <a:spcPts val="0"/>
              </a:spcAft>
              <a:buSzPts val="2400"/>
              <a:buFont typeface="Heebo"/>
              <a:buNone/>
              <a:defRPr sz="2400">
                <a:latin typeface="Heebo"/>
                <a:ea typeface="Heebo"/>
                <a:cs typeface="Heebo"/>
                <a:sym typeface="Heebo"/>
              </a:defRPr>
            </a:lvl5pPr>
            <a:lvl6pPr lvl="5" algn="ctr" rtl="0">
              <a:lnSpc>
                <a:spcPct val="100000"/>
              </a:lnSpc>
              <a:spcBef>
                <a:spcPts val="0"/>
              </a:spcBef>
              <a:spcAft>
                <a:spcPts val="0"/>
              </a:spcAft>
              <a:buSzPts val="2400"/>
              <a:buFont typeface="Heebo"/>
              <a:buNone/>
              <a:defRPr sz="2400">
                <a:latin typeface="Heebo"/>
                <a:ea typeface="Heebo"/>
                <a:cs typeface="Heebo"/>
                <a:sym typeface="Heebo"/>
              </a:defRPr>
            </a:lvl6pPr>
            <a:lvl7pPr lvl="6" algn="ctr" rtl="0">
              <a:lnSpc>
                <a:spcPct val="100000"/>
              </a:lnSpc>
              <a:spcBef>
                <a:spcPts val="0"/>
              </a:spcBef>
              <a:spcAft>
                <a:spcPts val="0"/>
              </a:spcAft>
              <a:buSzPts val="2400"/>
              <a:buFont typeface="Heebo"/>
              <a:buNone/>
              <a:defRPr sz="2400">
                <a:latin typeface="Heebo"/>
                <a:ea typeface="Heebo"/>
                <a:cs typeface="Heebo"/>
                <a:sym typeface="Heebo"/>
              </a:defRPr>
            </a:lvl7pPr>
            <a:lvl8pPr lvl="7" algn="ctr" rtl="0">
              <a:lnSpc>
                <a:spcPct val="100000"/>
              </a:lnSpc>
              <a:spcBef>
                <a:spcPts val="0"/>
              </a:spcBef>
              <a:spcAft>
                <a:spcPts val="0"/>
              </a:spcAft>
              <a:buSzPts val="2400"/>
              <a:buFont typeface="Heebo"/>
              <a:buNone/>
              <a:defRPr sz="2400">
                <a:latin typeface="Heebo"/>
                <a:ea typeface="Heebo"/>
                <a:cs typeface="Heebo"/>
                <a:sym typeface="Heebo"/>
              </a:defRPr>
            </a:lvl8pPr>
            <a:lvl9pPr lvl="8" algn="ctr" rtl="0">
              <a:lnSpc>
                <a:spcPct val="100000"/>
              </a:lnSpc>
              <a:spcBef>
                <a:spcPts val="0"/>
              </a:spcBef>
              <a:spcAft>
                <a:spcPts val="0"/>
              </a:spcAft>
              <a:buSzPts val="2400"/>
              <a:buFont typeface="Heebo"/>
              <a:buNone/>
              <a:defRPr sz="2400">
                <a:latin typeface="Heebo"/>
                <a:ea typeface="Heebo"/>
                <a:cs typeface="Heebo"/>
                <a:sym typeface="Heebo"/>
              </a:defRPr>
            </a:lvl9pPr>
          </a:lstStyle>
          <a:p/>
        </p:txBody>
      </p:sp>
      <p:sp>
        <p:nvSpPr>
          <p:cNvPr id="155" name="Google Shape;155;p24"/>
          <p:cNvSpPr txBox="1"/>
          <p:nvPr>
            <p:ph type="subTitle" idx="8"/>
          </p:nvPr>
        </p:nvSpPr>
        <p:spPr>
          <a:xfrm>
            <a:off x="3493138" y="3191450"/>
            <a:ext cx="1978200" cy="464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algn="ctr" rtl="0">
              <a:lnSpc>
                <a:spcPct val="100000"/>
              </a:lnSpc>
              <a:spcBef>
                <a:spcPts val="0"/>
              </a:spcBef>
              <a:spcAft>
                <a:spcPts val="0"/>
              </a:spcAft>
              <a:buSzPts val="2400"/>
              <a:buFont typeface="Heebo"/>
              <a:buNone/>
              <a:defRPr sz="2400">
                <a:latin typeface="Heebo"/>
                <a:ea typeface="Heebo"/>
                <a:cs typeface="Heebo"/>
                <a:sym typeface="Heebo"/>
              </a:defRPr>
            </a:lvl2pPr>
            <a:lvl3pPr lvl="2" algn="ctr" rtl="0">
              <a:lnSpc>
                <a:spcPct val="100000"/>
              </a:lnSpc>
              <a:spcBef>
                <a:spcPts val="0"/>
              </a:spcBef>
              <a:spcAft>
                <a:spcPts val="0"/>
              </a:spcAft>
              <a:buSzPts val="2400"/>
              <a:buFont typeface="Heebo"/>
              <a:buNone/>
              <a:defRPr sz="2400">
                <a:latin typeface="Heebo"/>
                <a:ea typeface="Heebo"/>
                <a:cs typeface="Heebo"/>
                <a:sym typeface="Heebo"/>
              </a:defRPr>
            </a:lvl3pPr>
            <a:lvl4pPr lvl="3" algn="ctr" rtl="0">
              <a:lnSpc>
                <a:spcPct val="100000"/>
              </a:lnSpc>
              <a:spcBef>
                <a:spcPts val="0"/>
              </a:spcBef>
              <a:spcAft>
                <a:spcPts val="0"/>
              </a:spcAft>
              <a:buSzPts val="2400"/>
              <a:buFont typeface="Heebo"/>
              <a:buNone/>
              <a:defRPr sz="2400">
                <a:latin typeface="Heebo"/>
                <a:ea typeface="Heebo"/>
                <a:cs typeface="Heebo"/>
                <a:sym typeface="Heebo"/>
              </a:defRPr>
            </a:lvl4pPr>
            <a:lvl5pPr lvl="4" algn="ctr" rtl="0">
              <a:lnSpc>
                <a:spcPct val="100000"/>
              </a:lnSpc>
              <a:spcBef>
                <a:spcPts val="0"/>
              </a:spcBef>
              <a:spcAft>
                <a:spcPts val="0"/>
              </a:spcAft>
              <a:buSzPts val="2400"/>
              <a:buFont typeface="Heebo"/>
              <a:buNone/>
              <a:defRPr sz="2400">
                <a:latin typeface="Heebo"/>
                <a:ea typeface="Heebo"/>
                <a:cs typeface="Heebo"/>
                <a:sym typeface="Heebo"/>
              </a:defRPr>
            </a:lvl5pPr>
            <a:lvl6pPr lvl="5" algn="ctr" rtl="0">
              <a:lnSpc>
                <a:spcPct val="100000"/>
              </a:lnSpc>
              <a:spcBef>
                <a:spcPts val="0"/>
              </a:spcBef>
              <a:spcAft>
                <a:spcPts val="0"/>
              </a:spcAft>
              <a:buSzPts val="2400"/>
              <a:buFont typeface="Heebo"/>
              <a:buNone/>
              <a:defRPr sz="2400">
                <a:latin typeface="Heebo"/>
                <a:ea typeface="Heebo"/>
                <a:cs typeface="Heebo"/>
                <a:sym typeface="Heebo"/>
              </a:defRPr>
            </a:lvl6pPr>
            <a:lvl7pPr lvl="6" algn="ctr" rtl="0">
              <a:lnSpc>
                <a:spcPct val="100000"/>
              </a:lnSpc>
              <a:spcBef>
                <a:spcPts val="0"/>
              </a:spcBef>
              <a:spcAft>
                <a:spcPts val="0"/>
              </a:spcAft>
              <a:buSzPts val="2400"/>
              <a:buFont typeface="Heebo"/>
              <a:buNone/>
              <a:defRPr sz="2400">
                <a:latin typeface="Heebo"/>
                <a:ea typeface="Heebo"/>
                <a:cs typeface="Heebo"/>
                <a:sym typeface="Heebo"/>
              </a:defRPr>
            </a:lvl7pPr>
            <a:lvl8pPr lvl="7" algn="ctr" rtl="0">
              <a:lnSpc>
                <a:spcPct val="100000"/>
              </a:lnSpc>
              <a:spcBef>
                <a:spcPts val="0"/>
              </a:spcBef>
              <a:spcAft>
                <a:spcPts val="0"/>
              </a:spcAft>
              <a:buSzPts val="2400"/>
              <a:buFont typeface="Heebo"/>
              <a:buNone/>
              <a:defRPr sz="2400">
                <a:latin typeface="Heebo"/>
                <a:ea typeface="Heebo"/>
                <a:cs typeface="Heebo"/>
                <a:sym typeface="Heebo"/>
              </a:defRPr>
            </a:lvl8pPr>
            <a:lvl9pPr lvl="8" algn="ctr" rtl="0">
              <a:lnSpc>
                <a:spcPct val="100000"/>
              </a:lnSpc>
              <a:spcBef>
                <a:spcPts val="0"/>
              </a:spcBef>
              <a:spcAft>
                <a:spcPts val="0"/>
              </a:spcAft>
              <a:buSzPts val="2400"/>
              <a:buFont typeface="Heebo"/>
              <a:buNone/>
              <a:defRPr sz="2400">
                <a:latin typeface="Heebo"/>
                <a:ea typeface="Heebo"/>
                <a:cs typeface="Heebo"/>
                <a:sym typeface="Heebo"/>
              </a:defRPr>
            </a:lvl9pPr>
          </a:lstStyle>
          <a:p/>
        </p:txBody>
      </p:sp>
    </p:spTree>
  </p:cSld>
  <p:clrMapOvr>
    <a:masterClrMapping/>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56" name="Shape 156"/>
        <p:cNvGrpSpPr/>
        <p:nvPr/>
      </p:nvGrpSpPr>
      <p:grpSpPr>
        <a:xfrm>
          <a:off x="0" y="0"/>
          <a:ext cx="0" cy="0"/>
          <a:chOff x="0" y="0"/>
          <a:chExt cx="0" cy="0"/>
        </a:xfrm>
      </p:grpSpPr>
      <p:grpSp>
        <p:nvGrpSpPr>
          <p:cNvPr id="157" name="Google Shape;157;p25"/>
          <p:cNvGrpSpPr/>
          <p:nvPr/>
        </p:nvGrpSpPr>
        <p:grpSpPr>
          <a:xfrm>
            <a:off x="2880" y="-51764"/>
            <a:ext cx="9156700" cy="5195314"/>
            <a:chOff x="2880" y="-51764"/>
            <a:chExt cx="9156700" cy="5195314"/>
          </a:xfrm>
        </p:grpSpPr>
        <p:sp>
          <p:nvSpPr>
            <p:cNvPr id="158" name="Google Shape;158;p25"/>
            <p:cNvSpPr/>
            <p:nvPr/>
          </p:nvSpPr>
          <p:spPr>
            <a:xfrm rot="10800000" flipH="1">
              <a:off x="2880" y="3949804"/>
              <a:ext cx="1235905" cy="1193746"/>
            </a:xfrm>
            <a:custGeom>
              <a:avLst/>
              <a:gdLst/>
              <a:ahLst/>
              <a:cxnLst/>
              <a:rect l="l" t="t" r="r" b="b"/>
              <a:pathLst>
                <a:path w="107330" h="107303" extrusionOk="0">
                  <a:moveTo>
                    <a:pt x="1" y="1"/>
                  </a:moveTo>
                  <a:lnTo>
                    <a:pt x="1" y="107303"/>
                  </a:lnTo>
                  <a:lnTo>
                    <a:pt x="1073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9" name="Google Shape;159;p25"/>
            <p:cNvGrpSpPr/>
            <p:nvPr/>
          </p:nvGrpSpPr>
          <p:grpSpPr>
            <a:xfrm rot="-5400000">
              <a:off x="7644618" y="5484"/>
              <a:ext cx="1572210" cy="1457714"/>
              <a:chOff x="4276575" y="600075"/>
              <a:chExt cx="4972200" cy="4610100"/>
            </a:xfrm>
          </p:grpSpPr>
          <p:cxnSp>
            <p:nvCxnSpPr>
              <p:cNvPr id="160" name="Google Shape;160;p25"/>
              <p:cNvCxnSpPr/>
              <p:nvPr/>
            </p:nvCxnSpPr>
            <p:spPr>
              <a:xfrm flipH="1">
                <a:off x="4276575" y="600075"/>
                <a:ext cx="4972200" cy="4610100"/>
              </a:xfrm>
              <a:prstGeom prst="straightConnector1">
                <a:avLst/>
              </a:prstGeom>
              <a:noFill/>
              <a:ln w="28575" cap="flat" cmpd="sng">
                <a:solidFill>
                  <a:schemeClr val="dk2"/>
                </a:solidFill>
                <a:prstDash val="solid"/>
                <a:round/>
                <a:headEnd type="none" w="med" len="med"/>
                <a:tailEnd type="none" w="med" len="med"/>
              </a:ln>
            </p:spPr>
          </p:cxnSp>
          <p:sp>
            <p:nvSpPr>
              <p:cNvPr id="161" name="Google Shape;161;p25"/>
              <p:cNvSpPr/>
              <p:nvPr/>
            </p:nvSpPr>
            <p:spPr>
              <a:xfrm flipH="1">
                <a:off x="4823819" y="1290676"/>
                <a:ext cx="4322700" cy="3891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62" name="Google Shape;162;p2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63" name="Google Shape;163;p25"/>
          <p:cNvSpPr txBox="1"/>
          <p:nvPr>
            <p:ph type="subTitle" idx="1"/>
          </p:nvPr>
        </p:nvSpPr>
        <p:spPr>
          <a:xfrm>
            <a:off x="731600" y="1942474"/>
            <a:ext cx="1975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64" name="Google Shape;164;p25"/>
          <p:cNvSpPr txBox="1"/>
          <p:nvPr>
            <p:ph type="subTitle" idx="2"/>
          </p:nvPr>
        </p:nvSpPr>
        <p:spPr>
          <a:xfrm>
            <a:off x="3201448" y="1942474"/>
            <a:ext cx="1975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65" name="Google Shape;165;p25"/>
          <p:cNvSpPr txBox="1"/>
          <p:nvPr>
            <p:ph type="subTitle" idx="3"/>
          </p:nvPr>
        </p:nvSpPr>
        <p:spPr>
          <a:xfrm>
            <a:off x="731600" y="3644815"/>
            <a:ext cx="1975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66" name="Google Shape;166;p25"/>
          <p:cNvSpPr txBox="1"/>
          <p:nvPr>
            <p:ph type="subTitle" idx="4"/>
          </p:nvPr>
        </p:nvSpPr>
        <p:spPr>
          <a:xfrm>
            <a:off x="3201448" y="3644815"/>
            <a:ext cx="1975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67" name="Google Shape;167;p25"/>
          <p:cNvSpPr txBox="1"/>
          <p:nvPr>
            <p:ph type="subTitle" idx="5"/>
          </p:nvPr>
        </p:nvSpPr>
        <p:spPr>
          <a:xfrm>
            <a:off x="5671297" y="1942474"/>
            <a:ext cx="1975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68" name="Google Shape;168;p25"/>
          <p:cNvSpPr txBox="1"/>
          <p:nvPr>
            <p:ph type="subTitle" idx="6"/>
          </p:nvPr>
        </p:nvSpPr>
        <p:spPr>
          <a:xfrm>
            <a:off x="5671297" y="3644815"/>
            <a:ext cx="1975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69" name="Google Shape;169;p25"/>
          <p:cNvSpPr txBox="1"/>
          <p:nvPr>
            <p:ph type="subTitle" idx="7"/>
          </p:nvPr>
        </p:nvSpPr>
        <p:spPr>
          <a:xfrm>
            <a:off x="730105" y="1680988"/>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algn="ctr" rtl="0">
              <a:lnSpc>
                <a:spcPct val="100000"/>
              </a:lnSpc>
              <a:spcBef>
                <a:spcPts val="0"/>
              </a:spcBef>
              <a:spcAft>
                <a:spcPts val="0"/>
              </a:spcAft>
              <a:buSzPts val="2400"/>
              <a:buFont typeface="Heebo"/>
              <a:buNone/>
              <a:defRPr sz="2400">
                <a:latin typeface="Heebo"/>
                <a:ea typeface="Heebo"/>
                <a:cs typeface="Heebo"/>
                <a:sym typeface="Heebo"/>
              </a:defRPr>
            </a:lvl2pPr>
            <a:lvl3pPr lvl="2" algn="ctr" rtl="0">
              <a:lnSpc>
                <a:spcPct val="100000"/>
              </a:lnSpc>
              <a:spcBef>
                <a:spcPts val="0"/>
              </a:spcBef>
              <a:spcAft>
                <a:spcPts val="0"/>
              </a:spcAft>
              <a:buSzPts val="2400"/>
              <a:buFont typeface="Heebo"/>
              <a:buNone/>
              <a:defRPr sz="2400">
                <a:latin typeface="Heebo"/>
                <a:ea typeface="Heebo"/>
                <a:cs typeface="Heebo"/>
                <a:sym typeface="Heebo"/>
              </a:defRPr>
            </a:lvl3pPr>
            <a:lvl4pPr lvl="3" algn="ctr" rtl="0">
              <a:lnSpc>
                <a:spcPct val="100000"/>
              </a:lnSpc>
              <a:spcBef>
                <a:spcPts val="0"/>
              </a:spcBef>
              <a:spcAft>
                <a:spcPts val="0"/>
              </a:spcAft>
              <a:buSzPts val="2400"/>
              <a:buFont typeface="Heebo"/>
              <a:buNone/>
              <a:defRPr sz="2400">
                <a:latin typeface="Heebo"/>
                <a:ea typeface="Heebo"/>
                <a:cs typeface="Heebo"/>
                <a:sym typeface="Heebo"/>
              </a:defRPr>
            </a:lvl4pPr>
            <a:lvl5pPr lvl="4" algn="ctr" rtl="0">
              <a:lnSpc>
                <a:spcPct val="100000"/>
              </a:lnSpc>
              <a:spcBef>
                <a:spcPts val="0"/>
              </a:spcBef>
              <a:spcAft>
                <a:spcPts val="0"/>
              </a:spcAft>
              <a:buSzPts val="2400"/>
              <a:buFont typeface="Heebo"/>
              <a:buNone/>
              <a:defRPr sz="2400">
                <a:latin typeface="Heebo"/>
                <a:ea typeface="Heebo"/>
                <a:cs typeface="Heebo"/>
                <a:sym typeface="Heebo"/>
              </a:defRPr>
            </a:lvl5pPr>
            <a:lvl6pPr lvl="5" algn="ctr" rtl="0">
              <a:lnSpc>
                <a:spcPct val="100000"/>
              </a:lnSpc>
              <a:spcBef>
                <a:spcPts val="0"/>
              </a:spcBef>
              <a:spcAft>
                <a:spcPts val="0"/>
              </a:spcAft>
              <a:buSzPts val="2400"/>
              <a:buFont typeface="Heebo"/>
              <a:buNone/>
              <a:defRPr sz="2400">
                <a:latin typeface="Heebo"/>
                <a:ea typeface="Heebo"/>
                <a:cs typeface="Heebo"/>
                <a:sym typeface="Heebo"/>
              </a:defRPr>
            </a:lvl6pPr>
            <a:lvl7pPr lvl="6" algn="ctr" rtl="0">
              <a:lnSpc>
                <a:spcPct val="100000"/>
              </a:lnSpc>
              <a:spcBef>
                <a:spcPts val="0"/>
              </a:spcBef>
              <a:spcAft>
                <a:spcPts val="0"/>
              </a:spcAft>
              <a:buSzPts val="2400"/>
              <a:buFont typeface="Heebo"/>
              <a:buNone/>
              <a:defRPr sz="2400">
                <a:latin typeface="Heebo"/>
                <a:ea typeface="Heebo"/>
                <a:cs typeface="Heebo"/>
                <a:sym typeface="Heebo"/>
              </a:defRPr>
            </a:lvl7pPr>
            <a:lvl8pPr lvl="7" algn="ctr" rtl="0">
              <a:lnSpc>
                <a:spcPct val="100000"/>
              </a:lnSpc>
              <a:spcBef>
                <a:spcPts val="0"/>
              </a:spcBef>
              <a:spcAft>
                <a:spcPts val="0"/>
              </a:spcAft>
              <a:buSzPts val="2400"/>
              <a:buFont typeface="Heebo"/>
              <a:buNone/>
              <a:defRPr sz="2400">
                <a:latin typeface="Heebo"/>
                <a:ea typeface="Heebo"/>
                <a:cs typeface="Heebo"/>
                <a:sym typeface="Heebo"/>
              </a:defRPr>
            </a:lvl8pPr>
            <a:lvl9pPr lvl="8" algn="ctr" rtl="0">
              <a:lnSpc>
                <a:spcPct val="100000"/>
              </a:lnSpc>
              <a:spcBef>
                <a:spcPts val="0"/>
              </a:spcBef>
              <a:spcAft>
                <a:spcPts val="0"/>
              </a:spcAft>
              <a:buSzPts val="2400"/>
              <a:buFont typeface="Heebo"/>
              <a:buNone/>
              <a:defRPr sz="2400">
                <a:latin typeface="Heebo"/>
                <a:ea typeface="Heebo"/>
                <a:cs typeface="Heebo"/>
                <a:sym typeface="Heebo"/>
              </a:defRPr>
            </a:lvl9pPr>
          </a:lstStyle>
          <a:p/>
        </p:txBody>
      </p:sp>
      <p:sp>
        <p:nvSpPr>
          <p:cNvPr id="170" name="Google Shape;170;p25"/>
          <p:cNvSpPr txBox="1"/>
          <p:nvPr>
            <p:ph type="subTitle" idx="8"/>
          </p:nvPr>
        </p:nvSpPr>
        <p:spPr>
          <a:xfrm>
            <a:off x="3199950" y="1680988"/>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algn="ctr" rtl="0">
              <a:lnSpc>
                <a:spcPct val="100000"/>
              </a:lnSpc>
              <a:spcBef>
                <a:spcPts val="0"/>
              </a:spcBef>
              <a:spcAft>
                <a:spcPts val="0"/>
              </a:spcAft>
              <a:buSzPts val="2400"/>
              <a:buFont typeface="Heebo"/>
              <a:buNone/>
              <a:defRPr sz="2400">
                <a:latin typeface="Heebo"/>
                <a:ea typeface="Heebo"/>
                <a:cs typeface="Heebo"/>
                <a:sym typeface="Heebo"/>
              </a:defRPr>
            </a:lvl2pPr>
            <a:lvl3pPr lvl="2" algn="ctr" rtl="0">
              <a:lnSpc>
                <a:spcPct val="100000"/>
              </a:lnSpc>
              <a:spcBef>
                <a:spcPts val="0"/>
              </a:spcBef>
              <a:spcAft>
                <a:spcPts val="0"/>
              </a:spcAft>
              <a:buSzPts val="2400"/>
              <a:buFont typeface="Heebo"/>
              <a:buNone/>
              <a:defRPr sz="2400">
                <a:latin typeface="Heebo"/>
                <a:ea typeface="Heebo"/>
                <a:cs typeface="Heebo"/>
                <a:sym typeface="Heebo"/>
              </a:defRPr>
            </a:lvl3pPr>
            <a:lvl4pPr lvl="3" algn="ctr" rtl="0">
              <a:lnSpc>
                <a:spcPct val="100000"/>
              </a:lnSpc>
              <a:spcBef>
                <a:spcPts val="0"/>
              </a:spcBef>
              <a:spcAft>
                <a:spcPts val="0"/>
              </a:spcAft>
              <a:buSzPts val="2400"/>
              <a:buFont typeface="Heebo"/>
              <a:buNone/>
              <a:defRPr sz="2400">
                <a:latin typeface="Heebo"/>
                <a:ea typeface="Heebo"/>
                <a:cs typeface="Heebo"/>
                <a:sym typeface="Heebo"/>
              </a:defRPr>
            </a:lvl4pPr>
            <a:lvl5pPr lvl="4" algn="ctr" rtl="0">
              <a:lnSpc>
                <a:spcPct val="100000"/>
              </a:lnSpc>
              <a:spcBef>
                <a:spcPts val="0"/>
              </a:spcBef>
              <a:spcAft>
                <a:spcPts val="0"/>
              </a:spcAft>
              <a:buSzPts val="2400"/>
              <a:buFont typeface="Heebo"/>
              <a:buNone/>
              <a:defRPr sz="2400">
                <a:latin typeface="Heebo"/>
                <a:ea typeface="Heebo"/>
                <a:cs typeface="Heebo"/>
                <a:sym typeface="Heebo"/>
              </a:defRPr>
            </a:lvl5pPr>
            <a:lvl6pPr lvl="5" algn="ctr" rtl="0">
              <a:lnSpc>
                <a:spcPct val="100000"/>
              </a:lnSpc>
              <a:spcBef>
                <a:spcPts val="0"/>
              </a:spcBef>
              <a:spcAft>
                <a:spcPts val="0"/>
              </a:spcAft>
              <a:buSzPts val="2400"/>
              <a:buFont typeface="Heebo"/>
              <a:buNone/>
              <a:defRPr sz="2400">
                <a:latin typeface="Heebo"/>
                <a:ea typeface="Heebo"/>
                <a:cs typeface="Heebo"/>
                <a:sym typeface="Heebo"/>
              </a:defRPr>
            </a:lvl6pPr>
            <a:lvl7pPr lvl="6" algn="ctr" rtl="0">
              <a:lnSpc>
                <a:spcPct val="100000"/>
              </a:lnSpc>
              <a:spcBef>
                <a:spcPts val="0"/>
              </a:spcBef>
              <a:spcAft>
                <a:spcPts val="0"/>
              </a:spcAft>
              <a:buSzPts val="2400"/>
              <a:buFont typeface="Heebo"/>
              <a:buNone/>
              <a:defRPr sz="2400">
                <a:latin typeface="Heebo"/>
                <a:ea typeface="Heebo"/>
                <a:cs typeface="Heebo"/>
                <a:sym typeface="Heebo"/>
              </a:defRPr>
            </a:lvl7pPr>
            <a:lvl8pPr lvl="7" algn="ctr" rtl="0">
              <a:lnSpc>
                <a:spcPct val="100000"/>
              </a:lnSpc>
              <a:spcBef>
                <a:spcPts val="0"/>
              </a:spcBef>
              <a:spcAft>
                <a:spcPts val="0"/>
              </a:spcAft>
              <a:buSzPts val="2400"/>
              <a:buFont typeface="Heebo"/>
              <a:buNone/>
              <a:defRPr sz="2400">
                <a:latin typeface="Heebo"/>
                <a:ea typeface="Heebo"/>
                <a:cs typeface="Heebo"/>
                <a:sym typeface="Heebo"/>
              </a:defRPr>
            </a:lvl8pPr>
            <a:lvl9pPr lvl="8" algn="ctr" rtl="0">
              <a:lnSpc>
                <a:spcPct val="100000"/>
              </a:lnSpc>
              <a:spcBef>
                <a:spcPts val="0"/>
              </a:spcBef>
              <a:spcAft>
                <a:spcPts val="0"/>
              </a:spcAft>
              <a:buSzPts val="2400"/>
              <a:buFont typeface="Heebo"/>
              <a:buNone/>
              <a:defRPr sz="2400">
                <a:latin typeface="Heebo"/>
                <a:ea typeface="Heebo"/>
                <a:cs typeface="Heebo"/>
                <a:sym typeface="Heebo"/>
              </a:defRPr>
            </a:lvl9pPr>
          </a:lstStyle>
          <a:p/>
        </p:txBody>
      </p:sp>
      <p:sp>
        <p:nvSpPr>
          <p:cNvPr id="171" name="Google Shape;171;p25"/>
          <p:cNvSpPr txBox="1"/>
          <p:nvPr>
            <p:ph type="subTitle" idx="9"/>
          </p:nvPr>
        </p:nvSpPr>
        <p:spPr>
          <a:xfrm>
            <a:off x="5669795" y="1680988"/>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algn="ctr" rtl="0">
              <a:lnSpc>
                <a:spcPct val="100000"/>
              </a:lnSpc>
              <a:spcBef>
                <a:spcPts val="0"/>
              </a:spcBef>
              <a:spcAft>
                <a:spcPts val="0"/>
              </a:spcAft>
              <a:buSzPts val="2400"/>
              <a:buFont typeface="Heebo"/>
              <a:buNone/>
              <a:defRPr sz="2400">
                <a:latin typeface="Heebo"/>
                <a:ea typeface="Heebo"/>
                <a:cs typeface="Heebo"/>
                <a:sym typeface="Heebo"/>
              </a:defRPr>
            </a:lvl2pPr>
            <a:lvl3pPr lvl="2" algn="ctr" rtl="0">
              <a:lnSpc>
                <a:spcPct val="100000"/>
              </a:lnSpc>
              <a:spcBef>
                <a:spcPts val="0"/>
              </a:spcBef>
              <a:spcAft>
                <a:spcPts val="0"/>
              </a:spcAft>
              <a:buSzPts val="2400"/>
              <a:buFont typeface="Heebo"/>
              <a:buNone/>
              <a:defRPr sz="2400">
                <a:latin typeface="Heebo"/>
                <a:ea typeface="Heebo"/>
                <a:cs typeface="Heebo"/>
                <a:sym typeface="Heebo"/>
              </a:defRPr>
            </a:lvl3pPr>
            <a:lvl4pPr lvl="3" algn="ctr" rtl="0">
              <a:lnSpc>
                <a:spcPct val="100000"/>
              </a:lnSpc>
              <a:spcBef>
                <a:spcPts val="0"/>
              </a:spcBef>
              <a:spcAft>
                <a:spcPts val="0"/>
              </a:spcAft>
              <a:buSzPts val="2400"/>
              <a:buFont typeface="Heebo"/>
              <a:buNone/>
              <a:defRPr sz="2400">
                <a:latin typeface="Heebo"/>
                <a:ea typeface="Heebo"/>
                <a:cs typeface="Heebo"/>
                <a:sym typeface="Heebo"/>
              </a:defRPr>
            </a:lvl4pPr>
            <a:lvl5pPr lvl="4" algn="ctr" rtl="0">
              <a:lnSpc>
                <a:spcPct val="100000"/>
              </a:lnSpc>
              <a:spcBef>
                <a:spcPts val="0"/>
              </a:spcBef>
              <a:spcAft>
                <a:spcPts val="0"/>
              </a:spcAft>
              <a:buSzPts val="2400"/>
              <a:buFont typeface="Heebo"/>
              <a:buNone/>
              <a:defRPr sz="2400">
                <a:latin typeface="Heebo"/>
                <a:ea typeface="Heebo"/>
                <a:cs typeface="Heebo"/>
                <a:sym typeface="Heebo"/>
              </a:defRPr>
            </a:lvl5pPr>
            <a:lvl6pPr lvl="5" algn="ctr" rtl="0">
              <a:lnSpc>
                <a:spcPct val="100000"/>
              </a:lnSpc>
              <a:spcBef>
                <a:spcPts val="0"/>
              </a:spcBef>
              <a:spcAft>
                <a:spcPts val="0"/>
              </a:spcAft>
              <a:buSzPts val="2400"/>
              <a:buFont typeface="Heebo"/>
              <a:buNone/>
              <a:defRPr sz="2400">
                <a:latin typeface="Heebo"/>
                <a:ea typeface="Heebo"/>
                <a:cs typeface="Heebo"/>
                <a:sym typeface="Heebo"/>
              </a:defRPr>
            </a:lvl6pPr>
            <a:lvl7pPr lvl="6" algn="ctr" rtl="0">
              <a:lnSpc>
                <a:spcPct val="100000"/>
              </a:lnSpc>
              <a:spcBef>
                <a:spcPts val="0"/>
              </a:spcBef>
              <a:spcAft>
                <a:spcPts val="0"/>
              </a:spcAft>
              <a:buSzPts val="2400"/>
              <a:buFont typeface="Heebo"/>
              <a:buNone/>
              <a:defRPr sz="2400">
                <a:latin typeface="Heebo"/>
                <a:ea typeface="Heebo"/>
                <a:cs typeface="Heebo"/>
                <a:sym typeface="Heebo"/>
              </a:defRPr>
            </a:lvl7pPr>
            <a:lvl8pPr lvl="7" algn="ctr" rtl="0">
              <a:lnSpc>
                <a:spcPct val="100000"/>
              </a:lnSpc>
              <a:spcBef>
                <a:spcPts val="0"/>
              </a:spcBef>
              <a:spcAft>
                <a:spcPts val="0"/>
              </a:spcAft>
              <a:buSzPts val="2400"/>
              <a:buFont typeface="Heebo"/>
              <a:buNone/>
              <a:defRPr sz="2400">
                <a:latin typeface="Heebo"/>
                <a:ea typeface="Heebo"/>
                <a:cs typeface="Heebo"/>
                <a:sym typeface="Heebo"/>
              </a:defRPr>
            </a:lvl8pPr>
            <a:lvl9pPr lvl="8" algn="ctr" rtl="0">
              <a:lnSpc>
                <a:spcPct val="100000"/>
              </a:lnSpc>
              <a:spcBef>
                <a:spcPts val="0"/>
              </a:spcBef>
              <a:spcAft>
                <a:spcPts val="0"/>
              </a:spcAft>
              <a:buSzPts val="2400"/>
              <a:buFont typeface="Heebo"/>
              <a:buNone/>
              <a:defRPr sz="2400">
                <a:latin typeface="Heebo"/>
                <a:ea typeface="Heebo"/>
                <a:cs typeface="Heebo"/>
                <a:sym typeface="Heebo"/>
              </a:defRPr>
            </a:lvl9pPr>
          </a:lstStyle>
          <a:p/>
        </p:txBody>
      </p:sp>
      <p:sp>
        <p:nvSpPr>
          <p:cNvPr id="172" name="Google Shape;172;p25"/>
          <p:cNvSpPr txBox="1"/>
          <p:nvPr>
            <p:ph type="subTitle" idx="13"/>
          </p:nvPr>
        </p:nvSpPr>
        <p:spPr>
          <a:xfrm>
            <a:off x="730105" y="3382191"/>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algn="ctr" rtl="0">
              <a:lnSpc>
                <a:spcPct val="100000"/>
              </a:lnSpc>
              <a:spcBef>
                <a:spcPts val="0"/>
              </a:spcBef>
              <a:spcAft>
                <a:spcPts val="0"/>
              </a:spcAft>
              <a:buSzPts val="2400"/>
              <a:buFont typeface="Heebo"/>
              <a:buNone/>
              <a:defRPr sz="2400">
                <a:latin typeface="Heebo"/>
                <a:ea typeface="Heebo"/>
                <a:cs typeface="Heebo"/>
                <a:sym typeface="Heebo"/>
              </a:defRPr>
            </a:lvl2pPr>
            <a:lvl3pPr lvl="2" algn="ctr" rtl="0">
              <a:lnSpc>
                <a:spcPct val="100000"/>
              </a:lnSpc>
              <a:spcBef>
                <a:spcPts val="0"/>
              </a:spcBef>
              <a:spcAft>
                <a:spcPts val="0"/>
              </a:spcAft>
              <a:buSzPts val="2400"/>
              <a:buFont typeface="Heebo"/>
              <a:buNone/>
              <a:defRPr sz="2400">
                <a:latin typeface="Heebo"/>
                <a:ea typeface="Heebo"/>
                <a:cs typeface="Heebo"/>
                <a:sym typeface="Heebo"/>
              </a:defRPr>
            </a:lvl3pPr>
            <a:lvl4pPr lvl="3" algn="ctr" rtl="0">
              <a:lnSpc>
                <a:spcPct val="100000"/>
              </a:lnSpc>
              <a:spcBef>
                <a:spcPts val="0"/>
              </a:spcBef>
              <a:spcAft>
                <a:spcPts val="0"/>
              </a:spcAft>
              <a:buSzPts val="2400"/>
              <a:buFont typeface="Heebo"/>
              <a:buNone/>
              <a:defRPr sz="2400">
                <a:latin typeface="Heebo"/>
                <a:ea typeface="Heebo"/>
                <a:cs typeface="Heebo"/>
                <a:sym typeface="Heebo"/>
              </a:defRPr>
            </a:lvl4pPr>
            <a:lvl5pPr lvl="4" algn="ctr" rtl="0">
              <a:lnSpc>
                <a:spcPct val="100000"/>
              </a:lnSpc>
              <a:spcBef>
                <a:spcPts val="0"/>
              </a:spcBef>
              <a:spcAft>
                <a:spcPts val="0"/>
              </a:spcAft>
              <a:buSzPts val="2400"/>
              <a:buFont typeface="Heebo"/>
              <a:buNone/>
              <a:defRPr sz="2400">
                <a:latin typeface="Heebo"/>
                <a:ea typeface="Heebo"/>
                <a:cs typeface="Heebo"/>
                <a:sym typeface="Heebo"/>
              </a:defRPr>
            </a:lvl5pPr>
            <a:lvl6pPr lvl="5" algn="ctr" rtl="0">
              <a:lnSpc>
                <a:spcPct val="100000"/>
              </a:lnSpc>
              <a:spcBef>
                <a:spcPts val="0"/>
              </a:spcBef>
              <a:spcAft>
                <a:spcPts val="0"/>
              </a:spcAft>
              <a:buSzPts val="2400"/>
              <a:buFont typeface="Heebo"/>
              <a:buNone/>
              <a:defRPr sz="2400">
                <a:latin typeface="Heebo"/>
                <a:ea typeface="Heebo"/>
                <a:cs typeface="Heebo"/>
                <a:sym typeface="Heebo"/>
              </a:defRPr>
            </a:lvl6pPr>
            <a:lvl7pPr lvl="6" algn="ctr" rtl="0">
              <a:lnSpc>
                <a:spcPct val="100000"/>
              </a:lnSpc>
              <a:spcBef>
                <a:spcPts val="0"/>
              </a:spcBef>
              <a:spcAft>
                <a:spcPts val="0"/>
              </a:spcAft>
              <a:buSzPts val="2400"/>
              <a:buFont typeface="Heebo"/>
              <a:buNone/>
              <a:defRPr sz="2400">
                <a:latin typeface="Heebo"/>
                <a:ea typeface="Heebo"/>
                <a:cs typeface="Heebo"/>
                <a:sym typeface="Heebo"/>
              </a:defRPr>
            </a:lvl7pPr>
            <a:lvl8pPr lvl="7" algn="ctr" rtl="0">
              <a:lnSpc>
                <a:spcPct val="100000"/>
              </a:lnSpc>
              <a:spcBef>
                <a:spcPts val="0"/>
              </a:spcBef>
              <a:spcAft>
                <a:spcPts val="0"/>
              </a:spcAft>
              <a:buSzPts val="2400"/>
              <a:buFont typeface="Heebo"/>
              <a:buNone/>
              <a:defRPr sz="2400">
                <a:latin typeface="Heebo"/>
                <a:ea typeface="Heebo"/>
                <a:cs typeface="Heebo"/>
                <a:sym typeface="Heebo"/>
              </a:defRPr>
            </a:lvl8pPr>
            <a:lvl9pPr lvl="8" algn="ctr" rtl="0">
              <a:lnSpc>
                <a:spcPct val="100000"/>
              </a:lnSpc>
              <a:spcBef>
                <a:spcPts val="0"/>
              </a:spcBef>
              <a:spcAft>
                <a:spcPts val="0"/>
              </a:spcAft>
              <a:buSzPts val="2400"/>
              <a:buFont typeface="Heebo"/>
              <a:buNone/>
              <a:defRPr sz="2400">
                <a:latin typeface="Heebo"/>
                <a:ea typeface="Heebo"/>
                <a:cs typeface="Heebo"/>
                <a:sym typeface="Heebo"/>
              </a:defRPr>
            </a:lvl9pPr>
          </a:lstStyle>
          <a:p/>
        </p:txBody>
      </p:sp>
      <p:sp>
        <p:nvSpPr>
          <p:cNvPr id="173" name="Google Shape;173;p25"/>
          <p:cNvSpPr txBox="1"/>
          <p:nvPr>
            <p:ph type="subTitle" idx="14"/>
          </p:nvPr>
        </p:nvSpPr>
        <p:spPr>
          <a:xfrm>
            <a:off x="3199950" y="3382191"/>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algn="ctr" rtl="0">
              <a:lnSpc>
                <a:spcPct val="100000"/>
              </a:lnSpc>
              <a:spcBef>
                <a:spcPts val="0"/>
              </a:spcBef>
              <a:spcAft>
                <a:spcPts val="0"/>
              </a:spcAft>
              <a:buSzPts val="2400"/>
              <a:buFont typeface="Heebo"/>
              <a:buNone/>
              <a:defRPr sz="2400">
                <a:latin typeface="Heebo"/>
                <a:ea typeface="Heebo"/>
                <a:cs typeface="Heebo"/>
                <a:sym typeface="Heebo"/>
              </a:defRPr>
            </a:lvl2pPr>
            <a:lvl3pPr lvl="2" algn="ctr" rtl="0">
              <a:lnSpc>
                <a:spcPct val="100000"/>
              </a:lnSpc>
              <a:spcBef>
                <a:spcPts val="0"/>
              </a:spcBef>
              <a:spcAft>
                <a:spcPts val="0"/>
              </a:spcAft>
              <a:buSzPts val="2400"/>
              <a:buFont typeface="Heebo"/>
              <a:buNone/>
              <a:defRPr sz="2400">
                <a:latin typeface="Heebo"/>
                <a:ea typeface="Heebo"/>
                <a:cs typeface="Heebo"/>
                <a:sym typeface="Heebo"/>
              </a:defRPr>
            </a:lvl3pPr>
            <a:lvl4pPr lvl="3" algn="ctr" rtl="0">
              <a:lnSpc>
                <a:spcPct val="100000"/>
              </a:lnSpc>
              <a:spcBef>
                <a:spcPts val="0"/>
              </a:spcBef>
              <a:spcAft>
                <a:spcPts val="0"/>
              </a:spcAft>
              <a:buSzPts val="2400"/>
              <a:buFont typeface="Heebo"/>
              <a:buNone/>
              <a:defRPr sz="2400">
                <a:latin typeface="Heebo"/>
                <a:ea typeface="Heebo"/>
                <a:cs typeface="Heebo"/>
                <a:sym typeface="Heebo"/>
              </a:defRPr>
            </a:lvl4pPr>
            <a:lvl5pPr lvl="4" algn="ctr" rtl="0">
              <a:lnSpc>
                <a:spcPct val="100000"/>
              </a:lnSpc>
              <a:spcBef>
                <a:spcPts val="0"/>
              </a:spcBef>
              <a:spcAft>
                <a:spcPts val="0"/>
              </a:spcAft>
              <a:buSzPts val="2400"/>
              <a:buFont typeface="Heebo"/>
              <a:buNone/>
              <a:defRPr sz="2400">
                <a:latin typeface="Heebo"/>
                <a:ea typeface="Heebo"/>
                <a:cs typeface="Heebo"/>
                <a:sym typeface="Heebo"/>
              </a:defRPr>
            </a:lvl5pPr>
            <a:lvl6pPr lvl="5" algn="ctr" rtl="0">
              <a:lnSpc>
                <a:spcPct val="100000"/>
              </a:lnSpc>
              <a:spcBef>
                <a:spcPts val="0"/>
              </a:spcBef>
              <a:spcAft>
                <a:spcPts val="0"/>
              </a:spcAft>
              <a:buSzPts val="2400"/>
              <a:buFont typeface="Heebo"/>
              <a:buNone/>
              <a:defRPr sz="2400">
                <a:latin typeface="Heebo"/>
                <a:ea typeface="Heebo"/>
                <a:cs typeface="Heebo"/>
                <a:sym typeface="Heebo"/>
              </a:defRPr>
            </a:lvl6pPr>
            <a:lvl7pPr lvl="6" algn="ctr" rtl="0">
              <a:lnSpc>
                <a:spcPct val="100000"/>
              </a:lnSpc>
              <a:spcBef>
                <a:spcPts val="0"/>
              </a:spcBef>
              <a:spcAft>
                <a:spcPts val="0"/>
              </a:spcAft>
              <a:buSzPts val="2400"/>
              <a:buFont typeface="Heebo"/>
              <a:buNone/>
              <a:defRPr sz="2400">
                <a:latin typeface="Heebo"/>
                <a:ea typeface="Heebo"/>
                <a:cs typeface="Heebo"/>
                <a:sym typeface="Heebo"/>
              </a:defRPr>
            </a:lvl7pPr>
            <a:lvl8pPr lvl="7" algn="ctr" rtl="0">
              <a:lnSpc>
                <a:spcPct val="100000"/>
              </a:lnSpc>
              <a:spcBef>
                <a:spcPts val="0"/>
              </a:spcBef>
              <a:spcAft>
                <a:spcPts val="0"/>
              </a:spcAft>
              <a:buSzPts val="2400"/>
              <a:buFont typeface="Heebo"/>
              <a:buNone/>
              <a:defRPr sz="2400">
                <a:latin typeface="Heebo"/>
                <a:ea typeface="Heebo"/>
                <a:cs typeface="Heebo"/>
                <a:sym typeface="Heebo"/>
              </a:defRPr>
            </a:lvl8pPr>
            <a:lvl9pPr lvl="8" algn="ctr" rtl="0">
              <a:lnSpc>
                <a:spcPct val="100000"/>
              </a:lnSpc>
              <a:spcBef>
                <a:spcPts val="0"/>
              </a:spcBef>
              <a:spcAft>
                <a:spcPts val="0"/>
              </a:spcAft>
              <a:buSzPts val="2400"/>
              <a:buFont typeface="Heebo"/>
              <a:buNone/>
              <a:defRPr sz="2400">
                <a:latin typeface="Heebo"/>
                <a:ea typeface="Heebo"/>
                <a:cs typeface="Heebo"/>
                <a:sym typeface="Heebo"/>
              </a:defRPr>
            </a:lvl9pPr>
          </a:lstStyle>
          <a:p/>
        </p:txBody>
      </p:sp>
      <p:sp>
        <p:nvSpPr>
          <p:cNvPr id="174" name="Google Shape;174;p25"/>
          <p:cNvSpPr txBox="1"/>
          <p:nvPr>
            <p:ph type="subTitle" idx="15"/>
          </p:nvPr>
        </p:nvSpPr>
        <p:spPr>
          <a:xfrm>
            <a:off x="5669795" y="3382191"/>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algn="ctr" rtl="0">
              <a:lnSpc>
                <a:spcPct val="100000"/>
              </a:lnSpc>
              <a:spcBef>
                <a:spcPts val="0"/>
              </a:spcBef>
              <a:spcAft>
                <a:spcPts val="0"/>
              </a:spcAft>
              <a:buSzPts val="2400"/>
              <a:buFont typeface="Heebo"/>
              <a:buNone/>
              <a:defRPr sz="2400">
                <a:latin typeface="Heebo"/>
                <a:ea typeface="Heebo"/>
                <a:cs typeface="Heebo"/>
                <a:sym typeface="Heebo"/>
              </a:defRPr>
            </a:lvl2pPr>
            <a:lvl3pPr lvl="2" algn="ctr" rtl="0">
              <a:lnSpc>
                <a:spcPct val="100000"/>
              </a:lnSpc>
              <a:spcBef>
                <a:spcPts val="0"/>
              </a:spcBef>
              <a:spcAft>
                <a:spcPts val="0"/>
              </a:spcAft>
              <a:buSzPts val="2400"/>
              <a:buFont typeface="Heebo"/>
              <a:buNone/>
              <a:defRPr sz="2400">
                <a:latin typeface="Heebo"/>
                <a:ea typeface="Heebo"/>
                <a:cs typeface="Heebo"/>
                <a:sym typeface="Heebo"/>
              </a:defRPr>
            </a:lvl3pPr>
            <a:lvl4pPr lvl="3" algn="ctr" rtl="0">
              <a:lnSpc>
                <a:spcPct val="100000"/>
              </a:lnSpc>
              <a:spcBef>
                <a:spcPts val="0"/>
              </a:spcBef>
              <a:spcAft>
                <a:spcPts val="0"/>
              </a:spcAft>
              <a:buSzPts val="2400"/>
              <a:buFont typeface="Heebo"/>
              <a:buNone/>
              <a:defRPr sz="2400">
                <a:latin typeface="Heebo"/>
                <a:ea typeface="Heebo"/>
                <a:cs typeface="Heebo"/>
                <a:sym typeface="Heebo"/>
              </a:defRPr>
            </a:lvl4pPr>
            <a:lvl5pPr lvl="4" algn="ctr" rtl="0">
              <a:lnSpc>
                <a:spcPct val="100000"/>
              </a:lnSpc>
              <a:spcBef>
                <a:spcPts val="0"/>
              </a:spcBef>
              <a:spcAft>
                <a:spcPts val="0"/>
              </a:spcAft>
              <a:buSzPts val="2400"/>
              <a:buFont typeface="Heebo"/>
              <a:buNone/>
              <a:defRPr sz="2400">
                <a:latin typeface="Heebo"/>
                <a:ea typeface="Heebo"/>
                <a:cs typeface="Heebo"/>
                <a:sym typeface="Heebo"/>
              </a:defRPr>
            </a:lvl5pPr>
            <a:lvl6pPr lvl="5" algn="ctr" rtl="0">
              <a:lnSpc>
                <a:spcPct val="100000"/>
              </a:lnSpc>
              <a:spcBef>
                <a:spcPts val="0"/>
              </a:spcBef>
              <a:spcAft>
                <a:spcPts val="0"/>
              </a:spcAft>
              <a:buSzPts val="2400"/>
              <a:buFont typeface="Heebo"/>
              <a:buNone/>
              <a:defRPr sz="2400">
                <a:latin typeface="Heebo"/>
                <a:ea typeface="Heebo"/>
                <a:cs typeface="Heebo"/>
                <a:sym typeface="Heebo"/>
              </a:defRPr>
            </a:lvl6pPr>
            <a:lvl7pPr lvl="6" algn="ctr" rtl="0">
              <a:lnSpc>
                <a:spcPct val="100000"/>
              </a:lnSpc>
              <a:spcBef>
                <a:spcPts val="0"/>
              </a:spcBef>
              <a:spcAft>
                <a:spcPts val="0"/>
              </a:spcAft>
              <a:buSzPts val="2400"/>
              <a:buFont typeface="Heebo"/>
              <a:buNone/>
              <a:defRPr sz="2400">
                <a:latin typeface="Heebo"/>
                <a:ea typeface="Heebo"/>
                <a:cs typeface="Heebo"/>
                <a:sym typeface="Heebo"/>
              </a:defRPr>
            </a:lvl7pPr>
            <a:lvl8pPr lvl="7" algn="ctr" rtl="0">
              <a:lnSpc>
                <a:spcPct val="100000"/>
              </a:lnSpc>
              <a:spcBef>
                <a:spcPts val="0"/>
              </a:spcBef>
              <a:spcAft>
                <a:spcPts val="0"/>
              </a:spcAft>
              <a:buSzPts val="2400"/>
              <a:buFont typeface="Heebo"/>
              <a:buNone/>
              <a:defRPr sz="2400">
                <a:latin typeface="Heebo"/>
                <a:ea typeface="Heebo"/>
                <a:cs typeface="Heebo"/>
                <a:sym typeface="Heebo"/>
              </a:defRPr>
            </a:lvl8pPr>
            <a:lvl9pPr lvl="8" algn="ctr" rtl="0">
              <a:lnSpc>
                <a:spcPct val="100000"/>
              </a:lnSpc>
              <a:spcBef>
                <a:spcPts val="0"/>
              </a:spcBef>
              <a:spcAft>
                <a:spcPts val="0"/>
              </a:spcAft>
              <a:buSzPts val="2400"/>
              <a:buFont typeface="Heebo"/>
              <a:buNone/>
              <a:defRPr sz="2400">
                <a:latin typeface="Heebo"/>
                <a:ea typeface="Heebo"/>
                <a:cs typeface="Heebo"/>
                <a:sym typeface="Heebo"/>
              </a:defRPr>
            </a:lvl9pPr>
          </a:lstStyle>
          <a:p/>
        </p:txBody>
      </p:sp>
    </p:spTree>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75" name="Shape 175"/>
        <p:cNvGrpSpPr/>
        <p:nvPr/>
      </p:nvGrpSpPr>
      <p:grpSpPr>
        <a:xfrm>
          <a:off x="0" y="0"/>
          <a:ext cx="0" cy="0"/>
          <a:chOff x="0" y="0"/>
          <a:chExt cx="0" cy="0"/>
        </a:xfrm>
      </p:grpSpPr>
      <p:sp>
        <p:nvSpPr>
          <p:cNvPr id="176" name="Google Shape;176;p26"/>
          <p:cNvSpPr txBox="1"/>
          <p:nvPr>
            <p:ph type="title" hasCustomPrompt="1"/>
          </p:nvPr>
        </p:nvSpPr>
        <p:spPr>
          <a:xfrm>
            <a:off x="3900000" y="706175"/>
            <a:ext cx="42567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7" name="Google Shape;177;p26"/>
          <p:cNvSpPr txBox="1"/>
          <p:nvPr>
            <p:ph type="subTitle" idx="1"/>
          </p:nvPr>
        </p:nvSpPr>
        <p:spPr>
          <a:xfrm>
            <a:off x="3900000" y="1464175"/>
            <a:ext cx="4256700" cy="37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78" name="Google Shape;178;p26"/>
          <p:cNvSpPr txBox="1"/>
          <p:nvPr>
            <p:ph type="title" idx="2" hasCustomPrompt="1"/>
          </p:nvPr>
        </p:nvSpPr>
        <p:spPr>
          <a:xfrm>
            <a:off x="3900000" y="2003879"/>
            <a:ext cx="42567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9" name="Google Shape;179;p26"/>
          <p:cNvSpPr txBox="1"/>
          <p:nvPr>
            <p:ph type="subTitle" idx="3"/>
          </p:nvPr>
        </p:nvSpPr>
        <p:spPr>
          <a:xfrm>
            <a:off x="3900000" y="2764450"/>
            <a:ext cx="4256700" cy="37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80" name="Google Shape;180;p26"/>
          <p:cNvSpPr txBox="1"/>
          <p:nvPr>
            <p:ph type="title" idx="4" hasCustomPrompt="1"/>
          </p:nvPr>
        </p:nvSpPr>
        <p:spPr>
          <a:xfrm>
            <a:off x="3900000" y="3301584"/>
            <a:ext cx="42567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1" name="Google Shape;181;p26"/>
          <p:cNvSpPr txBox="1"/>
          <p:nvPr>
            <p:ph type="subTitle" idx="5"/>
          </p:nvPr>
        </p:nvSpPr>
        <p:spPr>
          <a:xfrm>
            <a:off x="3900000" y="4064726"/>
            <a:ext cx="4256700" cy="37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Tree>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82" name="Shape 182"/>
        <p:cNvGrpSpPr/>
        <p:nvPr/>
      </p:nvGrpSpPr>
      <p:grpSpPr>
        <a:xfrm>
          <a:off x="0" y="0"/>
          <a:ext cx="0" cy="0"/>
          <a:chOff x="0" y="0"/>
          <a:chExt cx="0" cy="0"/>
        </a:xfrm>
      </p:grpSpPr>
      <p:grpSp>
        <p:nvGrpSpPr>
          <p:cNvPr id="183" name="Google Shape;183;p27"/>
          <p:cNvGrpSpPr/>
          <p:nvPr/>
        </p:nvGrpSpPr>
        <p:grpSpPr>
          <a:xfrm>
            <a:off x="2880" y="-51764"/>
            <a:ext cx="9156700" cy="5195314"/>
            <a:chOff x="2880" y="-51764"/>
            <a:chExt cx="9156700" cy="5195314"/>
          </a:xfrm>
        </p:grpSpPr>
        <p:sp>
          <p:nvSpPr>
            <p:cNvPr id="184" name="Google Shape;184;p27"/>
            <p:cNvSpPr/>
            <p:nvPr/>
          </p:nvSpPr>
          <p:spPr>
            <a:xfrm rot="10800000" flipH="1">
              <a:off x="2880" y="3949804"/>
              <a:ext cx="1235905" cy="1193746"/>
            </a:xfrm>
            <a:custGeom>
              <a:avLst/>
              <a:gdLst/>
              <a:ahLst/>
              <a:cxnLst/>
              <a:rect l="l" t="t" r="r" b="b"/>
              <a:pathLst>
                <a:path w="107330" h="107303" extrusionOk="0">
                  <a:moveTo>
                    <a:pt x="1" y="1"/>
                  </a:moveTo>
                  <a:lnTo>
                    <a:pt x="1" y="107303"/>
                  </a:lnTo>
                  <a:lnTo>
                    <a:pt x="1073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5" name="Google Shape;185;p27"/>
            <p:cNvGrpSpPr/>
            <p:nvPr/>
          </p:nvGrpSpPr>
          <p:grpSpPr>
            <a:xfrm rot="-5400000">
              <a:off x="7644618" y="5484"/>
              <a:ext cx="1572210" cy="1457714"/>
              <a:chOff x="4276575" y="600075"/>
              <a:chExt cx="4972200" cy="4610100"/>
            </a:xfrm>
          </p:grpSpPr>
          <p:cxnSp>
            <p:nvCxnSpPr>
              <p:cNvPr id="186" name="Google Shape;186;p27"/>
              <p:cNvCxnSpPr/>
              <p:nvPr/>
            </p:nvCxnSpPr>
            <p:spPr>
              <a:xfrm flipH="1">
                <a:off x="4276575" y="600075"/>
                <a:ext cx="4972200" cy="4610100"/>
              </a:xfrm>
              <a:prstGeom prst="straightConnector1">
                <a:avLst/>
              </a:prstGeom>
              <a:noFill/>
              <a:ln w="28575" cap="flat" cmpd="sng">
                <a:solidFill>
                  <a:schemeClr val="dk2"/>
                </a:solidFill>
                <a:prstDash val="solid"/>
                <a:round/>
                <a:headEnd type="none" w="med" len="med"/>
                <a:tailEnd type="none" w="med" len="med"/>
              </a:ln>
            </p:spPr>
          </p:cxnSp>
          <p:sp>
            <p:nvSpPr>
              <p:cNvPr id="187" name="Google Shape;187;p27"/>
              <p:cNvSpPr/>
              <p:nvPr/>
            </p:nvSpPr>
            <p:spPr>
              <a:xfrm flipH="1">
                <a:off x="4823819" y="1290676"/>
                <a:ext cx="4322700" cy="3891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88" name="Google Shape;188;p27"/>
          <p:cNvSpPr txBox="1"/>
          <p:nvPr>
            <p:ph type="title" hasCustomPrompt="1"/>
          </p:nvPr>
        </p:nvSpPr>
        <p:spPr>
          <a:xfrm>
            <a:off x="1339598" y="1398200"/>
            <a:ext cx="1398900" cy="538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6000"/>
              <a:buNone/>
              <a:defRPr sz="3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9" name="Google Shape;189;p27"/>
          <p:cNvSpPr txBox="1"/>
          <p:nvPr>
            <p:ph type="subTitle" idx="1"/>
          </p:nvPr>
        </p:nvSpPr>
        <p:spPr>
          <a:xfrm>
            <a:off x="952448" y="3800625"/>
            <a:ext cx="2173200" cy="7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90" name="Google Shape;190;p27"/>
          <p:cNvSpPr txBox="1"/>
          <p:nvPr>
            <p:ph type="subTitle" idx="2"/>
          </p:nvPr>
        </p:nvSpPr>
        <p:spPr>
          <a:xfrm>
            <a:off x="952448" y="3368550"/>
            <a:ext cx="2173200" cy="44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algn="ctr" rtl="0">
              <a:lnSpc>
                <a:spcPct val="100000"/>
              </a:lnSpc>
              <a:spcBef>
                <a:spcPts val="0"/>
              </a:spcBef>
              <a:spcAft>
                <a:spcPts val="0"/>
              </a:spcAft>
              <a:buSzPts val="2400"/>
              <a:buFont typeface="Heebo"/>
              <a:buNone/>
              <a:defRPr sz="2400">
                <a:latin typeface="Heebo"/>
                <a:ea typeface="Heebo"/>
                <a:cs typeface="Heebo"/>
                <a:sym typeface="Heebo"/>
              </a:defRPr>
            </a:lvl2pPr>
            <a:lvl3pPr lvl="2" algn="ctr" rtl="0">
              <a:lnSpc>
                <a:spcPct val="100000"/>
              </a:lnSpc>
              <a:spcBef>
                <a:spcPts val="0"/>
              </a:spcBef>
              <a:spcAft>
                <a:spcPts val="0"/>
              </a:spcAft>
              <a:buSzPts val="2400"/>
              <a:buFont typeface="Heebo"/>
              <a:buNone/>
              <a:defRPr sz="2400">
                <a:latin typeface="Heebo"/>
                <a:ea typeface="Heebo"/>
                <a:cs typeface="Heebo"/>
                <a:sym typeface="Heebo"/>
              </a:defRPr>
            </a:lvl3pPr>
            <a:lvl4pPr lvl="3" algn="ctr" rtl="0">
              <a:lnSpc>
                <a:spcPct val="100000"/>
              </a:lnSpc>
              <a:spcBef>
                <a:spcPts val="0"/>
              </a:spcBef>
              <a:spcAft>
                <a:spcPts val="0"/>
              </a:spcAft>
              <a:buSzPts val="2400"/>
              <a:buFont typeface="Heebo"/>
              <a:buNone/>
              <a:defRPr sz="2400">
                <a:latin typeface="Heebo"/>
                <a:ea typeface="Heebo"/>
                <a:cs typeface="Heebo"/>
                <a:sym typeface="Heebo"/>
              </a:defRPr>
            </a:lvl4pPr>
            <a:lvl5pPr lvl="4" algn="ctr" rtl="0">
              <a:lnSpc>
                <a:spcPct val="100000"/>
              </a:lnSpc>
              <a:spcBef>
                <a:spcPts val="0"/>
              </a:spcBef>
              <a:spcAft>
                <a:spcPts val="0"/>
              </a:spcAft>
              <a:buSzPts val="2400"/>
              <a:buFont typeface="Heebo"/>
              <a:buNone/>
              <a:defRPr sz="2400">
                <a:latin typeface="Heebo"/>
                <a:ea typeface="Heebo"/>
                <a:cs typeface="Heebo"/>
                <a:sym typeface="Heebo"/>
              </a:defRPr>
            </a:lvl5pPr>
            <a:lvl6pPr lvl="5" algn="ctr" rtl="0">
              <a:lnSpc>
                <a:spcPct val="100000"/>
              </a:lnSpc>
              <a:spcBef>
                <a:spcPts val="0"/>
              </a:spcBef>
              <a:spcAft>
                <a:spcPts val="0"/>
              </a:spcAft>
              <a:buSzPts val="2400"/>
              <a:buFont typeface="Heebo"/>
              <a:buNone/>
              <a:defRPr sz="2400">
                <a:latin typeface="Heebo"/>
                <a:ea typeface="Heebo"/>
                <a:cs typeface="Heebo"/>
                <a:sym typeface="Heebo"/>
              </a:defRPr>
            </a:lvl6pPr>
            <a:lvl7pPr lvl="6" algn="ctr" rtl="0">
              <a:lnSpc>
                <a:spcPct val="100000"/>
              </a:lnSpc>
              <a:spcBef>
                <a:spcPts val="0"/>
              </a:spcBef>
              <a:spcAft>
                <a:spcPts val="0"/>
              </a:spcAft>
              <a:buSzPts val="2400"/>
              <a:buFont typeface="Heebo"/>
              <a:buNone/>
              <a:defRPr sz="2400">
                <a:latin typeface="Heebo"/>
                <a:ea typeface="Heebo"/>
                <a:cs typeface="Heebo"/>
                <a:sym typeface="Heebo"/>
              </a:defRPr>
            </a:lvl7pPr>
            <a:lvl8pPr lvl="7" algn="ctr" rtl="0">
              <a:lnSpc>
                <a:spcPct val="100000"/>
              </a:lnSpc>
              <a:spcBef>
                <a:spcPts val="0"/>
              </a:spcBef>
              <a:spcAft>
                <a:spcPts val="0"/>
              </a:spcAft>
              <a:buSzPts val="2400"/>
              <a:buFont typeface="Heebo"/>
              <a:buNone/>
              <a:defRPr sz="2400">
                <a:latin typeface="Heebo"/>
                <a:ea typeface="Heebo"/>
                <a:cs typeface="Heebo"/>
                <a:sym typeface="Heebo"/>
              </a:defRPr>
            </a:lvl8pPr>
            <a:lvl9pPr lvl="8" algn="ctr" rtl="0">
              <a:lnSpc>
                <a:spcPct val="100000"/>
              </a:lnSpc>
              <a:spcBef>
                <a:spcPts val="0"/>
              </a:spcBef>
              <a:spcAft>
                <a:spcPts val="0"/>
              </a:spcAft>
              <a:buSzPts val="2400"/>
              <a:buFont typeface="Heebo"/>
              <a:buNone/>
              <a:defRPr sz="2400">
                <a:latin typeface="Heebo"/>
                <a:ea typeface="Heebo"/>
                <a:cs typeface="Heebo"/>
                <a:sym typeface="Heebo"/>
              </a:defRPr>
            </a:lvl9pPr>
          </a:lstStyle>
          <a:p/>
        </p:txBody>
      </p:sp>
      <p:sp>
        <p:nvSpPr>
          <p:cNvPr id="191" name="Google Shape;191;p27"/>
          <p:cNvSpPr txBox="1"/>
          <p:nvPr>
            <p:ph type="title" idx="3" hasCustomPrompt="1"/>
          </p:nvPr>
        </p:nvSpPr>
        <p:spPr>
          <a:xfrm>
            <a:off x="3873150" y="1398200"/>
            <a:ext cx="1397700" cy="538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6000"/>
              <a:buNone/>
              <a:defRPr sz="3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92" name="Google Shape;192;p27"/>
          <p:cNvSpPr txBox="1"/>
          <p:nvPr>
            <p:ph type="subTitle" idx="4"/>
          </p:nvPr>
        </p:nvSpPr>
        <p:spPr>
          <a:xfrm>
            <a:off x="3485400" y="3800625"/>
            <a:ext cx="2173200" cy="7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93" name="Google Shape;193;p27"/>
          <p:cNvSpPr txBox="1"/>
          <p:nvPr>
            <p:ph type="subTitle" idx="5"/>
          </p:nvPr>
        </p:nvSpPr>
        <p:spPr>
          <a:xfrm>
            <a:off x="3485400" y="3368550"/>
            <a:ext cx="2173200" cy="44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algn="ctr" rtl="0">
              <a:lnSpc>
                <a:spcPct val="100000"/>
              </a:lnSpc>
              <a:spcBef>
                <a:spcPts val="0"/>
              </a:spcBef>
              <a:spcAft>
                <a:spcPts val="0"/>
              </a:spcAft>
              <a:buSzPts val="2400"/>
              <a:buFont typeface="Heebo"/>
              <a:buNone/>
              <a:defRPr sz="2400">
                <a:latin typeface="Heebo"/>
                <a:ea typeface="Heebo"/>
                <a:cs typeface="Heebo"/>
                <a:sym typeface="Heebo"/>
              </a:defRPr>
            </a:lvl2pPr>
            <a:lvl3pPr lvl="2" algn="ctr" rtl="0">
              <a:lnSpc>
                <a:spcPct val="100000"/>
              </a:lnSpc>
              <a:spcBef>
                <a:spcPts val="0"/>
              </a:spcBef>
              <a:spcAft>
                <a:spcPts val="0"/>
              </a:spcAft>
              <a:buSzPts val="2400"/>
              <a:buFont typeface="Heebo"/>
              <a:buNone/>
              <a:defRPr sz="2400">
                <a:latin typeface="Heebo"/>
                <a:ea typeface="Heebo"/>
                <a:cs typeface="Heebo"/>
                <a:sym typeface="Heebo"/>
              </a:defRPr>
            </a:lvl3pPr>
            <a:lvl4pPr lvl="3" algn="ctr" rtl="0">
              <a:lnSpc>
                <a:spcPct val="100000"/>
              </a:lnSpc>
              <a:spcBef>
                <a:spcPts val="0"/>
              </a:spcBef>
              <a:spcAft>
                <a:spcPts val="0"/>
              </a:spcAft>
              <a:buSzPts val="2400"/>
              <a:buFont typeface="Heebo"/>
              <a:buNone/>
              <a:defRPr sz="2400">
                <a:latin typeface="Heebo"/>
                <a:ea typeface="Heebo"/>
                <a:cs typeface="Heebo"/>
                <a:sym typeface="Heebo"/>
              </a:defRPr>
            </a:lvl4pPr>
            <a:lvl5pPr lvl="4" algn="ctr" rtl="0">
              <a:lnSpc>
                <a:spcPct val="100000"/>
              </a:lnSpc>
              <a:spcBef>
                <a:spcPts val="0"/>
              </a:spcBef>
              <a:spcAft>
                <a:spcPts val="0"/>
              </a:spcAft>
              <a:buSzPts val="2400"/>
              <a:buFont typeface="Heebo"/>
              <a:buNone/>
              <a:defRPr sz="2400">
                <a:latin typeface="Heebo"/>
                <a:ea typeface="Heebo"/>
                <a:cs typeface="Heebo"/>
                <a:sym typeface="Heebo"/>
              </a:defRPr>
            </a:lvl5pPr>
            <a:lvl6pPr lvl="5" algn="ctr" rtl="0">
              <a:lnSpc>
                <a:spcPct val="100000"/>
              </a:lnSpc>
              <a:spcBef>
                <a:spcPts val="0"/>
              </a:spcBef>
              <a:spcAft>
                <a:spcPts val="0"/>
              </a:spcAft>
              <a:buSzPts val="2400"/>
              <a:buFont typeface="Heebo"/>
              <a:buNone/>
              <a:defRPr sz="2400">
                <a:latin typeface="Heebo"/>
                <a:ea typeface="Heebo"/>
                <a:cs typeface="Heebo"/>
                <a:sym typeface="Heebo"/>
              </a:defRPr>
            </a:lvl6pPr>
            <a:lvl7pPr lvl="6" algn="ctr" rtl="0">
              <a:lnSpc>
                <a:spcPct val="100000"/>
              </a:lnSpc>
              <a:spcBef>
                <a:spcPts val="0"/>
              </a:spcBef>
              <a:spcAft>
                <a:spcPts val="0"/>
              </a:spcAft>
              <a:buSzPts val="2400"/>
              <a:buFont typeface="Heebo"/>
              <a:buNone/>
              <a:defRPr sz="2400">
                <a:latin typeface="Heebo"/>
                <a:ea typeface="Heebo"/>
                <a:cs typeface="Heebo"/>
                <a:sym typeface="Heebo"/>
              </a:defRPr>
            </a:lvl7pPr>
            <a:lvl8pPr lvl="7" algn="ctr" rtl="0">
              <a:lnSpc>
                <a:spcPct val="100000"/>
              </a:lnSpc>
              <a:spcBef>
                <a:spcPts val="0"/>
              </a:spcBef>
              <a:spcAft>
                <a:spcPts val="0"/>
              </a:spcAft>
              <a:buSzPts val="2400"/>
              <a:buFont typeface="Heebo"/>
              <a:buNone/>
              <a:defRPr sz="2400">
                <a:latin typeface="Heebo"/>
                <a:ea typeface="Heebo"/>
                <a:cs typeface="Heebo"/>
                <a:sym typeface="Heebo"/>
              </a:defRPr>
            </a:lvl8pPr>
            <a:lvl9pPr lvl="8" algn="ctr" rtl="0">
              <a:lnSpc>
                <a:spcPct val="100000"/>
              </a:lnSpc>
              <a:spcBef>
                <a:spcPts val="0"/>
              </a:spcBef>
              <a:spcAft>
                <a:spcPts val="0"/>
              </a:spcAft>
              <a:buSzPts val="2400"/>
              <a:buFont typeface="Heebo"/>
              <a:buNone/>
              <a:defRPr sz="2400">
                <a:latin typeface="Heebo"/>
                <a:ea typeface="Heebo"/>
                <a:cs typeface="Heebo"/>
                <a:sym typeface="Heebo"/>
              </a:defRPr>
            </a:lvl9pPr>
          </a:lstStyle>
          <a:p/>
        </p:txBody>
      </p:sp>
      <p:sp>
        <p:nvSpPr>
          <p:cNvPr id="194" name="Google Shape;194;p27"/>
          <p:cNvSpPr txBox="1"/>
          <p:nvPr>
            <p:ph type="title" idx="6" hasCustomPrompt="1"/>
          </p:nvPr>
        </p:nvSpPr>
        <p:spPr>
          <a:xfrm>
            <a:off x="6412498" y="1398200"/>
            <a:ext cx="1397700" cy="538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6000"/>
              <a:buNone/>
              <a:defRPr sz="3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95" name="Google Shape;195;p27"/>
          <p:cNvSpPr txBox="1"/>
          <p:nvPr>
            <p:ph type="subTitle" idx="7"/>
          </p:nvPr>
        </p:nvSpPr>
        <p:spPr>
          <a:xfrm>
            <a:off x="6024748" y="3800625"/>
            <a:ext cx="2173200" cy="7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96" name="Google Shape;196;p27"/>
          <p:cNvSpPr txBox="1"/>
          <p:nvPr>
            <p:ph type="subTitle" idx="8"/>
          </p:nvPr>
        </p:nvSpPr>
        <p:spPr>
          <a:xfrm>
            <a:off x="6024748" y="3368550"/>
            <a:ext cx="2173200" cy="44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algn="ctr" rtl="0">
              <a:lnSpc>
                <a:spcPct val="100000"/>
              </a:lnSpc>
              <a:spcBef>
                <a:spcPts val="0"/>
              </a:spcBef>
              <a:spcAft>
                <a:spcPts val="0"/>
              </a:spcAft>
              <a:buSzPts val="2400"/>
              <a:buFont typeface="Heebo"/>
              <a:buNone/>
              <a:defRPr sz="2400">
                <a:latin typeface="Heebo"/>
                <a:ea typeface="Heebo"/>
                <a:cs typeface="Heebo"/>
                <a:sym typeface="Heebo"/>
              </a:defRPr>
            </a:lvl2pPr>
            <a:lvl3pPr lvl="2" algn="ctr" rtl="0">
              <a:lnSpc>
                <a:spcPct val="100000"/>
              </a:lnSpc>
              <a:spcBef>
                <a:spcPts val="0"/>
              </a:spcBef>
              <a:spcAft>
                <a:spcPts val="0"/>
              </a:spcAft>
              <a:buSzPts val="2400"/>
              <a:buFont typeface="Heebo"/>
              <a:buNone/>
              <a:defRPr sz="2400">
                <a:latin typeface="Heebo"/>
                <a:ea typeface="Heebo"/>
                <a:cs typeface="Heebo"/>
                <a:sym typeface="Heebo"/>
              </a:defRPr>
            </a:lvl3pPr>
            <a:lvl4pPr lvl="3" algn="ctr" rtl="0">
              <a:lnSpc>
                <a:spcPct val="100000"/>
              </a:lnSpc>
              <a:spcBef>
                <a:spcPts val="0"/>
              </a:spcBef>
              <a:spcAft>
                <a:spcPts val="0"/>
              </a:spcAft>
              <a:buSzPts val="2400"/>
              <a:buFont typeface="Heebo"/>
              <a:buNone/>
              <a:defRPr sz="2400">
                <a:latin typeface="Heebo"/>
                <a:ea typeface="Heebo"/>
                <a:cs typeface="Heebo"/>
                <a:sym typeface="Heebo"/>
              </a:defRPr>
            </a:lvl4pPr>
            <a:lvl5pPr lvl="4" algn="ctr" rtl="0">
              <a:lnSpc>
                <a:spcPct val="100000"/>
              </a:lnSpc>
              <a:spcBef>
                <a:spcPts val="0"/>
              </a:spcBef>
              <a:spcAft>
                <a:spcPts val="0"/>
              </a:spcAft>
              <a:buSzPts val="2400"/>
              <a:buFont typeface="Heebo"/>
              <a:buNone/>
              <a:defRPr sz="2400">
                <a:latin typeface="Heebo"/>
                <a:ea typeface="Heebo"/>
                <a:cs typeface="Heebo"/>
                <a:sym typeface="Heebo"/>
              </a:defRPr>
            </a:lvl5pPr>
            <a:lvl6pPr lvl="5" algn="ctr" rtl="0">
              <a:lnSpc>
                <a:spcPct val="100000"/>
              </a:lnSpc>
              <a:spcBef>
                <a:spcPts val="0"/>
              </a:spcBef>
              <a:spcAft>
                <a:spcPts val="0"/>
              </a:spcAft>
              <a:buSzPts val="2400"/>
              <a:buFont typeface="Heebo"/>
              <a:buNone/>
              <a:defRPr sz="2400">
                <a:latin typeface="Heebo"/>
                <a:ea typeface="Heebo"/>
                <a:cs typeface="Heebo"/>
                <a:sym typeface="Heebo"/>
              </a:defRPr>
            </a:lvl6pPr>
            <a:lvl7pPr lvl="6" algn="ctr" rtl="0">
              <a:lnSpc>
                <a:spcPct val="100000"/>
              </a:lnSpc>
              <a:spcBef>
                <a:spcPts val="0"/>
              </a:spcBef>
              <a:spcAft>
                <a:spcPts val="0"/>
              </a:spcAft>
              <a:buSzPts val="2400"/>
              <a:buFont typeface="Heebo"/>
              <a:buNone/>
              <a:defRPr sz="2400">
                <a:latin typeface="Heebo"/>
                <a:ea typeface="Heebo"/>
                <a:cs typeface="Heebo"/>
                <a:sym typeface="Heebo"/>
              </a:defRPr>
            </a:lvl7pPr>
            <a:lvl8pPr lvl="7" algn="ctr" rtl="0">
              <a:lnSpc>
                <a:spcPct val="100000"/>
              </a:lnSpc>
              <a:spcBef>
                <a:spcPts val="0"/>
              </a:spcBef>
              <a:spcAft>
                <a:spcPts val="0"/>
              </a:spcAft>
              <a:buSzPts val="2400"/>
              <a:buFont typeface="Heebo"/>
              <a:buNone/>
              <a:defRPr sz="2400">
                <a:latin typeface="Heebo"/>
                <a:ea typeface="Heebo"/>
                <a:cs typeface="Heebo"/>
                <a:sym typeface="Heebo"/>
              </a:defRPr>
            </a:lvl8pPr>
            <a:lvl9pPr lvl="8" algn="ctr" rtl="0">
              <a:lnSpc>
                <a:spcPct val="100000"/>
              </a:lnSpc>
              <a:spcBef>
                <a:spcPts val="0"/>
              </a:spcBef>
              <a:spcAft>
                <a:spcPts val="0"/>
              </a:spcAft>
              <a:buSzPts val="2400"/>
              <a:buFont typeface="Heebo"/>
              <a:buNone/>
              <a:defRPr sz="2400">
                <a:latin typeface="Heebo"/>
                <a:ea typeface="Heebo"/>
                <a:cs typeface="Heebo"/>
                <a:sym typeface="Heebo"/>
              </a:defRPr>
            </a:lvl9pPr>
          </a:lstStyle>
          <a:p/>
        </p:txBody>
      </p:sp>
      <p:sp>
        <p:nvSpPr>
          <p:cNvPr id="197" name="Google Shape;197;p27"/>
          <p:cNvSpPr txBox="1"/>
          <p:nvPr>
            <p:ph type="title" idx="9"/>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98" name="Shape 198"/>
        <p:cNvGrpSpPr/>
        <p:nvPr/>
      </p:nvGrpSpPr>
      <p:grpSpPr>
        <a:xfrm>
          <a:off x="0" y="0"/>
          <a:ext cx="0" cy="0"/>
          <a:chOff x="0" y="0"/>
          <a:chExt cx="0" cy="0"/>
        </a:xfrm>
      </p:grpSpPr>
      <p:sp>
        <p:nvSpPr>
          <p:cNvPr id="199" name="Google Shape;199;p28"/>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grpSp>
        <p:nvGrpSpPr>
          <p:cNvPr id="200" name="Google Shape;200;p28"/>
          <p:cNvGrpSpPr/>
          <p:nvPr/>
        </p:nvGrpSpPr>
        <p:grpSpPr>
          <a:xfrm>
            <a:off x="7676943" y="-4150"/>
            <a:ext cx="1572210" cy="5214548"/>
            <a:chOff x="7676943" y="-4150"/>
            <a:chExt cx="1572210" cy="5214548"/>
          </a:xfrm>
        </p:grpSpPr>
        <p:sp>
          <p:nvSpPr>
            <p:cNvPr id="201" name="Google Shape;201;p28"/>
            <p:cNvSpPr/>
            <p:nvPr/>
          </p:nvSpPr>
          <p:spPr>
            <a:xfrm flipH="1">
              <a:off x="7927375" y="-4150"/>
              <a:ext cx="1235905" cy="1193746"/>
            </a:xfrm>
            <a:custGeom>
              <a:avLst/>
              <a:gdLst/>
              <a:ahLst/>
              <a:cxnLst/>
              <a:rect l="l" t="t" r="r" b="b"/>
              <a:pathLst>
                <a:path w="107330" h="107303" extrusionOk="0">
                  <a:moveTo>
                    <a:pt x="1" y="1"/>
                  </a:moveTo>
                  <a:lnTo>
                    <a:pt x="1" y="107303"/>
                  </a:lnTo>
                  <a:lnTo>
                    <a:pt x="1073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02" name="Google Shape;202;p28"/>
            <p:cNvGrpSpPr/>
            <p:nvPr/>
          </p:nvGrpSpPr>
          <p:grpSpPr>
            <a:xfrm>
              <a:off x="7676943" y="3752684"/>
              <a:ext cx="1572210" cy="1457714"/>
              <a:chOff x="4276575" y="600075"/>
              <a:chExt cx="4972200" cy="4610100"/>
            </a:xfrm>
          </p:grpSpPr>
          <p:cxnSp>
            <p:nvCxnSpPr>
              <p:cNvPr id="203" name="Google Shape;203;p28"/>
              <p:cNvCxnSpPr/>
              <p:nvPr/>
            </p:nvCxnSpPr>
            <p:spPr>
              <a:xfrm flipH="1">
                <a:off x="4276575" y="600075"/>
                <a:ext cx="4972200" cy="4610100"/>
              </a:xfrm>
              <a:prstGeom prst="straightConnector1">
                <a:avLst/>
              </a:prstGeom>
              <a:noFill/>
              <a:ln w="28575" cap="flat" cmpd="sng">
                <a:solidFill>
                  <a:schemeClr val="dk2"/>
                </a:solidFill>
                <a:prstDash val="solid"/>
                <a:round/>
                <a:headEnd type="none" w="med" len="med"/>
                <a:tailEnd type="none" w="med" len="med"/>
              </a:ln>
            </p:spPr>
          </p:cxnSp>
          <p:sp>
            <p:nvSpPr>
              <p:cNvPr id="204" name="Google Shape;204;p28"/>
              <p:cNvSpPr/>
              <p:nvPr/>
            </p:nvSpPr>
            <p:spPr>
              <a:xfrm flipH="1">
                <a:off x="4823819" y="1290676"/>
                <a:ext cx="4322700" cy="3891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205" name="Shape 205"/>
        <p:cNvGrpSpPr/>
        <p:nvPr/>
      </p:nvGrpSpPr>
      <p:grpSpPr>
        <a:xfrm>
          <a:off x="0" y="0"/>
          <a:ext cx="0" cy="0"/>
          <a:chOff x="0" y="0"/>
          <a:chExt cx="0" cy="0"/>
        </a:xfrm>
      </p:grpSpPr>
      <p:grpSp>
        <p:nvGrpSpPr>
          <p:cNvPr id="206" name="Google Shape;206;p29"/>
          <p:cNvGrpSpPr/>
          <p:nvPr/>
        </p:nvGrpSpPr>
        <p:grpSpPr>
          <a:xfrm>
            <a:off x="-15634" y="-4150"/>
            <a:ext cx="9178914" cy="5195271"/>
            <a:chOff x="-15634" y="-4150"/>
            <a:chExt cx="9178914" cy="5195271"/>
          </a:xfrm>
        </p:grpSpPr>
        <p:grpSp>
          <p:nvGrpSpPr>
            <p:cNvPr id="207" name="Google Shape;207;p29"/>
            <p:cNvGrpSpPr/>
            <p:nvPr/>
          </p:nvGrpSpPr>
          <p:grpSpPr>
            <a:xfrm rot="5400000">
              <a:off x="-72882" y="3676159"/>
              <a:ext cx="1572210" cy="1457714"/>
              <a:chOff x="4276575" y="600075"/>
              <a:chExt cx="4972200" cy="4610100"/>
            </a:xfrm>
          </p:grpSpPr>
          <p:cxnSp>
            <p:nvCxnSpPr>
              <p:cNvPr id="208" name="Google Shape;208;p29"/>
              <p:cNvCxnSpPr/>
              <p:nvPr/>
            </p:nvCxnSpPr>
            <p:spPr>
              <a:xfrm flipH="1">
                <a:off x="4276575" y="600075"/>
                <a:ext cx="4972200" cy="4610100"/>
              </a:xfrm>
              <a:prstGeom prst="straightConnector1">
                <a:avLst/>
              </a:prstGeom>
              <a:noFill/>
              <a:ln w="28575" cap="flat" cmpd="sng">
                <a:solidFill>
                  <a:schemeClr val="dk2"/>
                </a:solidFill>
                <a:prstDash val="solid"/>
                <a:round/>
                <a:headEnd type="none" w="med" len="med"/>
                <a:tailEnd type="none" w="med" len="med"/>
              </a:ln>
            </p:spPr>
          </p:cxnSp>
          <p:sp>
            <p:nvSpPr>
              <p:cNvPr id="209" name="Google Shape;209;p29"/>
              <p:cNvSpPr/>
              <p:nvPr/>
            </p:nvSpPr>
            <p:spPr>
              <a:xfrm flipH="1">
                <a:off x="4823819" y="1290676"/>
                <a:ext cx="4322700" cy="3891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0" name="Google Shape;210;p29"/>
            <p:cNvSpPr/>
            <p:nvPr/>
          </p:nvSpPr>
          <p:spPr>
            <a:xfrm flipH="1">
              <a:off x="7927375" y="-4150"/>
              <a:ext cx="1235905" cy="1193746"/>
            </a:xfrm>
            <a:custGeom>
              <a:avLst/>
              <a:gdLst/>
              <a:ahLst/>
              <a:cxnLst/>
              <a:rect l="l" t="t" r="r" b="b"/>
              <a:pathLst>
                <a:path w="107330" h="107303" extrusionOk="0">
                  <a:moveTo>
                    <a:pt x="1" y="1"/>
                  </a:moveTo>
                  <a:lnTo>
                    <a:pt x="1" y="107303"/>
                  </a:lnTo>
                  <a:lnTo>
                    <a:pt x="1073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1" name="Google Shape;211;p29"/>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hf hdr="0"/>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3">
  <p:cSld name="CUSTOM_10_1_1">
    <p:spTree>
      <p:nvGrpSpPr>
        <p:cNvPr id="212" name="Shape 212"/>
        <p:cNvGrpSpPr/>
        <p:nvPr/>
      </p:nvGrpSpPr>
      <p:grpSpPr>
        <a:xfrm>
          <a:off x="0" y="0"/>
          <a:ext cx="0" cy="0"/>
          <a:chOff x="0" y="0"/>
          <a:chExt cx="0" cy="0"/>
        </a:xfrm>
      </p:grpSpPr>
      <p:sp>
        <p:nvSpPr>
          <p:cNvPr id="213" name="Google Shape;213;p30"/>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14" name="Google Shape;214;p30"/>
          <p:cNvSpPr/>
          <p:nvPr/>
        </p:nvSpPr>
        <p:spPr>
          <a:xfrm flipH="1">
            <a:off x="7590591" y="3741180"/>
            <a:ext cx="1620600" cy="145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7" name="Google Shape;17;p4"/>
          <p:cNvSpPr txBox="1"/>
          <p:nvPr>
            <p:ph type="body" idx="1"/>
          </p:nvPr>
        </p:nvSpPr>
        <p:spPr>
          <a:xfrm>
            <a:off x="720000" y="1215751"/>
            <a:ext cx="7704000" cy="375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p:txBody>
      </p:sp>
      <p:grpSp>
        <p:nvGrpSpPr>
          <p:cNvPr id="18" name="Google Shape;18;p4"/>
          <p:cNvGrpSpPr/>
          <p:nvPr/>
        </p:nvGrpSpPr>
        <p:grpSpPr>
          <a:xfrm>
            <a:off x="7676943" y="3752684"/>
            <a:ext cx="1572210" cy="1457714"/>
            <a:chOff x="4276575" y="600075"/>
            <a:chExt cx="4972200" cy="4610100"/>
          </a:xfrm>
        </p:grpSpPr>
        <p:cxnSp>
          <p:nvCxnSpPr>
            <p:cNvPr id="19" name="Google Shape;19;p4"/>
            <p:cNvCxnSpPr/>
            <p:nvPr/>
          </p:nvCxnSpPr>
          <p:spPr>
            <a:xfrm flipH="1">
              <a:off x="4276575" y="600075"/>
              <a:ext cx="4972200" cy="4610100"/>
            </a:xfrm>
            <a:prstGeom prst="straightConnector1">
              <a:avLst/>
            </a:prstGeom>
            <a:noFill/>
            <a:ln w="28575" cap="flat" cmpd="sng">
              <a:solidFill>
                <a:schemeClr val="dk2"/>
              </a:solidFill>
              <a:prstDash val="solid"/>
              <a:round/>
              <a:headEnd type="none" w="med" len="med"/>
              <a:tailEnd type="none" w="med" len="med"/>
            </a:ln>
          </p:spPr>
        </p:cxnSp>
        <p:sp>
          <p:nvSpPr>
            <p:cNvPr id="20" name="Google Shape;20;p4"/>
            <p:cNvSpPr/>
            <p:nvPr/>
          </p:nvSpPr>
          <p:spPr>
            <a:xfrm flipH="1">
              <a:off x="4823819" y="1290676"/>
              <a:ext cx="4322700" cy="3891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215" name="Shape 215"/>
        <p:cNvGrpSpPr/>
        <p:nvPr/>
      </p:nvGrpSpPr>
      <p:grpSpPr>
        <a:xfrm>
          <a:off x="0" y="0"/>
          <a:ext cx="0" cy="0"/>
          <a:chOff x="0" y="0"/>
          <a:chExt cx="0" cy="0"/>
        </a:xfrm>
      </p:grpSpPr>
      <p:sp>
        <p:nvSpPr>
          <p:cNvPr id="216" name="Google Shape;216;p31"/>
          <p:cNvSpPr txBox="1"/>
          <p:nvPr>
            <p:ph type="title"/>
          </p:nvPr>
        </p:nvSpPr>
        <p:spPr>
          <a:xfrm>
            <a:off x="747700" y="569950"/>
            <a:ext cx="3824400" cy="11190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sz="72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17" name="Google Shape;217;p31"/>
          <p:cNvSpPr txBox="1"/>
          <p:nvPr>
            <p:ph type="subTitle" idx="1"/>
          </p:nvPr>
        </p:nvSpPr>
        <p:spPr>
          <a:xfrm>
            <a:off x="747700" y="1637675"/>
            <a:ext cx="3824400" cy="95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18" name="Google Shape;218;p31"/>
          <p:cNvSpPr txBox="1"/>
          <p:nvPr/>
        </p:nvSpPr>
        <p:spPr>
          <a:xfrm>
            <a:off x="747700" y="3535750"/>
            <a:ext cx="3824400" cy="6891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GB" sz="1100" b="1">
                <a:solidFill>
                  <a:schemeClr val="lt1"/>
                </a:solidFill>
                <a:latin typeface="Mulish"/>
                <a:ea typeface="Mulish"/>
                <a:cs typeface="Mulish"/>
                <a:sym typeface="Mulish"/>
              </a:rPr>
              <a:t>CREDITS:</a:t>
            </a:r>
            <a:r>
              <a:rPr lang="en-GB" sz="1100">
                <a:solidFill>
                  <a:schemeClr val="lt1"/>
                </a:solidFill>
                <a:latin typeface="Mulish"/>
                <a:ea typeface="Mulish"/>
                <a:cs typeface="Mulish"/>
                <a:sym typeface="Mulish"/>
              </a:rPr>
              <a:t> This presentation template was created by </a:t>
            </a:r>
            <a:r>
              <a:rPr lang="en-GB" sz="1100" b="1" u="sng">
                <a:solidFill>
                  <a:schemeClr val="lt1"/>
                </a:solidFill>
                <a:latin typeface="Mulish"/>
                <a:ea typeface="Mulish"/>
                <a:cs typeface="Mulish"/>
                <a:sym typeface="Mulish"/>
                <a:hlinkClick r:id="rId2"/>
              </a:rPr>
              <a:t>Slidesgo</a:t>
            </a:r>
            <a:r>
              <a:rPr lang="en-GB" sz="1100">
                <a:solidFill>
                  <a:schemeClr val="lt1"/>
                </a:solidFill>
                <a:latin typeface="Mulish"/>
                <a:ea typeface="Mulish"/>
                <a:cs typeface="Mulish"/>
                <a:sym typeface="Mulish"/>
              </a:rPr>
              <a:t>, and includes icons by </a:t>
            </a:r>
            <a:r>
              <a:rPr lang="en-GB" sz="1100" b="1" u="sng">
                <a:solidFill>
                  <a:schemeClr val="lt1"/>
                </a:solidFill>
                <a:latin typeface="Mulish"/>
                <a:ea typeface="Mulish"/>
                <a:cs typeface="Mulish"/>
                <a:sym typeface="Mulish"/>
                <a:hlinkClick r:id="rId3"/>
              </a:rPr>
              <a:t>Flaticon</a:t>
            </a:r>
            <a:r>
              <a:rPr lang="en-GB" sz="1100">
                <a:solidFill>
                  <a:schemeClr val="lt1"/>
                </a:solidFill>
                <a:latin typeface="Mulish"/>
                <a:ea typeface="Mulish"/>
                <a:cs typeface="Mulish"/>
                <a:sym typeface="Mulish"/>
              </a:rPr>
              <a:t>, and infographics &amp; images by </a:t>
            </a:r>
            <a:r>
              <a:rPr lang="en-GB" sz="1100" b="1" u="sng">
                <a:solidFill>
                  <a:schemeClr val="lt1"/>
                </a:solidFill>
                <a:latin typeface="Mulish"/>
                <a:ea typeface="Mulish"/>
                <a:cs typeface="Mulish"/>
                <a:sym typeface="Mulish"/>
                <a:hlinkClick r:id="rId4"/>
              </a:rPr>
              <a:t>Freepik</a:t>
            </a:r>
            <a:r>
              <a:rPr lang="en-GB" sz="1100" u="sng">
                <a:solidFill>
                  <a:schemeClr val="lt1"/>
                </a:solidFill>
                <a:latin typeface="Mulish"/>
                <a:ea typeface="Mulish"/>
                <a:cs typeface="Mulish"/>
                <a:sym typeface="Mulish"/>
              </a:rPr>
              <a:t> </a:t>
            </a:r>
            <a:endParaRPr sz="1100" b="1" u="sng">
              <a:solidFill>
                <a:schemeClr val="lt1"/>
              </a:solidFill>
              <a:latin typeface="Mulish"/>
              <a:ea typeface="Mulish"/>
              <a:cs typeface="Mulish"/>
              <a:sym typeface="Mulish"/>
            </a:endParaRPr>
          </a:p>
        </p:txBody>
      </p:sp>
    </p:spTree>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219" name="Shape 219"/>
        <p:cNvGrpSpPr/>
        <p:nvPr/>
      </p:nvGrpSpPr>
      <p:grpSpPr>
        <a:xfrm>
          <a:off x="0" y="0"/>
          <a:ext cx="0" cy="0"/>
          <a:chOff x="0" y="0"/>
          <a:chExt cx="0" cy="0"/>
        </a:xfrm>
      </p:grpSpPr>
      <p:grpSp>
        <p:nvGrpSpPr>
          <p:cNvPr id="220" name="Google Shape;220;p32"/>
          <p:cNvGrpSpPr/>
          <p:nvPr/>
        </p:nvGrpSpPr>
        <p:grpSpPr>
          <a:xfrm>
            <a:off x="2661975" y="-142875"/>
            <a:ext cx="6491550" cy="5353050"/>
            <a:chOff x="2661975" y="-142875"/>
            <a:chExt cx="6491550" cy="5353050"/>
          </a:xfrm>
        </p:grpSpPr>
        <p:grpSp>
          <p:nvGrpSpPr>
            <p:cNvPr id="221" name="Google Shape;221;p32"/>
            <p:cNvGrpSpPr/>
            <p:nvPr/>
          </p:nvGrpSpPr>
          <p:grpSpPr>
            <a:xfrm flipH="1">
              <a:off x="2661975" y="-114377"/>
              <a:ext cx="6491550" cy="5324552"/>
              <a:chOff x="1600725" y="-6725"/>
              <a:chExt cx="6491550" cy="5143501"/>
            </a:xfrm>
          </p:grpSpPr>
          <p:sp>
            <p:nvSpPr>
              <p:cNvPr id="222" name="Google Shape;222;p32"/>
              <p:cNvSpPr/>
              <p:nvPr/>
            </p:nvSpPr>
            <p:spPr>
              <a:xfrm>
                <a:off x="2641875" y="-6725"/>
                <a:ext cx="5450400" cy="51435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32"/>
              <p:cNvSpPr/>
              <p:nvPr/>
            </p:nvSpPr>
            <p:spPr>
              <a:xfrm>
                <a:off x="1600725" y="-6724"/>
                <a:ext cx="10947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24" name="Google Shape;224;p32"/>
            <p:cNvSpPr/>
            <p:nvPr/>
          </p:nvSpPr>
          <p:spPr>
            <a:xfrm rot="10800000">
              <a:off x="4823819" y="-114377"/>
              <a:ext cx="4322700" cy="3891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25" name="Google Shape;225;p32"/>
            <p:cNvCxnSpPr/>
            <p:nvPr/>
          </p:nvCxnSpPr>
          <p:spPr>
            <a:xfrm rot="10800000">
              <a:off x="4276450" y="-142875"/>
              <a:ext cx="4862700" cy="4426500"/>
            </a:xfrm>
            <a:prstGeom prst="straightConnector1">
              <a:avLst/>
            </a:prstGeom>
            <a:noFill/>
            <a:ln w="28575" cap="flat" cmpd="sng">
              <a:solidFill>
                <a:srgbClr val="F5640B"/>
              </a:solidFill>
              <a:prstDash val="solid"/>
              <a:round/>
              <a:headEnd type="none" w="med" len="med"/>
              <a:tailEnd type="none" w="med" len="med"/>
            </a:ln>
          </p:spPr>
        </p:cxnSp>
      </p:grpSp>
    </p:spTree>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226" name="Shape 226"/>
        <p:cNvGrpSpPr/>
        <p:nvPr/>
      </p:nvGrpSpPr>
      <p:grpSpPr>
        <a:xfrm>
          <a:off x="0" y="0"/>
          <a:ext cx="0" cy="0"/>
          <a:chOff x="0" y="0"/>
          <a:chExt cx="0" cy="0"/>
        </a:xfrm>
      </p:grpSpPr>
      <p:grpSp>
        <p:nvGrpSpPr>
          <p:cNvPr id="227" name="Google Shape;227;p33"/>
          <p:cNvGrpSpPr/>
          <p:nvPr/>
        </p:nvGrpSpPr>
        <p:grpSpPr>
          <a:xfrm>
            <a:off x="-15634" y="-4150"/>
            <a:ext cx="9178914" cy="5195271"/>
            <a:chOff x="-15634" y="-4150"/>
            <a:chExt cx="9178914" cy="5195271"/>
          </a:xfrm>
        </p:grpSpPr>
        <p:grpSp>
          <p:nvGrpSpPr>
            <p:cNvPr id="228" name="Google Shape;228;p33"/>
            <p:cNvGrpSpPr/>
            <p:nvPr/>
          </p:nvGrpSpPr>
          <p:grpSpPr>
            <a:xfrm rot="5400000">
              <a:off x="-72882" y="3676159"/>
              <a:ext cx="1572210" cy="1457714"/>
              <a:chOff x="4276575" y="600075"/>
              <a:chExt cx="4972200" cy="4610100"/>
            </a:xfrm>
          </p:grpSpPr>
          <p:cxnSp>
            <p:nvCxnSpPr>
              <p:cNvPr id="229" name="Google Shape;229;p33"/>
              <p:cNvCxnSpPr/>
              <p:nvPr/>
            </p:nvCxnSpPr>
            <p:spPr>
              <a:xfrm flipH="1">
                <a:off x="4276575" y="600075"/>
                <a:ext cx="4972200" cy="4610100"/>
              </a:xfrm>
              <a:prstGeom prst="straightConnector1">
                <a:avLst/>
              </a:prstGeom>
              <a:noFill/>
              <a:ln w="28575" cap="flat" cmpd="sng">
                <a:solidFill>
                  <a:schemeClr val="dk2"/>
                </a:solidFill>
                <a:prstDash val="solid"/>
                <a:round/>
                <a:headEnd type="none" w="med" len="med"/>
                <a:tailEnd type="none" w="med" len="med"/>
              </a:ln>
            </p:spPr>
          </p:cxnSp>
          <p:sp>
            <p:nvSpPr>
              <p:cNvPr id="230" name="Google Shape;230;p33"/>
              <p:cNvSpPr/>
              <p:nvPr/>
            </p:nvSpPr>
            <p:spPr>
              <a:xfrm flipH="1">
                <a:off x="4823819" y="1290676"/>
                <a:ext cx="4322700" cy="3891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31" name="Google Shape;231;p33"/>
            <p:cNvSpPr/>
            <p:nvPr/>
          </p:nvSpPr>
          <p:spPr>
            <a:xfrm flipH="1">
              <a:off x="7927375" y="-4150"/>
              <a:ext cx="1235905" cy="1193746"/>
            </a:xfrm>
            <a:custGeom>
              <a:avLst/>
              <a:gdLst/>
              <a:ahLst/>
              <a:cxnLst/>
              <a:rect l="l" t="t" r="r" b="b"/>
              <a:pathLst>
                <a:path w="107330" h="107303" extrusionOk="0">
                  <a:moveTo>
                    <a:pt x="1" y="1"/>
                  </a:moveTo>
                  <a:lnTo>
                    <a:pt x="1" y="107303"/>
                  </a:lnTo>
                  <a:lnTo>
                    <a:pt x="1073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1" name="Shape 21"/>
        <p:cNvGrpSpPr/>
        <p:nvPr/>
      </p:nvGrpSpPr>
      <p:grpSpPr>
        <a:xfrm>
          <a:off x="0" y="0"/>
          <a:ext cx="0" cy="0"/>
          <a:chOff x="0" y="0"/>
          <a:chExt cx="0" cy="0"/>
        </a:xfrm>
      </p:grpSpPr>
      <p:grpSp>
        <p:nvGrpSpPr>
          <p:cNvPr id="22" name="Google Shape;22;p5"/>
          <p:cNvGrpSpPr/>
          <p:nvPr/>
        </p:nvGrpSpPr>
        <p:grpSpPr>
          <a:xfrm>
            <a:off x="-33759" y="-4150"/>
            <a:ext cx="9197033" cy="5222446"/>
            <a:chOff x="-33759" y="-4150"/>
            <a:chExt cx="9197033" cy="5222446"/>
          </a:xfrm>
        </p:grpSpPr>
        <p:sp>
          <p:nvSpPr>
            <p:cNvPr id="23" name="Google Shape;23;p5"/>
            <p:cNvSpPr/>
            <p:nvPr/>
          </p:nvSpPr>
          <p:spPr>
            <a:xfrm flipH="1">
              <a:off x="7429625" y="-4150"/>
              <a:ext cx="1733648" cy="1394939"/>
            </a:xfrm>
            <a:custGeom>
              <a:avLst/>
              <a:gdLst/>
              <a:ahLst/>
              <a:cxnLst/>
              <a:rect l="l" t="t" r="r" b="b"/>
              <a:pathLst>
                <a:path w="107330" h="107303" extrusionOk="0">
                  <a:moveTo>
                    <a:pt x="1" y="1"/>
                  </a:moveTo>
                  <a:lnTo>
                    <a:pt x="1" y="107303"/>
                  </a:lnTo>
                  <a:lnTo>
                    <a:pt x="1073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4" name="Google Shape;24;p5"/>
            <p:cNvGrpSpPr/>
            <p:nvPr/>
          </p:nvGrpSpPr>
          <p:grpSpPr>
            <a:xfrm rot="5400000">
              <a:off x="-91007" y="3703334"/>
              <a:ext cx="1572210" cy="1457714"/>
              <a:chOff x="4276575" y="600075"/>
              <a:chExt cx="4972200" cy="4610100"/>
            </a:xfrm>
          </p:grpSpPr>
          <p:cxnSp>
            <p:nvCxnSpPr>
              <p:cNvPr id="25" name="Google Shape;25;p5"/>
              <p:cNvCxnSpPr/>
              <p:nvPr/>
            </p:nvCxnSpPr>
            <p:spPr>
              <a:xfrm flipH="1">
                <a:off x="4276575" y="600075"/>
                <a:ext cx="4972200" cy="4610100"/>
              </a:xfrm>
              <a:prstGeom prst="straightConnector1">
                <a:avLst/>
              </a:prstGeom>
              <a:noFill/>
              <a:ln w="28575" cap="flat" cmpd="sng">
                <a:solidFill>
                  <a:schemeClr val="dk2"/>
                </a:solidFill>
                <a:prstDash val="solid"/>
                <a:round/>
                <a:headEnd type="none" w="med" len="med"/>
                <a:tailEnd type="none" w="med" len="med"/>
              </a:ln>
            </p:spPr>
          </p:cxnSp>
          <p:sp>
            <p:nvSpPr>
              <p:cNvPr id="26" name="Google Shape;26;p5"/>
              <p:cNvSpPr/>
              <p:nvPr/>
            </p:nvSpPr>
            <p:spPr>
              <a:xfrm flipH="1">
                <a:off x="4823819" y="1290676"/>
                <a:ext cx="4322700" cy="3891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7" name="Google Shape;27;p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5"/>
          <p:cNvSpPr txBox="1"/>
          <p:nvPr>
            <p:ph type="subTitle" idx="1"/>
          </p:nvPr>
        </p:nvSpPr>
        <p:spPr>
          <a:xfrm>
            <a:off x="5055284" y="3947124"/>
            <a:ext cx="2505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29" name="Google Shape;29;p5"/>
          <p:cNvSpPr txBox="1"/>
          <p:nvPr>
            <p:ph type="subTitle" idx="2"/>
          </p:nvPr>
        </p:nvSpPr>
        <p:spPr>
          <a:xfrm>
            <a:off x="1583300" y="3947124"/>
            <a:ext cx="2505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30" name="Google Shape;30;p5"/>
          <p:cNvSpPr txBox="1"/>
          <p:nvPr>
            <p:ph type="subTitle" idx="3"/>
          </p:nvPr>
        </p:nvSpPr>
        <p:spPr>
          <a:xfrm>
            <a:off x="5055275" y="3639100"/>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algn="ctr" rtl="0">
              <a:lnSpc>
                <a:spcPct val="100000"/>
              </a:lnSpc>
              <a:spcBef>
                <a:spcPts val="0"/>
              </a:spcBef>
              <a:spcAft>
                <a:spcPts val="0"/>
              </a:spcAft>
              <a:buSzPts val="2400"/>
              <a:buFont typeface="Heebo"/>
              <a:buNone/>
              <a:defRPr sz="2400">
                <a:latin typeface="Heebo"/>
                <a:ea typeface="Heebo"/>
                <a:cs typeface="Heebo"/>
                <a:sym typeface="Heebo"/>
              </a:defRPr>
            </a:lvl2pPr>
            <a:lvl3pPr lvl="2" algn="ctr" rtl="0">
              <a:lnSpc>
                <a:spcPct val="100000"/>
              </a:lnSpc>
              <a:spcBef>
                <a:spcPts val="0"/>
              </a:spcBef>
              <a:spcAft>
                <a:spcPts val="0"/>
              </a:spcAft>
              <a:buSzPts val="2400"/>
              <a:buFont typeface="Heebo"/>
              <a:buNone/>
              <a:defRPr sz="2400">
                <a:latin typeface="Heebo"/>
                <a:ea typeface="Heebo"/>
                <a:cs typeface="Heebo"/>
                <a:sym typeface="Heebo"/>
              </a:defRPr>
            </a:lvl3pPr>
            <a:lvl4pPr lvl="3" algn="ctr" rtl="0">
              <a:lnSpc>
                <a:spcPct val="100000"/>
              </a:lnSpc>
              <a:spcBef>
                <a:spcPts val="0"/>
              </a:spcBef>
              <a:spcAft>
                <a:spcPts val="0"/>
              </a:spcAft>
              <a:buSzPts val="2400"/>
              <a:buFont typeface="Heebo"/>
              <a:buNone/>
              <a:defRPr sz="2400">
                <a:latin typeface="Heebo"/>
                <a:ea typeface="Heebo"/>
                <a:cs typeface="Heebo"/>
                <a:sym typeface="Heebo"/>
              </a:defRPr>
            </a:lvl4pPr>
            <a:lvl5pPr lvl="4" algn="ctr" rtl="0">
              <a:lnSpc>
                <a:spcPct val="100000"/>
              </a:lnSpc>
              <a:spcBef>
                <a:spcPts val="0"/>
              </a:spcBef>
              <a:spcAft>
                <a:spcPts val="0"/>
              </a:spcAft>
              <a:buSzPts val="2400"/>
              <a:buFont typeface="Heebo"/>
              <a:buNone/>
              <a:defRPr sz="2400">
                <a:latin typeface="Heebo"/>
                <a:ea typeface="Heebo"/>
                <a:cs typeface="Heebo"/>
                <a:sym typeface="Heebo"/>
              </a:defRPr>
            </a:lvl5pPr>
            <a:lvl6pPr lvl="5" algn="ctr" rtl="0">
              <a:lnSpc>
                <a:spcPct val="100000"/>
              </a:lnSpc>
              <a:spcBef>
                <a:spcPts val="0"/>
              </a:spcBef>
              <a:spcAft>
                <a:spcPts val="0"/>
              </a:spcAft>
              <a:buSzPts val="2400"/>
              <a:buFont typeface="Heebo"/>
              <a:buNone/>
              <a:defRPr sz="2400">
                <a:latin typeface="Heebo"/>
                <a:ea typeface="Heebo"/>
                <a:cs typeface="Heebo"/>
                <a:sym typeface="Heebo"/>
              </a:defRPr>
            </a:lvl6pPr>
            <a:lvl7pPr lvl="6" algn="ctr" rtl="0">
              <a:lnSpc>
                <a:spcPct val="100000"/>
              </a:lnSpc>
              <a:spcBef>
                <a:spcPts val="0"/>
              </a:spcBef>
              <a:spcAft>
                <a:spcPts val="0"/>
              </a:spcAft>
              <a:buSzPts val="2400"/>
              <a:buFont typeface="Heebo"/>
              <a:buNone/>
              <a:defRPr sz="2400">
                <a:latin typeface="Heebo"/>
                <a:ea typeface="Heebo"/>
                <a:cs typeface="Heebo"/>
                <a:sym typeface="Heebo"/>
              </a:defRPr>
            </a:lvl7pPr>
            <a:lvl8pPr lvl="7" algn="ctr" rtl="0">
              <a:lnSpc>
                <a:spcPct val="100000"/>
              </a:lnSpc>
              <a:spcBef>
                <a:spcPts val="0"/>
              </a:spcBef>
              <a:spcAft>
                <a:spcPts val="0"/>
              </a:spcAft>
              <a:buSzPts val="2400"/>
              <a:buFont typeface="Heebo"/>
              <a:buNone/>
              <a:defRPr sz="2400">
                <a:latin typeface="Heebo"/>
                <a:ea typeface="Heebo"/>
                <a:cs typeface="Heebo"/>
                <a:sym typeface="Heebo"/>
              </a:defRPr>
            </a:lvl8pPr>
            <a:lvl9pPr lvl="8" algn="ctr" rtl="0">
              <a:lnSpc>
                <a:spcPct val="100000"/>
              </a:lnSpc>
              <a:spcBef>
                <a:spcPts val="0"/>
              </a:spcBef>
              <a:spcAft>
                <a:spcPts val="0"/>
              </a:spcAft>
              <a:buSzPts val="2400"/>
              <a:buFont typeface="Heebo"/>
              <a:buNone/>
              <a:defRPr sz="2400">
                <a:latin typeface="Heebo"/>
                <a:ea typeface="Heebo"/>
                <a:cs typeface="Heebo"/>
                <a:sym typeface="Heebo"/>
              </a:defRPr>
            </a:lvl9pPr>
          </a:lstStyle>
          <a:p/>
        </p:txBody>
      </p:sp>
      <p:sp>
        <p:nvSpPr>
          <p:cNvPr id="31" name="Google Shape;31;p5"/>
          <p:cNvSpPr txBox="1"/>
          <p:nvPr>
            <p:ph type="subTitle" idx="4"/>
          </p:nvPr>
        </p:nvSpPr>
        <p:spPr>
          <a:xfrm>
            <a:off x="1583075" y="3639100"/>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algn="ctr" rtl="0">
              <a:lnSpc>
                <a:spcPct val="100000"/>
              </a:lnSpc>
              <a:spcBef>
                <a:spcPts val="0"/>
              </a:spcBef>
              <a:spcAft>
                <a:spcPts val="0"/>
              </a:spcAft>
              <a:buSzPts val="2400"/>
              <a:buFont typeface="Heebo"/>
              <a:buNone/>
              <a:defRPr sz="2400">
                <a:latin typeface="Heebo"/>
                <a:ea typeface="Heebo"/>
                <a:cs typeface="Heebo"/>
                <a:sym typeface="Heebo"/>
              </a:defRPr>
            </a:lvl2pPr>
            <a:lvl3pPr lvl="2" algn="ctr" rtl="0">
              <a:lnSpc>
                <a:spcPct val="100000"/>
              </a:lnSpc>
              <a:spcBef>
                <a:spcPts val="0"/>
              </a:spcBef>
              <a:spcAft>
                <a:spcPts val="0"/>
              </a:spcAft>
              <a:buSzPts val="2400"/>
              <a:buFont typeface="Heebo"/>
              <a:buNone/>
              <a:defRPr sz="2400">
                <a:latin typeface="Heebo"/>
                <a:ea typeface="Heebo"/>
                <a:cs typeface="Heebo"/>
                <a:sym typeface="Heebo"/>
              </a:defRPr>
            </a:lvl3pPr>
            <a:lvl4pPr lvl="3" algn="ctr" rtl="0">
              <a:lnSpc>
                <a:spcPct val="100000"/>
              </a:lnSpc>
              <a:spcBef>
                <a:spcPts val="0"/>
              </a:spcBef>
              <a:spcAft>
                <a:spcPts val="0"/>
              </a:spcAft>
              <a:buSzPts val="2400"/>
              <a:buFont typeface="Heebo"/>
              <a:buNone/>
              <a:defRPr sz="2400">
                <a:latin typeface="Heebo"/>
                <a:ea typeface="Heebo"/>
                <a:cs typeface="Heebo"/>
                <a:sym typeface="Heebo"/>
              </a:defRPr>
            </a:lvl4pPr>
            <a:lvl5pPr lvl="4" algn="ctr" rtl="0">
              <a:lnSpc>
                <a:spcPct val="100000"/>
              </a:lnSpc>
              <a:spcBef>
                <a:spcPts val="0"/>
              </a:spcBef>
              <a:spcAft>
                <a:spcPts val="0"/>
              </a:spcAft>
              <a:buSzPts val="2400"/>
              <a:buFont typeface="Heebo"/>
              <a:buNone/>
              <a:defRPr sz="2400">
                <a:latin typeface="Heebo"/>
                <a:ea typeface="Heebo"/>
                <a:cs typeface="Heebo"/>
                <a:sym typeface="Heebo"/>
              </a:defRPr>
            </a:lvl5pPr>
            <a:lvl6pPr lvl="5" algn="ctr" rtl="0">
              <a:lnSpc>
                <a:spcPct val="100000"/>
              </a:lnSpc>
              <a:spcBef>
                <a:spcPts val="0"/>
              </a:spcBef>
              <a:spcAft>
                <a:spcPts val="0"/>
              </a:spcAft>
              <a:buSzPts val="2400"/>
              <a:buFont typeface="Heebo"/>
              <a:buNone/>
              <a:defRPr sz="2400">
                <a:latin typeface="Heebo"/>
                <a:ea typeface="Heebo"/>
                <a:cs typeface="Heebo"/>
                <a:sym typeface="Heebo"/>
              </a:defRPr>
            </a:lvl6pPr>
            <a:lvl7pPr lvl="6" algn="ctr" rtl="0">
              <a:lnSpc>
                <a:spcPct val="100000"/>
              </a:lnSpc>
              <a:spcBef>
                <a:spcPts val="0"/>
              </a:spcBef>
              <a:spcAft>
                <a:spcPts val="0"/>
              </a:spcAft>
              <a:buSzPts val="2400"/>
              <a:buFont typeface="Heebo"/>
              <a:buNone/>
              <a:defRPr sz="2400">
                <a:latin typeface="Heebo"/>
                <a:ea typeface="Heebo"/>
                <a:cs typeface="Heebo"/>
                <a:sym typeface="Heebo"/>
              </a:defRPr>
            </a:lvl7pPr>
            <a:lvl8pPr lvl="7" algn="ctr" rtl="0">
              <a:lnSpc>
                <a:spcPct val="100000"/>
              </a:lnSpc>
              <a:spcBef>
                <a:spcPts val="0"/>
              </a:spcBef>
              <a:spcAft>
                <a:spcPts val="0"/>
              </a:spcAft>
              <a:buSzPts val="2400"/>
              <a:buFont typeface="Heebo"/>
              <a:buNone/>
              <a:defRPr sz="2400">
                <a:latin typeface="Heebo"/>
                <a:ea typeface="Heebo"/>
                <a:cs typeface="Heebo"/>
                <a:sym typeface="Heebo"/>
              </a:defRPr>
            </a:lvl8pPr>
            <a:lvl9pPr lvl="8" algn="ctr" rtl="0">
              <a:lnSpc>
                <a:spcPct val="100000"/>
              </a:lnSpc>
              <a:spcBef>
                <a:spcPts val="0"/>
              </a:spcBef>
              <a:spcAft>
                <a:spcPts val="0"/>
              </a:spcAft>
              <a:buSzPts val="2400"/>
              <a:buFont typeface="Heebo"/>
              <a:buNone/>
              <a:defRPr sz="2400">
                <a:latin typeface="Heebo"/>
                <a:ea typeface="Heebo"/>
                <a:cs typeface="Heebo"/>
                <a:sym typeface="Heebo"/>
              </a:defRPr>
            </a:lvl9pPr>
          </a:lstStyle>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2" name="Shape 32"/>
        <p:cNvGrpSpPr/>
        <p:nvPr/>
      </p:nvGrpSpPr>
      <p:grpSpPr>
        <a:xfrm>
          <a:off x="0" y="0"/>
          <a:ext cx="0" cy="0"/>
          <a:chOff x="0" y="0"/>
          <a:chExt cx="0" cy="0"/>
        </a:xfrm>
      </p:grpSpPr>
      <p:grpSp>
        <p:nvGrpSpPr>
          <p:cNvPr id="33" name="Google Shape;33;p6"/>
          <p:cNvGrpSpPr/>
          <p:nvPr/>
        </p:nvGrpSpPr>
        <p:grpSpPr>
          <a:xfrm>
            <a:off x="2880" y="-51764"/>
            <a:ext cx="9156700" cy="5195314"/>
            <a:chOff x="2880" y="-51764"/>
            <a:chExt cx="9156700" cy="5195314"/>
          </a:xfrm>
        </p:grpSpPr>
        <p:sp>
          <p:nvSpPr>
            <p:cNvPr id="34" name="Google Shape;34;p6"/>
            <p:cNvSpPr/>
            <p:nvPr/>
          </p:nvSpPr>
          <p:spPr>
            <a:xfrm rot="10800000" flipH="1">
              <a:off x="2880" y="3949804"/>
              <a:ext cx="1235905" cy="1193746"/>
            </a:xfrm>
            <a:custGeom>
              <a:avLst/>
              <a:gdLst/>
              <a:ahLst/>
              <a:cxnLst/>
              <a:rect l="l" t="t" r="r" b="b"/>
              <a:pathLst>
                <a:path w="107330" h="107303" extrusionOk="0">
                  <a:moveTo>
                    <a:pt x="1" y="1"/>
                  </a:moveTo>
                  <a:lnTo>
                    <a:pt x="1" y="107303"/>
                  </a:lnTo>
                  <a:lnTo>
                    <a:pt x="1073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5" name="Google Shape;35;p6"/>
            <p:cNvGrpSpPr/>
            <p:nvPr/>
          </p:nvGrpSpPr>
          <p:grpSpPr>
            <a:xfrm rot="-5400000">
              <a:off x="7644618" y="5484"/>
              <a:ext cx="1572210" cy="1457714"/>
              <a:chOff x="4276575" y="600075"/>
              <a:chExt cx="4972200" cy="4610100"/>
            </a:xfrm>
          </p:grpSpPr>
          <p:cxnSp>
            <p:nvCxnSpPr>
              <p:cNvPr id="36" name="Google Shape;36;p6"/>
              <p:cNvCxnSpPr/>
              <p:nvPr/>
            </p:nvCxnSpPr>
            <p:spPr>
              <a:xfrm flipH="1">
                <a:off x="4276575" y="600075"/>
                <a:ext cx="4972200" cy="4610100"/>
              </a:xfrm>
              <a:prstGeom prst="straightConnector1">
                <a:avLst/>
              </a:prstGeom>
              <a:noFill/>
              <a:ln w="28575" cap="flat" cmpd="sng">
                <a:solidFill>
                  <a:schemeClr val="dk2"/>
                </a:solidFill>
                <a:prstDash val="solid"/>
                <a:round/>
                <a:headEnd type="none" w="med" len="med"/>
                <a:tailEnd type="none" w="med" len="med"/>
              </a:ln>
            </p:spPr>
          </p:cxnSp>
          <p:sp>
            <p:nvSpPr>
              <p:cNvPr id="37" name="Google Shape;37;p6"/>
              <p:cNvSpPr/>
              <p:nvPr/>
            </p:nvSpPr>
            <p:spPr>
              <a:xfrm flipH="1">
                <a:off x="4823819" y="1290676"/>
                <a:ext cx="4322700" cy="3891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8" name="Google Shape;38;p6"/>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9" name="Shape 39"/>
        <p:cNvGrpSpPr/>
        <p:nvPr/>
      </p:nvGrpSpPr>
      <p:grpSpPr>
        <a:xfrm>
          <a:off x="0" y="0"/>
          <a:ext cx="0" cy="0"/>
          <a:chOff x="0" y="0"/>
          <a:chExt cx="0" cy="0"/>
        </a:xfrm>
      </p:grpSpPr>
      <p:sp>
        <p:nvSpPr>
          <p:cNvPr id="40" name="Google Shape;40;p7"/>
          <p:cNvSpPr txBox="1"/>
          <p:nvPr>
            <p:ph type="subTitle" idx="1"/>
          </p:nvPr>
        </p:nvSpPr>
        <p:spPr>
          <a:xfrm>
            <a:off x="720000" y="1999150"/>
            <a:ext cx="58332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Darker Grotesque Light"/>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p:txBody>
      </p:sp>
      <p:sp>
        <p:nvSpPr>
          <p:cNvPr id="41" name="Google Shape;41;p7"/>
          <p:cNvSpPr txBox="1"/>
          <p:nvPr>
            <p:ph type="title"/>
          </p:nvPr>
        </p:nvSpPr>
        <p:spPr>
          <a:xfrm>
            <a:off x="720000" y="902225"/>
            <a:ext cx="5833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696600" y="1555975"/>
            <a:ext cx="4461300" cy="14502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txBox="1"/>
          <p:nvPr>
            <p:ph type="title"/>
          </p:nvPr>
        </p:nvSpPr>
        <p:spPr>
          <a:xfrm>
            <a:off x="713225" y="1396500"/>
            <a:ext cx="3858900" cy="1460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sz="9600"/>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p:txBody>
      </p:sp>
      <p:sp>
        <p:nvSpPr>
          <p:cNvPr id="46" name="Google Shape;46;p9"/>
          <p:cNvSpPr txBox="1"/>
          <p:nvPr>
            <p:ph type="subTitle" idx="1"/>
          </p:nvPr>
        </p:nvSpPr>
        <p:spPr>
          <a:xfrm>
            <a:off x="713225" y="2962450"/>
            <a:ext cx="3858900" cy="100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7" name="Shape 47"/>
        <p:cNvGrpSpPr/>
        <p:nvPr/>
      </p:nvGrpSpPr>
      <p:grpSpPr>
        <a:xfrm>
          <a:off x="0" y="0"/>
          <a:ext cx="0" cy="0"/>
          <a:chOff x="0" y="0"/>
          <a:chExt cx="0" cy="0"/>
        </a:xfrm>
      </p:grpSpPr>
      <p:sp>
        <p:nvSpPr>
          <p:cNvPr id="48" name="Google Shape;48;p10"/>
          <p:cNvSpPr/>
          <p:nvPr>
            <p:ph type="pic" idx="2"/>
          </p:nvPr>
        </p:nvSpPr>
        <p:spPr>
          <a:xfrm>
            <a:off x="-28650" y="0"/>
            <a:ext cx="9201300" cy="5143500"/>
          </a:xfrm>
          <a:prstGeom prst="rect">
            <a:avLst/>
          </a:prstGeom>
          <a:noFill/>
          <a:ln>
            <a:noFill/>
          </a:ln>
        </p:spPr>
      </p:sp>
      <p:sp>
        <p:nvSpPr>
          <p:cNvPr id="49" name="Google Shape;49;p10"/>
          <p:cNvSpPr txBox="1"/>
          <p:nvPr>
            <p:ph type="title"/>
          </p:nvPr>
        </p:nvSpPr>
        <p:spPr>
          <a:xfrm>
            <a:off x="720000" y="3960175"/>
            <a:ext cx="7704000" cy="608700"/>
          </a:xfrm>
          <a:prstGeom prst="rect">
            <a:avLst/>
          </a:prstGeom>
          <a:solidFill>
            <a:schemeClr val="dk1"/>
          </a:solidFill>
        </p:spPr>
        <p:txBody>
          <a:bodyPr spcFirstLastPara="1" wrap="square" lIns="91425" tIns="91425" rIns="91425" bIns="91425" anchor="b"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p:txBody>
      </p:sp>
    </p:spTree>
  </p:cSld>
  <p:clrMapOvr>
    <a:masterClrMapping/>
  </p:clrMapOvr>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3" Type="http://schemas.openxmlformats.org/officeDocument/2006/relationships/theme" Target="../theme/theme1.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200"/>
              <a:buFont typeface="Heebo SemiBold"/>
              <a:buNone/>
              <a:defRPr sz="3200">
                <a:solidFill>
                  <a:schemeClr val="lt1"/>
                </a:solidFill>
                <a:latin typeface="Heebo SemiBold"/>
                <a:ea typeface="Heebo SemiBold"/>
                <a:cs typeface="Heebo SemiBold"/>
                <a:sym typeface="Heebo SemiBold"/>
              </a:defRPr>
            </a:lvl1pPr>
            <a:lvl2pPr lvl="1" rtl="0">
              <a:spcBef>
                <a:spcPts val="0"/>
              </a:spcBef>
              <a:spcAft>
                <a:spcPts val="0"/>
              </a:spcAft>
              <a:buClr>
                <a:schemeClr val="lt1"/>
              </a:buClr>
              <a:buSzPts val="3200"/>
              <a:buFont typeface="Heebo"/>
              <a:buNone/>
              <a:defRPr sz="3200" b="1">
                <a:solidFill>
                  <a:schemeClr val="lt1"/>
                </a:solidFill>
                <a:latin typeface="Heebo"/>
                <a:ea typeface="Heebo"/>
                <a:cs typeface="Heebo"/>
                <a:sym typeface="Heebo"/>
              </a:defRPr>
            </a:lvl2pPr>
            <a:lvl3pPr lvl="2" rtl="0">
              <a:spcBef>
                <a:spcPts val="0"/>
              </a:spcBef>
              <a:spcAft>
                <a:spcPts val="0"/>
              </a:spcAft>
              <a:buClr>
                <a:schemeClr val="lt1"/>
              </a:buClr>
              <a:buSzPts val="3200"/>
              <a:buFont typeface="Heebo"/>
              <a:buNone/>
              <a:defRPr sz="3200" b="1">
                <a:solidFill>
                  <a:schemeClr val="lt1"/>
                </a:solidFill>
                <a:latin typeface="Heebo"/>
                <a:ea typeface="Heebo"/>
                <a:cs typeface="Heebo"/>
                <a:sym typeface="Heebo"/>
              </a:defRPr>
            </a:lvl3pPr>
            <a:lvl4pPr lvl="3" rtl="0">
              <a:spcBef>
                <a:spcPts val="0"/>
              </a:spcBef>
              <a:spcAft>
                <a:spcPts val="0"/>
              </a:spcAft>
              <a:buClr>
                <a:schemeClr val="lt1"/>
              </a:buClr>
              <a:buSzPts val="3200"/>
              <a:buFont typeface="Heebo"/>
              <a:buNone/>
              <a:defRPr sz="3200" b="1">
                <a:solidFill>
                  <a:schemeClr val="lt1"/>
                </a:solidFill>
                <a:latin typeface="Heebo"/>
                <a:ea typeface="Heebo"/>
                <a:cs typeface="Heebo"/>
                <a:sym typeface="Heebo"/>
              </a:defRPr>
            </a:lvl4pPr>
            <a:lvl5pPr lvl="4" rtl="0">
              <a:spcBef>
                <a:spcPts val="0"/>
              </a:spcBef>
              <a:spcAft>
                <a:spcPts val="0"/>
              </a:spcAft>
              <a:buClr>
                <a:schemeClr val="lt1"/>
              </a:buClr>
              <a:buSzPts val="3200"/>
              <a:buFont typeface="Heebo"/>
              <a:buNone/>
              <a:defRPr sz="3200" b="1">
                <a:solidFill>
                  <a:schemeClr val="lt1"/>
                </a:solidFill>
                <a:latin typeface="Heebo"/>
                <a:ea typeface="Heebo"/>
                <a:cs typeface="Heebo"/>
                <a:sym typeface="Heebo"/>
              </a:defRPr>
            </a:lvl5pPr>
            <a:lvl6pPr lvl="5" rtl="0">
              <a:spcBef>
                <a:spcPts val="0"/>
              </a:spcBef>
              <a:spcAft>
                <a:spcPts val="0"/>
              </a:spcAft>
              <a:buClr>
                <a:schemeClr val="lt1"/>
              </a:buClr>
              <a:buSzPts val="3200"/>
              <a:buFont typeface="Heebo"/>
              <a:buNone/>
              <a:defRPr sz="3200" b="1">
                <a:solidFill>
                  <a:schemeClr val="lt1"/>
                </a:solidFill>
                <a:latin typeface="Heebo"/>
                <a:ea typeface="Heebo"/>
                <a:cs typeface="Heebo"/>
                <a:sym typeface="Heebo"/>
              </a:defRPr>
            </a:lvl6pPr>
            <a:lvl7pPr lvl="6" rtl="0">
              <a:spcBef>
                <a:spcPts val="0"/>
              </a:spcBef>
              <a:spcAft>
                <a:spcPts val="0"/>
              </a:spcAft>
              <a:buClr>
                <a:schemeClr val="lt1"/>
              </a:buClr>
              <a:buSzPts val="3200"/>
              <a:buFont typeface="Heebo"/>
              <a:buNone/>
              <a:defRPr sz="3200" b="1">
                <a:solidFill>
                  <a:schemeClr val="lt1"/>
                </a:solidFill>
                <a:latin typeface="Heebo"/>
                <a:ea typeface="Heebo"/>
                <a:cs typeface="Heebo"/>
                <a:sym typeface="Heebo"/>
              </a:defRPr>
            </a:lvl7pPr>
            <a:lvl8pPr lvl="7" rtl="0">
              <a:spcBef>
                <a:spcPts val="0"/>
              </a:spcBef>
              <a:spcAft>
                <a:spcPts val="0"/>
              </a:spcAft>
              <a:buClr>
                <a:schemeClr val="lt1"/>
              </a:buClr>
              <a:buSzPts val="3200"/>
              <a:buFont typeface="Heebo"/>
              <a:buNone/>
              <a:defRPr sz="3200" b="1">
                <a:solidFill>
                  <a:schemeClr val="lt1"/>
                </a:solidFill>
                <a:latin typeface="Heebo"/>
                <a:ea typeface="Heebo"/>
                <a:cs typeface="Heebo"/>
                <a:sym typeface="Heebo"/>
              </a:defRPr>
            </a:lvl8pPr>
            <a:lvl9pPr lvl="8" rtl="0">
              <a:spcBef>
                <a:spcPts val="0"/>
              </a:spcBef>
              <a:spcAft>
                <a:spcPts val="0"/>
              </a:spcAft>
              <a:buClr>
                <a:schemeClr val="lt1"/>
              </a:buClr>
              <a:buSzPts val="3200"/>
              <a:buFont typeface="Heebo"/>
              <a:buNone/>
              <a:defRPr sz="3200" b="1">
                <a:solidFill>
                  <a:schemeClr val="lt1"/>
                </a:solidFill>
                <a:latin typeface="Heebo"/>
                <a:ea typeface="Heebo"/>
                <a:cs typeface="Heebo"/>
                <a:sym typeface="Heebo"/>
              </a:defRPr>
            </a:lvl9pPr>
          </a:lstStyle>
          <a:p/>
        </p:txBody>
      </p:sp>
      <p:sp>
        <p:nvSpPr>
          <p:cNvPr id="7" name="Google Shape;7;p1"/>
          <p:cNvSpPr txBox="1"/>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1pPr>
            <a:lvl2pPr marL="914400" lvl="1"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2pPr>
            <a:lvl3pPr marL="1371600" lvl="2"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3pPr>
            <a:lvl4pPr marL="1828800" lvl="3"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4pPr>
            <a:lvl5pPr marL="2286000" lvl="4"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5pPr>
            <a:lvl6pPr marL="2743200" lvl="5"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6pPr>
            <a:lvl7pPr marL="3200400" lvl="6"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7pPr>
            <a:lvl8pPr marL="3657600" lvl="7"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8pPr>
            <a:lvl9pPr marL="4114800" lvl="8"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4.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image" Target="../media/image5.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image" Target="../media/image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image" Target="../media/image7.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image" Target="../media/image8.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image" Target="../media/image9.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image" Target="../media/image10.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image" Target="../media/image11.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image" Target="../media/image12.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image" Target="../media/image13.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1" name="Shape 241"/>
        <p:cNvGrpSpPr/>
        <p:nvPr/>
      </p:nvGrpSpPr>
      <p:grpSpPr>
        <a:xfrm>
          <a:off x="0" y="0"/>
          <a:ext cx="0" cy="0"/>
          <a:chOff x="0" y="0"/>
          <a:chExt cx="0" cy="0"/>
        </a:xfrm>
      </p:grpSpPr>
      <p:grpSp>
        <p:nvGrpSpPr>
          <p:cNvPr id="242" name="Google Shape;242;p37"/>
          <p:cNvGrpSpPr/>
          <p:nvPr/>
        </p:nvGrpSpPr>
        <p:grpSpPr>
          <a:xfrm>
            <a:off x="2865675" y="-142876"/>
            <a:ext cx="6307275" cy="5352951"/>
            <a:chOff x="2865675" y="-142876"/>
            <a:chExt cx="6307275" cy="5352951"/>
          </a:xfrm>
        </p:grpSpPr>
        <p:grpSp>
          <p:nvGrpSpPr>
            <p:cNvPr id="243" name="Google Shape;243;p37"/>
            <p:cNvGrpSpPr/>
            <p:nvPr/>
          </p:nvGrpSpPr>
          <p:grpSpPr>
            <a:xfrm rot="10800000">
              <a:off x="2865675" y="-142876"/>
              <a:ext cx="6287850" cy="5324551"/>
              <a:chOff x="1600725" y="-6724"/>
              <a:chExt cx="6287850" cy="5143500"/>
            </a:xfrm>
          </p:grpSpPr>
          <p:sp>
            <p:nvSpPr>
              <p:cNvPr id="244" name="Google Shape;244;p37"/>
              <p:cNvSpPr/>
              <p:nvPr/>
            </p:nvSpPr>
            <p:spPr>
              <a:xfrm>
                <a:off x="2641875" y="-6724"/>
                <a:ext cx="5246700" cy="51435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37"/>
              <p:cNvSpPr/>
              <p:nvPr/>
            </p:nvSpPr>
            <p:spPr>
              <a:xfrm>
                <a:off x="1600725" y="-6724"/>
                <a:ext cx="10947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46" name="Google Shape;246;p37"/>
            <p:cNvSpPr/>
            <p:nvPr/>
          </p:nvSpPr>
          <p:spPr>
            <a:xfrm flipH="1">
              <a:off x="4823819" y="1290676"/>
              <a:ext cx="4322700" cy="3891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47" name="Google Shape;247;p37"/>
            <p:cNvCxnSpPr/>
            <p:nvPr/>
          </p:nvCxnSpPr>
          <p:spPr>
            <a:xfrm flipH="1">
              <a:off x="4276650" y="753275"/>
              <a:ext cx="4896300" cy="4456800"/>
            </a:xfrm>
            <a:prstGeom prst="straightConnector1">
              <a:avLst/>
            </a:prstGeom>
            <a:noFill/>
            <a:ln w="28575" cap="flat" cmpd="sng">
              <a:solidFill>
                <a:schemeClr val="dk2"/>
              </a:solidFill>
              <a:prstDash val="solid"/>
              <a:round/>
              <a:headEnd type="none" w="med" len="med"/>
              <a:tailEnd type="none" w="med" len="med"/>
            </a:ln>
          </p:spPr>
        </p:cxnSp>
      </p:grpSp>
      <p:sp>
        <p:nvSpPr>
          <p:cNvPr id="248" name="Google Shape;248;p37"/>
          <p:cNvSpPr txBox="1"/>
          <p:nvPr>
            <p:ph type="ctrTitle"/>
          </p:nvPr>
        </p:nvSpPr>
        <p:spPr>
          <a:xfrm>
            <a:off x="179705" y="843915"/>
            <a:ext cx="4842510" cy="191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latin typeface="Times New Roman" panose="02020603050405020304" charset="0"/>
                <a:cs typeface="Times New Roman" panose="02020603050405020304" charset="0"/>
                <a:sym typeface="+mn-ea"/>
              </a:rPr>
              <a:t>Cyber</a:t>
            </a:r>
            <a:r>
              <a:rPr lang="en-IN" altLang="en-GB">
                <a:latin typeface="Times New Roman" panose="02020603050405020304" charset="0"/>
                <a:cs typeface="Times New Roman" panose="02020603050405020304" charset="0"/>
                <a:sym typeface="+mn-ea"/>
              </a:rPr>
              <a:t>Fox</a:t>
            </a:r>
            <a:r>
              <a:rPr lang="en-GB">
                <a:latin typeface="Times New Roman" panose="02020603050405020304" charset="0"/>
                <a:cs typeface="Times New Roman" panose="02020603050405020304" charset="0"/>
                <a:sym typeface="+mn-ea"/>
              </a:rPr>
              <a:t>: A </a:t>
            </a:r>
            <a:br>
              <a:rPr lang="en-GB">
                <a:latin typeface="Times New Roman" panose="02020603050405020304" charset="0"/>
                <a:cs typeface="Times New Roman" panose="02020603050405020304" charset="0"/>
                <a:sym typeface="+mn-ea"/>
              </a:rPr>
            </a:br>
            <a:r>
              <a:rPr lang="en-GB">
                <a:latin typeface="Times New Roman" panose="02020603050405020304" charset="0"/>
                <a:cs typeface="Times New Roman" panose="02020603050405020304" charset="0"/>
                <a:sym typeface="+mn-ea"/>
              </a:rPr>
              <a:t>Comprehensive </a:t>
            </a:r>
            <a:br>
              <a:rPr lang="en-GB">
                <a:latin typeface="Times New Roman" panose="02020603050405020304" charset="0"/>
                <a:cs typeface="Times New Roman" panose="02020603050405020304" charset="0"/>
                <a:sym typeface="+mn-ea"/>
              </a:rPr>
            </a:br>
            <a:r>
              <a:rPr lang="en-GB">
                <a:latin typeface="Times New Roman" panose="02020603050405020304" charset="0"/>
                <a:cs typeface="Times New Roman" panose="02020603050405020304" charset="0"/>
                <a:sym typeface="+mn-ea"/>
              </a:rPr>
              <a:t>Cyberforensic Tool</a:t>
            </a:r>
            <a:endParaRPr lang="en-GB">
              <a:latin typeface="Times New Roman" panose="02020603050405020304" charset="0"/>
              <a:cs typeface="Times New Roman" panose="02020603050405020304" charset="0"/>
            </a:endParaRPr>
          </a:p>
        </p:txBody>
      </p:sp>
      <p:cxnSp>
        <p:nvCxnSpPr>
          <p:cNvPr id="250" name="Google Shape;250;p37"/>
          <p:cNvCxnSpPr/>
          <p:nvPr/>
        </p:nvCxnSpPr>
        <p:spPr>
          <a:xfrm>
            <a:off x="467535" y="2715720"/>
            <a:ext cx="673200" cy="0"/>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849" name="Shape 849"/>
        <p:cNvGrpSpPr/>
        <p:nvPr/>
      </p:nvGrpSpPr>
      <p:grpSpPr>
        <a:xfrm>
          <a:off x="0" y="0"/>
          <a:ext cx="0" cy="0"/>
          <a:chOff x="0" y="0"/>
          <a:chExt cx="0" cy="0"/>
        </a:xfrm>
      </p:grpSpPr>
      <p:sp>
        <p:nvSpPr>
          <p:cNvPr id="850" name="Google Shape;850;p69"/>
          <p:cNvSpPr txBox="1"/>
          <p:nvPr>
            <p:ph type="title"/>
          </p:nvPr>
        </p:nvSpPr>
        <p:spPr>
          <a:xfrm>
            <a:off x="720000" y="41137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a:latin typeface="Times New Roman" panose="02020603050405020304" charset="0"/>
                <a:cs typeface="Times New Roman" panose="02020603050405020304" charset="0"/>
              </a:rPr>
              <a:t>LITERATURE SURVEY</a:t>
            </a:r>
            <a:endParaRPr lang="en-IN" altLang="en-GB">
              <a:latin typeface="Times New Roman" panose="02020603050405020304" charset="0"/>
              <a:cs typeface="Times New Roman" panose="02020603050405020304" charset="0"/>
            </a:endParaRPr>
          </a:p>
        </p:txBody>
      </p:sp>
      <p:sp>
        <p:nvSpPr>
          <p:cNvPr id="851" name="Google Shape;851;p69"/>
          <p:cNvSpPr/>
          <p:nvPr/>
        </p:nvSpPr>
        <p:spPr>
          <a:xfrm>
            <a:off x="7048927" y="1422719"/>
            <a:ext cx="689700" cy="679200"/>
          </a:xfrm>
          <a:prstGeom prst="roundRect">
            <a:avLst>
              <a:gd name="adj" fmla="val 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853" name="Google Shape;853;p69"/>
          <p:cNvCxnSpPr/>
          <p:nvPr/>
        </p:nvCxnSpPr>
        <p:spPr>
          <a:xfrm>
            <a:off x="750745" y="1155525"/>
            <a:ext cx="673200" cy="0"/>
          </a:xfrm>
          <a:prstGeom prst="straightConnector1">
            <a:avLst/>
          </a:prstGeom>
          <a:noFill/>
          <a:ln w="28575" cap="flat" cmpd="sng">
            <a:solidFill>
              <a:schemeClr val="dk2"/>
            </a:solidFill>
            <a:prstDash val="solid"/>
            <a:round/>
            <a:headEnd type="none" w="med" len="med"/>
            <a:tailEnd type="none" w="med" len="med"/>
          </a:ln>
        </p:spPr>
      </p:cxnSp>
      <p:graphicFrame>
        <p:nvGraphicFramePr>
          <p:cNvPr id="4" name="Table 3"/>
          <p:cNvGraphicFramePr/>
          <p:nvPr/>
        </p:nvGraphicFramePr>
        <p:xfrm>
          <a:off x="539115" y="1347470"/>
          <a:ext cx="8506460" cy="3117215"/>
        </p:xfrm>
        <a:graphic>
          <a:graphicData uri="http://schemas.openxmlformats.org/drawingml/2006/table">
            <a:tbl>
              <a:tblPr firstRow="1" bandRow="1">
                <a:tableStyleId>{5C22544A-7EE6-4342-B048-85BDC9FD1C3A}</a:tableStyleId>
              </a:tblPr>
              <a:tblGrid>
                <a:gridCol w="2126615"/>
                <a:gridCol w="2126615"/>
                <a:gridCol w="909955"/>
                <a:gridCol w="3343275"/>
              </a:tblGrid>
              <a:tr h="932815">
                <a:tc>
                  <a:txBody>
                    <a:bodyPr/>
                    <a:p>
                      <a:pPr>
                        <a:buNone/>
                      </a:pPr>
                      <a:r>
                        <a:rPr lang="en-IN" altLang="en-US">
                          <a:solidFill>
                            <a:schemeClr val="tx1"/>
                          </a:solidFill>
                          <a:latin typeface="Times New Roman" panose="02020603050405020304" charset="0"/>
                          <a:cs typeface="Times New Roman" panose="02020603050405020304" charset="0"/>
                        </a:rPr>
                        <a:t>NAME</a:t>
                      </a:r>
                      <a:endParaRPr lang="en-IN" altLang="en-US">
                        <a:solidFill>
                          <a:schemeClr val="tx1"/>
                        </a:solidFill>
                        <a:latin typeface="Times New Roman" panose="02020603050405020304" charset="0"/>
                        <a:cs typeface="Times New Roman" panose="02020603050405020304" charset="0"/>
                      </a:endParaRPr>
                    </a:p>
                  </a:txBody>
                  <a:tcPr/>
                </a:tc>
                <a:tc>
                  <a:txBody>
                    <a:bodyPr/>
                    <a:p>
                      <a:pPr>
                        <a:buNone/>
                      </a:pPr>
                      <a:r>
                        <a:rPr lang="en-IN" altLang="en-US">
                          <a:solidFill>
                            <a:schemeClr val="tx1"/>
                          </a:solidFill>
                          <a:latin typeface="Times New Roman" panose="02020603050405020304" charset="0"/>
                          <a:cs typeface="Times New Roman" panose="02020603050405020304" charset="0"/>
                        </a:rPr>
                        <a:t>AUTHOR</a:t>
                      </a:r>
                      <a:endParaRPr lang="en-IN" altLang="en-US">
                        <a:solidFill>
                          <a:schemeClr val="tx1"/>
                        </a:solidFill>
                        <a:latin typeface="Times New Roman" panose="02020603050405020304" charset="0"/>
                        <a:cs typeface="Times New Roman" panose="02020603050405020304" charset="0"/>
                      </a:endParaRPr>
                    </a:p>
                  </a:txBody>
                  <a:tcPr/>
                </a:tc>
                <a:tc>
                  <a:txBody>
                    <a:bodyPr/>
                    <a:p>
                      <a:pPr>
                        <a:buNone/>
                      </a:pPr>
                      <a:r>
                        <a:rPr lang="en-IN" altLang="en-US">
                          <a:solidFill>
                            <a:schemeClr val="tx1"/>
                          </a:solidFill>
                          <a:latin typeface="Times New Roman" panose="02020603050405020304" charset="0"/>
                          <a:cs typeface="Times New Roman" panose="02020603050405020304" charset="0"/>
                        </a:rPr>
                        <a:t>YEAR</a:t>
                      </a:r>
                      <a:endParaRPr lang="en-IN" altLang="en-US">
                        <a:solidFill>
                          <a:schemeClr val="tx1"/>
                        </a:solidFill>
                        <a:latin typeface="Times New Roman" panose="02020603050405020304" charset="0"/>
                        <a:cs typeface="Times New Roman" panose="02020603050405020304" charset="0"/>
                      </a:endParaRPr>
                    </a:p>
                  </a:txBody>
                  <a:tcPr/>
                </a:tc>
                <a:tc>
                  <a:txBody>
                    <a:bodyPr/>
                    <a:p>
                      <a:pPr>
                        <a:buNone/>
                      </a:pPr>
                      <a:r>
                        <a:rPr lang="en-IN" altLang="en-US">
                          <a:solidFill>
                            <a:schemeClr val="tx1"/>
                          </a:solidFill>
                          <a:latin typeface="Times New Roman" panose="02020603050405020304" charset="0"/>
                          <a:cs typeface="Times New Roman" panose="02020603050405020304" charset="0"/>
                        </a:rPr>
                        <a:t>DESCRIPTION</a:t>
                      </a:r>
                      <a:endParaRPr lang="en-IN" altLang="en-US">
                        <a:solidFill>
                          <a:schemeClr val="tx1"/>
                        </a:solidFill>
                        <a:latin typeface="Times New Roman" panose="02020603050405020304" charset="0"/>
                        <a:cs typeface="Times New Roman" panose="02020603050405020304" charset="0"/>
                      </a:endParaRPr>
                    </a:p>
                  </a:txBody>
                  <a:tcPr/>
                </a:tc>
              </a:tr>
              <a:tr h="1251585">
                <a:tc>
                  <a:txBody>
                    <a:bodyPr/>
                    <a:p>
                      <a:pPr>
                        <a:buNone/>
                      </a:pPr>
                      <a:r>
                        <a:rPr lang="en-IN" altLang="en-US">
                          <a:solidFill>
                            <a:schemeClr val="bg1"/>
                          </a:solidFill>
                          <a:latin typeface="Times New Roman" panose="02020603050405020304" charset="0"/>
                          <a:cs typeface="Times New Roman" panose="02020603050405020304" charset="0"/>
                        </a:rPr>
                        <a:t>Computer Forensic First Responder Tools</a:t>
                      </a:r>
                      <a:endParaRPr lang="en-IN" altLang="en-US">
                        <a:solidFill>
                          <a:schemeClr val="bg1"/>
                        </a:solidFill>
                        <a:latin typeface="Times New Roman" panose="02020603050405020304" charset="0"/>
                        <a:cs typeface="Times New Roman" panose="02020603050405020304" charset="0"/>
                      </a:endParaRPr>
                    </a:p>
                  </a:txBody>
                  <a:tcPr/>
                </a:tc>
                <a:tc>
                  <a:txBody>
                    <a:bodyPr/>
                    <a:p>
                      <a:pPr>
                        <a:buNone/>
                      </a:pPr>
                      <a:r>
                        <a:rPr lang="en-US">
                          <a:solidFill>
                            <a:schemeClr val="bg1"/>
                          </a:solidFill>
                          <a:latin typeface="Times New Roman" panose="02020603050405020304" charset="0"/>
                          <a:cs typeface="Times New Roman" panose="02020603050405020304" charset="0"/>
                        </a:rPr>
                        <a:t>A. Sankara Narayanan; M. Mohamed Ashik</a:t>
                      </a:r>
                      <a:endParaRPr lang="en-US">
                        <a:solidFill>
                          <a:schemeClr val="bg1"/>
                        </a:solidFill>
                        <a:latin typeface="Times New Roman" panose="02020603050405020304" charset="0"/>
                        <a:cs typeface="Times New Roman" panose="02020603050405020304" charset="0"/>
                      </a:endParaRPr>
                    </a:p>
                  </a:txBody>
                  <a:tcPr/>
                </a:tc>
                <a:tc>
                  <a:txBody>
                    <a:bodyPr/>
                    <a:p>
                      <a:pPr>
                        <a:buNone/>
                      </a:pPr>
                      <a:r>
                        <a:rPr lang="en-IN" altLang="en-US">
                          <a:solidFill>
                            <a:schemeClr val="bg1"/>
                          </a:solidFill>
                          <a:latin typeface="Times New Roman" panose="02020603050405020304" charset="0"/>
                          <a:cs typeface="Times New Roman" panose="02020603050405020304" charset="0"/>
                        </a:rPr>
                        <a:t>2012</a:t>
                      </a:r>
                      <a:endParaRPr lang="en-IN" altLang="en-US">
                        <a:solidFill>
                          <a:schemeClr val="bg1"/>
                        </a:solidFill>
                        <a:latin typeface="Times New Roman" panose="02020603050405020304" charset="0"/>
                        <a:cs typeface="Times New Roman" panose="02020603050405020304" charset="0"/>
                      </a:endParaRPr>
                    </a:p>
                  </a:txBody>
                  <a:tcPr/>
                </a:tc>
                <a:tc>
                  <a:txBody>
                    <a:bodyPr/>
                    <a:p>
                      <a:pPr>
                        <a:buNone/>
                      </a:pPr>
                      <a:r>
                        <a:rPr lang="en-US">
                          <a:solidFill>
                            <a:schemeClr val="bg1"/>
                          </a:solidFill>
                          <a:latin typeface="Times New Roman" panose="02020603050405020304" charset="0"/>
                          <a:cs typeface="Times New Roman" panose="02020603050405020304" charset="0"/>
                        </a:rPr>
                        <a:t>This paper examines the computer forensics first responder and shows that open source tools may more clearly and comprehensively meet the guidelines than closed source tools.</a:t>
                      </a:r>
                      <a:endParaRPr lang="en-US">
                        <a:solidFill>
                          <a:schemeClr val="bg1"/>
                        </a:solidFill>
                        <a:latin typeface="Times New Roman" panose="02020603050405020304" charset="0"/>
                        <a:cs typeface="Times New Roman" panose="02020603050405020304" charset="0"/>
                      </a:endParaRPr>
                    </a:p>
                  </a:txBody>
                  <a:tcPr/>
                </a:tc>
              </a:tr>
              <a:tr h="932815">
                <a:tc>
                  <a:txBody>
                    <a:bodyPr/>
                    <a:p>
                      <a:pPr>
                        <a:buNone/>
                      </a:pPr>
                      <a:r>
                        <a:rPr lang="en-US">
                          <a:solidFill>
                            <a:schemeClr val="bg1"/>
                          </a:solidFill>
                          <a:latin typeface="Times New Roman" panose="02020603050405020304" charset="0"/>
                          <a:cs typeface="Times New Roman" panose="02020603050405020304" charset="0"/>
                        </a:rPr>
                        <a:t>The Research of Data Recovery on Windows File Systems</a:t>
                      </a:r>
                      <a:endParaRPr lang="en-US">
                        <a:solidFill>
                          <a:schemeClr val="bg1"/>
                        </a:solidFill>
                        <a:latin typeface="Times New Roman" panose="02020603050405020304" charset="0"/>
                        <a:cs typeface="Times New Roman" panose="02020603050405020304" charset="0"/>
                      </a:endParaRPr>
                    </a:p>
                  </a:txBody>
                  <a:tcPr/>
                </a:tc>
                <a:tc>
                  <a:txBody>
                    <a:bodyPr/>
                    <a:p>
                      <a:pPr>
                        <a:buNone/>
                      </a:pPr>
                      <a:r>
                        <a:rPr lang="en-US">
                          <a:solidFill>
                            <a:schemeClr val="bg1"/>
                          </a:solidFill>
                          <a:latin typeface="Times New Roman" panose="02020603050405020304" charset="0"/>
                          <a:cs typeface="Times New Roman" panose="02020603050405020304" charset="0"/>
                        </a:rPr>
                        <a:t>Na Zhang; Ying Jiang; Jia Wang</a:t>
                      </a:r>
                      <a:endParaRPr lang="en-US">
                        <a:solidFill>
                          <a:schemeClr val="bg1"/>
                        </a:solidFill>
                        <a:latin typeface="Times New Roman" panose="02020603050405020304" charset="0"/>
                        <a:cs typeface="Times New Roman" panose="02020603050405020304" charset="0"/>
                      </a:endParaRPr>
                    </a:p>
                  </a:txBody>
                  <a:tcPr/>
                </a:tc>
                <a:tc>
                  <a:txBody>
                    <a:bodyPr/>
                    <a:p>
                      <a:pPr>
                        <a:buNone/>
                      </a:pPr>
                      <a:r>
                        <a:rPr lang="en-IN" altLang="en-US">
                          <a:solidFill>
                            <a:schemeClr val="bg1"/>
                          </a:solidFill>
                          <a:latin typeface="Times New Roman" panose="02020603050405020304" charset="0"/>
                          <a:cs typeface="Times New Roman" panose="02020603050405020304" charset="0"/>
                        </a:rPr>
                        <a:t>2020</a:t>
                      </a:r>
                      <a:endParaRPr lang="en-IN" altLang="en-US">
                        <a:solidFill>
                          <a:schemeClr val="bg1"/>
                        </a:solidFill>
                        <a:latin typeface="Times New Roman" panose="02020603050405020304" charset="0"/>
                        <a:cs typeface="Times New Roman" panose="02020603050405020304" charset="0"/>
                      </a:endParaRPr>
                    </a:p>
                  </a:txBody>
                  <a:tcPr/>
                </a:tc>
                <a:tc>
                  <a:txBody>
                    <a:bodyPr/>
                    <a:p>
                      <a:pPr>
                        <a:buNone/>
                      </a:pPr>
                      <a:r>
                        <a:rPr lang="en-US">
                          <a:solidFill>
                            <a:schemeClr val="bg1"/>
                          </a:solidFill>
                          <a:latin typeface="Times New Roman" panose="02020603050405020304" charset="0"/>
                          <a:cs typeface="Times New Roman" panose="02020603050405020304" charset="0"/>
                        </a:rPr>
                        <a:t>This article addresses data loss on Windows file systems  due to security concerns</a:t>
                      </a:r>
                      <a:endParaRPr lang="en-US">
                        <a:solidFill>
                          <a:schemeClr val="bg1"/>
                        </a:solidFill>
                        <a:latin typeface="Times New Roman" panose="02020603050405020304" charset="0"/>
                        <a:cs typeface="Times New Roman" panose="02020603050405020304" charset="0"/>
                      </a:endParaRPr>
                    </a:p>
                  </a:txBody>
                  <a:tcPr/>
                </a:tc>
              </a:tr>
            </a:tbl>
          </a:graphicData>
        </a:graphic>
      </p:graphicFrame>
      <p:sp>
        <p:nvSpPr>
          <p:cNvPr id="2" name="Text Box 1"/>
          <p:cNvSpPr txBox="1"/>
          <p:nvPr/>
        </p:nvSpPr>
        <p:spPr>
          <a:xfrm>
            <a:off x="8533765" y="4660265"/>
            <a:ext cx="471805" cy="306705"/>
          </a:xfrm>
          <a:prstGeom prst="rect">
            <a:avLst/>
          </a:prstGeom>
          <a:noFill/>
        </p:spPr>
        <p:txBody>
          <a:bodyPr wrap="square" rtlCol="0">
            <a:spAutoFit/>
          </a:bodyPr>
          <a:p>
            <a:r>
              <a:rPr lang="en-IN" altLang="en-US"/>
              <a:t>8</a:t>
            </a:r>
            <a:endParaRPr lang="en-IN" altLang="en-US"/>
          </a:p>
        </p:txBody>
      </p:sp>
      <p:sp>
        <p:nvSpPr>
          <p:cNvPr id="8" name="Text Box 7"/>
          <p:cNvSpPr txBox="1"/>
          <p:nvPr/>
        </p:nvSpPr>
        <p:spPr>
          <a:xfrm>
            <a:off x="35560" y="4880610"/>
            <a:ext cx="3954780" cy="262890"/>
          </a:xfrm>
          <a:prstGeom prst="rect">
            <a:avLst/>
          </a:prstGeom>
          <a:noFill/>
        </p:spPr>
        <p:txBody>
          <a:bodyPr wrap="square" rtlCol="0">
            <a:noAutofit/>
          </a:bodyPr>
          <a:p>
            <a:r>
              <a:rPr lang="en-GB" sz="1200">
                <a:latin typeface="Times New Roman" panose="02020603050405020304" charset="0"/>
                <a:cs typeface="Times New Roman" panose="02020603050405020304" charset="0"/>
                <a:sym typeface="+mn-ea"/>
              </a:rPr>
              <a:t>Cyber</a:t>
            </a:r>
            <a:r>
              <a:rPr lang="en-IN" altLang="en-GB" sz="1200">
                <a:latin typeface="Times New Roman" panose="02020603050405020304" charset="0"/>
                <a:cs typeface="Times New Roman" panose="02020603050405020304" charset="0"/>
                <a:sym typeface="+mn-ea"/>
              </a:rPr>
              <a:t>Fox</a:t>
            </a:r>
            <a:r>
              <a:rPr lang="en-GB" sz="1200">
                <a:latin typeface="Times New Roman" panose="02020603050405020304" charset="0"/>
                <a:cs typeface="Times New Roman" panose="02020603050405020304" charset="0"/>
                <a:sym typeface="+mn-ea"/>
              </a:rPr>
              <a:t>: A Comprehensive Cyberforensic Tool</a:t>
            </a:r>
            <a:endParaRPr lang="en-GB" sz="1200">
              <a:latin typeface="Times New Roman" panose="02020603050405020304" charset="0"/>
              <a:cs typeface="Times New Roman" panose="02020603050405020304" charset="0"/>
            </a:endParaRPr>
          </a:p>
          <a:p>
            <a:endParaRPr lang="en-IN" altLang="en-US" sz="12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alpha val="94000"/>
          </a:schemeClr>
        </a:solidFill>
        <a:effectLst/>
      </p:bgPr>
    </p:bg>
    <p:spTree>
      <p:nvGrpSpPr>
        <p:cNvPr id="336" name="Shape 336"/>
        <p:cNvGrpSpPr/>
        <p:nvPr/>
      </p:nvGrpSpPr>
      <p:grpSpPr>
        <a:xfrm>
          <a:off x="0" y="0"/>
          <a:ext cx="0" cy="0"/>
          <a:chOff x="0" y="0"/>
          <a:chExt cx="0" cy="0"/>
        </a:xfrm>
      </p:grpSpPr>
      <p:sp>
        <p:nvSpPr>
          <p:cNvPr id="344" name="Google Shape;344;p44"/>
          <p:cNvSpPr txBox="1"/>
          <p:nvPr>
            <p:ph type="title"/>
          </p:nvPr>
        </p:nvSpPr>
        <p:spPr>
          <a:xfrm>
            <a:off x="539115" y="195580"/>
            <a:ext cx="1677035" cy="9950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a:latin typeface="Times New Roman" panose="02020603050405020304" charset="0"/>
                <a:cs typeface="Times New Roman" panose="02020603050405020304" charset="0"/>
              </a:rPr>
              <a:t>DESIGN</a:t>
            </a:r>
            <a:endParaRPr lang="en-IN" altLang="en-GB">
              <a:latin typeface="Times New Roman" panose="02020603050405020304" charset="0"/>
              <a:cs typeface="Times New Roman" panose="02020603050405020304" charset="0"/>
            </a:endParaRPr>
          </a:p>
        </p:txBody>
      </p:sp>
      <p:cxnSp>
        <p:nvCxnSpPr>
          <p:cNvPr id="351" name="Google Shape;351;p44"/>
          <p:cNvCxnSpPr/>
          <p:nvPr/>
        </p:nvCxnSpPr>
        <p:spPr>
          <a:xfrm>
            <a:off x="755190" y="843105"/>
            <a:ext cx="673200" cy="0"/>
          </a:xfrm>
          <a:prstGeom prst="straightConnector1">
            <a:avLst/>
          </a:prstGeom>
          <a:noFill/>
          <a:ln w="28575" cap="flat" cmpd="sng">
            <a:solidFill>
              <a:schemeClr val="dk2"/>
            </a:solidFill>
            <a:prstDash val="solid"/>
            <a:round/>
            <a:headEnd type="none" w="med" len="med"/>
            <a:tailEnd type="none" w="med" len="med"/>
          </a:ln>
        </p:spPr>
      </p:cxnSp>
      <p:sp>
        <p:nvSpPr>
          <p:cNvPr id="3" name="Text Box 2"/>
          <p:cNvSpPr txBox="1"/>
          <p:nvPr/>
        </p:nvSpPr>
        <p:spPr>
          <a:xfrm>
            <a:off x="8531860" y="4660265"/>
            <a:ext cx="471805" cy="306705"/>
          </a:xfrm>
          <a:prstGeom prst="rect">
            <a:avLst/>
          </a:prstGeom>
          <a:noFill/>
        </p:spPr>
        <p:txBody>
          <a:bodyPr wrap="square" rtlCol="0">
            <a:spAutoFit/>
          </a:bodyPr>
          <a:p>
            <a:r>
              <a:rPr lang="en-IN" altLang="en-US"/>
              <a:t>11</a:t>
            </a:r>
            <a:endParaRPr lang="en-IN" altLang="en-US"/>
          </a:p>
        </p:txBody>
      </p:sp>
      <p:pic>
        <p:nvPicPr>
          <p:cNvPr id="15" name="Picture 15" descr="WhatsApp Image 2024-04-07 at 20.42.21_b33b7f1d"/>
          <p:cNvPicPr>
            <a:picLocks noChangeAspect="1"/>
          </p:cNvPicPr>
          <p:nvPr/>
        </p:nvPicPr>
        <p:blipFill>
          <a:blip r:embed="rId1"/>
          <a:stretch>
            <a:fillRect/>
          </a:stretch>
        </p:blipFill>
        <p:spPr>
          <a:xfrm>
            <a:off x="1331595" y="987425"/>
            <a:ext cx="5437505" cy="3916680"/>
          </a:xfrm>
          <a:prstGeom prst="rect">
            <a:avLst/>
          </a:prstGeom>
        </p:spPr>
      </p:pic>
      <p:sp>
        <p:nvSpPr>
          <p:cNvPr id="8" name="Text Box 7"/>
          <p:cNvSpPr txBox="1"/>
          <p:nvPr/>
        </p:nvSpPr>
        <p:spPr>
          <a:xfrm>
            <a:off x="35560" y="4880610"/>
            <a:ext cx="3954780" cy="262890"/>
          </a:xfrm>
          <a:prstGeom prst="rect">
            <a:avLst/>
          </a:prstGeom>
          <a:noFill/>
        </p:spPr>
        <p:txBody>
          <a:bodyPr wrap="square" rtlCol="0">
            <a:noAutofit/>
          </a:bodyPr>
          <a:p>
            <a:r>
              <a:rPr lang="en-GB" sz="1200">
                <a:latin typeface="Times New Roman" panose="02020603050405020304" charset="0"/>
                <a:cs typeface="Times New Roman" panose="02020603050405020304" charset="0"/>
                <a:sym typeface="+mn-ea"/>
              </a:rPr>
              <a:t>Cyber</a:t>
            </a:r>
            <a:r>
              <a:rPr lang="en-IN" altLang="en-GB" sz="1200">
                <a:latin typeface="Times New Roman" panose="02020603050405020304" charset="0"/>
                <a:cs typeface="Times New Roman" panose="02020603050405020304" charset="0"/>
                <a:sym typeface="+mn-ea"/>
              </a:rPr>
              <a:t>Fox</a:t>
            </a:r>
            <a:r>
              <a:rPr lang="en-GB" sz="1200">
                <a:latin typeface="Times New Roman" panose="02020603050405020304" charset="0"/>
                <a:cs typeface="Times New Roman" panose="02020603050405020304" charset="0"/>
                <a:sym typeface="+mn-ea"/>
              </a:rPr>
              <a:t>: A Comprehensive Cyberforensic Tool</a:t>
            </a:r>
            <a:endParaRPr lang="en-GB" sz="1200">
              <a:latin typeface="Times New Roman" panose="02020603050405020304" charset="0"/>
              <a:cs typeface="Times New Roman" panose="02020603050405020304" charset="0"/>
            </a:endParaRPr>
          </a:p>
          <a:p>
            <a:endParaRPr lang="en-IN" altLang="en-US" sz="12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36" name="Shape 336"/>
        <p:cNvGrpSpPr/>
        <p:nvPr/>
      </p:nvGrpSpPr>
      <p:grpSpPr>
        <a:xfrm>
          <a:off x="0" y="0"/>
          <a:ext cx="0" cy="0"/>
          <a:chOff x="0" y="0"/>
          <a:chExt cx="0" cy="0"/>
        </a:xfrm>
      </p:grpSpPr>
      <p:sp>
        <p:nvSpPr>
          <p:cNvPr id="344" name="Google Shape;344;p44"/>
          <p:cNvSpPr txBox="1"/>
          <p:nvPr>
            <p:ph type="title"/>
          </p:nvPr>
        </p:nvSpPr>
        <p:spPr>
          <a:xfrm>
            <a:off x="720000" y="12308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a:latin typeface="Times New Roman" panose="02020603050405020304" charset="0"/>
                <a:cs typeface="Times New Roman" panose="02020603050405020304" charset="0"/>
              </a:rPr>
              <a:t>METHODOLOGY</a:t>
            </a:r>
            <a:endParaRPr lang="en-IN" altLang="en-GB">
              <a:latin typeface="Times New Roman" panose="02020603050405020304" charset="0"/>
              <a:cs typeface="Times New Roman" panose="02020603050405020304" charset="0"/>
            </a:endParaRPr>
          </a:p>
        </p:txBody>
      </p:sp>
      <p:sp>
        <p:nvSpPr>
          <p:cNvPr id="345" name="Google Shape;345;p44"/>
          <p:cNvSpPr txBox="1"/>
          <p:nvPr>
            <p:ph type="subTitle" idx="1"/>
          </p:nvPr>
        </p:nvSpPr>
        <p:spPr>
          <a:xfrm>
            <a:off x="401955" y="990600"/>
            <a:ext cx="8629015" cy="4016375"/>
          </a:xfrm>
          <a:prstGeom prst="rect">
            <a:avLst/>
          </a:prstGeom>
        </p:spPr>
        <p:txBody>
          <a:bodyPr spcFirstLastPara="1" wrap="square" lIns="91425" tIns="91425" rIns="91425" bIns="91425" anchor="t" anchorCtr="0">
            <a:noAutofit/>
          </a:bodyPr>
          <a:lstStyle/>
          <a:p>
            <a:pPr marL="342900" lvl="0" indent="-342900" algn="l" rtl="0">
              <a:lnSpc>
                <a:spcPct val="150000"/>
              </a:lnSpc>
              <a:spcBef>
                <a:spcPts val="0"/>
              </a:spcBef>
              <a:spcAft>
                <a:spcPts val="0"/>
              </a:spcAft>
              <a:buAutoNum type="arabicPeriod"/>
            </a:pPr>
            <a:r>
              <a:rPr lang="en-GB" b="1">
                <a:latin typeface="Times New Roman" panose="02020603050405020304" charset="0"/>
                <a:cs typeface="Times New Roman" panose="02020603050405020304" charset="0"/>
              </a:rPr>
              <a:t>Planning &amp; Tool Selection</a:t>
            </a:r>
            <a:r>
              <a:rPr lang="en-GB">
                <a:latin typeface="Times New Roman" panose="02020603050405020304" charset="0"/>
                <a:cs typeface="Times New Roman" panose="02020603050405020304" charset="0"/>
              </a:rPr>
              <a:t>:</a:t>
            </a:r>
            <a:endParaRPr lang="en-GB">
              <a:latin typeface="Times New Roman" panose="02020603050405020304" charset="0"/>
              <a:cs typeface="Times New Roman" panose="02020603050405020304" charset="0"/>
            </a:endParaRPr>
          </a:p>
          <a:p>
            <a:pPr marL="800100" lvl="1" indent="-342900" algn="l" rtl="0">
              <a:lnSpc>
                <a:spcPct val="150000"/>
              </a:lnSpc>
              <a:spcBef>
                <a:spcPts val="0"/>
              </a:spcBef>
              <a:spcAft>
                <a:spcPts val="0"/>
              </a:spcAft>
              <a:buFont typeface="Arial" panose="020B0604020202020204" pitchFamily="34" charset="0"/>
              <a:buChar char="•"/>
            </a:pPr>
            <a:r>
              <a:rPr lang="en-GB">
                <a:latin typeface="Times New Roman" panose="02020603050405020304" charset="0"/>
                <a:cs typeface="Times New Roman" panose="02020603050405020304" charset="0"/>
              </a:rPr>
              <a:t>Gather digital evidence following forensic protocols.</a:t>
            </a:r>
            <a:endParaRPr lang="en-GB">
              <a:latin typeface="Times New Roman" panose="02020603050405020304" charset="0"/>
              <a:cs typeface="Times New Roman" panose="02020603050405020304" charset="0"/>
            </a:endParaRPr>
          </a:p>
          <a:p>
            <a:pPr marL="800100" lvl="1" indent="-342900" algn="l" rtl="0">
              <a:lnSpc>
                <a:spcPct val="150000"/>
              </a:lnSpc>
              <a:spcBef>
                <a:spcPts val="0"/>
              </a:spcBef>
              <a:spcAft>
                <a:spcPts val="0"/>
              </a:spcAft>
              <a:buFont typeface="Arial" panose="020B0604020202020204" pitchFamily="34" charset="0"/>
              <a:buChar char="•"/>
            </a:pPr>
            <a:r>
              <a:rPr lang="en-GB">
                <a:latin typeface="Times New Roman" panose="02020603050405020304" charset="0"/>
                <a:cs typeface="Times New Roman" panose="02020603050405020304" charset="0"/>
              </a:rPr>
              <a:t>Maintain chain of custody and evidence integrity.</a:t>
            </a:r>
            <a:endParaRPr lang="en-GB">
              <a:latin typeface="Times New Roman" panose="02020603050405020304" charset="0"/>
              <a:cs typeface="Times New Roman" panose="02020603050405020304" charset="0"/>
            </a:endParaRPr>
          </a:p>
          <a:p>
            <a:pPr marL="800100" lvl="1" indent="-342900" algn="l" rtl="0">
              <a:lnSpc>
                <a:spcPct val="150000"/>
              </a:lnSpc>
              <a:spcBef>
                <a:spcPts val="0"/>
              </a:spcBef>
              <a:spcAft>
                <a:spcPts val="0"/>
              </a:spcAft>
              <a:buFont typeface="Arial" panose="020B0604020202020204" pitchFamily="34" charset="0"/>
              <a:buChar char="•"/>
            </a:pPr>
            <a:endParaRPr lang="en-GB">
              <a:latin typeface="Times New Roman" panose="02020603050405020304" charset="0"/>
              <a:cs typeface="Times New Roman" panose="02020603050405020304" charset="0"/>
            </a:endParaRPr>
          </a:p>
          <a:p>
            <a:pPr marL="342900" lvl="0" indent="-342900" algn="l" rtl="0">
              <a:lnSpc>
                <a:spcPct val="150000"/>
              </a:lnSpc>
              <a:spcBef>
                <a:spcPts val="0"/>
              </a:spcBef>
              <a:spcAft>
                <a:spcPts val="0"/>
              </a:spcAft>
              <a:buAutoNum type="arabicPeriod"/>
            </a:pPr>
            <a:r>
              <a:rPr lang="en-GB" b="1">
                <a:latin typeface="Times New Roman" panose="02020603050405020304" charset="0"/>
                <a:cs typeface="Times New Roman" panose="02020603050405020304" charset="0"/>
              </a:rPr>
              <a:t>Evidence Collection:</a:t>
            </a:r>
            <a:endParaRPr lang="en-GB" b="1">
              <a:latin typeface="Times New Roman" panose="02020603050405020304" charset="0"/>
              <a:cs typeface="Times New Roman" panose="02020603050405020304" charset="0"/>
            </a:endParaRPr>
          </a:p>
          <a:p>
            <a:pPr marL="800100" lvl="1" indent="-342900" algn="l" rtl="0">
              <a:lnSpc>
                <a:spcPct val="150000"/>
              </a:lnSpc>
              <a:spcBef>
                <a:spcPts val="0"/>
              </a:spcBef>
              <a:spcAft>
                <a:spcPts val="0"/>
              </a:spcAft>
              <a:buFont typeface="Arial" panose="020B0604020202020204" pitchFamily="34" charset="0"/>
              <a:buChar char="•"/>
            </a:pPr>
            <a:r>
              <a:rPr lang="en-GB">
                <a:latin typeface="Times New Roman" panose="02020603050405020304" charset="0"/>
                <a:cs typeface="Times New Roman" panose="02020603050405020304" charset="0"/>
              </a:rPr>
              <a:t>Gather digital evidence following forensic protocols.</a:t>
            </a:r>
            <a:endParaRPr lang="en-GB">
              <a:latin typeface="Times New Roman" panose="02020603050405020304" charset="0"/>
              <a:cs typeface="Times New Roman" panose="02020603050405020304" charset="0"/>
            </a:endParaRPr>
          </a:p>
          <a:p>
            <a:pPr marL="800100" lvl="1" indent="-342900" algn="l" rtl="0">
              <a:lnSpc>
                <a:spcPct val="150000"/>
              </a:lnSpc>
              <a:spcBef>
                <a:spcPts val="0"/>
              </a:spcBef>
              <a:spcAft>
                <a:spcPts val="0"/>
              </a:spcAft>
              <a:buFont typeface="Arial" panose="020B0604020202020204" pitchFamily="34" charset="0"/>
              <a:buChar char="•"/>
            </a:pPr>
            <a:r>
              <a:rPr lang="en-GB">
                <a:latin typeface="Times New Roman" panose="02020603050405020304" charset="0"/>
                <a:cs typeface="Times New Roman" panose="02020603050405020304" charset="0"/>
              </a:rPr>
              <a:t>Maintain chain of custody and evidence integrity.</a:t>
            </a:r>
            <a:endParaRPr lang="en-GB">
              <a:latin typeface="Times New Roman" panose="02020603050405020304" charset="0"/>
              <a:cs typeface="Times New Roman" panose="02020603050405020304" charset="0"/>
            </a:endParaRPr>
          </a:p>
          <a:p>
            <a:pPr marL="800100" lvl="1" indent="-342900" algn="l" rtl="0">
              <a:lnSpc>
                <a:spcPct val="150000"/>
              </a:lnSpc>
              <a:spcBef>
                <a:spcPts val="0"/>
              </a:spcBef>
              <a:spcAft>
                <a:spcPts val="0"/>
              </a:spcAft>
              <a:buFont typeface="Arial" panose="020B0604020202020204" pitchFamily="34" charset="0"/>
              <a:buChar char="•"/>
            </a:pPr>
            <a:endParaRPr lang="en-GB">
              <a:latin typeface="Times New Roman" panose="02020603050405020304" charset="0"/>
              <a:cs typeface="Times New Roman" panose="02020603050405020304" charset="0"/>
            </a:endParaRPr>
          </a:p>
          <a:p>
            <a:pPr marL="342900" lvl="0" indent="-342900" algn="l" rtl="0">
              <a:lnSpc>
                <a:spcPct val="150000"/>
              </a:lnSpc>
              <a:spcBef>
                <a:spcPts val="0"/>
              </a:spcBef>
              <a:spcAft>
                <a:spcPts val="0"/>
              </a:spcAft>
              <a:buAutoNum type="arabicPeriod"/>
            </a:pPr>
            <a:r>
              <a:rPr lang="en-GB" b="1">
                <a:latin typeface="Times New Roman" panose="02020603050405020304" charset="0"/>
                <a:cs typeface="Times New Roman" panose="02020603050405020304" charset="0"/>
              </a:rPr>
              <a:t>Data Acquisition &amp; Imaging:</a:t>
            </a:r>
            <a:endParaRPr lang="en-GB" b="1">
              <a:latin typeface="Times New Roman" panose="02020603050405020304" charset="0"/>
              <a:cs typeface="Times New Roman" panose="02020603050405020304" charset="0"/>
            </a:endParaRPr>
          </a:p>
          <a:p>
            <a:pPr marL="800100" lvl="1" indent="-342900" algn="l" rtl="0">
              <a:lnSpc>
                <a:spcPct val="150000"/>
              </a:lnSpc>
              <a:spcBef>
                <a:spcPts val="0"/>
              </a:spcBef>
              <a:spcAft>
                <a:spcPts val="0"/>
              </a:spcAft>
              <a:buFont typeface="Arial" panose="020B0604020202020204" pitchFamily="34" charset="0"/>
              <a:buChar char="•"/>
            </a:pPr>
            <a:r>
              <a:rPr lang="en-GB">
                <a:latin typeface="Times New Roman" panose="02020603050405020304" charset="0"/>
                <a:cs typeface="Times New Roman" panose="02020603050405020304" charset="0"/>
              </a:rPr>
              <a:t>Utilize imaging tools for bit-by-bit data copies.</a:t>
            </a:r>
            <a:endParaRPr lang="en-GB">
              <a:latin typeface="Times New Roman" panose="02020603050405020304" charset="0"/>
              <a:cs typeface="Times New Roman" panose="02020603050405020304" charset="0"/>
            </a:endParaRPr>
          </a:p>
          <a:p>
            <a:pPr marL="800100" lvl="1" indent="-342900" algn="l" rtl="0">
              <a:lnSpc>
                <a:spcPct val="150000"/>
              </a:lnSpc>
              <a:spcBef>
                <a:spcPts val="0"/>
              </a:spcBef>
              <a:spcAft>
                <a:spcPts val="0"/>
              </a:spcAft>
              <a:buFont typeface="Arial" panose="020B0604020202020204" pitchFamily="34" charset="0"/>
              <a:buChar char="•"/>
            </a:pPr>
            <a:r>
              <a:rPr lang="en-GB">
                <a:latin typeface="Times New Roman" panose="02020603050405020304" charset="0"/>
                <a:cs typeface="Times New Roman" panose="02020603050405020304" charset="0"/>
              </a:rPr>
              <a:t>Verify image integrity through checksums.</a:t>
            </a:r>
            <a:endParaRPr lang="en-GB">
              <a:latin typeface="Times New Roman" panose="02020603050405020304" charset="0"/>
              <a:cs typeface="Times New Roman" panose="02020603050405020304" charset="0"/>
            </a:endParaRPr>
          </a:p>
        </p:txBody>
      </p:sp>
      <p:cxnSp>
        <p:nvCxnSpPr>
          <p:cNvPr id="351" name="Google Shape;351;p44"/>
          <p:cNvCxnSpPr/>
          <p:nvPr/>
        </p:nvCxnSpPr>
        <p:spPr>
          <a:xfrm>
            <a:off x="755190" y="843105"/>
            <a:ext cx="673200" cy="0"/>
          </a:xfrm>
          <a:prstGeom prst="straightConnector1">
            <a:avLst/>
          </a:prstGeom>
          <a:noFill/>
          <a:ln w="28575" cap="flat" cmpd="sng">
            <a:solidFill>
              <a:schemeClr val="dk2"/>
            </a:solidFill>
            <a:prstDash val="solid"/>
            <a:round/>
            <a:headEnd type="none" w="med" len="med"/>
            <a:tailEnd type="none" w="med" len="med"/>
          </a:ln>
        </p:spPr>
      </p:cxnSp>
      <p:sp>
        <p:nvSpPr>
          <p:cNvPr id="2" name="Text Box 1"/>
          <p:cNvSpPr txBox="1"/>
          <p:nvPr/>
        </p:nvSpPr>
        <p:spPr>
          <a:xfrm>
            <a:off x="8533765" y="4660265"/>
            <a:ext cx="471805" cy="306705"/>
          </a:xfrm>
          <a:prstGeom prst="rect">
            <a:avLst/>
          </a:prstGeom>
          <a:noFill/>
        </p:spPr>
        <p:txBody>
          <a:bodyPr wrap="square" rtlCol="0">
            <a:spAutoFit/>
          </a:bodyPr>
          <a:p>
            <a:r>
              <a:rPr lang="en-IN" altLang="en-US"/>
              <a:t>18</a:t>
            </a:r>
            <a:endParaRPr lang="en-IN" altLang="en-US"/>
          </a:p>
        </p:txBody>
      </p:sp>
      <p:sp>
        <p:nvSpPr>
          <p:cNvPr id="8" name="Text Box 7"/>
          <p:cNvSpPr txBox="1"/>
          <p:nvPr/>
        </p:nvSpPr>
        <p:spPr>
          <a:xfrm>
            <a:off x="35560" y="4880610"/>
            <a:ext cx="3954780" cy="262890"/>
          </a:xfrm>
          <a:prstGeom prst="rect">
            <a:avLst/>
          </a:prstGeom>
          <a:noFill/>
        </p:spPr>
        <p:txBody>
          <a:bodyPr wrap="square" rtlCol="0">
            <a:noAutofit/>
          </a:bodyPr>
          <a:p>
            <a:r>
              <a:rPr lang="en-GB" sz="1200">
                <a:latin typeface="Times New Roman" panose="02020603050405020304" charset="0"/>
                <a:cs typeface="Times New Roman" panose="02020603050405020304" charset="0"/>
                <a:sym typeface="+mn-ea"/>
              </a:rPr>
              <a:t>Cyber</a:t>
            </a:r>
            <a:r>
              <a:rPr lang="en-IN" altLang="en-GB" sz="1200">
                <a:latin typeface="Times New Roman" panose="02020603050405020304" charset="0"/>
                <a:cs typeface="Times New Roman" panose="02020603050405020304" charset="0"/>
                <a:sym typeface="+mn-ea"/>
              </a:rPr>
              <a:t>Fox</a:t>
            </a:r>
            <a:r>
              <a:rPr lang="en-GB" sz="1200">
                <a:latin typeface="Times New Roman" panose="02020603050405020304" charset="0"/>
                <a:cs typeface="Times New Roman" panose="02020603050405020304" charset="0"/>
                <a:sym typeface="+mn-ea"/>
              </a:rPr>
              <a:t>: A Comprehensive Cyberforensic Tool</a:t>
            </a:r>
            <a:endParaRPr lang="en-GB" sz="1200">
              <a:latin typeface="Times New Roman" panose="02020603050405020304" charset="0"/>
              <a:cs typeface="Times New Roman" panose="02020603050405020304" charset="0"/>
            </a:endParaRPr>
          </a:p>
          <a:p>
            <a:endParaRPr lang="en-IN" altLang="en-US" sz="12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36" name="Shape 336"/>
        <p:cNvGrpSpPr/>
        <p:nvPr/>
      </p:nvGrpSpPr>
      <p:grpSpPr>
        <a:xfrm>
          <a:off x="0" y="0"/>
          <a:ext cx="0" cy="0"/>
          <a:chOff x="0" y="0"/>
          <a:chExt cx="0" cy="0"/>
        </a:xfrm>
      </p:grpSpPr>
      <p:sp>
        <p:nvSpPr>
          <p:cNvPr id="344" name="Google Shape;344;p44"/>
          <p:cNvSpPr txBox="1"/>
          <p:nvPr>
            <p:ph type="title"/>
          </p:nvPr>
        </p:nvSpPr>
        <p:spPr>
          <a:xfrm>
            <a:off x="720000" y="12308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a:latin typeface="Times New Roman" panose="02020603050405020304" charset="0"/>
                <a:cs typeface="Times New Roman" panose="02020603050405020304" charset="0"/>
                <a:sym typeface="+mn-ea"/>
              </a:rPr>
              <a:t>METHODOLOGY</a:t>
            </a:r>
            <a:endParaRPr lang="en-IN" altLang="en-GB">
              <a:latin typeface="Times New Roman" panose="02020603050405020304" charset="0"/>
              <a:cs typeface="Times New Roman" panose="02020603050405020304" charset="0"/>
              <a:sym typeface="+mn-ea"/>
            </a:endParaRPr>
          </a:p>
        </p:txBody>
      </p:sp>
      <p:sp>
        <p:nvSpPr>
          <p:cNvPr id="345" name="Google Shape;345;p44"/>
          <p:cNvSpPr txBox="1"/>
          <p:nvPr>
            <p:ph type="subTitle" idx="1"/>
          </p:nvPr>
        </p:nvSpPr>
        <p:spPr>
          <a:xfrm>
            <a:off x="487680" y="1164590"/>
            <a:ext cx="8543290" cy="3476625"/>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IN" altLang="en-GB" b="1">
                <a:latin typeface="Times New Roman" panose="02020603050405020304" charset="0"/>
                <a:cs typeface="Times New Roman" panose="02020603050405020304" charset="0"/>
              </a:rPr>
              <a:t>4</a:t>
            </a:r>
            <a:r>
              <a:rPr lang="en-GB" b="1">
                <a:latin typeface="Times New Roman" panose="02020603050405020304" charset="0"/>
                <a:cs typeface="Times New Roman" panose="02020603050405020304" charset="0"/>
              </a:rPr>
              <a:t>. Analysis &amp; Examination:</a:t>
            </a:r>
            <a:endParaRPr lang="en-GB" b="1">
              <a:latin typeface="Times New Roman" panose="02020603050405020304" charset="0"/>
              <a:cs typeface="Times New Roman" panose="02020603050405020304" charset="0"/>
            </a:endParaRPr>
          </a:p>
          <a:p>
            <a:pPr marL="742950" lvl="1" indent="-285750" algn="l" rtl="0">
              <a:lnSpc>
                <a:spcPct val="150000"/>
              </a:lnSpc>
              <a:spcBef>
                <a:spcPts val="0"/>
              </a:spcBef>
              <a:spcAft>
                <a:spcPts val="0"/>
              </a:spcAft>
              <a:buFont typeface="Arial" panose="020B0604020202020204" pitchFamily="34" charset="0"/>
              <a:buChar char="•"/>
            </a:pPr>
            <a:r>
              <a:rPr lang="en-GB">
                <a:latin typeface="Times New Roman" panose="02020603050405020304" charset="0"/>
                <a:cs typeface="Times New Roman" panose="02020603050405020304" charset="0"/>
              </a:rPr>
              <a:t>Employ forensic tools for file analysis and metadata examination.</a:t>
            </a:r>
            <a:endParaRPr lang="en-GB">
              <a:latin typeface="Times New Roman" panose="02020603050405020304" charset="0"/>
              <a:cs typeface="Times New Roman" panose="02020603050405020304" charset="0"/>
            </a:endParaRPr>
          </a:p>
          <a:p>
            <a:pPr marL="742950" lvl="1" indent="-285750" algn="l" rtl="0">
              <a:lnSpc>
                <a:spcPct val="150000"/>
              </a:lnSpc>
              <a:spcBef>
                <a:spcPts val="0"/>
              </a:spcBef>
              <a:spcAft>
                <a:spcPts val="0"/>
              </a:spcAft>
              <a:buFont typeface="Arial" panose="020B0604020202020204" pitchFamily="34" charset="0"/>
              <a:buChar char="•"/>
            </a:pPr>
            <a:r>
              <a:rPr lang="en-GB">
                <a:latin typeface="Times New Roman" panose="02020603050405020304" charset="0"/>
                <a:cs typeface="Times New Roman" panose="02020603050405020304" charset="0"/>
              </a:rPr>
              <a:t>Use hex editors, steganography detectors, and hash calculators for in-depth analysis.</a:t>
            </a:r>
            <a:endParaRPr lang="en-GB">
              <a:latin typeface="Times New Roman" panose="02020603050405020304" charset="0"/>
              <a:cs typeface="Times New Roman" panose="02020603050405020304" charset="0"/>
            </a:endParaRPr>
          </a:p>
          <a:p>
            <a:pPr marL="0" lvl="0" indent="0" algn="l" rtl="0">
              <a:lnSpc>
                <a:spcPct val="150000"/>
              </a:lnSpc>
              <a:spcBef>
                <a:spcPts val="0"/>
              </a:spcBef>
              <a:spcAft>
                <a:spcPts val="0"/>
              </a:spcAft>
              <a:buNone/>
            </a:pPr>
            <a:r>
              <a:rPr lang="en-IN" altLang="en-GB" b="1">
                <a:latin typeface="Times New Roman" panose="02020603050405020304" charset="0"/>
                <a:cs typeface="Times New Roman" panose="02020603050405020304" charset="0"/>
              </a:rPr>
              <a:t>5</a:t>
            </a:r>
            <a:r>
              <a:rPr lang="en-GB" b="1">
                <a:latin typeface="Times New Roman" panose="02020603050405020304" charset="0"/>
                <a:cs typeface="Times New Roman" panose="02020603050405020304" charset="0"/>
              </a:rPr>
              <a:t>. Reporting &amp; Documentation:</a:t>
            </a:r>
            <a:endParaRPr lang="en-GB" b="1">
              <a:latin typeface="Times New Roman" panose="02020603050405020304" charset="0"/>
              <a:cs typeface="Times New Roman" panose="02020603050405020304" charset="0"/>
            </a:endParaRPr>
          </a:p>
          <a:p>
            <a:pPr marL="742950" lvl="1" indent="-285750" algn="l" rtl="0">
              <a:lnSpc>
                <a:spcPct val="150000"/>
              </a:lnSpc>
              <a:spcBef>
                <a:spcPts val="0"/>
              </a:spcBef>
              <a:spcAft>
                <a:spcPts val="0"/>
              </a:spcAft>
              <a:buFont typeface="Arial" panose="020B0604020202020204" pitchFamily="34" charset="0"/>
              <a:buChar char="•"/>
            </a:pPr>
            <a:r>
              <a:rPr lang="en-GB">
                <a:latin typeface="Times New Roman" panose="02020603050405020304" charset="0"/>
                <a:cs typeface="Times New Roman" panose="02020603050405020304" charset="0"/>
              </a:rPr>
              <a:t>Document findings, procedures, and methodologies.</a:t>
            </a:r>
            <a:endParaRPr lang="en-GB">
              <a:latin typeface="Times New Roman" panose="02020603050405020304" charset="0"/>
              <a:cs typeface="Times New Roman" panose="02020603050405020304" charset="0"/>
            </a:endParaRPr>
          </a:p>
          <a:p>
            <a:pPr marL="742950" lvl="1" indent="-285750" algn="l" rtl="0">
              <a:lnSpc>
                <a:spcPct val="150000"/>
              </a:lnSpc>
              <a:spcBef>
                <a:spcPts val="0"/>
              </a:spcBef>
              <a:spcAft>
                <a:spcPts val="0"/>
              </a:spcAft>
              <a:buFont typeface="Arial" panose="020B0604020202020204" pitchFamily="34" charset="0"/>
              <a:buChar char="•"/>
            </a:pPr>
            <a:r>
              <a:rPr lang="en-GB">
                <a:latin typeface="Times New Roman" panose="02020603050405020304" charset="0"/>
                <a:cs typeface="Times New Roman" panose="02020603050405020304" charset="0"/>
              </a:rPr>
              <a:t>Generate detailed reports summarizing analysis results.</a:t>
            </a:r>
            <a:endParaRPr lang="en-GB">
              <a:latin typeface="Times New Roman" panose="02020603050405020304" charset="0"/>
              <a:cs typeface="Times New Roman" panose="02020603050405020304" charset="0"/>
            </a:endParaRPr>
          </a:p>
          <a:p>
            <a:pPr marL="0" lvl="0" indent="0" algn="l" rtl="0">
              <a:lnSpc>
                <a:spcPct val="150000"/>
              </a:lnSpc>
              <a:spcBef>
                <a:spcPts val="0"/>
              </a:spcBef>
              <a:spcAft>
                <a:spcPts val="0"/>
              </a:spcAft>
              <a:buNone/>
            </a:pPr>
            <a:r>
              <a:rPr lang="en-IN" altLang="en-GB" b="1">
                <a:latin typeface="Times New Roman" panose="02020603050405020304" charset="0"/>
                <a:cs typeface="Times New Roman" panose="02020603050405020304" charset="0"/>
              </a:rPr>
              <a:t>6</a:t>
            </a:r>
            <a:r>
              <a:rPr lang="en-GB" b="1">
                <a:latin typeface="Times New Roman" panose="02020603050405020304" charset="0"/>
                <a:cs typeface="Times New Roman" panose="02020603050405020304" charset="0"/>
              </a:rPr>
              <a:t>. Compliance &amp; Improvement:</a:t>
            </a:r>
            <a:endParaRPr lang="en-GB" b="1">
              <a:latin typeface="Times New Roman" panose="02020603050405020304" charset="0"/>
              <a:cs typeface="Times New Roman" panose="02020603050405020304" charset="0"/>
            </a:endParaRPr>
          </a:p>
          <a:p>
            <a:pPr marL="742950" lvl="1" indent="-285750" algn="l" rtl="0">
              <a:lnSpc>
                <a:spcPct val="150000"/>
              </a:lnSpc>
              <a:spcBef>
                <a:spcPts val="0"/>
              </a:spcBef>
              <a:spcAft>
                <a:spcPts val="0"/>
              </a:spcAft>
              <a:buFont typeface="Arial" panose="020B0604020202020204" pitchFamily="34" charset="0"/>
              <a:buChar char="•"/>
            </a:pPr>
            <a:r>
              <a:rPr lang="en-GB">
                <a:latin typeface="Times New Roman" panose="02020603050405020304" charset="0"/>
                <a:cs typeface="Times New Roman" panose="02020603050405020304" charset="0"/>
              </a:rPr>
              <a:t>Ensure legal compliance and adherence to standards.</a:t>
            </a:r>
            <a:endParaRPr lang="en-GB">
              <a:latin typeface="Times New Roman" panose="02020603050405020304" charset="0"/>
              <a:cs typeface="Times New Roman" panose="02020603050405020304" charset="0"/>
            </a:endParaRPr>
          </a:p>
          <a:p>
            <a:pPr marL="742950" lvl="1" indent="-285750" algn="l" rtl="0">
              <a:lnSpc>
                <a:spcPct val="150000"/>
              </a:lnSpc>
              <a:spcBef>
                <a:spcPts val="0"/>
              </a:spcBef>
              <a:spcAft>
                <a:spcPts val="0"/>
              </a:spcAft>
              <a:buFont typeface="Arial" panose="020B0604020202020204" pitchFamily="34" charset="0"/>
              <a:buChar char="•"/>
            </a:pPr>
            <a:r>
              <a:rPr lang="en-GB">
                <a:latin typeface="Times New Roman" panose="02020603050405020304" charset="0"/>
                <a:cs typeface="Times New Roman" panose="02020603050405020304" charset="0"/>
              </a:rPr>
              <a:t>Continuously evaluate and enhance forensic processes.</a:t>
            </a:r>
            <a:endParaRPr lang="en-GB">
              <a:latin typeface="Times New Roman" panose="02020603050405020304" charset="0"/>
              <a:cs typeface="Times New Roman" panose="02020603050405020304" charset="0"/>
            </a:endParaRPr>
          </a:p>
        </p:txBody>
      </p:sp>
      <p:cxnSp>
        <p:nvCxnSpPr>
          <p:cNvPr id="351" name="Google Shape;351;p44"/>
          <p:cNvCxnSpPr/>
          <p:nvPr/>
        </p:nvCxnSpPr>
        <p:spPr>
          <a:xfrm>
            <a:off x="755190" y="843105"/>
            <a:ext cx="673200" cy="0"/>
          </a:xfrm>
          <a:prstGeom prst="straightConnector1">
            <a:avLst/>
          </a:prstGeom>
          <a:noFill/>
          <a:ln w="28575" cap="flat" cmpd="sng">
            <a:solidFill>
              <a:schemeClr val="dk2"/>
            </a:solidFill>
            <a:prstDash val="solid"/>
            <a:round/>
            <a:headEnd type="none" w="med" len="med"/>
            <a:tailEnd type="none" w="med" len="med"/>
          </a:ln>
        </p:spPr>
      </p:cxnSp>
      <p:sp>
        <p:nvSpPr>
          <p:cNvPr id="2" name="Text Box 1"/>
          <p:cNvSpPr txBox="1"/>
          <p:nvPr/>
        </p:nvSpPr>
        <p:spPr>
          <a:xfrm>
            <a:off x="8533765" y="4660265"/>
            <a:ext cx="471805" cy="306705"/>
          </a:xfrm>
          <a:prstGeom prst="rect">
            <a:avLst/>
          </a:prstGeom>
          <a:noFill/>
        </p:spPr>
        <p:txBody>
          <a:bodyPr wrap="square" rtlCol="0">
            <a:spAutoFit/>
          </a:bodyPr>
          <a:p>
            <a:r>
              <a:rPr lang="en-IN" altLang="en-US"/>
              <a:t>19</a:t>
            </a:r>
            <a:endParaRPr lang="en-IN" altLang="en-US"/>
          </a:p>
        </p:txBody>
      </p:sp>
      <p:sp>
        <p:nvSpPr>
          <p:cNvPr id="8" name="Text Box 7"/>
          <p:cNvSpPr txBox="1"/>
          <p:nvPr/>
        </p:nvSpPr>
        <p:spPr>
          <a:xfrm>
            <a:off x="35560" y="4880610"/>
            <a:ext cx="3954780" cy="262890"/>
          </a:xfrm>
          <a:prstGeom prst="rect">
            <a:avLst/>
          </a:prstGeom>
          <a:noFill/>
        </p:spPr>
        <p:txBody>
          <a:bodyPr wrap="square" rtlCol="0">
            <a:noAutofit/>
          </a:bodyPr>
          <a:p>
            <a:r>
              <a:rPr lang="en-GB" sz="1200">
                <a:latin typeface="Times New Roman" panose="02020603050405020304" charset="0"/>
                <a:cs typeface="Times New Roman" panose="02020603050405020304" charset="0"/>
                <a:sym typeface="+mn-ea"/>
              </a:rPr>
              <a:t>Cyber</a:t>
            </a:r>
            <a:r>
              <a:rPr lang="en-IN" altLang="en-GB" sz="1200">
                <a:latin typeface="Times New Roman" panose="02020603050405020304" charset="0"/>
                <a:cs typeface="Times New Roman" panose="02020603050405020304" charset="0"/>
                <a:sym typeface="+mn-ea"/>
              </a:rPr>
              <a:t>Fox</a:t>
            </a:r>
            <a:r>
              <a:rPr lang="en-GB" sz="1200">
                <a:latin typeface="Times New Roman" panose="02020603050405020304" charset="0"/>
                <a:cs typeface="Times New Roman" panose="02020603050405020304" charset="0"/>
                <a:sym typeface="+mn-ea"/>
              </a:rPr>
              <a:t>: A Comprehensive Cyberforensic Tool</a:t>
            </a:r>
            <a:endParaRPr lang="en-GB" sz="1200">
              <a:latin typeface="Times New Roman" panose="02020603050405020304" charset="0"/>
              <a:cs typeface="Times New Roman" panose="02020603050405020304" charset="0"/>
            </a:endParaRPr>
          </a:p>
          <a:p>
            <a:endParaRPr lang="en-IN" altLang="en-US" sz="12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36" name="Shape 336"/>
        <p:cNvGrpSpPr/>
        <p:nvPr/>
      </p:nvGrpSpPr>
      <p:grpSpPr>
        <a:xfrm>
          <a:off x="0" y="0"/>
          <a:ext cx="0" cy="0"/>
          <a:chOff x="0" y="0"/>
          <a:chExt cx="0" cy="0"/>
        </a:xfrm>
      </p:grpSpPr>
      <p:sp>
        <p:nvSpPr>
          <p:cNvPr id="344" name="Google Shape;344;p44"/>
          <p:cNvSpPr txBox="1"/>
          <p:nvPr>
            <p:ph type="title"/>
          </p:nvPr>
        </p:nvSpPr>
        <p:spPr>
          <a:xfrm>
            <a:off x="720000" y="12308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a:latin typeface="Times New Roman" panose="02020603050405020304" charset="0"/>
                <a:cs typeface="Times New Roman" panose="02020603050405020304" charset="0"/>
                <a:sym typeface="+mn-ea"/>
              </a:rPr>
              <a:t>ALGORITHM</a:t>
            </a:r>
            <a:endParaRPr lang="en-IN" altLang="en-GB">
              <a:latin typeface="Times New Roman" panose="02020603050405020304" charset="0"/>
              <a:cs typeface="Times New Roman" panose="02020603050405020304" charset="0"/>
              <a:sym typeface="+mn-ea"/>
            </a:endParaRPr>
          </a:p>
        </p:txBody>
      </p:sp>
      <p:sp>
        <p:nvSpPr>
          <p:cNvPr id="345" name="Google Shape;345;p44"/>
          <p:cNvSpPr txBox="1"/>
          <p:nvPr>
            <p:ph type="subTitle" idx="1"/>
          </p:nvPr>
        </p:nvSpPr>
        <p:spPr>
          <a:xfrm>
            <a:off x="487680" y="1164590"/>
            <a:ext cx="8543290" cy="3476625"/>
          </a:xfrm>
          <a:prstGeom prst="rect">
            <a:avLst/>
          </a:prstGeom>
        </p:spPr>
        <p:txBody>
          <a:bodyPr spcFirstLastPara="1" wrap="square" lIns="91425" tIns="91425" rIns="91425" bIns="91425" anchor="t" anchorCtr="0">
            <a:noAutofit/>
          </a:bodyPr>
          <a:lstStyle/>
          <a:p>
            <a:pPr marL="342900" lvl="0" indent="-342900" algn="l" rtl="0">
              <a:lnSpc>
                <a:spcPct val="150000"/>
              </a:lnSpc>
              <a:spcBef>
                <a:spcPts val="0"/>
              </a:spcBef>
              <a:spcAft>
                <a:spcPts val="0"/>
              </a:spcAft>
              <a:buAutoNum type="arabicPeriod"/>
            </a:pPr>
            <a:r>
              <a:rPr lang="en-GB" b="1">
                <a:latin typeface="Times New Roman" panose="02020603050405020304" charset="0"/>
                <a:cs typeface="Times New Roman" panose="02020603050405020304" charset="0"/>
              </a:rPr>
              <a:t>Brute Force Attack Algorithm:</a:t>
            </a:r>
            <a:endParaRPr lang="en-GB" b="1">
              <a:latin typeface="Times New Roman" panose="02020603050405020304" charset="0"/>
              <a:cs typeface="Times New Roman" panose="02020603050405020304" charset="0"/>
            </a:endParaRPr>
          </a:p>
          <a:p>
            <a:pPr marL="800100" lvl="1" indent="-342900" algn="l" rtl="0">
              <a:lnSpc>
                <a:spcPct val="150000"/>
              </a:lnSpc>
              <a:spcBef>
                <a:spcPts val="0"/>
              </a:spcBef>
              <a:spcAft>
                <a:spcPts val="0"/>
              </a:spcAft>
              <a:buFont typeface="Arial" panose="020B0604020202020204" pitchFamily="34" charset="0"/>
              <a:buChar char="•"/>
            </a:pPr>
            <a:r>
              <a:rPr lang="en-GB">
                <a:latin typeface="Times New Roman" panose="02020603050405020304" charset="0"/>
                <a:cs typeface="Times New Roman" panose="02020603050405020304" charset="0"/>
              </a:rPr>
              <a:t>Generate and test potential passwords iteratively until successful authentication or exhaustion, tracking progress and results, then analyze and take post-attack actions based on outcomes.</a:t>
            </a:r>
            <a:endParaRPr lang="en-GB">
              <a:latin typeface="Times New Roman" panose="02020603050405020304" charset="0"/>
              <a:cs typeface="Times New Roman" panose="02020603050405020304" charset="0"/>
            </a:endParaRPr>
          </a:p>
          <a:p>
            <a:pPr marL="342900" lvl="0" indent="-342900" algn="l" rtl="0">
              <a:lnSpc>
                <a:spcPct val="150000"/>
              </a:lnSpc>
              <a:spcBef>
                <a:spcPts val="0"/>
              </a:spcBef>
              <a:spcAft>
                <a:spcPts val="0"/>
              </a:spcAft>
              <a:buAutoNum type="arabicPeriod"/>
            </a:pPr>
            <a:r>
              <a:rPr lang="en-IN" altLang="en-GB" b="1">
                <a:latin typeface="Times New Roman" panose="02020603050405020304" charset="0"/>
                <a:cs typeface="Times New Roman" panose="02020603050405020304" charset="0"/>
              </a:rPr>
              <a:t>JPEG Recovery Algorithm:</a:t>
            </a:r>
            <a:endParaRPr lang="en-IN" altLang="en-GB" b="1">
              <a:latin typeface="Times New Roman" panose="02020603050405020304" charset="0"/>
              <a:cs typeface="Times New Roman" panose="02020603050405020304" charset="0"/>
            </a:endParaRPr>
          </a:p>
          <a:p>
            <a:pPr marL="800100" lvl="1" indent="-342900" algn="l" rtl="0">
              <a:lnSpc>
                <a:spcPct val="150000"/>
              </a:lnSpc>
              <a:spcBef>
                <a:spcPts val="0"/>
              </a:spcBef>
              <a:spcAft>
                <a:spcPts val="0"/>
              </a:spcAft>
              <a:buFont typeface="Arial" panose="020B0604020202020204" pitchFamily="34" charset="0"/>
              <a:buChar char="•"/>
            </a:pPr>
            <a:r>
              <a:rPr lang="en-IN" altLang="en-GB">
                <a:latin typeface="Times New Roman" panose="02020603050405020304" charset="0"/>
                <a:cs typeface="Times New Roman" panose="02020603050405020304" charset="0"/>
              </a:rPr>
              <a:t>Scan for JPEG signatures, verify headers and footers, assemble fragments, extract metadata, reconstruct files, assess quality, generate output, document process.</a:t>
            </a:r>
            <a:endParaRPr lang="en-IN" altLang="en-GB">
              <a:latin typeface="Times New Roman" panose="02020603050405020304" charset="0"/>
              <a:cs typeface="Times New Roman" panose="02020603050405020304" charset="0"/>
            </a:endParaRPr>
          </a:p>
          <a:p>
            <a:pPr marL="342900" lvl="0" indent="-342900" algn="l" rtl="0">
              <a:lnSpc>
                <a:spcPct val="150000"/>
              </a:lnSpc>
              <a:spcBef>
                <a:spcPts val="0"/>
              </a:spcBef>
              <a:spcAft>
                <a:spcPts val="0"/>
              </a:spcAft>
              <a:buAutoNum type="arabicPeriod"/>
            </a:pPr>
            <a:r>
              <a:rPr lang="en-IN" altLang="en-GB" b="1">
                <a:latin typeface="Times New Roman" panose="02020603050405020304" charset="0"/>
                <a:cs typeface="Times New Roman" panose="02020603050405020304" charset="0"/>
              </a:rPr>
              <a:t>Hash Cracker Algorithm:</a:t>
            </a:r>
            <a:endParaRPr lang="en-IN" altLang="en-GB" b="1">
              <a:latin typeface="Times New Roman" panose="02020603050405020304" charset="0"/>
              <a:cs typeface="Times New Roman" panose="02020603050405020304" charset="0"/>
            </a:endParaRPr>
          </a:p>
          <a:p>
            <a:pPr marL="800100" lvl="1" indent="-342900" algn="l" rtl="0">
              <a:lnSpc>
                <a:spcPct val="150000"/>
              </a:lnSpc>
              <a:spcBef>
                <a:spcPts val="0"/>
              </a:spcBef>
              <a:spcAft>
                <a:spcPts val="0"/>
              </a:spcAft>
              <a:buFont typeface="Arial" panose="020B0604020202020204" pitchFamily="34" charset="0"/>
              <a:buChar char="•"/>
            </a:pPr>
            <a:r>
              <a:rPr lang="en-IN" altLang="en-GB">
                <a:latin typeface="Times New Roman" panose="02020603050405020304" charset="0"/>
                <a:cs typeface="Times New Roman" panose="02020603050405020304" charset="0"/>
              </a:rPr>
              <a:t>Generate hashes iteratively using brute force, compare with target hash, repeat until match found or password space exhausted.</a:t>
            </a:r>
            <a:endParaRPr lang="en-IN" altLang="en-GB">
              <a:latin typeface="Times New Roman" panose="02020603050405020304" charset="0"/>
              <a:cs typeface="Times New Roman" panose="02020603050405020304" charset="0"/>
            </a:endParaRPr>
          </a:p>
        </p:txBody>
      </p:sp>
      <p:cxnSp>
        <p:nvCxnSpPr>
          <p:cNvPr id="351" name="Google Shape;351;p44"/>
          <p:cNvCxnSpPr/>
          <p:nvPr/>
        </p:nvCxnSpPr>
        <p:spPr>
          <a:xfrm>
            <a:off x="755190" y="843105"/>
            <a:ext cx="673200" cy="0"/>
          </a:xfrm>
          <a:prstGeom prst="straightConnector1">
            <a:avLst/>
          </a:prstGeom>
          <a:noFill/>
          <a:ln w="28575" cap="flat" cmpd="sng">
            <a:solidFill>
              <a:schemeClr val="dk2"/>
            </a:solidFill>
            <a:prstDash val="solid"/>
            <a:round/>
            <a:headEnd type="none" w="med" len="med"/>
            <a:tailEnd type="none" w="med" len="med"/>
          </a:ln>
        </p:spPr>
      </p:cxnSp>
      <p:sp>
        <p:nvSpPr>
          <p:cNvPr id="2" name="Text Box 1"/>
          <p:cNvSpPr txBox="1"/>
          <p:nvPr/>
        </p:nvSpPr>
        <p:spPr>
          <a:xfrm>
            <a:off x="8533765" y="4660265"/>
            <a:ext cx="471805" cy="306705"/>
          </a:xfrm>
          <a:prstGeom prst="rect">
            <a:avLst/>
          </a:prstGeom>
          <a:noFill/>
        </p:spPr>
        <p:txBody>
          <a:bodyPr wrap="square" rtlCol="0">
            <a:spAutoFit/>
          </a:bodyPr>
          <a:p>
            <a:r>
              <a:rPr lang="en-IN" altLang="en-US"/>
              <a:t>19</a:t>
            </a:r>
            <a:endParaRPr lang="en-IN" altLang="en-US"/>
          </a:p>
        </p:txBody>
      </p:sp>
      <p:sp>
        <p:nvSpPr>
          <p:cNvPr id="8" name="Text Box 7"/>
          <p:cNvSpPr txBox="1"/>
          <p:nvPr/>
        </p:nvSpPr>
        <p:spPr>
          <a:xfrm>
            <a:off x="35560" y="4880610"/>
            <a:ext cx="3954780" cy="262890"/>
          </a:xfrm>
          <a:prstGeom prst="rect">
            <a:avLst/>
          </a:prstGeom>
          <a:noFill/>
        </p:spPr>
        <p:txBody>
          <a:bodyPr wrap="square" rtlCol="0">
            <a:noAutofit/>
          </a:bodyPr>
          <a:p>
            <a:r>
              <a:rPr lang="en-GB" sz="1200">
                <a:latin typeface="Times New Roman" panose="02020603050405020304" charset="0"/>
                <a:cs typeface="Times New Roman" panose="02020603050405020304" charset="0"/>
                <a:sym typeface="+mn-ea"/>
              </a:rPr>
              <a:t>Cyber</a:t>
            </a:r>
            <a:r>
              <a:rPr lang="en-IN" altLang="en-GB" sz="1200">
                <a:latin typeface="Times New Roman" panose="02020603050405020304" charset="0"/>
                <a:cs typeface="Times New Roman" panose="02020603050405020304" charset="0"/>
                <a:sym typeface="+mn-ea"/>
              </a:rPr>
              <a:t>Fox</a:t>
            </a:r>
            <a:r>
              <a:rPr lang="en-GB" sz="1200">
                <a:latin typeface="Times New Roman" panose="02020603050405020304" charset="0"/>
                <a:cs typeface="Times New Roman" panose="02020603050405020304" charset="0"/>
                <a:sym typeface="+mn-ea"/>
              </a:rPr>
              <a:t>: A Comprehensive Cyberforensic Tool</a:t>
            </a:r>
            <a:endParaRPr lang="en-GB" sz="1200">
              <a:latin typeface="Times New Roman" panose="02020603050405020304" charset="0"/>
              <a:cs typeface="Times New Roman" panose="02020603050405020304" charset="0"/>
            </a:endParaRPr>
          </a:p>
          <a:p>
            <a:endParaRPr lang="en-IN" altLang="en-US" sz="12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336" name="Shape 336"/>
        <p:cNvGrpSpPr/>
        <p:nvPr/>
      </p:nvGrpSpPr>
      <p:grpSpPr>
        <a:xfrm>
          <a:off x="0" y="0"/>
          <a:ext cx="0" cy="0"/>
          <a:chOff x="0" y="0"/>
          <a:chExt cx="0" cy="0"/>
        </a:xfrm>
      </p:grpSpPr>
      <p:sp>
        <p:nvSpPr>
          <p:cNvPr id="344" name="Google Shape;344;p44"/>
          <p:cNvSpPr txBox="1"/>
          <p:nvPr>
            <p:ph type="title"/>
          </p:nvPr>
        </p:nvSpPr>
        <p:spPr>
          <a:xfrm>
            <a:off x="754925" y="12308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a:latin typeface="Times New Roman" panose="02020603050405020304" charset="0"/>
                <a:cs typeface="Times New Roman" panose="02020603050405020304" charset="0"/>
              </a:rPr>
              <a:t>RESULT AND DISCUSSION</a:t>
            </a:r>
            <a:endParaRPr lang="en-IN" altLang="en-GB">
              <a:latin typeface="Times New Roman" panose="02020603050405020304" charset="0"/>
              <a:cs typeface="Times New Roman" panose="02020603050405020304" charset="0"/>
            </a:endParaRPr>
          </a:p>
        </p:txBody>
      </p:sp>
      <p:cxnSp>
        <p:nvCxnSpPr>
          <p:cNvPr id="351" name="Google Shape;351;p44"/>
          <p:cNvCxnSpPr/>
          <p:nvPr/>
        </p:nvCxnSpPr>
        <p:spPr>
          <a:xfrm>
            <a:off x="755190" y="843105"/>
            <a:ext cx="673200" cy="0"/>
          </a:xfrm>
          <a:prstGeom prst="straightConnector1">
            <a:avLst/>
          </a:prstGeom>
          <a:noFill/>
          <a:ln w="28575" cap="flat" cmpd="sng">
            <a:solidFill>
              <a:schemeClr val="dk2"/>
            </a:solidFill>
            <a:prstDash val="solid"/>
            <a:round/>
            <a:headEnd type="none" w="med" len="med"/>
            <a:tailEnd type="none" w="med" len="med"/>
          </a:ln>
        </p:spPr>
      </p:cxnSp>
      <p:sp>
        <p:nvSpPr>
          <p:cNvPr id="2" name="Text Box 1"/>
          <p:cNvSpPr txBox="1"/>
          <p:nvPr/>
        </p:nvSpPr>
        <p:spPr>
          <a:xfrm>
            <a:off x="8533765" y="4660265"/>
            <a:ext cx="471805" cy="306705"/>
          </a:xfrm>
          <a:prstGeom prst="rect">
            <a:avLst/>
          </a:prstGeom>
          <a:noFill/>
        </p:spPr>
        <p:txBody>
          <a:bodyPr wrap="square" rtlCol="0">
            <a:spAutoFit/>
          </a:bodyPr>
          <a:p>
            <a:r>
              <a:rPr lang="en-IN" altLang="en-US"/>
              <a:t>20</a:t>
            </a:r>
            <a:endParaRPr lang="en-IN" altLang="en-US"/>
          </a:p>
        </p:txBody>
      </p:sp>
      <p:pic>
        <p:nvPicPr>
          <p:cNvPr id="3" name="Picture 2" descr="1"/>
          <p:cNvPicPr>
            <a:picLocks noChangeAspect="1"/>
          </p:cNvPicPr>
          <p:nvPr/>
        </p:nvPicPr>
        <p:blipFill>
          <a:blip r:embed="rId1"/>
          <a:stretch>
            <a:fillRect/>
          </a:stretch>
        </p:blipFill>
        <p:spPr>
          <a:xfrm>
            <a:off x="2075815" y="1131750"/>
            <a:ext cx="5063168" cy="2880000"/>
          </a:xfrm>
          <a:prstGeom prst="rect">
            <a:avLst/>
          </a:prstGeom>
        </p:spPr>
      </p:pic>
      <p:sp>
        <p:nvSpPr>
          <p:cNvPr id="4" name="Text Box 3"/>
          <p:cNvSpPr txBox="1"/>
          <p:nvPr/>
        </p:nvSpPr>
        <p:spPr>
          <a:xfrm>
            <a:off x="3132455" y="4084320"/>
            <a:ext cx="3048000" cy="306705"/>
          </a:xfrm>
          <a:prstGeom prst="rect">
            <a:avLst/>
          </a:prstGeom>
          <a:noFill/>
        </p:spPr>
        <p:txBody>
          <a:bodyPr wrap="square" rtlCol="0" anchor="ctr" anchorCtr="0">
            <a:spAutoFit/>
          </a:bodyPr>
          <a:p>
            <a:pPr algn="ctr"/>
            <a:r>
              <a:rPr lang="en-US">
                <a:latin typeface="Times New Roman" panose="02020603050405020304" charset="0"/>
                <a:cs typeface="Times New Roman" panose="02020603050405020304" charset="0"/>
              </a:rPr>
              <a:t>HEX CALCULATOR</a:t>
            </a:r>
            <a:endParaRPr lang="en-US">
              <a:latin typeface="Times New Roman" panose="02020603050405020304" charset="0"/>
              <a:cs typeface="Times New Roman" panose="02020603050405020304" charset="0"/>
            </a:endParaRPr>
          </a:p>
        </p:txBody>
      </p:sp>
      <p:sp>
        <p:nvSpPr>
          <p:cNvPr id="5" name="Text Box 4"/>
          <p:cNvSpPr txBox="1"/>
          <p:nvPr/>
        </p:nvSpPr>
        <p:spPr>
          <a:xfrm>
            <a:off x="5189220" y="4876165"/>
            <a:ext cx="3954780" cy="262890"/>
          </a:xfrm>
          <a:prstGeom prst="rect">
            <a:avLst/>
          </a:prstGeom>
          <a:noFill/>
        </p:spPr>
        <p:txBody>
          <a:bodyPr wrap="square" rtlCol="0">
            <a:noAutofit/>
          </a:bodyPr>
          <a:p>
            <a:r>
              <a:rPr lang="en-GB" sz="1200">
                <a:latin typeface="Times New Roman" panose="02020603050405020304" charset="0"/>
                <a:cs typeface="Times New Roman" panose="02020603050405020304" charset="0"/>
                <a:sym typeface="+mn-ea"/>
              </a:rPr>
              <a:t>Cyber</a:t>
            </a:r>
            <a:r>
              <a:rPr lang="en-IN" altLang="en-GB" sz="1200">
                <a:latin typeface="Times New Roman" panose="02020603050405020304" charset="0"/>
                <a:cs typeface="Times New Roman" panose="02020603050405020304" charset="0"/>
                <a:sym typeface="+mn-ea"/>
              </a:rPr>
              <a:t>Fox</a:t>
            </a:r>
            <a:r>
              <a:rPr lang="en-GB" sz="1200">
                <a:latin typeface="Times New Roman" panose="02020603050405020304" charset="0"/>
                <a:cs typeface="Times New Roman" panose="02020603050405020304" charset="0"/>
                <a:sym typeface="+mn-ea"/>
              </a:rPr>
              <a:t>: A Comprehensive Cyberforensic Tool</a:t>
            </a:r>
            <a:endParaRPr lang="en-GB" sz="1200">
              <a:latin typeface="Times New Roman" panose="02020603050405020304" charset="0"/>
              <a:cs typeface="Times New Roman" panose="02020603050405020304" charset="0"/>
            </a:endParaRPr>
          </a:p>
          <a:p>
            <a:endParaRPr lang="en-IN" altLang="en-US" sz="12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336" name="Shape 336"/>
        <p:cNvGrpSpPr/>
        <p:nvPr/>
      </p:nvGrpSpPr>
      <p:grpSpPr>
        <a:xfrm>
          <a:off x="0" y="0"/>
          <a:ext cx="0" cy="0"/>
          <a:chOff x="0" y="0"/>
          <a:chExt cx="0" cy="0"/>
        </a:xfrm>
      </p:grpSpPr>
      <p:sp>
        <p:nvSpPr>
          <p:cNvPr id="344" name="Google Shape;344;p44"/>
          <p:cNvSpPr txBox="1"/>
          <p:nvPr>
            <p:ph type="title"/>
          </p:nvPr>
        </p:nvSpPr>
        <p:spPr>
          <a:xfrm>
            <a:off x="754925" y="12308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a:latin typeface="Times New Roman" panose="02020603050405020304" charset="0"/>
                <a:cs typeface="Times New Roman" panose="02020603050405020304" charset="0"/>
              </a:rPr>
              <a:t>RESULT AND DISCUSSION</a:t>
            </a:r>
            <a:endParaRPr lang="en-IN" altLang="en-GB">
              <a:latin typeface="Times New Roman" panose="02020603050405020304" charset="0"/>
              <a:cs typeface="Times New Roman" panose="02020603050405020304" charset="0"/>
            </a:endParaRPr>
          </a:p>
        </p:txBody>
      </p:sp>
      <p:cxnSp>
        <p:nvCxnSpPr>
          <p:cNvPr id="351" name="Google Shape;351;p44"/>
          <p:cNvCxnSpPr/>
          <p:nvPr/>
        </p:nvCxnSpPr>
        <p:spPr>
          <a:xfrm>
            <a:off x="755190" y="843105"/>
            <a:ext cx="673200" cy="0"/>
          </a:xfrm>
          <a:prstGeom prst="straightConnector1">
            <a:avLst/>
          </a:prstGeom>
          <a:noFill/>
          <a:ln w="28575" cap="flat" cmpd="sng">
            <a:solidFill>
              <a:schemeClr val="dk2"/>
            </a:solidFill>
            <a:prstDash val="solid"/>
            <a:round/>
            <a:headEnd type="none" w="med" len="med"/>
            <a:tailEnd type="none" w="med" len="med"/>
          </a:ln>
        </p:spPr>
      </p:cxnSp>
      <p:sp>
        <p:nvSpPr>
          <p:cNvPr id="2" name="Text Box 1"/>
          <p:cNvSpPr txBox="1"/>
          <p:nvPr/>
        </p:nvSpPr>
        <p:spPr>
          <a:xfrm>
            <a:off x="8533765" y="4660265"/>
            <a:ext cx="471805" cy="306705"/>
          </a:xfrm>
          <a:prstGeom prst="rect">
            <a:avLst/>
          </a:prstGeom>
          <a:noFill/>
        </p:spPr>
        <p:txBody>
          <a:bodyPr wrap="square" rtlCol="0">
            <a:spAutoFit/>
          </a:bodyPr>
          <a:p>
            <a:r>
              <a:rPr lang="en-IN" altLang="en-US"/>
              <a:t>20</a:t>
            </a:r>
            <a:endParaRPr lang="en-IN" altLang="en-US"/>
          </a:p>
        </p:txBody>
      </p:sp>
      <p:pic>
        <p:nvPicPr>
          <p:cNvPr id="3" name="Picture 2" descr="2"/>
          <p:cNvPicPr>
            <a:picLocks noChangeAspect="1"/>
          </p:cNvPicPr>
          <p:nvPr/>
        </p:nvPicPr>
        <p:blipFill>
          <a:blip r:embed="rId1"/>
          <a:stretch>
            <a:fillRect/>
          </a:stretch>
        </p:blipFill>
        <p:spPr>
          <a:xfrm>
            <a:off x="2036588" y="1131750"/>
            <a:ext cx="5070825" cy="2880000"/>
          </a:xfrm>
          <a:prstGeom prst="rect">
            <a:avLst/>
          </a:prstGeom>
        </p:spPr>
      </p:pic>
      <p:sp>
        <p:nvSpPr>
          <p:cNvPr id="4" name="Text Box 3"/>
          <p:cNvSpPr txBox="1"/>
          <p:nvPr/>
        </p:nvSpPr>
        <p:spPr>
          <a:xfrm>
            <a:off x="3275965" y="4084320"/>
            <a:ext cx="3048000" cy="306705"/>
          </a:xfrm>
          <a:prstGeom prst="rect">
            <a:avLst/>
          </a:prstGeom>
          <a:noFill/>
        </p:spPr>
        <p:txBody>
          <a:bodyPr wrap="square" rtlCol="0">
            <a:spAutoFit/>
          </a:bodyPr>
          <a:p>
            <a:r>
              <a:rPr lang="en-US">
                <a:latin typeface="Times New Roman" panose="02020603050405020304" charset="0"/>
                <a:cs typeface="Times New Roman" panose="02020603050405020304" charset="0"/>
              </a:rPr>
              <a:t>STEGANOGRAPHY DETECTION</a:t>
            </a:r>
            <a:endParaRPr lang="en-US">
              <a:latin typeface="Times New Roman" panose="02020603050405020304" charset="0"/>
              <a:cs typeface="Times New Roman" panose="02020603050405020304" charset="0"/>
            </a:endParaRPr>
          </a:p>
        </p:txBody>
      </p:sp>
      <p:sp>
        <p:nvSpPr>
          <p:cNvPr id="5" name="Text Box 4"/>
          <p:cNvSpPr txBox="1"/>
          <p:nvPr/>
        </p:nvSpPr>
        <p:spPr>
          <a:xfrm>
            <a:off x="5189220" y="4876165"/>
            <a:ext cx="3954780" cy="262890"/>
          </a:xfrm>
          <a:prstGeom prst="rect">
            <a:avLst/>
          </a:prstGeom>
          <a:noFill/>
        </p:spPr>
        <p:txBody>
          <a:bodyPr wrap="square" rtlCol="0">
            <a:noAutofit/>
          </a:bodyPr>
          <a:p>
            <a:r>
              <a:rPr lang="en-GB" sz="1200">
                <a:latin typeface="Times New Roman" panose="02020603050405020304" charset="0"/>
                <a:cs typeface="Times New Roman" panose="02020603050405020304" charset="0"/>
                <a:sym typeface="+mn-ea"/>
              </a:rPr>
              <a:t>Cyber</a:t>
            </a:r>
            <a:r>
              <a:rPr lang="en-IN" altLang="en-GB" sz="1200">
                <a:latin typeface="Times New Roman" panose="02020603050405020304" charset="0"/>
                <a:cs typeface="Times New Roman" panose="02020603050405020304" charset="0"/>
                <a:sym typeface="+mn-ea"/>
              </a:rPr>
              <a:t>Fox</a:t>
            </a:r>
            <a:r>
              <a:rPr lang="en-GB" sz="1200">
                <a:latin typeface="Times New Roman" panose="02020603050405020304" charset="0"/>
                <a:cs typeface="Times New Roman" panose="02020603050405020304" charset="0"/>
                <a:sym typeface="+mn-ea"/>
              </a:rPr>
              <a:t>: A Comprehensive Cyberforensic Tool</a:t>
            </a:r>
            <a:endParaRPr lang="en-GB" sz="1200">
              <a:latin typeface="Times New Roman" panose="02020603050405020304" charset="0"/>
              <a:cs typeface="Times New Roman" panose="02020603050405020304" charset="0"/>
            </a:endParaRPr>
          </a:p>
          <a:p>
            <a:endParaRPr lang="en-IN" altLang="en-US" sz="12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336" name="Shape 336"/>
        <p:cNvGrpSpPr/>
        <p:nvPr/>
      </p:nvGrpSpPr>
      <p:grpSpPr>
        <a:xfrm>
          <a:off x="0" y="0"/>
          <a:ext cx="0" cy="0"/>
          <a:chOff x="0" y="0"/>
          <a:chExt cx="0" cy="0"/>
        </a:xfrm>
      </p:grpSpPr>
      <p:sp>
        <p:nvSpPr>
          <p:cNvPr id="344" name="Google Shape;344;p44"/>
          <p:cNvSpPr txBox="1"/>
          <p:nvPr>
            <p:ph type="title"/>
          </p:nvPr>
        </p:nvSpPr>
        <p:spPr>
          <a:xfrm>
            <a:off x="754925" y="12308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a:latin typeface="Times New Roman" panose="02020603050405020304" charset="0"/>
                <a:cs typeface="Times New Roman" panose="02020603050405020304" charset="0"/>
              </a:rPr>
              <a:t>RESULT AND DISCUSSION</a:t>
            </a:r>
            <a:endParaRPr lang="en-IN" altLang="en-GB">
              <a:latin typeface="Times New Roman" panose="02020603050405020304" charset="0"/>
              <a:cs typeface="Times New Roman" panose="02020603050405020304" charset="0"/>
            </a:endParaRPr>
          </a:p>
        </p:txBody>
      </p:sp>
      <p:cxnSp>
        <p:nvCxnSpPr>
          <p:cNvPr id="351" name="Google Shape;351;p44"/>
          <p:cNvCxnSpPr/>
          <p:nvPr/>
        </p:nvCxnSpPr>
        <p:spPr>
          <a:xfrm>
            <a:off x="755190" y="843105"/>
            <a:ext cx="673200" cy="0"/>
          </a:xfrm>
          <a:prstGeom prst="straightConnector1">
            <a:avLst/>
          </a:prstGeom>
          <a:noFill/>
          <a:ln w="28575" cap="flat" cmpd="sng">
            <a:solidFill>
              <a:schemeClr val="dk2"/>
            </a:solidFill>
            <a:prstDash val="solid"/>
            <a:round/>
            <a:headEnd type="none" w="med" len="med"/>
            <a:tailEnd type="none" w="med" len="med"/>
          </a:ln>
        </p:spPr>
      </p:cxnSp>
      <p:sp>
        <p:nvSpPr>
          <p:cNvPr id="2" name="Text Box 1"/>
          <p:cNvSpPr txBox="1"/>
          <p:nvPr/>
        </p:nvSpPr>
        <p:spPr>
          <a:xfrm>
            <a:off x="8533765" y="4660265"/>
            <a:ext cx="471805" cy="306705"/>
          </a:xfrm>
          <a:prstGeom prst="rect">
            <a:avLst/>
          </a:prstGeom>
          <a:noFill/>
        </p:spPr>
        <p:txBody>
          <a:bodyPr wrap="square" rtlCol="0">
            <a:spAutoFit/>
          </a:bodyPr>
          <a:p>
            <a:r>
              <a:rPr lang="en-IN" altLang="en-US"/>
              <a:t>20</a:t>
            </a:r>
            <a:endParaRPr lang="en-IN" altLang="en-US"/>
          </a:p>
        </p:txBody>
      </p:sp>
      <p:pic>
        <p:nvPicPr>
          <p:cNvPr id="3" name="Picture 2" descr="3"/>
          <p:cNvPicPr>
            <a:picLocks noChangeAspect="1"/>
          </p:cNvPicPr>
          <p:nvPr/>
        </p:nvPicPr>
        <p:blipFill>
          <a:blip r:embed="rId1"/>
          <a:stretch>
            <a:fillRect/>
          </a:stretch>
        </p:blipFill>
        <p:spPr>
          <a:xfrm>
            <a:off x="2011999" y="1131253"/>
            <a:ext cx="5120001" cy="2880000"/>
          </a:xfrm>
          <a:prstGeom prst="rect">
            <a:avLst/>
          </a:prstGeom>
        </p:spPr>
      </p:pic>
      <p:sp>
        <p:nvSpPr>
          <p:cNvPr id="4" name="Text Box 3"/>
          <p:cNvSpPr txBox="1"/>
          <p:nvPr/>
        </p:nvSpPr>
        <p:spPr>
          <a:xfrm>
            <a:off x="3636010" y="4084320"/>
            <a:ext cx="3048000" cy="306705"/>
          </a:xfrm>
          <a:prstGeom prst="rect">
            <a:avLst/>
          </a:prstGeom>
          <a:noFill/>
        </p:spPr>
        <p:txBody>
          <a:bodyPr wrap="square" rtlCol="0">
            <a:spAutoFit/>
          </a:bodyPr>
          <a:p>
            <a:r>
              <a:rPr lang="en-US"/>
              <a:t> </a:t>
            </a:r>
            <a:r>
              <a:rPr lang="en-US">
                <a:latin typeface="Times New Roman" panose="02020603050405020304" charset="0"/>
                <a:cs typeface="Times New Roman" panose="02020603050405020304" charset="0"/>
              </a:rPr>
              <a:t>DATA RECOVERY</a:t>
            </a:r>
            <a:endParaRPr lang="en-US">
              <a:latin typeface="Times New Roman" panose="02020603050405020304" charset="0"/>
              <a:cs typeface="Times New Roman" panose="02020603050405020304" charset="0"/>
            </a:endParaRPr>
          </a:p>
        </p:txBody>
      </p:sp>
      <p:sp>
        <p:nvSpPr>
          <p:cNvPr id="5" name="Text Box 4"/>
          <p:cNvSpPr txBox="1"/>
          <p:nvPr/>
        </p:nvSpPr>
        <p:spPr>
          <a:xfrm>
            <a:off x="5189220" y="4876165"/>
            <a:ext cx="3954780" cy="262890"/>
          </a:xfrm>
          <a:prstGeom prst="rect">
            <a:avLst/>
          </a:prstGeom>
          <a:noFill/>
        </p:spPr>
        <p:txBody>
          <a:bodyPr wrap="square" rtlCol="0">
            <a:noAutofit/>
          </a:bodyPr>
          <a:p>
            <a:r>
              <a:rPr lang="en-GB" sz="1200">
                <a:latin typeface="Times New Roman" panose="02020603050405020304" charset="0"/>
                <a:cs typeface="Times New Roman" panose="02020603050405020304" charset="0"/>
                <a:sym typeface="+mn-ea"/>
              </a:rPr>
              <a:t>Cyber</a:t>
            </a:r>
            <a:r>
              <a:rPr lang="en-IN" altLang="en-GB" sz="1200">
                <a:latin typeface="Times New Roman" panose="02020603050405020304" charset="0"/>
                <a:cs typeface="Times New Roman" panose="02020603050405020304" charset="0"/>
                <a:sym typeface="+mn-ea"/>
              </a:rPr>
              <a:t>Fox</a:t>
            </a:r>
            <a:r>
              <a:rPr lang="en-GB" sz="1200">
                <a:latin typeface="Times New Roman" panose="02020603050405020304" charset="0"/>
                <a:cs typeface="Times New Roman" panose="02020603050405020304" charset="0"/>
                <a:sym typeface="+mn-ea"/>
              </a:rPr>
              <a:t>: A Comprehensive Cyberforensic Tool</a:t>
            </a:r>
            <a:endParaRPr lang="en-GB" sz="1200">
              <a:latin typeface="Times New Roman" panose="02020603050405020304" charset="0"/>
              <a:cs typeface="Times New Roman" panose="02020603050405020304" charset="0"/>
            </a:endParaRPr>
          </a:p>
          <a:p>
            <a:endParaRPr lang="en-IN" altLang="en-US" sz="12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336" name="Shape 336"/>
        <p:cNvGrpSpPr/>
        <p:nvPr/>
      </p:nvGrpSpPr>
      <p:grpSpPr>
        <a:xfrm>
          <a:off x="0" y="0"/>
          <a:ext cx="0" cy="0"/>
          <a:chOff x="0" y="0"/>
          <a:chExt cx="0" cy="0"/>
        </a:xfrm>
      </p:grpSpPr>
      <p:sp>
        <p:nvSpPr>
          <p:cNvPr id="344" name="Google Shape;344;p44"/>
          <p:cNvSpPr txBox="1"/>
          <p:nvPr>
            <p:ph type="title"/>
          </p:nvPr>
        </p:nvSpPr>
        <p:spPr>
          <a:xfrm>
            <a:off x="754925" y="12308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a:latin typeface="Times New Roman" panose="02020603050405020304" charset="0"/>
                <a:cs typeface="Times New Roman" panose="02020603050405020304" charset="0"/>
              </a:rPr>
              <a:t>RESULT </a:t>
            </a:r>
            <a:r>
              <a:rPr lang="en-IN" altLang="en-GB">
                <a:latin typeface="Times New Roman" panose="02020603050405020304" charset="0"/>
                <a:cs typeface="Times New Roman" panose="02020603050405020304" charset="0"/>
              </a:rPr>
              <a:t>AND DISCUSSION</a:t>
            </a:r>
            <a:endParaRPr lang="en-IN" altLang="en-GB">
              <a:latin typeface="Times New Roman" panose="02020603050405020304" charset="0"/>
              <a:cs typeface="Times New Roman" panose="02020603050405020304" charset="0"/>
            </a:endParaRPr>
          </a:p>
        </p:txBody>
      </p:sp>
      <p:cxnSp>
        <p:nvCxnSpPr>
          <p:cNvPr id="351" name="Google Shape;351;p44"/>
          <p:cNvCxnSpPr/>
          <p:nvPr/>
        </p:nvCxnSpPr>
        <p:spPr>
          <a:xfrm>
            <a:off x="755190" y="843105"/>
            <a:ext cx="673200" cy="0"/>
          </a:xfrm>
          <a:prstGeom prst="straightConnector1">
            <a:avLst/>
          </a:prstGeom>
          <a:noFill/>
          <a:ln w="28575" cap="flat" cmpd="sng">
            <a:solidFill>
              <a:schemeClr val="dk2"/>
            </a:solidFill>
            <a:prstDash val="solid"/>
            <a:round/>
            <a:headEnd type="none" w="med" len="med"/>
            <a:tailEnd type="none" w="med" len="med"/>
          </a:ln>
        </p:spPr>
      </p:cxnSp>
      <p:sp>
        <p:nvSpPr>
          <p:cNvPr id="2" name="Text Box 1"/>
          <p:cNvSpPr txBox="1"/>
          <p:nvPr/>
        </p:nvSpPr>
        <p:spPr>
          <a:xfrm>
            <a:off x="8533765" y="4660265"/>
            <a:ext cx="471805" cy="306705"/>
          </a:xfrm>
          <a:prstGeom prst="rect">
            <a:avLst/>
          </a:prstGeom>
          <a:noFill/>
        </p:spPr>
        <p:txBody>
          <a:bodyPr wrap="square" rtlCol="0">
            <a:spAutoFit/>
          </a:bodyPr>
          <a:p>
            <a:r>
              <a:rPr lang="en-IN" altLang="en-US"/>
              <a:t>20</a:t>
            </a:r>
            <a:endParaRPr lang="en-IN" altLang="en-US"/>
          </a:p>
        </p:txBody>
      </p:sp>
      <p:pic>
        <p:nvPicPr>
          <p:cNvPr id="4" name="Picture 4" descr="WhatsApp Image 2024-05-08 at 9.18.40 PM"/>
          <p:cNvPicPr>
            <a:picLocks noChangeAspect="1"/>
          </p:cNvPicPr>
          <p:nvPr/>
        </p:nvPicPr>
        <p:blipFill>
          <a:blip r:embed="rId1"/>
          <a:stretch>
            <a:fillRect/>
          </a:stretch>
        </p:blipFill>
        <p:spPr>
          <a:xfrm>
            <a:off x="2029562" y="1132205"/>
            <a:ext cx="5084876" cy="2880000"/>
          </a:xfrm>
          <a:prstGeom prst="rect">
            <a:avLst/>
          </a:prstGeom>
        </p:spPr>
      </p:pic>
      <p:sp>
        <p:nvSpPr>
          <p:cNvPr id="3" name="Text Box 2"/>
          <p:cNvSpPr txBox="1"/>
          <p:nvPr/>
        </p:nvSpPr>
        <p:spPr>
          <a:xfrm>
            <a:off x="3996055" y="4084320"/>
            <a:ext cx="3048000" cy="306705"/>
          </a:xfrm>
          <a:prstGeom prst="rect">
            <a:avLst/>
          </a:prstGeom>
          <a:noFill/>
        </p:spPr>
        <p:txBody>
          <a:bodyPr wrap="square" rtlCol="0">
            <a:spAutoFit/>
          </a:bodyPr>
          <a:p>
            <a:r>
              <a:rPr lang="en-US">
                <a:latin typeface="Times New Roman" panose="02020603050405020304" charset="0"/>
                <a:cs typeface="Times New Roman" panose="02020603050405020304" charset="0"/>
              </a:rPr>
              <a:t>BRUTE FORCE</a:t>
            </a:r>
            <a:endParaRPr lang="en-US">
              <a:latin typeface="Times New Roman" panose="02020603050405020304" charset="0"/>
              <a:cs typeface="Times New Roman" panose="02020603050405020304" charset="0"/>
            </a:endParaRPr>
          </a:p>
        </p:txBody>
      </p:sp>
      <p:sp>
        <p:nvSpPr>
          <p:cNvPr id="5" name="Text Box 4"/>
          <p:cNvSpPr txBox="1"/>
          <p:nvPr/>
        </p:nvSpPr>
        <p:spPr>
          <a:xfrm>
            <a:off x="5189220" y="4876165"/>
            <a:ext cx="3954780" cy="262890"/>
          </a:xfrm>
          <a:prstGeom prst="rect">
            <a:avLst/>
          </a:prstGeom>
          <a:noFill/>
        </p:spPr>
        <p:txBody>
          <a:bodyPr wrap="square" rtlCol="0">
            <a:noAutofit/>
          </a:bodyPr>
          <a:p>
            <a:r>
              <a:rPr lang="en-GB" sz="1200">
                <a:latin typeface="Times New Roman" panose="02020603050405020304" charset="0"/>
                <a:cs typeface="Times New Roman" panose="02020603050405020304" charset="0"/>
                <a:sym typeface="+mn-ea"/>
              </a:rPr>
              <a:t>Cyber</a:t>
            </a:r>
            <a:r>
              <a:rPr lang="en-IN" altLang="en-GB" sz="1200">
                <a:latin typeface="Times New Roman" panose="02020603050405020304" charset="0"/>
                <a:cs typeface="Times New Roman" panose="02020603050405020304" charset="0"/>
                <a:sym typeface="+mn-ea"/>
              </a:rPr>
              <a:t>Fox</a:t>
            </a:r>
            <a:r>
              <a:rPr lang="en-GB" sz="1200">
                <a:latin typeface="Times New Roman" panose="02020603050405020304" charset="0"/>
                <a:cs typeface="Times New Roman" panose="02020603050405020304" charset="0"/>
                <a:sym typeface="+mn-ea"/>
              </a:rPr>
              <a:t>: A Comprehensive Cyberforensic Tool</a:t>
            </a:r>
            <a:endParaRPr lang="en-GB" sz="1200">
              <a:latin typeface="Times New Roman" panose="02020603050405020304" charset="0"/>
              <a:cs typeface="Times New Roman" panose="02020603050405020304" charset="0"/>
            </a:endParaRPr>
          </a:p>
          <a:p>
            <a:endParaRPr lang="en-IN" altLang="en-US" sz="12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336" name="Shape 336"/>
        <p:cNvGrpSpPr/>
        <p:nvPr/>
      </p:nvGrpSpPr>
      <p:grpSpPr>
        <a:xfrm>
          <a:off x="0" y="0"/>
          <a:ext cx="0" cy="0"/>
          <a:chOff x="0" y="0"/>
          <a:chExt cx="0" cy="0"/>
        </a:xfrm>
      </p:grpSpPr>
      <p:sp>
        <p:nvSpPr>
          <p:cNvPr id="344" name="Google Shape;344;p44"/>
          <p:cNvSpPr txBox="1"/>
          <p:nvPr>
            <p:ph type="title"/>
          </p:nvPr>
        </p:nvSpPr>
        <p:spPr>
          <a:xfrm>
            <a:off x="754925" y="12308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a:latin typeface="Times New Roman" panose="02020603050405020304" charset="0"/>
                <a:cs typeface="Times New Roman" panose="02020603050405020304" charset="0"/>
              </a:rPr>
              <a:t>RESULT AND DISCUSSION</a:t>
            </a:r>
            <a:endParaRPr lang="en-IN" altLang="en-GB">
              <a:latin typeface="Times New Roman" panose="02020603050405020304" charset="0"/>
              <a:cs typeface="Times New Roman" panose="02020603050405020304" charset="0"/>
            </a:endParaRPr>
          </a:p>
        </p:txBody>
      </p:sp>
      <p:cxnSp>
        <p:nvCxnSpPr>
          <p:cNvPr id="351" name="Google Shape;351;p44"/>
          <p:cNvCxnSpPr/>
          <p:nvPr/>
        </p:nvCxnSpPr>
        <p:spPr>
          <a:xfrm>
            <a:off x="755190" y="843105"/>
            <a:ext cx="673200" cy="0"/>
          </a:xfrm>
          <a:prstGeom prst="straightConnector1">
            <a:avLst/>
          </a:prstGeom>
          <a:noFill/>
          <a:ln w="28575" cap="flat" cmpd="sng">
            <a:solidFill>
              <a:schemeClr val="dk2"/>
            </a:solidFill>
            <a:prstDash val="solid"/>
            <a:round/>
            <a:headEnd type="none" w="med" len="med"/>
            <a:tailEnd type="none" w="med" len="med"/>
          </a:ln>
        </p:spPr>
      </p:cxnSp>
      <p:sp>
        <p:nvSpPr>
          <p:cNvPr id="2" name="Text Box 1"/>
          <p:cNvSpPr txBox="1"/>
          <p:nvPr/>
        </p:nvSpPr>
        <p:spPr>
          <a:xfrm>
            <a:off x="8533765" y="4660265"/>
            <a:ext cx="471805" cy="306705"/>
          </a:xfrm>
          <a:prstGeom prst="rect">
            <a:avLst/>
          </a:prstGeom>
          <a:noFill/>
        </p:spPr>
        <p:txBody>
          <a:bodyPr wrap="square" rtlCol="0">
            <a:spAutoFit/>
          </a:bodyPr>
          <a:p>
            <a:r>
              <a:rPr lang="en-IN" altLang="en-US"/>
              <a:t>20</a:t>
            </a:r>
            <a:endParaRPr lang="en-IN" altLang="en-US"/>
          </a:p>
        </p:txBody>
      </p:sp>
      <p:pic>
        <p:nvPicPr>
          <p:cNvPr id="3" name="Picture 8" descr="WhatsApp Image 2024-05-08 at 9.18.41 PM"/>
          <p:cNvPicPr>
            <a:picLocks noChangeAspect="1"/>
          </p:cNvPicPr>
          <p:nvPr/>
        </p:nvPicPr>
        <p:blipFill>
          <a:blip r:embed="rId1"/>
          <a:stretch>
            <a:fillRect/>
          </a:stretch>
        </p:blipFill>
        <p:spPr>
          <a:xfrm>
            <a:off x="2054303" y="1131888"/>
            <a:ext cx="5035394" cy="2880000"/>
          </a:xfrm>
          <a:prstGeom prst="rect">
            <a:avLst/>
          </a:prstGeom>
        </p:spPr>
      </p:pic>
      <p:sp>
        <p:nvSpPr>
          <p:cNvPr id="4" name="Text Box 3"/>
          <p:cNvSpPr txBox="1"/>
          <p:nvPr/>
        </p:nvSpPr>
        <p:spPr>
          <a:xfrm>
            <a:off x="3924300" y="4084320"/>
            <a:ext cx="3048000" cy="306705"/>
          </a:xfrm>
          <a:prstGeom prst="rect">
            <a:avLst/>
          </a:prstGeom>
          <a:noFill/>
        </p:spPr>
        <p:txBody>
          <a:bodyPr wrap="square" rtlCol="0">
            <a:spAutoFit/>
          </a:bodyPr>
          <a:p>
            <a:r>
              <a:rPr lang="en-US">
                <a:latin typeface="Times New Roman" panose="02020603050405020304" charset="0"/>
                <a:cs typeface="Times New Roman" panose="02020603050405020304" charset="0"/>
              </a:rPr>
              <a:t>BRUTE FORCE</a:t>
            </a:r>
            <a:endParaRPr lang="en-US">
              <a:latin typeface="Times New Roman" panose="02020603050405020304" charset="0"/>
              <a:cs typeface="Times New Roman" panose="02020603050405020304" charset="0"/>
            </a:endParaRPr>
          </a:p>
        </p:txBody>
      </p:sp>
      <p:sp>
        <p:nvSpPr>
          <p:cNvPr id="5" name="Text Box 4"/>
          <p:cNvSpPr txBox="1"/>
          <p:nvPr/>
        </p:nvSpPr>
        <p:spPr>
          <a:xfrm>
            <a:off x="5189220" y="4876165"/>
            <a:ext cx="3954780" cy="262890"/>
          </a:xfrm>
          <a:prstGeom prst="rect">
            <a:avLst/>
          </a:prstGeom>
          <a:noFill/>
        </p:spPr>
        <p:txBody>
          <a:bodyPr wrap="square" rtlCol="0">
            <a:noAutofit/>
          </a:bodyPr>
          <a:p>
            <a:r>
              <a:rPr lang="en-GB" sz="1200">
                <a:latin typeface="Times New Roman" panose="02020603050405020304" charset="0"/>
                <a:cs typeface="Times New Roman" panose="02020603050405020304" charset="0"/>
                <a:sym typeface="+mn-ea"/>
              </a:rPr>
              <a:t>Cyber</a:t>
            </a:r>
            <a:r>
              <a:rPr lang="en-IN" altLang="en-GB" sz="1200">
                <a:latin typeface="Times New Roman" panose="02020603050405020304" charset="0"/>
                <a:cs typeface="Times New Roman" panose="02020603050405020304" charset="0"/>
                <a:sym typeface="+mn-ea"/>
              </a:rPr>
              <a:t>Fox</a:t>
            </a:r>
            <a:r>
              <a:rPr lang="en-GB" sz="1200">
                <a:latin typeface="Times New Roman" panose="02020603050405020304" charset="0"/>
                <a:cs typeface="Times New Roman" panose="02020603050405020304" charset="0"/>
                <a:sym typeface="+mn-ea"/>
              </a:rPr>
              <a:t>: A Comprehensive Cyberforensic Tool</a:t>
            </a:r>
            <a:endParaRPr lang="en-GB" sz="1200">
              <a:latin typeface="Times New Roman" panose="02020603050405020304" charset="0"/>
              <a:cs typeface="Times New Roman" panose="02020603050405020304" charset="0"/>
            </a:endParaRPr>
          </a:p>
          <a:p>
            <a:endParaRPr lang="en-IN" altLang="en-US" sz="12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64" name="Shape 264"/>
        <p:cNvGrpSpPr/>
        <p:nvPr/>
      </p:nvGrpSpPr>
      <p:grpSpPr>
        <a:xfrm>
          <a:off x="0" y="0"/>
          <a:ext cx="0" cy="0"/>
          <a:chOff x="0" y="0"/>
          <a:chExt cx="0" cy="0"/>
        </a:xfrm>
      </p:grpSpPr>
      <p:sp>
        <p:nvSpPr>
          <p:cNvPr id="265" name="Google Shape;265;p39"/>
          <p:cNvSpPr txBox="1"/>
          <p:nvPr>
            <p:ph type="title"/>
          </p:nvPr>
        </p:nvSpPr>
        <p:spPr>
          <a:xfrm>
            <a:off x="683170" y="-11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imes New Roman" panose="02020603050405020304" charset="0"/>
                <a:cs typeface="Times New Roman" panose="02020603050405020304" charset="0"/>
              </a:rPr>
              <a:t>T</a:t>
            </a:r>
            <a:r>
              <a:rPr lang="en-GB">
                <a:latin typeface="Times New Roman" panose="02020603050405020304" charset="0"/>
                <a:cs typeface="Times New Roman" panose="02020603050405020304" charset="0"/>
              </a:rPr>
              <a:t>able of contents</a:t>
            </a:r>
            <a:endParaRPr lang="en-GB">
              <a:latin typeface="Times New Roman" panose="02020603050405020304" charset="0"/>
              <a:cs typeface="Times New Roman" panose="02020603050405020304" charset="0"/>
            </a:endParaRPr>
          </a:p>
        </p:txBody>
      </p:sp>
      <p:grpSp>
        <p:nvGrpSpPr>
          <p:cNvPr id="284" name="Google Shape;284;p39"/>
          <p:cNvGrpSpPr/>
          <p:nvPr/>
        </p:nvGrpSpPr>
        <p:grpSpPr>
          <a:xfrm rot="-5400000">
            <a:off x="6619286" y="29456"/>
            <a:ext cx="2629797" cy="2438282"/>
            <a:chOff x="4276575" y="600075"/>
            <a:chExt cx="4972200" cy="4610100"/>
          </a:xfrm>
        </p:grpSpPr>
        <p:cxnSp>
          <p:nvCxnSpPr>
            <p:cNvPr id="285" name="Google Shape;285;p39"/>
            <p:cNvCxnSpPr/>
            <p:nvPr/>
          </p:nvCxnSpPr>
          <p:spPr>
            <a:xfrm flipH="1">
              <a:off x="4276575" y="600075"/>
              <a:ext cx="4972200" cy="4610100"/>
            </a:xfrm>
            <a:prstGeom prst="straightConnector1">
              <a:avLst/>
            </a:prstGeom>
            <a:noFill/>
            <a:ln w="28575" cap="flat" cmpd="sng">
              <a:solidFill>
                <a:schemeClr val="dk2"/>
              </a:solidFill>
              <a:prstDash val="solid"/>
              <a:round/>
              <a:headEnd type="none" w="med" len="med"/>
              <a:tailEnd type="none" w="med" len="med"/>
            </a:ln>
          </p:spPr>
        </p:cxnSp>
        <p:sp>
          <p:nvSpPr>
            <p:cNvPr id="286" name="Google Shape;286;p39"/>
            <p:cNvSpPr/>
            <p:nvPr/>
          </p:nvSpPr>
          <p:spPr>
            <a:xfrm flipH="1">
              <a:off x="4823819" y="1290676"/>
              <a:ext cx="4322700" cy="3891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287" name="Google Shape;287;p39"/>
          <p:cNvCxnSpPr/>
          <p:nvPr/>
        </p:nvCxnSpPr>
        <p:spPr>
          <a:xfrm>
            <a:off x="827580" y="699595"/>
            <a:ext cx="673200" cy="0"/>
          </a:xfrm>
          <a:prstGeom prst="straightConnector1">
            <a:avLst/>
          </a:prstGeom>
          <a:noFill/>
          <a:ln w="28575" cap="flat" cmpd="sng">
            <a:solidFill>
              <a:schemeClr val="dk2"/>
            </a:solidFill>
            <a:prstDash val="solid"/>
            <a:round/>
            <a:headEnd type="none" w="med" len="med"/>
            <a:tailEnd type="none" w="med" len="med"/>
          </a:ln>
        </p:spPr>
      </p:cxnSp>
      <p:grpSp>
        <p:nvGrpSpPr>
          <p:cNvPr id="1026" name="Group 1025"/>
          <p:cNvGrpSpPr/>
          <p:nvPr/>
        </p:nvGrpSpPr>
        <p:grpSpPr>
          <a:xfrm>
            <a:off x="6355080" y="1570355"/>
            <a:ext cx="2305050" cy="1001395"/>
            <a:chOff x="0" y="0"/>
            <a:chExt cx="21600" cy="21600"/>
          </a:xfrm>
        </p:grpSpPr>
      </p:grpSp>
      <p:grpSp>
        <p:nvGrpSpPr>
          <p:cNvPr id="12" name="Group 11"/>
          <p:cNvGrpSpPr/>
          <p:nvPr/>
        </p:nvGrpSpPr>
        <p:grpSpPr>
          <a:xfrm>
            <a:off x="6967220" y="3093085"/>
            <a:ext cx="2305050" cy="1001395"/>
            <a:chOff x="6860" y="4844"/>
            <a:chExt cx="3630" cy="1577"/>
          </a:xfrm>
        </p:grpSpPr>
      </p:grpSp>
      <p:grpSp>
        <p:nvGrpSpPr>
          <p:cNvPr id="1027" name="Group 1026"/>
          <p:cNvGrpSpPr/>
          <p:nvPr/>
        </p:nvGrpSpPr>
        <p:grpSpPr>
          <a:xfrm>
            <a:off x="7094220" y="3220085"/>
            <a:ext cx="2305050" cy="1001395"/>
            <a:chOff x="0" y="0"/>
            <a:chExt cx="21600" cy="21600"/>
          </a:xfrm>
        </p:grpSpPr>
      </p:grpSp>
      <p:sp>
        <p:nvSpPr>
          <p:cNvPr id="2" name="Text Box 1"/>
          <p:cNvSpPr txBox="1"/>
          <p:nvPr/>
        </p:nvSpPr>
        <p:spPr>
          <a:xfrm>
            <a:off x="8533765" y="4660265"/>
            <a:ext cx="471805" cy="306705"/>
          </a:xfrm>
          <a:prstGeom prst="rect">
            <a:avLst/>
          </a:prstGeom>
          <a:noFill/>
        </p:spPr>
        <p:txBody>
          <a:bodyPr wrap="square" rtlCol="0">
            <a:spAutoFit/>
          </a:bodyPr>
          <a:p>
            <a:r>
              <a:rPr lang="en-IN" altLang="en-US"/>
              <a:t>2</a:t>
            </a:r>
            <a:endParaRPr lang="en-IN" altLang="en-US"/>
          </a:p>
        </p:txBody>
      </p:sp>
      <p:sp>
        <p:nvSpPr>
          <p:cNvPr id="21" name="Text Box 20"/>
          <p:cNvSpPr txBox="1"/>
          <p:nvPr/>
        </p:nvSpPr>
        <p:spPr>
          <a:xfrm>
            <a:off x="755650" y="826770"/>
            <a:ext cx="3829685" cy="3436620"/>
          </a:xfrm>
          <a:prstGeom prst="rect">
            <a:avLst/>
          </a:prstGeom>
          <a:noFill/>
        </p:spPr>
        <p:txBody>
          <a:bodyPr wrap="square" rtlCol="0">
            <a:noAutofit/>
          </a:bodyPr>
          <a:p>
            <a:pPr marL="342900" indent="-342900">
              <a:lnSpc>
                <a:spcPct val="130000"/>
              </a:lnSpc>
              <a:buClr>
                <a:srgbClr val="263238"/>
              </a:buClr>
              <a:buSzPct val="90000"/>
              <a:buFont typeface="Wingdings" panose="05000000000000000000" charset="0"/>
              <a:buAutoNum type="arabicPeriod"/>
            </a:pPr>
            <a:r>
              <a:rPr lang="en-IN" altLang="en-US" sz="1600">
                <a:latin typeface="Times New Roman" panose="02020603050405020304" charset="0"/>
                <a:cs typeface="Times New Roman" panose="02020603050405020304" charset="0"/>
                <a:sym typeface="+mn-ea"/>
              </a:rPr>
              <a:t>ABSTRACT                       </a:t>
            </a:r>
            <a:endParaRPr lang="en-IN" altLang="en-US" sz="1600">
              <a:latin typeface="Times New Roman" panose="02020603050405020304" charset="0"/>
              <a:cs typeface="Times New Roman" panose="02020603050405020304" charset="0"/>
            </a:endParaRPr>
          </a:p>
          <a:p>
            <a:pPr marL="342900" indent="-342900">
              <a:lnSpc>
                <a:spcPct val="130000"/>
              </a:lnSpc>
              <a:buClr>
                <a:srgbClr val="263238"/>
              </a:buClr>
              <a:buSzPct val="90000"/>
              <a:buFont typeface="Wingdings" panose="05000000000000000000" charset="0"/>
              <a:buAutoNum type="arabicPeriod"/>
            </a:pPr>
            <a:r>
              <a:rPr lang="en-IN" altLang="en-US" sz="1600">
                <a:latin typeface="Times New Roman" panose="02020603050405020304" charset="0"/>
                <a:cs typeface="Times New Roman" panose="02020603050405020304" charset="0"/>
                <a:sym typeface="+mn-ea"/>
              </a:rPr>
              <a:t>PROBLEM DEFINITION            </a:t>
            </a:r>
            <a:endParaRPr lang="en-IN" altLang="en-US" sz="1600">
              <a:latin typeface="Times New Roman" panose="02020603050405020304" charset="0"/>
              <a:cs typeface="Times New Roman" panose="02020603050405020304" charset="0"/>
            </a:endParaRPr>
          </a:p>
          <a:p>
            <a:pPr marL="342900" indent="-342900">
              <a:lnSpc>
                <a:spcPct val="130000"/>
              </a:lnSpc>
              <a:buClr>
                <a:srgbClr val="263238"/>
              </a:buClr>
              <a:buSzPct val="90000"/>
              <a:buFont typeface="Wingdings" panose="05000000000000000000" charset="0"/>
              <a:buAutoNum type="arabicPeriod"/>
            </a:pPr>
            <a:r>
              <a:rPr lang="en-IN" altLang="en-US" sz="1600">
                <a:latin typeface="Times New Roman" panose="02020603050405020304" charset="0"/>
                <a:cs typeface="Times New Roman" panose="02020603050405020304" charset="0"/>
                <a:sym typeface="+mn-ea"/>
              </a:rPr>
              <a:t>FORMULATION OF OBJECTIVES  </a:t>
            </a:r>
            <a:endParaRPr lang="en-IN" altLang="en-US" sz="1600">
              <a:latin typeface="Times New Roman" panose="02020603050405020304" charset="0"/>
              <a:cs typeface="Times New Roman" panose="02020603050405020304" charset="0"/>
              <a:sym typeface="+mn-ea"/>
            </a:endParaRPr>
          </a:p>
          <a:p>
            <a:pPr marL="342900" indent="-342900">
              <a:lnSpc>
                <a:spcPct val="130000"/>
              </a:lnSpc>
              <a:buClr>
                <a:srgbClr val="263238"/>
              </a:buClr>
              <a:buSzPct val="90000"/>
              <a:buFont typeface="Wingdings" panose="05000000000000000000" charset="0"/>
              <a:buAutoNum type="arabicPeriod"/>
            </a:pPr>
            <a:r>
              <a:rPr lang="en-IN" altLang="en-US" sz="1600">
                <a:latin typeface="Times New Roman" panose="02020603050405020304" charset="0"/>
                <a:cs typeface="Times New Roman" panose="02020603050405020304" charset="0"/>
                <a:sym typeface="+mn-ea"/>
              </a:rPr>
              <a:t>INTRODUCTION</a:t>
            </a:r>
            <a:endParaRPr lang="en-IN" altLang="en-US" sz="1600">
              <a:latin typeface="Times New Roman" panose="02020603050405020304" charset="0"/>
              <a:cs typeface="Times New Roman" panose="02020603050405020304" charset="0"/>
            </a:endParaRPr>
          </a:p>
          <a:p>
            <a:pPr marL="342900" indent="-342900">
              <a:lnSpc>
                <a:spcPct val="130000"/>
              </a:lnSpc>
              <a:buClr>
                <a:srgbClr val="263238"/>
              </a:buClr>
              <a:buSzPct val="90000"/>
              <a:buFont typeface="Wingdings" panose="05000000000000000000" charset="0"/>
              <a:buAutoNum type="arabicPeriod"/>
            </a:pPr>
            <a:r>
              <a:rPr lang="en-IN" altLang="en-US" sz="1600">
                <a:latin typeface="Times New Roman" panose="02020603050405020304" charset="0"/>
                <a:cs typeface="Times New Roman" panose="02020603050405020304" charset="0"/>
                <a:sym typeface="+mn-ea"/>
              </a:rPr>
              <a:t>LITERATURE SURVEY</a:t>
            </a:r>
            <a:endParaRPr lang="en-IN" altLang="en-US" sz="1600">
              <a:latin typeface="Times New Roman" panose="02020603050405020304" charset="0"/>
              <a:cs typeface="Times New Roman" panose="02020603050405020304" charset="0"/>
            </a:endParaRPr>
          </a:p>
          <a:p>
            <a:pPr marL="342900" indent="-342900">
              <a:lnSpc>
                <a:spcPct val="130000"/>
              </a:lnSpc>
              <a:buClr>
                <a:srgbClr val="263238"/>
              </a:buClr>
              <a:buSzPct val="90000"/>
              <a:buFont typeface="Wingdings" panose="05000000000000000000" charset="0"/>
              <a:buAutoNum type="arabicPeriod"/>
            </a:pPr>
            <a:r>
              <a:rPr lang="en-IN" altLang="en-US" sz="1600">
                <a:latin typeface="Times New Roman" panose="02020603050405020304" charset="0"/>
                <a:cs typeface="Times New Roman" panose="02020603050405020304" charset="0"/>
                <a:sym typeface="+mn-ea"/>
              </a:rPr>
              <a:t>DESIGN &amp; ARCHITECTURE</a:t>
            </a:r>
            <a:endParaRPr lang="en-IN" altLang="en-US" sz="1600">
              <a:latin typeface="Times New Roman" panose="02020603050405020304" charset="0"/>
              <a:cs typeface="Times New Roman" panose="02020603050405020304" charset="0"/>
            </a:endParaRPr>
          </a:p>
          <a:p>
            <a:pPr marL="342900" indent="-342900">
              <a:lnSpc>
                <a:spcPct val="130000"/>
              </a:lnSpc>
              <a:buClr>
                <a:srgbClr val="263238"/>
              </a:buClr>
              <a:buSzPct val="90000"/>
              <a:buFont typeface="Wingdings" panose="05000000000000000000" charset="0"/>
              <a:buAutoNum type="arabicPeriod"/>
            </a:pPr>
            <a:r>
              <a:rPr lang="en-IN" altLang="en-US" sz="1600">
                <a:latin typeface="Times New Roman" panose="02020603050405020304" charset="0"/>
                <a:cs typeface="Times New Roman" panose="02020603050405020304" charset="0"/>
                <a:sym typeface="+mn-ea"/>
              </a:rPr>
              <a:t>METHODOLOGY</a:t>
            </a:r>
            <a:endParaRPr lang="en-IN" altLang="en-US" sz="1600">
              <a:latin typeface="Times New Roman" panose="02020603050405020304" charset="0"/>
              <a:cs typeface="Times New Roman" panose="02020603050405020304" charset="0"/>
            </a:endParaRPr>
          </a:p>
          <a:p>
            <a:pPr marL="342900" indent="-342900">
              <a:lnSpc>
                <a:spcPct val="130000"/>
              </a:lnSpc>
              <a:buClr>
                <a:srgbClr val="263238"/>
              </a:buClr>
              <a:buSzPct val="90000"/>
              <a:buFont typeface="Wingdings" panose="05000000000000000000" charset="0"/>
              <a:buAutoNum type="arabicPeriod"/>
            </a:pPr>
            <a:r>
              <a:rPr lang="en-IN" altLang="en-US" sz="1600">
                <a:latin typeface="Times New Roman" panose="02020603050405020304" charset="0"/>
                <a:cs typeface="Times New Roman" panose="02020603050405020304" charset="0"/>
                <a:sym typeface="+mn-ea"/>
              </a:rPr>
              <a:t>ALGORITHM</a:t>
            </a:r>
            <a:endParaRPr lang="en-IN" altLang="en-US" sz="1600">
              <a:latin typeface="Times New Roman" panose="02020603050405020304" charset="0"/>
              <a:cs typeface="Times New Roman" panose="02020603050405020304" charset="0"/>
            </a:endParaRPr>
          </a:p>
          <a:p>
            <a:pPr marL="342900" indent="-342900">
              <a:lnSpc>
                <a:spcPct val="130000"/>
              </a:lnSpc>
              <a:buClr>
                <a:srgbClr val="263238"/>
              </a:buClr>
              <a:buSzPct val="90000"/>
              <a:buFont typeface="Wingdings" panose="05000000000000000000" charset="0"/>
              <a:buAutoNum type="arabicPeriod"/>
            </a:pPr>
            <a:r>
              <a:rPr lang="en-IN" altLang="en-US" sz="1600">
                <a:latin typeface="Times New Roman" panose="02020603050405020304" charset="0"/>
                <a:cs typeface="Times New Roman" panose="02020603050405020304" charset="0"/>
                <a:sym typeface="+mn-ea"/>
              </a:rPr>
              <a:t>RESULTS AND DISCUSSION</a:t>
            </a:r>
            <a:endParaRPr lang="en-IN" altLang="en-US" sz="1600">
              <a:latin typeface="Times New Roman" panose="02020603050405020304" charset="0"/>
              <a:cs typeface="Times New Roman" panose="02020603050405020304" charset="0"/>
              <a:sym typeface="+mn-ea"/>
            </a:endParaRPr>
          </a:p>
          <a:p>
            <a:pPr marL="342900" indent="-342900">
              <a:lnSpc>
                <a:spcPct val="130000"/>
              </a:lnSpc>
              <a:buSzPct val="90000"/>
              <a:buFont typeface="+mj-lt"/>
              <a:buAutoNum type="arabicPeriod"/>
            </a:pPr>
            <a:r>
              <a:rPr lang="en-IN" altLang="en-US" sz="1600">
                <a:latin typeface="Times New Roman" panose="02020603050405020304" charset="0"/>
                <a:cs typeface="Times New Roman" panose="02020603050405020304" charset="0"/>
                <a:sym typeface="+mn-ea"/>
              </a:rPr>
              <a:t>CONCLUSION</a:t>
            </a:r>
            <a:endParaRPr lang="en-IN" altLang="en-US" sz="1600">
              <a:latin typeface="Times New Roman" panose="02020603050405020304" charset="0"/>
              <a:cs typeface="Times New Roman" panose="02020603050405020304" charset="0"/>
            </a:endParaRPr>
          </a:p>
          <a:p>
            <a:pPr marL="342900" indent="-342900">
              <a:lnSpc>
                <a:spcPct val="130000"/>
              </a:lnSpc>
              <a:buSzPct val="90000"/>
              <a:buFont typeface="+mj-lt"/>
              <a:buAutoNum type="arabicPeriod"/>
            </a:pPr>
            <a:r>
              <a:rPr lang="en-IN" altLang="en-US" sz="1600">
                <a:latin typeface="Times New Roman" panose="02020603050405020304" charset="0"/>
                <a:cs typeface="Times New Roman" panose="02020603050405020304" charset="0"/>
                <a:sym typeface="+mn-ea"/>
              </a:rPr>
              <a:t>FUTURE SCOPE</a:t>
            </a:r>
            <a:endParaRPr lang="en-IN" altLang="en-US" sz="1600">
              <a:latin typeface="Times New Roman" panose="02020603050405020304" charset="0"/>
              <a:cs typeface="Times New Roman" panose="02020603050405020304" charset="0"/>
            </a:endParaRPr>
          </a:p>
          <a:p>
            <a:pPr marL="342900" indent="-342900">
              <a:lnSpc>
                <a:spcPct val="130000"/>
              </a:lnSpc>
              <a:buSzPct val="90000"/>
              <a:buFont typeface="+mj-lt"/>
              <a:buAutoNum type="arabicPeriod"/>
            </a:pPr>
            <a:r>
              <a:rPr lang="en-IN" altLang="en-US" sz="1600">
                <a:latin typeface="Times New Roman" panose="02020603050405020304" charset="0"/>
                <a:cs typeface="Times New Roman" panose="02020603050405020304" charset="0"/>
                <a:sym typeface="+mn-ea"/>
              </a:rPr>
              <a:t>REFERENCES</a:t>
            </a:r>
            <a:endParaRPr lang="en-IN" altLang="en-US" sz="1600">
              <a:latin typeface="Times New Roman" panose="02020603050405020304" charset="0"/>
              <a:cs typeface="Times New Roman" panose="02020603050405020304" charset="0"/>
            </a:endParaRPr>
          </a:p>
          <a:p>
            <a:pPr marL="342900" indent="-342900">
              <a:lnSpc>
                <a:spcPct val="150000"/>
              </a:lnSpc>
              <a:buClr>
                <a:srgbClr val="263238"/>
              </a:buClr>
              <a:buSzPct val="90000"/>
              <a:buFont typeface="Wingdings" panose="05000000000000000000" charset="0"/>
              <a:buAutoNum type="arabicPeriod"/>
            </a:pPr>
            <a:endParaRPr lang="en-IN" altLang="en-US" sz="1600">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p:txBody>
      </p:sp>
      <p:sp>
        <p:nvSpPr>
          <p:cNvPr id="8" name="Text Box 7"/>
          <p:cNvSpPr txBox="1"/>
          <p:nvPr/>
        </p:nvSpPr>
        <p:spPr>
          <a:xfrm>
            <a:off x="35560" y="4880610"/>
            <a:ext cx="3954780" cy="262890"/>
          </a:xfrm>
          <a:prstGeom prst="rect">
            <a:avLst/>
          </a:prstGeom>
          <a:noFill/>
        </p:spPr>
        <p:txBody>
          <a:bodyPr wrap="square" rtlCol="0">
            <a:noAutofit/>
          </a:bodyPr>
          <a:p>
            <a:r>
              <a:rPr lang="en-GB" sz="1200">
                <a:latin typeface="Times New Roman" panose="02020603050405020304" charset="0"/>
                <a:cs typeface="Times New Roman" panose="02020603050405020304" charset="0"/>
                <a:sym typeface="+mn-ea"/>
              </a:rPr>
              <a:t>Cyber</a:t>
            </a:r>
            <a:r>
              <a:rPr lang="en-IN" altLang="en-GB" sz="1200">
                <a:latin typeface="Times New Roman" panose="02020603050405020304" charset="0"/>
                <a:cs typeface="Times New Roman" panose="02020603050405020304" charset="0"/>
                <a:sym typeface="+mn-ea"/>
              </a:rPr>
              <a:t>Fox</a:t>
            </a:r>
            <a:r>
              <a:rPr lang="en-GB" sz="1200">
                <a:latin typeface="Times New Roman" panose="02020603050405020304" charset="0"/>
                <a:cs typeface="Times New Roman" panose="02020603050405020304" charset="0"/>
                <a:sym typeface="+mn-ea"/>
              </a:rPr>
              <a:t>: A Comprehensive Cyberforensic Tool</a:t>
            </a:r>
            <a:endParaRPr lang="en-GB" sz="1200">
              <a:latin typeface="Times New Roman" panose="02020603050405020304" charset="0"/>
              <a:cs typeface="Times New Roman" panose="02020603050405020304" charset="0"/>
            </a:endParaRPr>
          </a:p>
          <a:p>
            <a:endParaRPr lang="en-IN" altLang="en-US" sz="12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336" name="Shape 336"/>
        <p:cNvGrpSpPr/>
        <p:nvPr/>
      </p:nvGrpSpPr>
      <p:grpSpPr>
        <a:xfrm>
          <a:off x="0" y="0"/>
          <a:ext cx="0" cy="0"/>
          <a:chOff x="0" y="0"/>
          <a:chExt cx="0" cy="0"/>
        </a:xfrm>
      </p:grpSpPr>
      <p:sp>
        <p:nvSpPr>
          <p:cNvPr id="344" name="Google Shape;344;p44"/>
          <p:cNvSpPr txBox="1"/>
          <p:nvPr>
            <p:ph type="title"/>
          </p:nvPr>
        </p:nvSpPr>
        <p:spPr>
          <a:xfrm>
            <a:off x="754925" y="12308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a:latin typeface="Times New Roman" panose="02020603050405020304" charset="0"/>
                <a:cs typeface="Times New Roman" panose="02020603050405020304" charset="0"/>
              </a:rPr>
              <a:t>RESULT AND DISCUSSION</a:t>
            </a:r>
            <a:endParaRPr lang="en-IN" altLang="en-GB">
              <a:latin typeface="Times New Roman" panose="02020603050405020304" charset="0"/>
              <a:cs typeface="Times New Roman" panose="02020603050405020304" charset="0"/>
            </a:endParaRPr>
          </a:p>
        </p:txBody>
      </p:sp>
      <p:cxnSp>
        <p:nvCxnSpPr>
          <p:cNvPr id="351" name="Google Shape;351;p44"/>
          <p:cNvCxnSpPr/>
          <p:nvPr/>
        </p:nvCxnSpPr>
        <p:spPr>
          <a:xfrm>
            <a:off x="755190" y="843105"/>
            <a:ext cx="673200" cy="0"/>
          </a:xfrm>
          <a:prstGeom prst="straightConnector1">
            <a:avLst/>
          </a:prstGeom>
          <a:noFill/>
          <a:ln w="28575" cap="flat" cmpd="sng">
            <a:solidFill>
              <a:schemeClr val="dk2"/>
            </a:solidFill>
            <a:prstDash val="solid"/>
            <a:round/>
            <a:headEnd type="none" w="med" len="med"/>
            <a:tailEnd type="none" w="med" len="med"/>
          </a:ln>
        </p:spPr>
      </p:cxnSp>
      <p:sp>
        <p:nvSpPr>
          <p:cNvPr id="2" name="Text Box 1"/>
          <p:cNvSpPr txBox="1"/>
          <p:nvPr/>
        </p:nvSpPr>
        <p:spPr>
          <a:xfrm>
            <a:off x="8533765" y="4660265"/>
            <a:ext cx="471805" cy="306705"/>
          </a:xfrm>
          <a:prstGeom prst="rect">
            <a:avLst/>
          </a:prstGeom>
          <a:noFill/>
        </p:spPr>
        <p:txBody>
          <a:bodyPr wrap="square" rtlCol="0">
            <a:spAutoFit/>
          </a:bodyPr>
          <a:p>
            <a:r>
              <a:rPr lang="en-IN" altLang="en-US"/>
              <a:t>20</a:t>
            </a:r>
            <a:endParaRPr lang="en-IN" altLang="en-US"/>
          </a:p>
        </p:txBody>
      </p:sp>
      <p:pic>
        <p:nvPicPr>
          <p:cNvPr id="10" name="Picture 10" descr="WhatsApp Image 2024-05-08 at 9.18.41 PM (1)"/>
          <p:cNvPicPr>
            <a:picLocks noChangeAspect="1"/>
          </p:cNvPicPr>
          <p:nvPr/>
        </p:nvPicPr>
        <p:blipFill>
          <a:blip r:embed="rId1"/>
          <a:stretch>
            <a:fillRect/>
          </a:stretch>
        </p:blipFill>
        <p:spPr>
          <a:xfrm>
            <a:off x="1718945" y="1131888"/>
            <a:ext cx="5706110" cy="2879725"/>
          </a:xfrm>
          <a:prstGeom prst="rect">
            <a:avLst/>
          </a:prstGeom>
        </p:spPr>
      </p:pic>
      <p:sp>
        <p:nvSpPr>
          <p:cNvPr id="3" name="Text Box 2"/>
          <p:cNvSpPr txBox="1"/>
          <p:nvPr/>
        </p:nvSpPr>
        <p:spPr>
          <a:xfrm>
            <a:off x="3924300" y="4122420"/>
            <a:ext cx="3048000" cy="324485"/>
          </a:xfrm>
          <a:prstGeom prst="rect">
            <a:avLst/>
          </a:prstGeom>
          <a:noFill/>
        </p:spPr>
        <p:txBody>
          <a:bodyPr wrap="square" rtlCol="0">
            <a:noAutofit/>
          </a:bodyPr>
          <a:p>
            <a:r>
              <a:rPr lang="en-US">
                <a:latin typeface="Times New Roman" panose="02020603050405020304" charset="0"/>
                <a:cs typeface="Times New Roman" panose="02020603050405020304" charset="0"/>
              </a:rPr>
              <a:t>BRUTE FORCE</a:t>
            </a:r>
            <a:endParaRPr lang="en-US">
              <a:latin typeface="Times New Roman" panose="02020603050405020304" charset="0"/>
              <a:cs typeface="Times New Roman" panose="02020603050405020304" charset="0"/>
            </a:endParaRPr>
          </a:p>
        </p:txBody>
      </p:sp>
      <p:sp>
        <p:nvSpPr>
          <p:cNvPr id="4" name="Text Box 3"/>
          <p:cNvSpPr txBox="1"/>
          <p:nvPr/>
        </p:nvSpPr>
        <p:spPr>
          <a:xfrm>
            <a:off x="5189220" y="4876165"/>
            <a:ext cx="3954780" cy="262890"/>
          </a:xfrm>
          <a:prstGeom prst="rect">
            <a:avLst/>
          </a:prstGeom>
          <a:noFill/>
        </p:spPr>
        <p:txBody>
          <a:bodyPr wrap="square" rtlCol="0">
            <a:noAutofit/>
          </a:bodyPr>
          <a:p>
            <a:r>
              <a:rPr lang="en-GB" sz="1200">
                <a:latin typeface="Times New Roman" panose="02020603050405020304" charset="0"/>
                <a:cs typeface="Times New Roman" panose="02020603050405020304" charset="0"/>
                <a:sym typeface="+mn-ea"/>
              </a:rPr>
              <a:t>Cyber</a:t>
            </a:r>
            <a:r>
              <a:rPr lang="en-IN" altLang="en-GB" sz="1200">
                <a:latin typeface="Times New Roman" panose="02020603050405020304" charset="0"/>
                <a:cs typeface="Times New Roman" panose="02020603050405020304" charset="0"/>
                <a:sym typeface="+mn-ea"/>
              </a:rPr>
              <a:t>Fox</a:t>
            </a:r>
            <a:r>
              <a:rPr lang="en-GB" sz="1200">
                <a:latin typeface="Times New Roman" panose="02020603050405020304" charset="0"/>
                <a:cs typeface="Times New Roman" panose="02020603050405020304" charset="0"/>
                <a:sym typeface="+mn-ea"/>
              </a:rPr>
              <a:t>: A Comprehensive Cyberforensic Tool</a:t>
            </a:r>
            <a:endParaRPr lang="en-GB" sz="1200">
              <a:latin typeface="Times New Roman" panose="02020603050405020304" charset="0"/>
              <a:cs typeface="Times New Roman" panose="02020603050405020304" charset="0"/>
            </a:endParaRPr>
          </a:p>
          <a:p>
            <a:endParaRPr lang="en-IN" altLang="en-US" sz="12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336" name="Shape 336"/>
        <p:cNvGrpSpPr/>
        <p:nvPr/>
      </p:nvGrpSpPr>
      <p:grpSpPr>
        <a:xfrm>
          <a:off x="0" y="0"/>
          <a:ext cx="0" cy="0"/>
          <a:chOff x="0" y="0"/>
          <a:chExt cx="0" cy="0"/>
        </a:xfrm>
      </p:grpSpPr>
      <p:sp>
        <p:nvSpPr>
          <p:cNvPr id="344" name="Google Shape;344;p44"/>
          <p:cNvSpPr txBox="1"/>
          <p:nvPr>
            <p:ph type="title"/>
          </p:nvPr>
        </p:nvSpPr>
        <p:spPr>
          <a:xfrm>
            <a:off x="720000" y="12308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a:latin typeface="Times New Roman" panose="02020603050405020304" charset="0"/>
                <a:cs typeface="Times New Roman" panose="02020603050405020304" charset="0"/>
              </a:rPr>
              <a:t>RESULT AND DISCUSSION</a:t>
            </a:r>
            <a:endParaRPr lang="en-IN" altLang="en-GB">
              <a:latin typeface="Times New Roman" panose="02020603050405020304" charset="0"/>
              <a:cs typeface="Times New Roman" panose="02020603050405020304" charset="0"/>
            </a:endParaRPr>
          </a:p>
        </p:txBody>
      </p:sp>
      <p:cxnSp>
        <p:nvCxnSpPr>
          <p:cNvPr id="351" name="Google Shape;351;p44"/>
          <p:cNvCxnSpPr/>
          <p:nvPr/>
        </p:nvCxnSpPr>
        <p:spPr>
          <a:xfrm>
            <a:off x="755190" y="843105"/>
            <a:ext cx="673200" cy="0"/>
          </a:xfrm>
          <a:prstGeom prst="straightConnector1">
            <a:avLst/>
          </a:prstGeom>
          <a:noFill/>
          <a:ln w="28575" cap="flat" cmpd="sng">
            <a:solidFill>
              <a:schemeClr val="dk2"/>
            </a:solidFill>
            <a:prstDash val="solid"/>
            <a:round/>
            <a:headEnd type="none" w="med" len="med"/>
            <a:tailEnd type="none" w="med" len="med"/>
          </a:ln>
        </p:spPr>
      </p:cxnSp>
      <p:sp>
        <p:nvSpPr>
          <p:cNvPr id="2" name="Text Box 1"/>
          <p:cNvSpPr txBox="1"/>
          <p:nvPr/>
        </p:nvSpPr>
        <p:spPr>
          <a:xfrm>
            <a:off x="8533765" y="4660265"/>
            <a:ext cx="471805" cy="306705"/>
          </a:xfrm>
          <a:prstGeom prst="rect">
            <a:avLst/>
          </a:prstGeom>
          <a:noFill/>
        </p:spPr>
        <p:txBody>
          <a:bodyPr wrap="square" rtlCol="0">
            <a:spAutoFit/>
          </a:bodyPr>
          <a:p>
            <a:r>
              <a:rPr lang="en-IN" altLang="en-US"/>
              <a:t>21</a:t>
            </a:r>
            <a:endParaRPr lang="en-IN" altLang="en-US"/>
          </a:p>
        </p:txBody>
      </p:sp>
      <p:pic>
        <p:nvPicPr>
          <p:cNvPr id="3" name="Picture 2" descr="5"/>
          <p:cNvPicPr>
            <a:picLocks noChangeAspect="1"/>
          </p:cNvPicPr>
          <p:nvPr/>
        </p:nvPicPr>
        <p:blipFill>
          <a:blip r:embed="rId1"/>
          <a:stretch>
            <a:fillRect/>
          </a:stretch>
        </p:blipFill>
        <p:spPr>
          <a:xfrm>
            <a:off x="2029603" y="1132385"/>
            <a:ext cx="5084794" cy="2880000"/>
          </a:xfrm>
          <a:prstGeom prst="rect">
            <a:avLst/>
          </a:prstGeom>
        </p:spPr>
      </p:pic>
      <p:sp>
        <p:nvSpPr>
          <p:cNvPr id="4" name="Text Box 3"/>
          <p:cNvSpPr txBox="1"/>
          <p:nvPr/>
        </p:nvSpPr>
        <p:spPr>
          <a:xfrm>
            <a:off x="3639820" y="4084320"/>
            <a:ext cx="4893945" cy="306705"/>
          </a:xfrm>
          <a:prstGeom prst="rect">
            <a:avLst/>
          </a:prstGeom>
          <a:noFill/>
        </p:spPr>
        <p:txBody>
          <a:bodyPr wrap="square" rtlCol="0">
            <a:spAutoFit/>
          </a:bodyPr>
          <a:p>
            <a:r>
              <a:rPr lang="en-US">
                <a:latin typeface="Times New Roman" panose="02020603050405020304" charset="0"/>
                <a:cs typeface="Times New Roman" panose="02020603050405020304" charset="0"/>
              </a:rPr>
              <a:t>MALWARE ANALYSIS</a:t>
            </a:r>
            <a:endParaRPr lang="en-US">
              <a:latin typeface="Times New Roman" panose="02020603050405020304" charset="0"/>
              <a:cs typeface="Times New Roman" panose="02020603050405020304" charset="0"/>
            </a:endParaRPr>
          </a:p>
        </p:txBody>
      </p:sp>
      <p:sp>
        <p:nvSpPr>
          <p:cNvPr id="5" name="Text Box 4"/>
          <p:cNvSpPr txBox="1"/>
          <p:nvPr/>
        </p:nvSpPr>
        <p:spPr>
          <a:xfrm>
            <a:off x="5189220" y="4876165"/>
            <a:ext cx="3954780" cy="262890"/>
          </a:xfrm>
          <a:prstGeom prst="rect">
            <a:avLst/>
          </a:prstGeom>
          <a:noFill/>
        </p:spPr>
        <p:txBody>
          <a:bodyPr wrap="square" rtlCol="0">
            <a:noAutofit/>
          </a:bodyPr>
          <a:p>
            <a:r>
              <a:rPr lang="en-GB" sz="1200">
                <a:latin typeface="Times New Roman" panose="02020603050405020304" charset="0"/>
                <a:cs typeface="Times New Roman" panose="02020603050405020304" charset="0"/>
                <a:sym typeface="+mn-ea"/>
              </a:rPr>
              <a:t>Cyber</a:t>
            </a:r>
            <a:r>
              <a:rPr lang="en-IN" altLang="en-GB" sz="1200">
                <a:latin typeface="Times New Roman" panose="02020603050405020304" charset="0"/>
                <a:cs typeface="Times New Roman" panose="02020603050405020304" charset="0"/>
                <a:sym typeface="+mn-ea"/>
              </a:rPr>
              <a:t>Fox</a:t>
            </a:r>
            <a:r>
              <a:rPr lang="en-GB" sz="1200">
                <a:latin typeface="Times New Roman" panose="02020603050405020304" charset="0"/>
                <a:cs typeface="Times New Roman" panose="02020603050405020304" charset="0"/>
                <a:sym typeface="+mn-ea"/>
              </a:rPr>
              <a:t>: A Comprehensive Cyberforensic Tool</a:t>
            </a:r>
            <a:endParaRPr lang="en-GB" sz="1200">
              <a:latin typeface="Times New Roman" panose="02020603050405020304" charset="0"/>
              <a:cs typeface="Times New Roman" panose="02020603050405020304" charset="0"/>
            </a:endParaRPr>
          </a:p>
          <a:p>
            <a:endParaRPr lang="en-IN" altLang="en-US" sz="12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336" name="Shape 336"/>
        <p:cNvGrpSpPr/>
        <p:nvPr/>
      </p:nvGrpSpPr>
      <p:grpSpPr>
        <a:xfrm>
          <a:off x="0" y="0"/>
          <a:ext cx="0" cy="0"/>
          <a:chOff x="0" y="0"/>
          <a:chExt cx="0" cy="0"/>
        </a:xfrm>
      </p:grpSpPr>
      <p:sp>
        <p:nvSpPr>
          <p:cNvPr id="344" name="Google Shape;344;p44"/>
          <p:cNvSpPr txBox="1"/>
          <p:nvPr>
            <p:ph type="title"/>
          </p:nvPr>
        </p:nvSpPr>
        <p:spPr>
          <a:xfrm>
            <a:off x="720000" y="12308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a:latin typeface="Times New Roman" panose="02020603050405020304" charset="0"/>
                <a:cs typeface="Times New Roman" panose="02020603050405020304" charset="0"/>
              </a:rPr>
              <a:t>RESULT AND DISCUSSION</a:t>
            </a:r>
            <a:endParaRPr lang="en-IN" altLang="en-GB">
              <a:latin typeface="Times New Roman" panose="02020603050405020304" charset="0"/>
              <a:cs typeface="Times New Roman" panose="02020603050405020304" charset="0"/>
            </a:endParaRPr>
          </a:p>
        </p:txBody>
      </p:sp>
      <p:cxnSp>
        <p:nvCxnSpPr>
          <p:cNvPr id="351" name="Google Shape;351;p44"/>
          <p:cNvCxnSpPr/>
          <p:nvPr/>
        </p:nvCxnSpPr>
        <p:spPr>
          <a:xfrm>
            <a:off x="755190" y="843105"/>
            <a:ext cx="673200" cy="0"/>
          </a:xfrm>
          <a:prstGeom prst="straightConnector1">
            <a:avLst/>
          </a:prstGeom>
          <a:noFill/>
          <a:ln w="28575" cap="flat" cmpd="sng">
            <a:solidFill>
              <a:schemeClr val="dk2"/>
            </a:solidFill>
            <a:prstDash val="solid"/>
            <a:round/>
            <a:headEnd type="none" w="med" len="med"/>
            <a:tailEnd type="none" w="med" len="med"/>
          </a:ln>
        </p:spPr>
      </p:cxnSp>
      <p:sp>
        <p:nvSpPr>
          <p:cNvPr id="2" name="Text Box 1"/>
          <p:cNvSpPr txBox="1"/>
          <p:nvPr/>
        </p:nvSpPr>
        <p:spPr>
          <a:xfrm>
            <a:off x="8533765" y="4660265"/>
            <a:ext cx="471805" cy="306705"/>
          </a:xfrm>
          <a:prstGeom prst="rect">
            <a:avLst/>
          </a:prstGeom>
          <a:noFill/>
        </p:spPr>
        <p:txBody>
          <a:bodyPr wrap="square" rtlCol="0">
            <a:spAutoFit/>
          </a:bodyPr>
          <a:p>
            <a:r>
              <a:rPr lang="en-IN" altLang="en-US"/>
              <a:t>22</a:t>
            </a:r>
            <a:endParaRPr lang="en-IN" altLang="en-US"/>
          </a:p>
        </p:txBody>
      </p:sp>
      <p:pic>
        <p:nvPicPr>
          <p:cNvPr id="3" name="Picture 2" descr="6"/>
          <p:cNvPicPr>
            <a:picLocks noChangeAspect="1"/>
          </p:cNvPicPr>
          <p:nvPr/>
        </p:nvPicPr>
        <p:blipFill>
          <a:blip r:embed="rId1"/>
          <a:stretch>
            <a:fillRect/>
          </a:stretch>
        </p:blipFill>
        <p:spPr>
          <a:xfrm>
            <a:off x="2026115" y="1132385"/>
            <a:ext cx="5091771" cy="2880000"/>
          </a:xfrm>
          <a:prstGeom prst="rect">
            <a:avLst/>
          </a:prstGeom>
        </p:spPr>
      </p:pic>
      <p:sp>
        <p:nvSpPr>
          <p:cNvPr id="4" name="Text Box 3"/>
          <p:cNvSpPr txBox="1"/>
          <p:nvPr/>
        </p:nvSpPr>
        <p:spPr>
          <a:xfrm>
            <a:off x="3852545" y="4084320"/>
            <a:ext cx="3048000" cy="306705"/>
          </a:xfrm>
          <a:prstGeom prst="rect">
            <a:avLst/>
          </a:prstGeom>
          <a:noFill/>
        </p:spPr>
        <p:txBody>
          <a:bodyPr wrap="square" rtlCol="0">
            <a:spAutoFit/>
          </a:bodyPr>
          <a:p>
            <a:r>
              <a:rPr lang="en-US">
                <a:latin typeface="Times New Roman" panose="02020603050405020304" charset="0"/>
                <a:cs typeface="Times New Roman" panose="02020603050405020304" charset="0"/>
              </a:rPr>
              <a:t>HASH CRACKER</a:t>
            </a:r>
            <a:endParaRPr lang="en-US">
              <a:latin typeface="Times New Roman" panose="02020603050405020304" charset="0"/>
              <a:cs typeface="Times New Roman" panose="02020603050405020304" charset="0"/>
            </a:endParaRPr>
          </a:p>
        </p:txBody>
      </p:sp>
      <p:sp>
        <p:nvSpPr>
          <p:cNvPr id="8" name="Text Box 7"/>
          <p:cNvSpPr txBox="1"/>
          <p:nvPr/>
        </p:nvSpPr>
        <p:spPr>
          <a:xfrm>
            <a:off x="35560" y="4880610"/>
            <a:ext cx="3954780" cy="262890"/>
          </a:xfrm>
          <a:prstGeom prst="rect">
            <a:avLst/>
          </a:prstGeom>
          <a:noFill/>
        </p:spPr>
        <p:txBody>
          <a:bodyPr wrap="square" rtlCol="0">
            <a:noAutofit/>
          </a:bodyPr>
          <a:p>
            <a:r>
              <a:rPr lang="en-GB" sz="1200">
                <a:latin typeface="Times New Roman" panose="02020603050405020304" charset="0"/>
                <a:cs typeface="Times New Roman" panose="02020603050405020304" charset="0"/>
                <a:sym typeface="+mn-ea"/>
              </a:rPr>
              <a:t>Cyber</a:t>
            </a:r>
            <a:r>
              <a:rPr lang="en-IN" altLang="en-GB" sz="1200">
                <a:latin typeface="Times New Roman" panose="02020603050405020304" charset="0"/>
                <a:cs typeface="Times New Roman" panose="02020603050405020304" charset="0"/>
                <a:sym typeface="+mn-ea"/>
              </a:rPr>
              <a:t>Fox</a:t>
            </a:r>
            <a:r>
              <a:rPr lang="en-GB" sz="1200">
                <a:latin typeface="Times New Roman" panose="02020603050405020304" charset="0"/>
                <a:cs typeface="Times New Roman" panose="02020603050405020304" charset="0"/>
                <a:sym typeface="+mn-ea"/>
              </a:rPr>
              <a:t>: A Comprehensive Cyberforensic Tool</a:t>
            </a:r>
            <a:endParaRPr lang="en-GB" sz="1200">
              <a:latin typeface="Times New Roman" panose="02020603050405020304" charset="0"/>
              <a:cs typeface="Times New Roman" panose="02020603050405020304" charset="0"/>
            </a:endParaRPr>
          </a:p>
          <a:p>
            <a:endParaRPr lang="en-IN" altLang="en-US" sz="1200">
              <a:solidFill>
                <a:schemeClr val="tx1"/>
              </a:solidFill>
              <a:latin typeface="Times New Roman" panose="02020603050405020304" charset="0"/>
              <a:cs typeface="Times New Roman" panose="02020603050405020304" charset="0"/>
            </a:endParaRPr>
          </a:p>
        </p:txBody>
      </p:sp>
      <p:sp>
        <p:nvSpPr>
          <p:cNvPr id="5" name="Text Box 4"/>
          <p:cNvSpPr txBox="1"/>
          <p:nvPr/>
        </p:nvSpPr>
        <p:spPr>
          <a:xfrm>
            <a:off x="5189220" y="4876165"/>
            <a:ext cx="3954780" cy="262890"/>
          </a:xfrm>
          <a:prstGeom prst="rect">
            <a:avLst/>
          </a:prstGeom>
          <a:noFill/>
        </p:spPr>
        <p:txBody>
          <a:bodyPr wrap="square" rtlCol="0">
            <a:noAutofit/>
          </a:bodyPr>
          <a:p>
            <a:r>
              <a:rPr lang="en-GB" sz="1200">
                <a:latin typeface="Times New Roman" panose="02020603050405020304" charset="0"/>
                <a:cs typeface="Times New Roman" panose="02020603050405020304" charset="0"/>
                <a:sym typeface="+mn-ea"/>
              </a:rPr>
              <a:t>Cyber</a:t>
            </a:r>
            <a:r>
              <a:rPr lang="en-IN" altLang="en-GB" sz="1200">
                <a:latin typeface="Times New Roman" panose="02020603050405020304" charset="0"/>
                <a:cs typeface="Times New Roman" panose="02020603050405020304" charset="0"/>
                <a:sym typeface="+mn-ea"/>
              </a:rPr>
              <a:t>Fox</a:t>
            </a:r>
            <a:r>
              <a:rPr lang="en-GB" sz="1200">
                <a:latin typeface="Times New Roman" panose="02020603050405020304" charset="0"/>
                <a:cs typeface="Times New Roman" panose="02020603050405020304" charset="0"/>
                <a:sym typeface="+mn-ea"/>
              </a:rPr>
              <a:t>: A Comprehensive Cyberforensic Tool</a:t>
            </a:r>
            <a:endParaRPr lang="en-GB" sz="1200">
              <a:latin typeface="Times New Roman" panose="02020603050405020304" charset="0"/>
              <a:cs typeface="Times New Roman" panose="02020603050405020304" charset="0"/>
            </a:endParaRPr>
          </a:p>
          <a:p>
            <a:endParaRPr lang="en-IN" altLang="en-US" sz="12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336" name="Shape 336"/>
        <p:cNvGrpSpPr/>
        <p:nvPr/>
      </p:nvGrpSpPr>
      <p:grpSpPr>
        <a:xfrm>
          <a:off x="0" y="0"/>
          <a:ext cx="0" cy="0"/>
          <a:chOff x="0" y="0"/>
          <a:chExt cx="0" cy="0"/>
        </a:xfrm>
      </p:grpSpPr>
      <p:sp>
        <p:nvSpPr>
          <p:cNvPr id="344" name="Google Shape;344;p44"/>
          <p:cNvSpPr txBox="1"/>
          <p:nvPr>
            <p:ph type="title"/>
          </p:nvPr>
        </p:nvSpPr>
        <p:spPr>
          <a:xfrm>
            <a:off x="720000" y="12308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a:latin typeface="Times New Roman" panose="02020603050405020304" charset="0"/>
                <a:cs typeface="Times New Roman" panose="02020603050405020304" charset="0"/>
              </a:rPr>
              <a:t>RESULT AND DISCUSSION</a:t>
            </a:r>
            <a:endParaRPr lang="en-IN" altLang="en-GB">
              <a:latin typeface="Times New Roman" panose="02020603050405020304" charset="0"/>
              <a:cs typeface="Times New Roman" panose="02020603050405020304" charset="0"/>
            </a:endParaRPr>
          </a:p>
        </p:txBody>
      </p:sp>
      <p:cxnSp>
        <p:nvCxnSpPr>
          <p:cNvPr id="351" name="Google Shape;351;p44"/>
          <p:cNvCxnSpPr/>
          <p:nvPr/>
        </p:nvCxnSpPr>
        <p:spPr>
          <a:xfrm>
            <a:off x="755190" y="843105"/>
            <a:ext cx="673200" cy="0"/>
          </a:xfrm>
          <a:prstGeom prst="straightConnector1">
            <a:avLst/>
          </a:prstGeom>
          <a:noFill/>
          <a:ln w="28575" cap="flat" cmpd="sng">
            <a:solidFill>
              <a:schemeClr val="dk2"/>
            </a:solidFill>
            <a:prstDash val="solid"/>
            <a:round/>
            <a:headEnd type="none" w="med" len="med"/>
            <a:tailEnd type="none" w="med" len="med"/>
          </a:ln>
        </p:spPr>
      </p:cxnSp>
      <p:sp>
        <p:nvSpPr>
          <p:cNvPr id="2" name="Text Box 1"/>
          <p:cNvSpPr txBox="1"/>
          <p:nvPr/>
        </p:nvSpPr>
        <p:spPr>
          <a:xfrm>
            <a:off x="8533765" y="4660265"/>
            <a:ext cx="471805" cy="306705"/>
          </a:xfrm>
          <a:prstGeom prst="rect">
            <a:avLst/>
          </a:prstGeom>
          <a:noFill/>
        </p:spPr>
        <p:txBody>
          <a:bodyPr wrap="square" rtlCol="0">
            <a:spAutoFit/>
          </a:bodyPr>
          <a:p>
            <a:r>
              <a:rPr lang="en-IN" altLang="en-US"/>
              <a:t>23</a:t>
            </a:r>
            <a:endParaRPr lang="en-IN" altLang="en-US"/>
          </a:p>
        </p:txBody>
      </p:sp>
      <p:pic>
        <p:nvPicPr>
          <p:cNvPr id="4" name="Picture 2" descr="WhatsApp Image 2024-05-08 at 9.18.38 PM"/>
          <p:cNvPicPr>
            <a:picLocks noChangeAspect="1"/>
          </p:cNvPicPr>
          <p:nvPr/>
        </p:nvPicPr>
        <p:blipFill>
          <a:blip r:embed="rId1"/>
          <a:stretch>
            <a:fillRect/>
          </a:stretch>
        </p:blipFill>
        <p:spPr>
          <a:xfrm>
            <a:off x="1677035" y="1132205"/>
            <a:ext cx="5261610" cy="2879725"/>
          </a:xfrm>
          <a:prstGeom prst="rect">
            <a:avLst/>
          </a:prstGeom>
        </p:spPr>
      </p:pic>
      <p:sp>
        <p:nvSpPr>
          <p:cNvPr id="3" name="Text Box 2"/>
          <p:cNvSpPr txBox="1"/>
          <p:nvPr/>
        </p:nvSpPr>
        <p:spPr>
          <a:xfrm>
            <a:off x="3708400" y="4084320"/>
            <a:ext cx="3048000" cy="306705"/>
          </a:xfrm>
          <a:prstGeom prst="rect">
            <a:avLst/>
          </a:prstGeom>
          <a:noFill/>
        </p:spPr>
        <p:txBody>
          <a:bodyPr wrap="square" rtlCol="0">
            <a:spAutoFit/>
          </a:bodyPr>
          <a:p>
            <a:r>
              <a:rPr lang="en-US">
                <a:latin typeface="Times New Roman" panose="02020603050405020304" charset="0"/>
                <a:cs typeface="Times New Roman" panose="02020603050405020304" charset="0"/>
              </a:rPr>
              <a:t>HASH CALCULATOR</a:t>
            </a:r>
            <a:endParaRPr lang="en-US">
              <a:latin typeface="Times New Roman" panose="02020603050405020304" charset="0"/>
              <a:cs typeface="Times New Roman" panose="02020603050405020304" charset="0"/>
            </a:endParaRPr>
          </a:p>
        </p:txBody>
      </p:sp>
      <p:sp>
        <p:nvSpPr>
          <p:cNvPr id="5" name="Text Box 4"/>
          <p:cNvSpPr txBox="1"/>
          <p:nvPr/>
        </p:nvSpPr>
        <p:spPr>
          <a:xfrm>
            <a:off x="5189220" y="4876165"/>
            <a:ext cx="3954780" cy="262890"/>
          </a:xfrm>
          <a:prstGeom prst="rect">
            <a:avLst/>
          </a:prstGeom>
          <a:noFill/>
        </p:spPr>
        <p:txBody>
          <a:bodyPr wrap="square" rtlCol="0">
            <a:noAutofit/>
          </a:bodyPr>
          <a:p>
            <a:r>
              <a:rPr lang="en-GB" sz="1200">
                <a:latin typeface="Times New Roman" panose="02020603050405020304" charset="0"/>
                <a:cs typeface="Times New Roman" panose="02020603050405020304" charset="0"/>
                <a:sym typeface="+mn-ea"/>
              </a:rPr>
              <a:t>Cyber</a:t>
            </a:r>
            <a:r>
              <a:rPr lang="en-IN" altLang="en-GB" sz="1200">
                <a:latin typeface="Times New Roman" panose="02020603050405020304" charset="0"/>
                <a:cs typeface="Times New Roman" panose="02020603050405020304" charset="0"/>
                <a:sym typeface="+mn-ea"/>
              </a:rPr>
              <a:t>Fox</a:t>
            </a:r>
            <a:r>
              <a:rPr lang="en-GB" sz="1200">
                <a:latin typeface="Times New Roman" panose="02020603050405020304" charset="0"/>
                <a:cs typeface="Times New Roman" panose="02020603050405020304" charset="0"/>
                <a:sym typeface="+mn-ea"/>
              </a:rPr>
              <a:t>: A Comprehensive Cyberforensic Tool</a:t>
            </a:r>
            <a:endParaRPr lang="en-GB" sz="1200">
              <a:latin typeface="Times New Roman" panose="02020603050405020304" charset="0"/>
              <a:cs typeface="Times New Roman" panose="02020603050405020304" charset="0"/>
            </a:endParaRPr>
          </a:p>
          <a:p>
            <a:endParaRPr lang="en-IN" altLang="en-US" sz="12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336" name="Shape 336"/>
        <p:cNvGrpSpPr/>
        <p:nvPr/>
      </p:nvGrpSpPr>
      <p:grpSpPr>
        <a:xfrm>
          <a:off x="0" y="0"/>
          <a:ext cx="0" cy="0"/>
          <a:chOff x="0" y="0"/>
          <a:chExt cx="0" cy="0"/>
        </a:xfrm>
      </p:grpSpPr>
      <p:sp>
        <p:nvSpPr>
          <p:cNvPr id="344" name="Google Shape;344;p44"/>
          <p:cNvSpPr txBox="1"/>
          <p:nvPr>
            <p:ph type="title"/>
          </p:nvPr>
        </p:nvSpPr>
        <p:spPr>
          <a:xfrm>
            <a:off x="720000" y="12308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a:latin typeface="Times New Roman" panose="02020603050405020304" charset="0"/>
                <a:cs typeface="Times New Roman" panose="02020603050405020304" charset="0"/>
              </a:rPr>
              <a:t>RESULT AND DISCUSSION</a:t>
            </a:r>
            <a:endParaRPr lang="en-IN" altLang="en-GB">
              <a:latin typeface="Times New Roman" panose="02020603050405020304" charset="0"/>
              <a:cs typeface="Times New Roman" panose="02020603050405020304" charset="0"/>
            </a:endParaRPr>
          </a:p>
        </p:txBody>
      </p:sp>
      <p:cxnSp>
        <p:nvCxnSpPr>
          <p:cNvPr id="351" name="Google Shape;351;p44"/>
          <p:cNvCxnSpPr/>
          <p:nvPr/>
        </p:nvCxnSpPr>
        <p:spPr>
          <a:xfrm>
            <a:off x="755190" y="843105"/>
            <a:ext cx="673200" cy="0"/>
          </a:xfrm>
          <a:prstGeom prst="straightConnector1">
            <a:avLst/>
          </a:prstGeom>
          <a:noFill/>
          <a:ln w="28575" cap="flat" cmpd="sng">
            <a:solidFill>
              <a:schemeClr val="dk2"/>
            </a:solidFill>
            <a:prstDash val="solid"/>
            <a:round/>
            <a:headEnd type="none" w="med" len="med"/>
            <a:tailEnd type="none" w="med" len="med"/>
          </a:ln>
        </p:spPr>
      </p:cxnSp>
      <p:sp>
        <p:nvSpPr>
          <p:cNvPr id="2" name="Text Box 1"/>
          <p:cNvSpPr txBox="1"/>
          <p:nvPr/>
        </p:nvSpPr>
        <p:spPr>
          <a:xfrm>
            <a:off x="8533765" y="4660265"/>
            <a:ext cx="471805" cy="306705"/>
          </a:xfrm>
          <a:prstGeom prst="rect">
            <a:avLst/>
          </a:prstGeom>
          <a:noFill/>
        </p:spPr>
        <p:txBody>
          <a:bodyPr wrap="square" rtlCol="0">
            <a:spAutoFit/>
          </a:bodyPr>
          <a:p>
            <a:r>
              <a:rPr lang="en-IN" altLang="en-US"/>
              <a:t>23</a:t>
            </a:r>
            <a:endParaRPr lang="en-IN" altLang="en-US"/>
          </a:p>
        </p:txBody>
      </p:sp>
      <p:sp>
        <p:nvSpPr>
          <p:cNvPr id="3" name="Text Box 2"/>
          <p:cNvSpPr txBox="1"/>
          <p:nvPr/>
        </p:nvSpPr>
        <p:spPr>
          <a:xfrm>
            <a:off x="3132455" y="4300220"/>
            <a:ext cx="3568700" cy="306705"/>
          </a:xfrm>
          <a:prstGeom prst="rect">
            <a:avLst/>
          </a:prstGeom>
          <a:noFill/>
        </p:spPr>
        <p:txBody>
          <a:bodyPr wrap="square" rtlCol="0">
            <a:spAutoFit/>
          </a:bodyPr>
          <a:p>
            <a:r>
              <a:rPr lang="en-US">
                <a:latin typeface="Times New Roman" panose="02020603050405020304" charset="0"/>
                <a:cs typeface="Times New Roman" panose="02020603050405020304" charset="0"/>
              </a:rPr>
              <a:t>SYSTEM AND FILE INFORMATIONS</a:t>
            </a:r>
            <a:endParaRPr lang="en-US">
              <a:latin typeface="Times New Roman" panose="02020603050405020304" charset="0"/>
              <a:cs typeface="Times New Roman" panose="02020603050405020304" charset="0"/>
            </a:endParaRPr>
          </a:p>
        </p:txBody>
      </p:sp>
      <p:pic>
        <p:nvPicPr>
          <p:cNvPr id="4" name="Picture 1" descr="WhatsApp Image 2024-05-08 at 9.18.34 PM"/>
          <p:cNvPicPr>
            <a:picLocks noChangeAspect="1"/>
          </p:cNvPicPr>
          <p:nvPr/>
        </p:nvPicPr>
        <p:blipFill>
          <a:blip r:embed="rId1"/>
          <a:stretch>
            <a:fillRect/>
          </a:stretch>
        </p:blipFill>
        <p:spPr>
          <a:xfrm>
            <a:off x="1710055" y="946468"/>
            <a:ext cx="5723890" cy="3250565"/>
          </a:xfrm>
          <a:prstGeom prst="rect">
            <a:avLst/>
          </a:prstGeom>
        </p:spPr>
      </p:pic>
      <p:sp>
        <p:nvSpPr>
          <p:cNvPr id="5" name="Text Box 4"/>
          <p:cNvSpPr txBox="1"/>
          <p:nvPr/>
        </p:nvSpPr>
        <p:spPr>
          <a:xfrm>
            <a:off x="5189220" y="4876165"/>
            <a:ext cx="3954780" cy="262890"/>
          </a:xfrm>
          <a:prstGeom prst="rect">
            <a:avLst/>
          </a:prstGeom>
          <a:noFill/>
        </p:spPr>
        <p:txBody>
          <a:bodyPr wrap="square" rtlCol="0">
            <a:noAutofit/>
          </a:bodyPr>
          <a:p>
            <a:r>
              <a:rPr lang="en-GB" sz="1200">
                <a:latin typeface="Times New Roman" panose="02020603050405020304" charset="0"/>
                <a:cs typeface="Times New Roman" panose="02020603050405020304" charset="0"/>
                <a:sym typeface="+mn-ea"/>
              </a:rPr>
              <a:t>Cyber</a:t>
            </a:r>
            <a:r>
              <a:rPr lang="en-IN" altLang="en-GB" sz="1200">
                <a:latin typeface="Times New Roman" panose="02020603050405020304" charset="0"/>
                <a:cs typeface="Times New Roman" panose="02020603050405020304" charset="0"/>
                <a:sym typeface="+mn-ea"/>
              </a:rPr>
              <a:t>Fox</a:t>
            </a:r>
            <a:r>
              <a:rPr lang="en-GB" sz="1200">
                <a:latin typeface="Times New Roman" panose="02020603050405020304" charset="0"/>
                <a:cs typeface="Times New Roman" panose="02020603050405020304" charset="0"/>
                <a:sym typeface="+mn-ea"/>
              </a:rPr>
              <a:t>: A Comprehensive Cyberforensic Tool</a:t>
            </a:r>
            <a:endParaRPr lang="en-GB" sz="1200">
              <a:latin typeface="Times New Roman" panose="02020603050405020304" charset="0"/>
              <a:cs typeface="Times New Roman" panose="02020603050405020304" charset="0"/>
            </a:endParaRPr>
          </a:p>
          <a:p>
            <a:endParaRPr lang="en-IN" altLang="en-US" sz="12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336" name="Shape 336"/>
        <p:cNvGrpSpPr/>
        <p:nvPr/>
      </p:nvGrpSpPr>
      <p:grpSpPr>
        <a:xfrm>
          <a:off x="0" y="0"/>
          <a:ext cx="0" cy="0"/>
          <a:chOff x="0" y="0"/>
          <a:chExt cx="0" cy="0"/>
        </a:xfrm>
      </p:grpSpPr>
      <p:sp>
        <p:nvSpPr>
          <p:cNvPr id="344" name="Google Shape;344;p44"/>
          <p:cNvSpPr txBox="1"/>
          <p:nvPr>
            <p:ph type="title"/>
          </p:nvPr>
        </p:nvSpPr>
        <p:spPr>
          <a:xfrm>
            <a:off x="720000" y="12308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a:latin typeface="Times New Roman" panose="02020603050405020304" charset="0"/>
                <a:cs typeface="Times New Roman" panose="02020603050405020304" charset="0"/>
              </a:rPr>
              <a:t>RESULT AND DISCUSSION</a:t>
            </a:r>
            <a:endParaRPr lang="en-IN" altLang="en-GB">
              <a:latin typeface="Times New Roman" panose="02020603050405020304" charset="0"/>
              <a:cs typeface="Times New Roman" panose="02020603050405020304" charset="0"/>
            </a:endParaRPr>
          </a:p>
        </p:txBody>
      </p:sp>
      <p:cxnSp>
        <p:nvCxnSpPr>
          <p:cNvPr id="351" name="Google Shape;351;p44"/>
          <p:cNvCxnSpPr/>
          <p:nvPr/>
        </p:nvCxnSpPr>
        <p:spPr>
          <a:xfrm>
            <a:off x="755190" y="843105"/>
            <a:ext cx="673200" cy="0"/>
          </a:xfrm>
          <a:prstGeom prst="straightConnector1">
            <a:avLst/>
          </a:prstGeom>
          <a:noFill/>
          <a:ln w="28575" cap="flat" cmpd="sng">
            <a:solidFill>
              <a:schemeClr val="dk2"/>
            </a:solidFill>
            <a:prstDash val="solid"/>
            <a:round/>
            <a:headEnd type="none" w="med" len="med"/>
            <a:tailEnd type="none" w="med" len="med"/>
          </a:ln>
        </p:spPr>
      </p:cxnSp>
      <p:sp>
        <p:nvSpPr>
          <p:cNvPr id="2" name="Text Box 1"/>
          <p:cNvSpPr txBox="1"/>
          <p:nvPr/>
        </p:nvSpPr>
        <p:spPr>
          <a:xfrm>
            <a:off x="8533765" y="4660265"/>
            <a:ext cx="471805" cy="306705"/>
          </a:xfrm>
          <a:prstGeom prst="rect">
            <a:avLst/>
          </a:prstGeom>
          <a:noFill/>
        </p:spPr>
        <p:txBody>
          <a:bodyPr wrap="square" rtlCol="0">
            <a:spAutoFit/>
          </a:bodyPr>
          <a:p>
            <a:r>
              <a:rPr lang="en-IN" altLang="en-US"/>
              <a:t>23</a:t>
            </a:r>
            <a:endParaRPr lang="en-IN" altLang="en-US"/>
          </a:p>
        </p:txBody>
      </p:sp>
      <p:sp>
        <p:nvSpPr>
          <p:cNvPr id="3" name="Text Box 2"/>
          <p:cNvSpPr txBox="1"/>
          <p:nvPr/>
        </p:nvSpPr>
        <p:spPr>
          <a:xfrm>
            <a:off x="2915920" y="4300220"/>
            <a:ext cx="3701415" cy="306705"/>
          </a:xfrm>
          <a:prstGeom prst="rect">
            <a:avLst/>
          </a:prstGeom>
          <a:noFill/>
        </p:spPr>
        <p:txBody>
          <a:bodyPr wrap="square" rtlCol="0">
            <a:spAutoFit/>
          </a:bodyPr>
          <a:p>
            <a:r>
              <a:rPr lang="en-US">
                <a:latin typeface="Times New Roman" panose="02020603050405020304" charset="0"/>
                <a:cs typeface="Times New Roman" panose="02020603050405020304" charset="0"/>
              </a:rPr>
              <a:t>SYSTEM AND FILE INFORMATIONS</a:t>
            </a:r>
            <a:endParaRPr lang="en-US">
              <a:latin typeface="Times New Roman" panose="02020603050405020304" charset="0"/>
              <a:cs typeface="Times New Roman" panose="02020603050405020304" charset="0"/>
            </a:endParaRPr>
          </a:p>
        </p:txBody>
      </p:sp>
      <p:pic>
        <p:nvPicPr>
          <p:cNvPr id="16" name="Picture 16" descr="WhatsApp Image 2024-05-08 at 9.18.37 PM"/>
          <p:cNvPicPr>
            <a:picLocks noChangeAspect="1"/>
          </p:cNvPicPr>
          <p:nvPr/>
        </p:nvPicPr>
        <p:blipFill>
          <a:blip r:embed="rId1"/>
          <a:stretch>
            <a:fillRect/>
          </a:stretch>
        </p:blipFill>
        <p:spPr>
          <a:xfrm>
            <a:off x="1706880" y="946785"/>
            <a:ext cx="5730240" cy="3249930"/>
          </a:xfrm>
          <a:prstGeom prst="rect">
            <a:avLst/>
          </a:prstGeom>
        </p:spPr>
      </p:pic>
      <p:sp>
        <p:nvSpPr>
          <p:cNvPr id="4" name="Text Box 3"/>
          <p:cNvSpPr txBox="1"/>
          <p:nvPr/>
        </p:nvSpPr>
        <p:spPr>
          <a:xfrm>
            <a:off x="5189220" y="4876165"/>
            <a:ext cx="3954780" cy="262890"/>
          </a:xfrm>
          <a:prstGeom prst="rect">
            <a:avLst/>
          </a:prstGeom>
          <a:noFill/>
        </p:spPr>
        <p:txBody>
          <a:bodyPr wrap="square" rtlCol="0">
            <a:noAutofit/>
          </a:bodyPr>
          <a:p>
            <a:r>
              <a:rPr lang="en-GB" sz="1200">
                <a:latin typeface="Times New Roman" panose="02020603050405020304" charset="0"/>
                <a:cs typeface="Times New Roman" panose="02020603050405020304" charset="0"/>
                <a:sym typeface="+mn-ea"/>
              </a:rPr>
              <a:t>Cyber</a:t>
            </a:r>
            <a:r>
              <a:rPr lang="en-IN" altLang="en-GB" sz="1200">
                <a:latin typeface="Times New Roman" panose="02020603050405020304" charset="0"/>
                <a:cs typeface="Times New Roman" panose="02020603050405020304" charset="0"/>
                <a:sym typeface="+mn-ea"/>
              </a:rPr>
              <a:t>Fox</a:t>
            </a:r>
            <a:r>
              <a:rPr lang="en-GB" sz="1200">
                <a:latin typeface="Times New Roman" panose="02020603050405020304" charset="0"/>
                <a:cs typeface="Times New Roman" panose="02020603050405020304" charset="0"/>
                <a:sym typeface="+mn-ea"/>
              </a:rPr>
              <a:t>: A Comprehensive Cyberforensic Tool</a:t>
            </a:r>
            <a:endParaRPr lang="en-GB" sz="1200">
              <a:latin typeface="Times New Roman" panose="02020603050405020304" charset="0"/>
              <a:cs typeface="Times New Roman" panose="02020603050405020304" charset="0"/>
            </a:endParaRPr>
          </a:p>
          <a:p>
            <a:endParaRPr lang="en-IN" altLang="en-US" sz="12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336" name="Shape 336"/>
        <p:cNvGrpSpPr/>
        <p:nvPr/>
      </p:nvGrpSpPr>
      <p:grpSpPr>
        <a:xfrm>
          <a:off x="0" y="0"/>
          <a:ext cx="0" cy="0"/>
          <a:chOff x="0" y="0"/>
          <a:chExt cx="0" cy="0"/>
        </a:xfrm>
      </p:grpSpPr>
      <p:sp>
        <p:nvSpPr>
          <p:cNvPr id="344" name="Google Shape;344;p44"/>
          <p:cNvSpPr txBox="1"/>
          <p:nvPr>
            <p:ph type="title"/>
          </p:nvPr>
        </p:nvSpPr>
        <p:spPr>
          <a:xfrm>
            <a:off x="720000" y="12308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a:latin typeface="Times New Roman" panose="02020603050405020304" charset="0"/>
                <a:cs typeface="Times New Roman" panose="02020603050405020304" charset="0"/>
              </a:rPr>
              <a:t>RESULT AND DISCUSSION</a:t>
            </a:r>
            <a:endParaRPr lang="en-IN" altLang="en-GB">
              <a:latin typeface="Times New Roman" panose="02020603050405020304" charset="0"/>
              <a:cs typeface="Times New Roman" panose="02020603050405020304" charset="0"/>
            </a:endParaRPr>
          </a:p>
        </p:txBody>
      </p:sp>
      <p:cxnSp>
        <p:nvCxnSpPr>
          <p:cNvPr id="351" name="Google Shape;351;p44"/>
          <p:cNvCxnSpPr/>
          <p:nvPr/>
        </p:nvCxnSpPr>
        <p:spPr>
          <a:xfrm>
            <a:off x="755190" y="843105"/>
            <a:ext cx="673200" cy="0"/>
          </a:xfrm>
          <a:prstGeom prst="straightConnector1">
            <a:avLst/>
          </a:prstGeom>
          <a:noFill/>
          <a:ln w="28575" cap="flat" cmpd="sng">
            <a:solidFill>
              <a:schemeClr val="dk2"/>
            </a:solidFill>
            <a:prstDash val="solid"/>
            <a:round/>
            <a:headEnd type="none" w="med" len="med"/>
            <a:tailEnd type="none" w="med" len="med"/>
          </a:ln>
        </p:spPr>
      </p:cxnSp>
      <p:sp>
        <p:nvSpPr>
          <p:cNvPr id="2" name="Text Box 1"/>
          <p:cNvSpPr txBox="1"/>
          <p:nvPr/>
        </p:nvSpPr>
        <p:spPr>
          <a:xfrm>
            <a:off x="8533765" y="4660265"/>
            <a:ext cx="471805" cy="306705"/>
          </a:xfrm>
          <a:prstGeom prst="rect">
            <a:avLst/>
          </a:prstGeom>
          <a:noFill/>
        </p:spPr>
        <p:txBody>
          <a:bodyPr wrap="square" rtlCol="0">
            <a:spAutoFit/>
          </a:bodyPr>
          <a:p>
            <a:r>
              <a:rPr lang="en-IN" altLang="en-US"/>
              <a:t>23</a:t>
            </a:r>
            <a:endParaRPr lang="en-IN" altLang="en-US"/>
          </a:p>
        </p:txBody>
      </p:sp>
      <p:sp>
        <p:nvSpPr>
          <p:cNvPr id="3" name="Text Box 2"/>
          <p:cNvSpPr txBox="1"/>
          <p:nvPr/>
        </p:nvSpPr>
        <p:spPr>
          <a:xfrm>
            <a:off x="3048000" y="4300220"/>
            <a:ext cx="3887470" cy="306705"/>
          </a:xfrm>
          <a:prstGeom prst="rect">
            <a:avLst/>
          </a:prstGeom>
          <a:noFill/>
        </p:spPr>
        <p:txBody>
          <a:bodyPr wrap="square" rtlCol="0">
            <a:spAutoFit/>
          </a:bodyPr>
          <a:p>
            <a:r>
              <a:rPr lang="en-US">
                <a:latin typeface="Times New Roman" panose="02020603050405020304" charset="0"/>
                <a:cs typeface="Times New Roman" panose="02020603050405020304" charset="0"/>
              </a:rPr>
              <a:t>SYSTEM AND FILE</a:t>
            </a:r>
            <a:r>
              <a:rPr lang="en-IN" altLang="en-US">
                <a:latin typeface="Times New Roman" panose="02020603050405020304" charset="0"/>
                <a:cs typeface="Times New Roman" panose="02020603050405020304" charset="0"/>
              </a:rPr>
              <a:t> </a:t>
            </a:r>
            <a:r>
              <a:rPr lang="en-US">
                <a:latin typeface="Times New Roman" panose="02020603050405020304" charset="0"/>
                <a:cs typeface="Times New Roman" panose="02020603050405020304" charset="0"/>
              </a:rPr>
              <a:t>INFORMATIONS</a:t>
            </a:r>
            <a:endParaRPr lang="en-US">
              <a:latin typeface="Times New Roman" panose="02020603050405020304" charset="0"/>
              <a:cs typeface="Times New Roman" panose="02020603050405020304" charset="0"/>
            </a:endParaRPr>
          </a:p>
        </p:txBody>
      </p:sp>
      <p:pic>
        <p:nvPicPr>
          <p:cNvPr id="17" name="Picture 17" descr="WhatsApp Image 2024-05-08 at 9.18.37 PM (1)"/>
          <p:cNvPicPr>
            <a:picLocks noChangeAspect="1"/>
          </p:cNvPicPr>
          <p:nvPr/>
        </p:nvPicPr>
        <p:blipFill>
          <a:blip r:embed="rId1"/>
          <a:stretch>
            <a:fillRect/>
          </a:stretch>
        </p:blipFill>
        <p:spPr>
          <a:xfrm>
            <a:off x="1706880" y="933133"/>
            <a:ext cx="5730240" cy="3277235"/>
          </a:xfrm>
          <a:prstGeom prst="rect">
            <a:avLst/>
          </a:prstGeom>
        </p:spPr>
      </p:pic>
      <p:sp>
        <p:nvSpPr>
          <p:cNvPr id="4" name="Text Box 3"/>
          <p:cNvSpPr txBox="1"/>
          <p:nvPr/>
        </p:nvSpPr>
        <p:spPr>
          <a:xfrm>
            <a:off x="5189220" y="4876165"/>
            <a:ext cx="3954780" cy="262890"/>
          </a:xfrm>
          <a:prstGeom prst="rect">
            <a:avLst/>
          </a:prstGeom>
          <a:noFill/>
        </p:spPr>
        <p:txBody>
          <a:bodyPr wrap="square" rtlCol="0">
            <a:noAutofit/>
          </a:bodyPr>
          <a:p>
            <a:r>
              <a:rPr lang="en-GB" sz="1200">
                <a:latin typeface="Times New Roman" panose="02020603050405020304" charset="0"/>
                <a:cs typeface="Times New Roman" panose="02020603050405020304" charset="0"/>
                <a:sym typeface="+mn-ea"/>
              </a:rPr>
              <a:t>Cyber</a:t>
            </a:r>
            <a:r>
              <a:rPr lang="en-IN" altLang="en-GB" sz="1200">
                <a:latin typeface="Times New Roman" panose="02020603050405020304" charset="0"/>
                <a:cs typeface="Times New Roman" panose="02020603050405020304" charset="0"/>
                <a:sym typeface="+mn-ea"/>
              </a:rPr>
              <a:t>Fox</a:t>
            </a:r>
            <a:r>
              <a:rPr lang="en-GB" sz="1200">
                <a:latin typeface="Times New Roman" panose="02020603050405020304" charset="0"/>
                <a:cs typeface="Times New Roman" panose="02020603050405020304" charset="0"/>
                <a:sym typeface="+mn-ea"/>
              </a:rPr>
              <a:t>: A Comprehensive Cyberforensic Tool</a:t>
            </a:r>
            <a:endParaRPr lang="en-GB" sz="1200">
              <a:latin typeface="Times New Roman" panose="02020603050405020304" charset="0"/>
              <a:cs typeface="Times New Roman" panose="02020603050405020304" charset="0"/>
            </a:endParaRPr>
          </a:p>
          <a:p>
            <a:endParaRPr lang="en-IN" altLang="en-US" sz="12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336" name="Shape 336"/>
        <p:cNvGrpSpPr/>
        <p:nvPr/>
      </p:nvGrpSpPr>
      <p:grpSpPr>
        <a:xfrm>
          <a:off x="0" y="0"/>
          <a:ext cx="0" cy="0"/>
          <a:chOff x="0" y="0"/>
          <a:chExt cx="0" cy="0"/>
        </a:xfrm>
      </p:grpSpPr>
      <p:sp>
        <p:nvSpPr>
          <p:cNvPr id="344" name="Google Shape;344;p44"/>
          <p:cNvSpPr txBox="1"/>
          <p:nvPr>
            <p:ph type="title"/>
          </p:nvPr>
        </p:nvSpPr>
        <p:spPr>
          <a:xfrm>
            <a:off x="720000" y="12308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a:latin typeface="Times New Roman" panose="02020603050405020304" charset="0"/>
                <a:cs typeface="Times New Roman" panose="02020603050405020304" charset="0"/>
              </a:rPr>
              <a:t>CONCLUSION</a:t>
            </a:r>
            <a:endParaRPr lang="en-IN" altLang="en-GB">
              <a:latin typeface="Times New Roman" panose="02020603050405020304" charset="0"/>
              <a:cs typeface="Times New Roman" panose="02020603050405020304" charset="0"/>
            </a:endParaRPr>
          </a:p>
        </p:txBody>
      </p:sp>
      <p:cxnSp>
        <p:nvCxnSpPr>
          <p:cNvPr id="351" name="Google Shape;351;p44"/>
          <p:cNvCxnSpPr/>
          <p:nvPr/>
        </p:nvCxnSpPr>
        <p:spPr>
          <a:xfrm>
            <a:off x="755190" y="843105"/>
            <a:ext cx="673200" cy="0"/>
          </a:xfrm>
          <a:prstGeom prst="straightConnector1">
            <a:avLst/>
          </a:prstGeom>
          <a:noFill/>
          <a:ln w="28575" cap="flat" cmpd="sng">
            <a:solidFill>
              <a:schemeClr val="dk2"/>
            </a:solidFill>
            <a:prstDash val="solid"/>
            <a:round/>
            <a:headEnd type="none" w="med" len="med"/>
            <a:tailEnd type="none" w="med" len="med"/>
          </a:ln>
        </p:spPr>
      </p:cxnSp>
      <p:sp>
        <p:nvSpPr>
          <p:cNvPr id="2" name="Text Box 1"/>
          <p:cNvSpPr txBox="1"/>
          <p:nvPr/>
        </p:nvSpPr>
        <p:spPr>
          <a:xfrm>
            <a:off x="8533765" y="4660265"/>
            <a:ext cx="471805" cy="306705"/>
          </a:xfrm>
          <a:prstGeom prst="rect">
            <a:avLst/>
          </a:prstGeom>
          <a:noFill/>
        </p:spPr>
        <p:txBody>
          <a:bodyPr wrap="square" rtlCol="0">
            <a:spAutoFit/>
          </a:bodyPr>
          <a:p>
            <a:r>
              <a:rPr lang="en-IN" altLang="en-US"/>
              <a:t>23</a:t>
            </a:r>
            <a:endParaRPr lang="en-IN" altLang="en-US"/>
          </a:p>
        </p:txBody>
      </p:sp>
      <p:sp>
        <p:nvSpPr>
          <p:cNvPr id="3" name="Text Box 2"/>
          <p:cNvSpPr txBox="1"/>
          <p:nvPr/>
        </p:nvSpPr>
        <p:spPr>
          <a:xfrm>
            <a:off x="651510" y="1059815"/>
            <a:ext cx="7840980" cy="3642995"/>
          </a:xfrm>
          <a:prstGeom prst="rect">
            <a:avLst/>
          </a:prstGeom>
          <a:noFill/>
        </p:spPr>
        <p:txBody>
          <a:bodyPr wrap="square" rtlCol="0">
            <a:noAutofit/>
          </a:bodyPr>
          <a:p>
            <a:pPr marL="171450" indent="-171450">
              <a:buFont typeface="Arial" panose="020B0604020202020204" pitchFamily="34" charset="0"/>
              <a:buChar char="•"/>
            </a:pPr>
            <a:r>
              <a:rPr lang="en-US" sz="1600">
                <a:latin typeface="Times New Roman" panose="02020603050405020304" charset="0"/>
                <a:cs typeface="Times New Roman" panose="02020603050405020304" charset="0"/>
              </a:rPr>
              <a:t>Comprehensive Toolbox: The suite offers a robust arsenal of forensic tools, spanning from foundational to advanced capabilities, ensuring a systematic approach to digital evidence analysis.</a:t>
            </a:r>
            <a:endParaRPr lang="en-US" sz="1600">
              <a:latin typeface="Times New Roman" panose="02020603050405020304" charset="0"/>
              <a:cs typeface="Times New Roman" panose="02020603050405020304" charset="0"/>
            </a:endParaRPr>
          </a:p>
          <a:p>
            <a:pPr marL="171450" indent="-171450">
              <a:buFont typeface="Arial" panose="020B0604020202020204" pitchFamily="34" charset="0"/>
              <a:buChar char="•"/>
            </a:pPr>
            <a:endParaRPr lang="en-US" sz="1600">
              <a:latin typeface="Times New Roman" panose="02020603050405020304" charset="0"/>
              <a:cs typeface="Times New Roman" panose="02020603050405020304" charset="0"/>
            </a:endParaRPr>
          </a:p>
          <a:p>
            <a:pPr marL="171450" indent="-171450">
              <a:buFont typeface="Arial" panose="020B0604020202020204" pitchFamily="34" charset="0"/>
              <a:buChar char="•"/>
            </a:pPr>
            <a:r>
              <a:rPr lang="en-US" sz="1600">
                <a:latin typeface="Times New Roman" panose="02020603050405020304" charset="0"/>
                <a:cs typeface="Times New Roman" panose="02020603050405020304" charset="0"/>
              </a:rPr>
              <a:t>Foundational Tools: Includes Hex Calculation and Steganography Detector, essential for uncovering hidden data within images and laying the groundwork for investigation.</a:t>
            </a:r>
            <a:endParaRPr lang="en-US" sz="1600">
              <a:latin typeface="Times New Roman" panose="02020603050405020304" charset="0"/>
              <a:cs typeface="Times New Roman" panose="02020603050405020304" charset="0"/>
            </a:endParaRPr>
          </a:p>
          <a:p>
            <a:pPr marL="171450" indent="-171450">
              <a:buFont typeface="Arial" panose="020B0604020202020204" pitchFamily="34" charset="0"/>
              <a:buChar char="•"/>
            </a:pPr>
            <a:endParaRPr lang="en-US" sz="1600">
              <a:latin typeface="Times New Roman" panose="02020603050405020304" charset="0"/>
              <a:cs typeface="Times New Roman" panose="02020603050405020304" charset="0"/>
            </a:endParaRPr>
          </a:p>
          <a:p>
            <a:pPr marL="171450" indent="-171450">
              <a:buFont typeface="Arial" panose="020B0604020202020204" pitchFamily="34" charset="0"/>
              <a:buChar char="•"/>
            </a:pPr>
            <a:r>
              <a:rPr lang="en-US" sz="1600">
                <a:latin typeface="Times New Roman" panose="02020603050405020304" charset="0"/>
                <a:cs typeface="Times New Roman" panose="02020603050405020304" charset="0"/>
              </a:rPr>
              <a:t>Advanced Capabilities: Features BruteForce Attack and Malware Analysis for tackling sophisticated threats and identifying malicious software, enhancing investigative depth.</a:t>
            </a:r>
            <a:endParaRPr lang="en-US" sz="1600">
              <a:latin typeface="Times New Roman" panose="02020603050405020304" charset="0"/>
              <a:cs typeface="Times New Roman" panose="02020603050405020304" charset="0"/>
            </a:endParaRPr>
          </a:p>
          <a:p>
            <a:pPr marL="171450" indent="-171450">
              <a:buFont typeface="Arial" panose="020B0604020202020204" pitchFamily="34" charset="0"/>
              <a:buChar char="•"/>
            </a:pPr>
            <a:endParaRPr lang="en-US" sz="1600">
              <a:latin typeface="Times New Roman" panose="02020603050405020304" charset="0"/>
              <a:cs typeface="Times New Roman" panose="02020603050405020304" charset="0"/>
            </a:endParaRPr>
          </a:p>
          <a:p>
            <a:pPr marL="171450" indent="-171450">
              <a:buFont typeface="Arial" panose="020B0604020202020204" pitchFamily="34" charset="0"/>
              <a:buChar char="•"/>
            </a:pPr>
            <a:r>
              <a:rPr lang="en-US" sz="1600">
                <a:latin typeface="Times New Roman" panose="02020603050405020304" charset="0"/>
                <a:cs typeface="Times New Roman" panose="02020603050405020304" charset="0"/>
              </a:rPr>
              <a:t>Versatility: Addresses a wide spectrum of forensic challenges, encompassing file structure analysis, password recovery, data restoration, and threat detection, ensuring adaptability to diverse investigation needs.</a:t>
            </a:r>
            <a:endParaRPr lang="en-US" sz="1600">
              <a:latin typeface="Times New Roman" panose="02020603050405020304" charset="0"/>
              <a:cs typeface="Times New Roman" panose="02020603050405020304" charset="0"/>
            </a:endParaRPr>
          </a:p>
          <a:p>
            <a:pPr marL="171450" indent="-171450">
              <a:buFont typeface="Arial" panose="020B0604020202020204" pitchFamily="34" charset="0"/>
              <a:buChar char="•"/>
            </a:pPr>
            <a:endParaRPr lang="en-US" sz="1600">
              <a:latin typeface="Times New Roman" panose="02020603050405020304" charset="0"/>
              <a:cs typeface="Times New Roman" panose="02020603050405020304" charset="0"/>
            </a:endParaRPr>
          </a:p>
        </p:txBody>
      </p:sp>
      <p:sp>
        <p:nvSpPr>
          <p:cNvPr id="4" name="Text Box 3"/>
          <p:cNvSpPr txBox="1"/>
          <p:nvPr/>
        </p:nvSpPr>
        <p:spPr>
          <a:xfrm>
            <a:off x="5189220" y="4876165"/>
            <a:ext cx="3954780" cy="262890"/>
          </a:xfrm>
          <a:prstGeom prst="rect">
            <a:avLst/>
          </a:prstGeom>
          <a:noFill/>
        </p:spPr>
        <p:txBody>
          <a:bodyPr wrap="square" rtlCol="0">
            <a:noAutofit/>
          </a:bodyPr>
          <a:p>
            <a:r>
              <a:rPr lang="en-GB" sz="1200">
                <a:latin typeface="Times New Roman" panose="02020603050405020304" charset="0"/>
                <a:cs typeface="Times New Roman" panose="02020603050405020304" charset="0"/>
                <a:sym typeface="+mn-ea"/>
              </a:rPr>
              <a:t>Cyber</a:t>
            </a:r>
            <a:r>
              <a:rPr lang="en-IN" altLang="en-GB" sz="1200">
                <a:latin typeface="Times New Roman" panose="02020603050405020304" charset="0"/>
                <a:cs typeface="Times New Roman" panose="02020603050405020304" charset="0"/>
                <a:sym typeface="+mn-ea"/>
              </a:rPr>
              <a:t>Fox</a:t>
            </a:r>
            <a:r>
              <a:rPr lang="en-GB" sz="1200">
                <a:latin typeface="Times New Roman" panose="02020603050405020304" charset="0"/>
                <a:cs typeface="Times New Roman" panose="02020603050405020304" charset="0"/>
                <a:sym typeface="+mn-ea"/>
              </a:rPr>
              <a:t>: A Comprehensive Cyberforensic Tool</a:t>
            </a:r>
            <a:endParaRPr lang="en-GB" sz="1200">
              <a:latin typeface="Times New Roman" panose="02020603050405020304" charset="0"/>
              <a:cs typeface="Times New Roman" panose="02020603050405020304" charset="0"/>
            </a:endParaRPr>
          </a:p>
          <a:p>
            <a:endParaRPr lang="en-IN" altLang="en-US" sz="12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336" name="Shape 336"/>
        <p:cNvGrpSpPr/>
        <p:nvPr/>
      </p:nvGrpSpPr>
      <p:grpSpPr>
        <a:xfrm>
          <a:off x="0" y="0"/>
          <a:ext cx="0" cy="0"/>
          <a:chOff x="0" y="0"/>
          <a:chExt cx="0" cy="0"/>
        </a:xfrm>
      </p:grpSpPr>
      <p:sp>
        <p:nvSpPr>
          <p:cNvPr id="344" name="Google Shape;344;p44"/>
          <p:cNvSpPr txBox="1"/>
          <p:nvPr>
            <p:ph type="title"/>
          </p:nvPr>
        </p:nvSpPr>
        <p:spPr>
          <a:xfrm>
            <a:off x="720000" y="12308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a:latin typeface="Times New Roman" panose="02020603050405020304" charset="0"/>
                <a:cs typeface="Times New Roman" panose="02020603050405020304" charset="0"/>
              </a:rPr>
              <a:t>CONCLUSION</a:t>
            </a:r>
            <a:endParaRPr lang="en-IN" altLang="en-GB">
              <a:latin typeface="Times New Roman" panose="02020603050405020304" charset="0"/>
              <a:cs typeface="Times New Roman" panose="02020603050405020304" charset="0"/>
            </a:endParaRPr>
          </a:p>
        </p:txBody>
      </p:sp>
      <p:cxnSp>
        <p:nvCxnSpPr>
          <p:cNvPr id="351" name="Google Shape;351;p44"/>
          <p:cNvCxnSpPr/>
          <p:nvPr/>
        </p:nvCxnSpPr>
        <p:spPr>
          <a:xfrm>
            <a:off x="755190" y="843105"/>
            <a:ext cx="673200" cy="0"/>
          </a:xfrm>
          <a:prstGeom prst="straightConnector1">
            <a:avLst/>
          </a:prstGeom>
          <a:noFill/>
          <a:ln w="28575" cap="flat" cmpd="sng">
            <a:solidFill>
              <a:schemeClr val="dk2"/>
            </a:solidFill>
            <a:prstDash val="solid"/>
            <a:round/>
            <a:headEnd type="none" w="med" len="med"/>
            <a:tailEnd type="none" w="med" len="med"/>
          </a:ln>
        </p:spPr>
      </p:cxnSp>
      <p:sp>
        <p:nvSpPr>
          <p:cNvPr id="2" name="Text Box 1"/>
          <p:cNvSpPr txBox="1"/>
          <p:nvPr/>
        </p:nvSpPr>
        <p:spPr>
          <a:xfrm>
            <a:off x="8533765" y="4660265"/>
            <a:ext cx="471805" cy="306705"/>
          </a:xfrm>
          <a:prstGeom prst="rect">
            <a:avLst/>
          </a:prstGeom>
          <a:noFill/>
        </p:spPr>
        <p:txBody>
          <a:bodyPr wrap="square" rtlCol="0">
            <a:spAutoFit/>
          </a:bodyPr>
          <a:p>
            <a:r>
              <a:rPr lang="en-IN" altLang="en-US"/>
              <a:t>23</a:t>
            </a:r>
            <a:endParaRPr lang="en-IN" altLang="en-US"/>
          </a:p>
        </p:txBody>
      </p:sp>
      <p:sp>
        <p:nvSpPr>
          <p:cNvPr id="3" name="Text Box 2"/>
          <p:cNvSpPr txBox="1"/>
          <p:nvPr/>
        </p:nvSpPr>
        <p:spPr>
          <a:xfrm>
            <a:off x="651510" y="1059815"/>
            <a:ext cx="7840980" cy="3642995"/>
          </a:xfrm>
          <a:prstGeom prst="rect">
            <a:avLst/>
          </a:prstGeom>
          <a:noFill/>
        </p:spPr>
        <p:txBody>
          <a:bodyPr wrap="square" rtlCol="0">
            <a:noAutofit/>
          </a:bodyPr>
          <a:p>
            <a:pPr marL="171450" indent="-171450">
              <a:buFont typeface="Arial" panose="020B0604020202020204" pitchFamily="34" charset="0"/>
              <a:buChar char="•"/>
            </a:pPr>
            <a:r>
              <a:rPr lang="en-US" sz="1600">
                <a:latin typeface="Times New Roman" panose="02020603050405020304" charset="0"/>
                <a:cs typeface="Times New Roman" panose="02020603050405020304" charset="0"/>
                <a:sym typeface="+mn-ea"/>
              </a:rPr>
              <a:t>Cryptographic Utilities: Employs Hash Cracker and Hash Calculator to decrypt hashed data, verify data integrity, and maintain the accuracy of investigative findings.</a:t>
            </a:r>
            <a:endParaRPr lang="en-US" sz="1600">
              <a:latin typeface="Times New Roman" panose="02020603050405020304" charset="0"/>
              <a:cs typeface="Times New Roman" panose="02020603050405020304" charset="0"/>
              <a:sym typeface="+mn-ea"/>
            </a:endParaRPr>
          </a:p>
          <a:p>
            <a:pPr marL="171450" indent="-171450">
              <a:buFont typeface="Arial" panose="020B0604020202020204" pitchFamily="34" charset="0"/>
              <a:buChar char="•"/>
            </a:pPr>
            <a:endParaRPr lang="en-US" sz="1600">
              <a:latin typeface="Times New Roman" panose="02020603050405020304" charset="0"/>
              <a:cs typeface="Times New Roman" panose="02020603050405020304" charset="0"/>
              <a:sym typeface="+mn-ea"/>
            </a:endParaRPr>
          </a:p>
          <a:p>
            <a:pPr marL="171450" indent="-171450">
              <a:buFont typeface="Arial" panose="020B0604020202020204" pitchFamily="34" charset="0"/>
              <a:buChar char="•"/>
            </a:pPr>
            <a:r>
              <a:rPr lang="en-US" sz="1600">
                <a:latin typeface="Times New Roman" panose="02020603050405020304" charset="0"/>
                <a:cs typeface="Times New Roman" panose="02020603050405020304" charset="0"/>
                <a:sym typeface="+mn-ea"/>
              </a:rPr>
              <a:t>Holistic View: Incorporates the Tree View tool, providing investigators with a comprehensive overview of system activities, enabling effective reconstruction of timelines and tracing of digital footprints.</a:t>
            </a:r>
            <a:endParaRPr lang="en-US" sz="1600">
              <a:latin typeface="Times New Roman" panose="02020603050405020304" charset="0"/>
              <a:cs typeface="Times New Roman" panose="02020603050405020304" charset="0"/>
              <a:sym typeface="+mn-ea"/>
            </a:endParaRPr>
          </a:p>
          <a:p>
            <a:pPr marL="171450" indent="-171450">
              <a:buFont typeface="Arial" panose="020B0604020202020204" pitchFamily="34" charset="0"/>
              <a:buChar char="•"/>
            </a:pPr>
            <a:endParaRPr lang="en-US" sz="1600">
              <a:latin typeface="Times New Roman" panose="02020603050405020304" charset="0"/>
              <a:cs typeface="Times New Roman" panose="02020603050405020304" charset="0"/>
            </a:endParaRPr>
          </a:p>
          <a:p>
            <a:pPr marL="171450" indent="-171450">
              <a:buFont typeface="Arial" panose="020B0604020202020204" pitchFamily="34" charset="0"/>
              <a:buChar char="•"/>
            </a:pPr>
            <a:r>
              <a:rPr lang="en-US" sz="1600">
                <a:latin typeface="Times New Roman" panose="02020603050405020304" charset="0"/>
                <a:cs typeface="Times New Roman" panose="02020603050405020304" charset="0"/>
                <a:sym typeface="+mn-ea"/>
              </a:rPr>
              <a:t>Contribution to Cybersecurity: By equipping investigators with precise and efficient means to navigate complex digital environments and unravel intricate digital trails, the suite significantly advances cybersecurity measures.</a:t>
            </a:r>
            <a:endParaRPr lang="en-US" sz="1600">
              <a:latin typeface="Times New Roman" panose="02020603050405020304" charset="0"/>
              <a:cs typeface="Times New Roman" panose="02020603050405020304" charset="0"/>
              <a:sym typeface="+mn-ea"/>
            </a:endParaRPr>
          </a:p>
          <a:p>
            <a:pPr marL="171450" indent="-171450">
              <a:buFont typeface="Arial" panose="020B0604020202020204" pitchFamily="34" charset="0"/>
              <a:buChar char="•"/>
            </a:pPr>
            <a:endParaRPr lang="en-US" sz="1600">
              <a:latin typeface="Times New Roman" panose="02020603050405020304" charset="0"/>
              <a:cs typeface="Times New Roman" panose="02020603050405020304" charset="0"/>
            </a:endParaRPr>
          </a:p>
          <a:p>
            <a:pPr marL="171450" indent="-171450">
              <a:buFont typeface="Arial" panose="020B0604020202020204" pitchFamily="34" charset="0"/>
              <a:buChar char="•"/>
            </a:pPr>
            <a:r>
              <a:rPr lang="en-US" sz="1600">
                <a:latin typeface="Times New Roman" panose="02020603050405020304" charset="0"/>
                <a:cs typeface="Times New Roman" panose="02020603050405020304" charset="0"/>
                <a:sym typeface="+mn-ea"/>
              </a:rPr>
              <a:t>Support for Justice: Facilitates the pursuit of justice in an increasingly digital world by enhancing investigators' capabilities to gather evidence, identify perpetrators, and ensure accountability for digital crimes.</a:t>
            </a:r>
            <a:endParaRPr lang="en-US" sz="1600">
              <a:latin typeface="Times New Roman" panose="02020603050405020304" charset="0"/>
              <a:cs typeface="Times New Roman" panose="02020603050405020304" charset="0"/>
            </a:endParaRPr>
          </a:p>
        </p:txBody>
      </p:sp>
      <p:sp>
        <p:nvSpPr>
          <p:cNvPr id="4" name="Text Box 3"/>
          <p:cNvSpPr txBox="1"/>
          <p:nvPr/>
        </p:nvSpPr>
        <p:spPr>
          <a:xfrm>
            <a:off x="5189220" y="4876165"/>
            <a:ext cx="3954780" cy="262890"/>
          </a:xfrm>
          <a:prstGeom prst="rect">
            <a:avLst/>
          </a:prstGeom>
          <a:noFill/>
        </p:spPr>
        <p:txBody>
          <a:bodyPr wrap="square" rtlCol="0">
            <a:noAutofit/>
          </a:bodyPr>
          <a:p>
            <a:r>
              <a:rPr lang="en-GB" sz="1200">
                <a:latin typeface="Times New Roman" panose="02020603050405020304" charset="0"/>
                <a:cs typeface="Times New Roman" panose="02020603050405020304" charset="0"/>
                <a:sym typeface="+mn-ea"/>
              </a:rPr>
              <a:t>Cyber</a:t>
            </a:r>
            <a:r>
              <a:rPr lang="en-IN" altLang="en-GB" sz="1200">
                <a:latin typeface="Times New Roman" panose="02020603050405020304" charset="0"/>
                <a:cs typeface="Times New Roman" panose="02020603050405020304" charset="0"/>
                <a:sym typeface="+mn-ea"/>
              </a:rPr>
              <a:t>Fox</a:t>
            </a:r>
            <a:r>
              <a:rPr lang="en-GB" sz="1200">
                <a:latin typeface="Times New Roman" panose="02020603050405020304" charset="0"/>
                <a:cs typeface="Times New Roman" panose="02020603050405020304" charset="0"/>
                <a:sym typeface="+mn-ea"/>
              </a:rPr>
              <a:t>: A Comprehensive Cyberforensic Tool</a:t>
            </a:r>
            <a:endParaRPr lang="en-GB" sz="1200">
              <a:latin typeface="Times New Roman" panose="02020603050405020304" charset="0"/>
              <a:cs typeface="Times New Roman" panose="02020603050405020304" charset="0"/>
            </a:endParaRPr>
          </a:p>
          <a:p>
            <a:endParaRPr lang="en-IN" altLang="en-US" sz="12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336" name="Shape 336"/>
        <p:cNvGrpSpPr/>
        <p:nvPr/>
      </p:nvGrpSpPr>
      <p:grpSpPr>
        <a:xfrm>
          <a:off x="0" y="0"/>
          <a:ext cx="0" cy="0"/>
          <a:chOff x="0" y="0"/>
          <a:chExt cx="0" cy="0"/>
        </a:xfrm>
      </p:grpSpPr>
      <p:sp>
        <p:nvSpPr>
          <p:cNvPr id="344" name="Google Shape;344;p44"/>
          <p:cNvSpPr txBox="1"/>
          <p:nvPr>
            <p:ph type="title"/>
          </p:nvPr>
        </p:nvSpPr>
        <p:spPr>
          <a:xfrm>
            <a:off x="720000" y="12308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a:latin typeface="Times New Roman" panose="02020603050405020304" charset="0"/>
                <a:cs typeface="Times New Roman" panose="02020603050405020304" charset="0"/>
              </a:rPr>
              <a:t>FUTURE SCOPE</a:t>
            </a:r>
            <a:endParaRPr lang="en-IN" altLang="en-GB">
              <a:latin typeface="Times New Roman" panose="02020603050405020304" charset="0"/>
              <a:cs typeface="Times New Roman" panose="02020603050405020304" charset="0"/>
            </a:endParaRPr>
          </a:p>
        </p:txBody>
      </p:sp>
      <p:cxnSp>
        <p:nvCxnSpPr>
          <p:cNvPr id="351" name="Google Shape;351;p44"/>
          <p:cNvCxnSpPr/>
          <p:nvPr/>
        </p:nvCxnSpPr>
        <p:spPr>
          <a:xfrm>
            <a:off x="755190" y="843105"/>
            <a:ext cx="673200" cy="0"/>
          </a:xfrm>
          <a:prstGeom prst="straightConnector1">
            <a:avLst/>
          </a:prstGeom>
          <a:noFill/>
          <a:ln w="28575" cap="flat" cmpd="sng">
            <a:solidFill>
              <a:schemeClr val="dk2"/>
            </a:solidFill>
            <a:prstDash val="solid"/>
            <a:round/>
            <a:headEnd type="none" w="med" len="med"/>
            <a:tailEnd type="none" w="med" len="med"/>
          </a:ln>
        </p:spPr>
      </p:cxnSp>
      <p:sp>
        <p:nvSpPr>
          <p:cNvPr id="2" name="Text Box 1"/>
          <p:cNvSpPr txBox="1"/>
          <p:nvPr/>
        </p:nvSpPr>
        <p:spPr>
          <a:xfrm>
            <a:off x="8533765" y="4660265"/>
            <a:ext cx="471805" cy="306705"/>
          </a:xfrm>
          <a:prstGeom prst="rect">
            <a:avLst/>
          </a:prstGeom>
          <a:noFill/>
        </p:spPr>
        <p:txBody>
          <a:bodyPr wrap="square" rtlCol="0">
            <a:spAutoFit/>
          </a:bodyPr>
          <a:p>
            <a:r>
              <a:rPr lang="en-IN" altLang="en-US"/>
              <a:t>23</a:t>
            </a:r>
            <a:endParaRPr lang="en-IN" altLang="en-US"/>
          </a:p>
        </p:txBody>
      </p:sp>
      <p:sp>
        <p:nvSpPr>
          <p:cNvPr id="3" name="Text Box 2"/>
          <p:cNvSpPr txBox="1"/>
          <p:nvPr/>
        </p:nvSpPr>
        <p:spPr>
          <a:xfrm>
            <a:off x="652780" y="1287145"/>
            <a:ext cx="7594600" cy="2480945"/>
          </a:xfrm>
          <a:prstGeom prst="rect">
            <a:avLst/>
          </a:prstGeom>
          <a:noFill/>
        </p:spPr>
        <p:txBody>
          <a:bodyPr wrap="square" rtlCol="0">
            <a:noAutofit/>
          </a:bodyPr>
          <a:p>
            <a:pPr marL="285750" indent="-285750" algn="l">
              <a:buFont typeface="Arial" panose="020B0604020202020204" pitchFamily="34" charset="0"/>
              <a:buChar char="•"/>
            </a:pPr>
            <a:r>
              <a:rPr lang="en-US" sz="1600">
                <a:latin typeface="Times New Roman" panose="02020603050405020304" charset="0"/>
                <a:cs typeface="Times New Roman" panose="02020603050405020304" charset="0"/>
              </a:rPr>
              <a:t>Advanced Machine Learning and AI Integration</a:t>
            </a:r>
            <a:endParaRPr lang="en-US" sz="1600">
              <a:latin typeface="Times New Roman" panose="02020603050405020304" charset="0"/>
              <a:cs typeface="Times New Roman" panose="02020603050405020304" charset="0"/>
            </a:endParaRPr>
          </a:p>
          <a:p>
            <a:pPr marL="285750" indent="-285750" algn="l">
              <a:buFont typeface="Arial" panose="020B0604020202020204" pitchFamily="34" charset="0"/>
              <a:buChar char="•"/>
            </a:pPr>
            <a:endParaRPr lang="en-US" sz="1600">
              <a:latin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US" sz="1600">
                <a:latin typeface="Times New Roman" panose="02020603050405020304" charset="0"/>
                <a:cs typeface="Times New Roman" panose="02020603050405020304" charset="0"/>
              </a:rPr>
              <a:t>Expanded Cryptographic Support</a:t>
            </a:r>
            <a:endParaRPr lang="en-US" sz="1600">
              <a:latin typeface="Times New Roman" panose="02020603050405020304" charset="0"/>
              <a:cs typeface="Times New Roman" panose="02020603050405020304" charset="0"/>
            </a:endParaRPr>
          </a:p>
          <a:p>
            <a:pPr marL="285750" indent="-285750" algn="l">
              <a:buFont typeface="Arial" panose="020B0604020202020204" pitchFamily="34" charset="0"/>
              <a:buChar char="•"/>
            </a:pPr>
            <a:endParaRPr lang="en-US" sz="1600">
              <a:latin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US" sz="1600">
                <a:latin typeface="Times New Roman" panose="02020603050405020304" charset="0"/>
                <a:cs typeface="Times New Roman" panose="02020603050405020304" charset="0"/>
              </a:rPr>
              <a:t>Enhanced Data Visualization</a:t>
            </a:r>
            <a:endParaRPr lang="en-US" sz="1600">
              <a:latin typeface="Times New Roman" panose="02020603050405020304" charset="0"/>
              <a:cs typeface="Times New Roman" panose="02020603050405020304" charset="0"/>
            </a:endParaRPr>
          </a:p>
          <a:p>
            <a:pPr marL="285750" indent="-285750" algn="l">
              <a:buFont typeface="Arial" panose="020B0604020202020204" pitchFamily="34" charset="0"/>
              <a:buChar char="•"/>
            </a:pPr>
            <a:endParaRPr lang="en-US" sz="1600">
              <a:latin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US" sz="1600">
                <a:latin typeface="Times New Roman" panose="02020603050405020304" charset="0"/>
                <a:cs typeface="Times New Roman" panose="02020603050405020304" charset="0"/>
              </a:rPr>
              <a:t>Cloud Forensics</a:t>
            </a:r>
            <a:endParaRPr lang="en-US" sz="1600">
              <a:latin typeface="Times New Roman" panose="02020603050405020304" charset="0"/>
              <a:cs typeface="Times New Roman" panose="02020603050405020304" charset="0"/>
            </a:endParaRPr>
          </a:p>
          <a:p>
            <a:pPr marL="285750" indent="-285750" algn="l">
              <a:buFont typeface="Arial" panose="020B0604020202020204" pitchFamily="34" charset="0"/>
              <a:buChar char="•"/>
            </a:pPr>
            <a:endParaRPr lang="en-US" sz="1600">
              <a:latin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US" sz="1600">
                <a:latin typeface="Times New Roman" panose="02020603050405020304" charset="0"/>
                <a:cs typeface="Times New Roman" panose="02020603050405020304" charset="0"/>
              </a:rPr>
              <a:t>Privacy and Ethics Considerations</a:t>
            </a:r>
            <a:endParaRPr lang="en-US" sz="1600">
              <a:latin typeface="Times New Roman" panose="02020603050405020304" charset="0"/>
              <a:cs typeface="Times New Roman" panose="02020603050405020304" charset="0"/>
            </a:endParaRPr>
          </a:p>
        </p:txBody>
      </p:sp>
      <p:sp>
        <p:nvSpPr>
          <p:cNvPr id="4" name="Text Box 3"/>
          <p:cNvSpPr txBox="1"/>
          <p:nvPr/>
        </p:nvSpPr>
        <p:spPr>
          <a:xfrm>
            <a:off x="5189220" y="4876165"/>
            <a:ext cx="3954780" cy="262890"/>
          </a:xfrm>
          <a:prstGeom prst="rect">
            <a:avLst/>
          </a:prstGeom>
          <a:noFill/>
        </p:spPr>
        <p:txBody>
          <a:bodyPr wrap="square" rtlCol="0">
            <a:noAutofit/>
          </a:bodyPr>
          <a:p>
            <a:r>
              <a:rPr lang="en-GB" sz="1200">
                <a:latin typeface="Times New Roman" panose="02020603050405020304" charset="0"/>
                <a:cs typeface="Times New Roman" panose="02020603050405020304" charset="0"/>
                <a:sym typeface="+mn-ea"/>
              </a:rPr>
              <a:t>Cyber</a:t>
            </a:r>
            <a:r>
              <a:rPr lang="en-IN" altLang="en-GB" sz="1200">
                <a:latin typeface="Times New Roman" panose="02020603050405020304" charset="0"/>
                <a:cs typeface="Times New Roman" panose="02020603050405020304" charset="0"/>
                <a:sym typeface="+mn-ea"/>
              </a:rPr>
              <a:t>Fox</a:t>
            </a:r>
            <a:r>
              <a:rPr lang="en-GB" sz="1200">
                <a:latin typeface="Times New Roman" panose="02020603050405020304" charset="0"/>
                <a:cs typeface="Times New Roman" panose="02020603050405020304" charset="0"/>
                <a:sym typeface="+mn-ea"/>
              </a:rPr>
              <a:t>: A Comprehensive Cyberforensic Tool</a:t>
            </a:r>
            <a:endParaRPr lang="en-GB" sz="1200">
              <a:latin typeface="Times New Roman" panose="02020603050405020304" charset="0"/>
              <a:cs typeface="Times New Roman" panose="02020603050405020304" charset="0"/>
            </a:endParaRPr>
          </a:p>
          <a:p>
            <a:endParaRPr lang="en-IN" altLang="en-US" sz="12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7" name="Shape 317"/>
        <p:cNvGrpSpPr/>
        <p:nvPr/>
      </p:nvGrpSpPr>
      <p:grpSpPr>
        <a:xfrm>
          <a:off x="0" y="0"/>
          <a:ext cx="0" cy="0"/>
          <a:chOff x="0" y="0"/>
          <a:chExt cx="0" cy="0"/>
        </a:xfrm>
      </p:grpSpPr>
      <p:sp>
        <p:nvSpPr>
          <p:cNvPr id="318" name="Google Shape;318;p42"/>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a:latin typeface="Times New Roman" panose="02020603050405020304" charset="0"/>
                <a:cs typeface="Times New Roman" panose="02020603050405020304" charset="0"/>
              </a:rPr>
              <a:t>ABSTRACT</a:t>
            </a:r>
            <a:endParaRPr lang="en-IN" altLang="en-GB">
              <a:latin typeface="Times New Roman" panose="02020603050405020304" charset="0"/>
              <a:cs typeface="Times New Roman" panose="02020603050405020304" charset="0"/>
            </a:endParaRPr>
          </a:p>
        </p:txBody>
      </p:sp>
      <p:sp>
        <p:nvSpPr>
          <p:cNvPr id="320" name="Google Shape;320;p42"/>
          <p:cNvSpPr txBox="1"/>
          <p:nvPr>
            <p:ph type="subTitle" idx="2"/>
          </p:nvPr>
        </p:nvSpPr>
        <p:spPr>
          <a:xfrm>
            <a:off x="774700" y="1293495"/>
            <a:ext cx="7649210" cy="2816225"/>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GB" sz="1600">
                <a:latin typeface="Times New Roman" panose="02020603050405020304" charset="0"/>
                <a:cs typeface="Times New Roman" panose="02020603050405020304" charset="0"/>
              </a:rPr>
              <a:t> </a:t>
            </a:r>
            <a:r>
              <a:rPr lang="en-IN" altLang="en-GB" sz="1600">
                <a:latin typeface="Times New Roman" panose="02020603050405020304" charset="0"/>
                <a:cs typeface="Times New Roman" panose="02020603050405020304" charset="0"/>
              </a:rPr>
              <a:t>I</a:t>
            </a:r>
            <a:r>
              <a:rPr lang="en-GB" sz="1600">
                <a:latin typeface="Times New Roman" panose="02020603050405020304" charset="0"/>
                <a:cs typeface="Times New Roman" panose="02020603050405020304" charset="0"/>
              </a:rPr>
              <a:t>ntroduc</a:t>
            </a:r>
            <a:r>
              <a:rPr lang="en-IN" altLang="en-GB" sz="1600">
                <a:latin typeface="Times New Roman" panose="02020603050405020304" charset="0"/>
                <a:cs typeface="Times New Roman" panose="02020603050405020304" charset="0"/>
              </a:rPr>
              <a:t>ing</a:t>
            </a:r>
            <a:r>
              <a:rPr lang="en-GB" sz="1600">
                <a:latin typeface="Times New Roman" panose="02020603050405020304" charset="0"/>
                <a:cs typeface="Times New Roman" panose="02020603050405020304" charset="0"/>
              </a:rPr>
              <a:t> a comprehensive suite of forensic tools designed for digital investigations. Starting from foundational tools like Hex Calculation and Steganography Detector, the suite progresses to advanced capabilities such as Brute Force Attack and Custom Password Generator. It includes essential utilities like Data Recovery Tool and Malware Analysis Tool, alongside cryptographic aids like HashCracker and Hash Calculator. The cornerstone is the Tree View tool, offering a holistic view of system activities. Together, these tools provide a systematic approach to digital forensics, contributing to cybersecurity and justice in the digital age.</a:t>
            </a:r>
            <a:endParaRPr lang="en-GB" sz="1600">
              <a:latin typeface="Times New Roman" panose="02020603050405020304" charset="0"/>
              <a:cs typeface="Times New Roman" panose="02020603050405020304" charset="0"/>
            </a:endParaRPr>
          </a:p>
        </p:txBody>
      </p:sp>
      <p:cxnSp>
        <p:nvCxnSpPr>
          <p:cNvPr id="321" name="Google Shape;321;p42"/>
          <p:cNvCxnSpPr/>
          <p:nvPr/>
        </p:nvCxnSpPr>
        <p:spPr>
          <a:xfrm>
            <a:off x="750745" y="1155525"/>
            <a:ext cx="673200" cy="0"/>
          </a:xfrm>
          <a:prstGeom prst="straightConnector1">
            <a:avLst/>
          </a:prstGeom>
          <a:noFill/>
          <a:ln w="28575" cap="flat" cmpd="sng">
            <a:solidFill>
              <a:schemeClr val="dk2"/>
            </a:solidFill>
            <a:prstDash val="solid"/>
            <a:round/>
            <a:headEnd type="none" w="med" len="med"/>
            <a:tailEnd type="none" w="med" len="med"/>
          </a:ln>
        </p:spPr>
      </p:cxnSp>
      <p:sp>
        <p:nvSpPr>
          <p:cNvPr id="2" name="Text Box 1"/>
          <p:cNvSpPr txBox="1"/>
          <p:nvPr/>
        </p:nvSpPr>
        <p:spPr>
          <a:xfrm>
            <a:off x="8533765" y="4660265"/>
            <a:ext cx="471805" cy="306705"/>
          </a:xfrm>
          <a:prstGeom prst="rect">
            <a:avLst/>
          </a:prstGeom>
          <a:noFill/>
        </p:spPr>
        <p:txBody>
          <a:bodyPr wrap="square" rtlCol="0">
            <a:spAutoFit/>
          </a:bodyPr>
          <a:p>
            <a:r>
              <a:rPr lang="en-IN" altLang="en-US"/>
              <a:t>3</a:t>
            </a:r>
            <a:endParaRPr lang="en-IN" altLang="en-US"/>
          </a:p>
        </p:txBody>
      </p:sp>
      <p:sp>
        <p:nvSpPr>
          <p:cNvPr id="8" name="Text Box 7"/>
          <p:cNvSpPr txBox="1"/>
          <p:nvPr/>
        </p:nvSpPr>
        <p:spPr>
          <a:xfrm>
            <a:off x="35560" y="4880610"/>
            <a:ext cx="3954780" cy="262890"/>
          </a:xfrm>
          <a:prstGeom prst="rect">
            <a:avLst/>
          </a:prstGeom>
          <a:noFill/>
        </p:spPr>
        <p:txBody>
          <a:bodyPr wrap="square" rtlCol="0">
            <a:noAutofit/>
          </a:bodyPr>
          <a:p>
            <a:r>
              <a:rPr lang="en-GB" sz="1200">
                <a:latin typeface="Times New Roman" panose="02020603050405020304" charset="0"/>
                <a:cs typeface="Times New Roman" panose="02020603050405020304" charset="0"/>
                <a:sym typeface="+mn-ea"/>
              </a:rPr>
              <a:t>Cyber</a:t>
            </a:r>
            <a:r>
              <a:rPr lang="en-IN" altLang="en-GB" sz="1200">
                <a:latin typeface="Times New Roman" panose="02020603050405020304" charset="0"/>
                <a:cs typeface="Times New Roman" panose="02020603050405020304" charset="0"/>
                <a:sym typeface="+mn-ea"/>
              </a:rPr>
              <a:t>Fox</a:t>
            </a:r>
            <a:r>
              <a:rPr lang="en-GB" sz="1200">
                <a:latin typeface="Times New Roman" panose="02020603050405020304" charset="0"/>
                <a:cs typeface="Times New Roman" panose="02020603050405020304" charset="0"/>
                <a:sym typeface="+mn-ea"/>
              </a:rPr>
              <a:t>: A Comprehensive Cyberforensic Tool</a:t>
            </a:r>
            <a:endParaRPr lang="en-GB" sz="1200">
              <a:latin typeface="Times New Roman" panose="02020603050405020304" charset="0"/>
              <a:cs typeface="Times New Roman" panose="02020603050405020304" charset="0"/>
            </a:endParaRPr>
          </a:p>
          <a:p>
            <a:endParaRPr lang="en-IN" altLang="en-US" sz="12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a:latin typeface="Times New Roman" panose="02020603050405020304" charset="0"/>
                <a:cs typeface="Times New Roman" panose="02020603050405020304" charset="0"/>
              </a:rPr>
              <a:t>REFERENCE</a:t>
            </a:r>
            <a:endParaRPr lang="en-IN" altLang="en-US">
              <a:latin typeface="Times New Roman" panose="02020603050405020304" charset="0"/>
              <a:cs typeface="Times New Roman" panose="02020603050405020304" charset="0"/>
            </a:endParaRPr>
          </a:p>
        </p:txBody>
      </p:sp>
      <p:sp>
        <p:nvSpPr>
          <p:cNvPr id="3" name="Text Box 2"/>
          <p:cNvSpPr txBox="1"/>
          <p:nvPr/>
        </p:nvSpPr>
        <p:spPr>
          <a:xfrm>
            <a:off x="561340" y="1241425"/>
            <a:ext cx="7971155" cy="1706880"/>
          </a:xfrm>
          <a:prstGeom prst="rect">
            <a:avLst/>
          </a:prstGeom>
          <a:noFill/>
        </p:spPr>
        <p:txBody>
          <a:bodyPr wrap="square" rtlCol="0">
            <a:spAutoFit/>
          </a:bodyPr>
          <a:p>
            <a:pPr indent="0" algn="just">
              <a:lnSpc>
                <a:spcPct val="150000"/>
              </a:lnSpc>
              <a:buNone/>
            </a:pPr>
            <a:r>
              <a:rPr lang="en-US" dirty="0">
                <a:effectLst/>
                <a:latin typeface="Times New Roman" panose="02020603050405020304" charset="0"/>
                <a:ea typeface="Times New Roman" panose="02020603050405020304" charset="0"/>
                <a:cs typeface="Times New Roman" panose="02020603050405020304" charset="0"/>
                <a:sym typeface="+mn-ea"/>
              </a:rPr>
              <a:t>[1] </a:t>
            </a:r>
            <a:r>
              <a:rPr lang="en-US">
                <a:effectLst/>
                <a:latin typeface="Times New Roman" panose="02020603050405020304" charset="0"/>
                <a:ea typeface="Times New Roman" panose="02020603050405020304" charset="0"/>
                <a:cs typeface="Times New Roman" panose="02020603050405020304" charset="0"/>
                <a:sym typeface="+mn-ea"/>
              </a:rPr>
              <a:t>A. Sankara Narayanan &amp; M. Mohamed Ashik , “Computer Forensic First Responder Tools ,” International Conference on Advances in Mobile Network, Communication and Its Applications 2012. </a:t>
            </a:r>
            <a:endParaRPr lang="en-US">
              <a:effectLst/>
              <a:latin typeface="Times New Roman" panose="02020603050405020304" charset="0"/>
              <a:ea typeface="Times New Roman" panose="02020603050405020304" charset="0"/>
              <a:cs typeface="Times New Roman" panose="02020603050405020304" charset="0"/>
              <a:sym typeface="+mn-ea"/>
            </a:endParaRPr>
          </a:p>
          <a:p>
            <a:pPr indent="0" algn="just">
              <a:lnSpc>
                <a:spcPct val="150000"/>
              </a:lnSpc>
              <a:buNone/>
            </a:pPr>
            <a:endParaRPr lang="en-US">
              <a:effectLst/>
              <a:latin typeface="Times New Roman" panose="02020603050405020304" charset="0"/>
              <a:ea typeface="Times New Roman" panose="02020603050405020304" charset="0"/>
              <a:cs typeface="Times New Roman" panose="02020603050405020304" charset="0"/>
              <a:sym typeface="+mn-ea"/>
            </a:endParaRPr>
          </a:p>
          <a:p>
            <a:pPr indent="0" algn="just">
              <a:lnSpc>
                <a:spcPct val="150000"/>
              </a:lnSpc>
              <a:buNone/>
            </a:pPr>
            <a:r>
              <a:rPr lang="en-US">
                <a:effectLst/>
                <a:latin typeface="Times New Roman" panose="02020603050405020304" charset="0"/>
                <a:ea typeface="Times New Roman" panose="02020603050405020304" charset="0"/>
                <a:cs typeface="Times New Roman" panose="02020603050405020304" charset="0"/>
                <a:sym typeface="+mn-ea"/>
              </a:rPr>
              <a:t>[2] Na Zhang; Ying Jiang &amp; Jia Wang, “The Research of Data Recovery on Windows File Systems”, International Conference on Intelligent Transportation, Big Data &amp; Smart City (ICITBS) 2020.</a:t>
            </a:r>
            <a:endParaRPr lang="en-US">
              <a:effectLst/>
              <a:latin typeface="Times New Roman" panose="02020603050405020304" charset="0"/>
              <a:ea typeface="Times New Roman" panose="02020603050405020304" charset="0"/>
              <a:cs typeface="Times New Roman" panose="02020603050405020304" charset="0"/>
              <a:sym typeface="+mn-ea"/>
            </a:endParaRPr>
          </a:p>
        </p:txBody>
      </p:sp>
      <p:sp>
        <p:nvSpPr>
          <p:cNvPr id="8" name="Text Box 7"/>
          <p:cNvSpPr txBox="1"/>
          <p:nvPr/>
        </p:nvSpPr>
        <p:spPr>
          <a:xfrm>
            <a:off x="5189220" y="4876165"/>
            <a:ext cx="3954780" cy="262890"/>
          </a:xfrm>
          <a:prstGeom prst="rect">
            <a:avLst/>
          </a:prstGeom>
          <a:noFill/>
        </p:spPr>
        <p:txBody>
          <a:bodyPr wrap="square" rtlCol="0">
            <a:noAutofit/>
          </a:bodyPr>
          <a:p>
            <a:r>
              <a:rPr lang="en-GB" sz="1200">
                <a:latin typeface="Times New Roman" panose="02020603050405020304" charset="0"/>
                <a:cs typeface="Times New Roman" panose="02020603050405020304" charset="0"/>
                <a:sym typeface="+mn-ea"/>
              </a:rPr>
              <a:t>Cyber</a:t>
            </a:r>
            <a:r>
              <a:rPr lang="en-IN" altLang="en-GB" sz="1200">
                <a:latin typeface="Times New Roman" panose="02020603050405020304" charset="0"/>
                <a:cs typeface="Times New Roman" panose="02020603050405020304" charset="0"/>
                <a:sym typeface="+mn-ea"/>
              </a:rPr>
              <a:t>Fox</a:t>
            </a:r>
            <a:r>
              <a:rPr lang="en-GB" sz="1200">
                <a:latin typeface="Times New Roman" panose="02020603050405020304" charset="0"/>
                <a:cs typeface="Times New Roman" panose="02020603050405020304" charset="0"/>
                <a:sym typeface="+mn-ea"/>
              </a:rPr>
              <a:t>: A Comprehensive Cyberforensic Tool</a:t>
            </a:r>
            <a:endParaRPr lang="en-GB" sz="1200">
              <a:latin typeface="Times New Roman" panose="02020603050405020304" charset="0"/>
              <a:cs typeface="Times New Roman" panose="02020603050405020304" charset="0"/>
            </a:endParaRPr>
          </a:p>
          <a:p>
            <a:endParaRPr lang="en-IN" altLang="en-US" sz="12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413" name="Shape 413"/>
        <p:cNvGrpSpPr/>
        <p:nvPr/>
      </p:nvGrpSpPr>
      <p:grpSpPr>
        <a:xfrm>
          <a:off x="0" y="0"/>
          <a:ext cx="0" cy="0"/>
          <a:chOff x="0" y="0"/>
          <a:chExt cx="0" cy="0"/>
        </a:xfrm>
      </p:grpSpPr>
      <p:sp>
        <p:nvSpPr>
          <p:cNvPr id="414" name="Google Shape;414;p48"/>
          <p:cNvSpPr txBox="1"/>
          <p:nvPr>
            <p:ph type="title"/>
          </p:nvPr>
        </p:nvSpPr>
        <p:spPr>
          <a:xfrm>
            <a:off x="696600" y="1555975"/>
            <a:ext cx="4461300" cy="145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altLang="en-GB"/>
              <a:t>THANK YOU</a:t>
            </a:r>
            <a:endParaRPr lang="en-IN" altLang="en-GB"/>
          </a:p>
        </p:txBody>
      </p:sp>
      <p:grpSp>
        <p:nvGrpSpPr>
          <p:cNvPr id="415" name="Google Shape;415;p48"/>
          <p:cNvGrpSpPr/>
          <p:nvPr/>
        </p:nvGrpSpPr>
        <p:grpSpPr>
          <a:xfrm>
            <a:off x="2661975" y="-142875"/>
            <a:ext cx="6491550" cy="5353050"/>
            <a:chOff x="2661975" y="-142875"/>
            <a:chExt cx="6491550" cy="5353050"/>
          </a:xfrm>
        </p:grpSpPr>
        <p:grpSp>
          <p:nvGrpSpPr>
            <p:cNvPr id="416" name="Google Shape;416;p48"/>
            <p:cNvGrpSpPr/>
            <p:nvPr/>
          </p:nvGrpSpPr>
          <p:grpSpPr>
            <a:xfrm flipH="1">
              <a:off x="2661975" y="-114377"/>
              <a:ext cx="6491550" cy="5324552"/>
              <a:chOff x="1600725" y="-6725"/>
              <a:chExt cx="6491550" cy="5143501"/>
            </a:xfrm>
          </p:grpSpPr>
          <p:sp>
            <p:nvSpPr>
              <p:cNvPr id="417" name="Google Shape;417;p48"/>
              <p:cNvSpPr/>
              <p:nvPr/>
            </p:nvSpPr>
            <p:spPr>
              <a:xfrm>
                <a:off x="2641875" y="-6725"/>
                <a:ext cx="5450400" cy="51435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48"/>
              <p:cNvSpPr/>
              <p:nvPr/>
            </p:nvSpPr>
            <p:spPr>
              <a:xfrm>
                <a:off x="1600725" y="-6724"/>
                <a:ext cx="10947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19" name="Google Shape;419;p48"/>
            <p:cNvSpPr/>
            <p:nvPr/>
          </p:nvSpPr>
          <p:spPr>
            <a:xfrm rot="10800000">
              <a:off x="4823819" y="-114377"/>
              <a:ext cx="4322700" cy="3891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20" name="Google Shape;420;p48"/>
            <p:cNvCxnSpPr/>
            <p:nvPr/>
          </p:nvCxnSpPr>
          <p:spPr>
            <a:xfrm rot="10800000">
              <a:off x="4276450" y="-142875"/>
              <a:ext cx="4862700" cy="4426500"/>
            </a:xfrm>
            <a:prstGeom prst="straightConnector1">
              <a:avLst/>
            </a:prstGeom>
            <a:noFill/>
            <a:ln w="28575" cap="flat" cmpd="sng">
              <a:solidFill>
                <a:schemeClr val="dk2"/>
              </a:solidFill>
              <a:prstDash val="solid"/>
              <a:round/>
              <a:headEnd type="none" w="med" len="med"/>
              <a:tailEnd type="none" w="med" len="med"/>
            </a:ln>
          </p:spPr>
        </p:cxnSp>
      </p:grpSp>
      <p:cxnSp>
        <p:nvCxnSpPr>
          <p:cNvPr id="421" name="Google Shape;421;p48"/>
          <p:cNvCxnSpPr/>
          <p:nvPr/>
        </p:nvCxnSpPr>
        <p:spPr>
          <a:xfrm>
            <a:off x="750745" y="3241500"/>
            <a:ext cx="673200" cy="0"/>
          </a:xfrm>
          <a:prstGeom prst="straightConnector1">
            <a:avLst/>
          </a:prstGeom>
          <a:noFill/>
          <a:ln w="28575" cap="flat" cmpd="sng">
            <a:solidFill>
              <a:schemeClr val="dk2"/>
            </a:solidFill>
            <a:prstDash val="solid"/>
            <a:round/>
            <a:headEnd type="none" w="med" len="med"/>
            <a:tailEnd type="none" w="med" len="med"/>
          </a:ln>
        </p:spPr>
      </p:cxnSp>
      <p:sp>
        <p:nvSpPr>
          <p:cNvPr id="8" name="Text Box 7"/>
          <p:cNvSpPr txBox="1"/>
          <p:nvPr/>
        </p:nvSpPr>
        <p:spPr>
          <a:xfrm>
            <a:off x="35560" y="4880610"/>
            <a:ext cx="3954780" cy="262890"/>
          </a:xfrm>
          <a:prstGeom prst="rect">
            <a:avLst/>
          </a:prstGeom>
          <a:noFill/>
        </p:spPr>
        <p:txBody>
          <a:bodyPr wrap="square" rtlCol="0">
            <a:noAutofit/>
          </a:bodyPr>
          <a:p>
            <a:r>
              <a:rPr lang="en-GB" sz="1200">
                <a:latin typeface="Times New Roman" panose="02020603050405020304" charset="0"/>
                <a:cs typeface="Times New Roman" panose="02020603050405020304" charset="0"/>
                <a:sym typeface="+mn-ea"/>
              </a:rPr>
              <a:t>Cyber</a:t>
            </a:r>
            <a:r>
              <a:rPr lang="en-IN" altLang="en-GB" sz="1200">
                <a:latin typeface="Times New Roman" panose="02020603050405020304" charset="0"/>
                <a:cs typeface="Times New Roman" panose="02020603050405020304" charset="0"/>
                <a:sym typeface="+mn-ea"/>
              </a:rPr>
              <a:t>Fox</a:t>
            </a:r>
            <a:r>
              <a:rPr lang="en-GB" sz="1200">
                <a:latin typeface="Times New Roman" panose="02020603050405020304" charset="0"/>
                <a:cs typeface="Times New Roman" panose="02020603050405020304" charset="0"/>
                <a:sym typeface="+mn-ea"/>
              </a:rPr>
              <a:t>: A Comprehensive Cyberforensic Tool</a:t>
            </a:r>
            <a:endParaRPr lang="en-GB" sz="1200">
              <a:latin typeface="Times New Roman" panose="02020603050405020304" charset="0"/>
              <a:cs typeface="Times New Roman" panose="02020603050405020304" charset="0"/>
            </a:endParaRPr>
          </a:p>
          <a:p>
            <a:endParaRPr lang="en-IN" altLang="en-US" sz="12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6" name="Shape 336"/>
        <p:cNvGrpSpPr/>
        <p:nvPr/>
      </p:nvGrpSpPr>
      <p:grpSpPr>
        <a:xfrm>
          <a:off x="0" y="0"/>
          <a:ext cx="0" cy="0"/>
          <a:chOff x="0" y="0"/>
          <a:chExt cx="0" cy="0"/>
        </a:xfrm>
      </p:grpSpPr>
      <p:sp>
        <p:nvSpPr>
          <p:cNvPr id="344" name="Google Shape;344;p44"/>
          <p:cNvSpPr txBox="1"/>
          <p:nvPr>
            <p:ph type="title"/>
          </p:nvPr>
        </p:nvSpPr>
        <p:spPr>
          <a:xfrm>
            <a:off x="720000" y="12308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a:latin typeface="Times New Roman" panose="02020603050405020304" charset="0"/>
                <a:cs typeface="Times New Roman" panose="02020603050405020304" charset="0"/>
              </a:rPr>
              <a:t>PROBLEM DEFINITION</a:t>
            </a:r>
            <a:endParaRPr lang="en-IN" altLang="en-GB">
              <a:latin typeface="Times New Roman" panose="02020603050405020304" charset="0"/>
              <a:cs typeface="Times New Roman" panose="02020603050405020304" charset="0"/>
            </a:endParaRPr>
          </a:p>
        </p:txBody>
      </p:sp>
      <p:cxnSp>
        <p:nvCxnSpPr>
          <p:cNvPr id="351" name="Google Shape;351;p44"/>
          <p:cNvCxnSpPr/>
          <p:nvPr/>
        </p:nvCxnSpPr>
        <p:spPr>
          <a:xfrm>
            <a:off x="755190" y="843105"/>
            <a:ext cx="673200" cy="0"/>
          </a:xfrm>
          <a:prstGeom prst="straightConnector1">
            <a:avLst/>
          </a:prstGeom>
          <a:noFill/>
          <a:ln w="28575" cap="flat" cmpd="sng">
            <a:solidFill>
              <a:schemeClr val="dk2"/>
            </a:solidFill>
            <a:prstDash val="solid"/>
            <a:round/>
            <a:headEnd type="none" w="med" len="med"/>
            <a:tailEnd type="none" w="med" len="med"/>
          </a:ln>
        </p:spPr>
      </p:cxnSp>
      <p:sp>
        <p:nvSpPr>
          <p:cNvPr id="2" name="Text Box 1"/>
          <p:cNvSpPr txBox="1"/>
          <p:nvPr/>
        </p:nvSpPr>
        <p:spPr>
          <a:xfrm>
            <a:off x="8533765" y="4660265"/>
            <a:ext cx="471805" cy="306705"/>
          </a:xfrm>
          <a:prstGeom prst="rect">
            <a:avLst/>
          </a:prstGeom>
          <a:noFill/>
        </p:spPr>
        <p:txBody>
          <a:bodyPr wrap="square" rtlCol="0">
            <a:spAutoFit/>
          </a:bodyPr>
          <a:p>
            <a:r>
              <a:rPr lang="en-IN" altLang="en-US"/>
              <a:t>7</a:t>
            </a:r>
            <a:endParaRPr lang="en-IN" altLang="en-US"/>
          </a:p>
        </p:txBody>
      </p:sp>
      <p:sp>
        <p:nvSpPr>
          <p:cNvPr id="3" name="Subtitle 2"/>
          <p:cNvSpPr/>
          <p:nvPr>
            <p:ph type="subTitle" idx="1"/>
          </p:nvPr>
        </p:nvSpPr>
        <p:spPr>
          <a:xfrm>
            <a:off x="251460" y="1131570"/>
            <a:ext cx="7893685" cy="3529330"/>
          </a:xfrm>
        </p:spPr>
        <p:txBody>
          <a:bodyPr/>
          <a:p>
            <a:pPr algn="just">
              <a:lnSpc>
                <a:spcPct val="150000"/>
              </a:lnSpc>
            </a:pPr>
            <a:r>
              <a:rPr lang="en-IN" altLang="en-US"/>
              <a:t>       </a:t>
            </a:r>
            <a:r>
              <a:rPr lang="en-IN" altLang="en-US">
                <a:latin typeface="Times New Roman" panose="02020603050405020304" charset="0"/>
                <a:cs typeface="Times New Roman" panose="02020603050405020304" charset="0"/>
              </a:rPr>
              <a:t>The increasing number of cybersecurity breaches and digital crimes presents significant challenges in investigating and mitigating these incidents. The lack of robust and comprehensive cyber forensic tools makes it difficult to conduct investigations effectively. This project aims to address these issues by developing a suite of tools that cover various aspects of cyber threats, such as bruteforce attack, data recovery solutions, system and file information analysis, cracking, and calculation, malware analysis frameworks, and hex viewer utilization. This project aims to empower investigators and forensic experts to efficiently investigate and mitigate cyber threats and digital crimes</a:t>
            </a:r>
            <a:endParaRPr lang="en-IN" altLang="en-US">
              <a:latin typeface="Times New Roman" panose="02020603050405020304" charset="0"/>
              <a:cs typeface="Times New Roman" panose="02020603050405020304" charset="0"/>
            </a:endParaRPr>
          </a:p>
        </p:txBody>
      </p:sp>
      <p:sp>
        <p:nvSpPr>
          <p:cNvPr id="8" name="Text Box 7"/>
          <p:cNvSpPr txBox="1"/>
          <p:nvPr/>
        </p:nvSpPr>
        <p:spPr>
          <a:xfrm>
            <a:off x="35560" y="4880610"/>
            <a:ext cx="3954780" cy="262890"/>
          </a:xfrm>
          <a:prstGeom prst="rect">
            <a:avLst/>
          </a:prstGeom>
          <a:noFill/>
        </p:spPr>
        <p:txBody>
          <a:bodyPr wrap="square" rtlCol="0">
            <a:noAutofit/>
          </a:bodyPr>
          <a:p>
            <a:r>
              <a:rPr lang="en-GB" sz="1200">
                <a:latin typeface="Times New Roman" panose="02020603050405020304" charset="0"/>
                <a:cs typeface="Times New Roman" panose="02020603050405020304" charset="0"/>
                <a:sym typeface="+mn-ea"/>
              </a:rPr>
              <a:t>Cyber</a:t>
            </a:r>
            <a:r>
              <a:rPr lang="en-IN" altLang="en-GB" sz="1200">
                <a:latin typeface="Times New Roman" panose="02020603050405020304" charset="0"/>
                <a:cs typeface="Times New Roman" panose="02020603050405020304" charset="0"/>
                <a:sym typeface="+mn-ea"/>
              </a:rPr>
              <a:t>Fox</a:t>
            </a:r>
            <a:r>
              <a:rPr lang="en-GB" sz="1200">
                <a:latin typeface="Times New Roman" panose="02020603050405020304" charset="0"/>
                <a:cs typeface="Times New Roman" panose="02020603050405020304" charset="0"/>
                <a:sym typeface="+mn-ea"/>
              </a:rPr>
              <a:t>: A Comprehensive Cyberforensic Tool</a:t>
            </a:r>
            <a:endParaRPr lang="en-GB" sz="1200">
              <a:latin typeface="Times New Roman" panose="02020603050405020304" charset="0"/>
              <a:cs typeface="Times New Roman" panose="02020603050405020304" charset="0"/>
            </a:endParaRPr>
          </a:p>
          <a:p>
            <a:endParaRPr lang="en-IN" altLang="en-US" sz="12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6" name="Shape 336"/>
        <p:cNvGrpSpPr/>
        <p:nvPr/>
      </p:nvGrpSpPr>
      <p:grpSpPr>
        <a:xfrm>
          <a:off x="0" y="0"/>
          <a:ext cx="0" cy="0"/>
          <a:chOff x="0" y="0"/>
          <a:chExt cx="0" cy="0"/>
        </a:xfrm>
      </p:grpSpPr>
      <p:sp>
        <p:nvSpPr>
          <p:cNvPr id="344" name="Google Shape;344;p44"/>
          <p:cNvSpPr txBox="1"/>
          <p:nvPr>
            <p:ph type="title"/>
          </p:nvPr>
        </p:nvSpPr>
        <p:spPr>
          <a:xfrm>
            <a:off x="720000" y="12308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a:latin typeface="Times New Roman" panose="02020603050405020304" charset="0"/>
                <a:cs typeface="Times New Roman" panose="02020603050405020304" charset="0"/>
              </a:rPr>
              <a:t>FORMULATION OF OBJECTIVES</a:t>
            </a:r>
            <a:endParaRPr lang="en-IN" altLang="en-GB">
              <a:latin typeface="Times New Roman" panose="02020603050405020304" charset="0"/>
              <a:cs typeface="Times New Roman" panose="02020603050405020304" charset="0"/>
            </a:endParaRPr>
          </a:p>
        </p:txBody>
      </p:sp>
      <p:sp>
        <p:nvSpPr>
          <p:cNvPr id="345" name="Google Shape;345;p44"/>
          <p:cNvSpPr txBox="1"/>
          <p:nvPr>
            <p:ph type="subTitle" idx="1"/>
          </p:nvPr>
        </p:nvSpPr>
        <p:spPr>
          <a:xfrm>
            <a:off x="487680" y="1164590"/>
            <a:ext cx="7730490" cy="3476625"/>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GB" b="1">
                <a:latin typeface="Times New Roman" panose="02020603050405020304" charset="0"/>
                <a:cs typeface="Times New Roman" panose="02020603050405020304" charset="0"/>
              </a:rPr>
              <a:t>Streamline Digital Forensic Processes</a:t>
            </a:r>
            <a:r>
              <a:rPr lang="en-GB">
                <a:latin typeface="Times New Roman" panose="02020603050405020304" charset="0"/>
                <a:cs typeface="Times New Roman" panose="02020603050405020304" charset="0"/>
              </a:rPr>
              <a:t>:</a:t>
            </a:r>
            <a:endParaRPr lang="en-GB">
              <a:latin typeface="Times New Roman" panose="02020603050405020304" charset="0"/>
              <a:cs typeface="Times New Roman" panose="02020603050405020304" charset="0"/>
            </a:endParaRPr>
          </a:p>
          <a:p>
            <a:pPr marL="285750" lvl="0" indent="-285750" algn="just" rtl="0">
              <a:lnSpc>
                <a:spcPct val="150000"/>
              </a:lnSpc>
              <a:spcBef>
                <a:spcPts val="0"/>
              </a:spcBef>
              <a:spcAft>
                <a:spcPts val="0"/>
              </a:spcAft>
              <a:buFont typeface="Arial" panose="020B0604020202020204" pitchFamily="34" charset="0"/>
              <a:buChar char="•"/>
            </a:pPr>
            <a:r>
              <a:rPr lang="en-GB">
                <a:latin typeface="Times New Roman" panose="02020603050405020304" charset="0"/>
                <a:cs typeface="Times New Roman" panose="02020603050405020304" charset="0"/>
              </a:rPr>
              <a:t>Work towards optimizing the overall performance and user experience of the tool, aiming to streamline digital forensic investigations and accelerate the discovery of evidentiary information.</a:t>
            </a:r>
            <a:endParaRPr lang="en-GB">
              <a:latin typeface="Times New Roman" panose="02020603050405020304" charset="0"/>
              <a:cs typeface="Times New Roman" panose="02020603050405020304" charset="0"/>
            </a:endParaRPr>
          </a:p>
          <a:p>
            <a:pPr marL="0" lvl="0" indent="0" algn="just" rtl="0">
              <a:lnSpc>
                <a:spcPct val="150000"/>
              </a:lnSpc>
              <a:spcBef>
                <a:spcPts val="0"/>
              </a:spcBef>
              <a:spcAft>
                <a:spcPts val="0"/>
              </a:spcAft>
              <a:buFont typeface="Arial" panose="020B0604020202020204" pitchFamily="34" charset="0"/>
            </a:pPr>
            <a:endParaRPr lang="en-GB">
              <a:latin typeface="Times New Roman" panose="02020603050405020304" charset="0"/>
              <a:cs typeface="Times New Roman" panose="02020603050405020304" charset="0"/>
            </a:endParaRPr>
          </a:p>
          <a:p>
            <a:pPr marL="0" lvl="0" indent="0" algn="just" rtl="0">
              <a:lnSpc>
                <a:spcPct val="150000"/>
              </a:lnSpc>
              <a:spcBef>
                <a:spcPts val="0"/>
              </a:spcBef>
              <a:spcAft>
                <a:spcPts val="0"/>
              </a:spcAft>
              <a:buFont typeface="Arial" panose="020B0604020202020204" pitchFamily="34" charset="0"/>
            </a:pPr>
            <a:r>
              <a:rPr lang="en-GB" b="1">
                <a:latin typeface="Times New Roman" panose="02020603050405020304" charset="0"/>
                <a:cs typeface="Times New Roman" panose="02020603050405020304" charset="0"/>
              </a:rPr>
              <a:t>Enhance Brute-Force Attack Capabilities</a:t>
            </a:r>
            <a:r>
              <a:rPr lang="en-GB">
                <a:latin typeface="Times New Roman" panose="02020603050405020304" charset="0"/>
                <a:cs typeface="Times New Roman" panose="02020603050405020304" charset="0"/>
              </a:rPr>
              <a:t>:</a:t>
            </a:r>
            <a:endParaRPr lang="en-GB">
              <a:latin typeface="Times New Roman" panose="02020603050405020304" charset="0"/>
              <a:cs typeface="Times New Roman" panose="02020603050405020304" charset="0"/>
            </a:endParaRPr>
          </a:p>
          <a:p>
            <a:pPr marL="285750" lvl="0" indent="-285750" algn="just" rtl="0">
              <a:lnSpc>
                <a:spcPct val="150000"/>
              </a:lnSpc>
              <a:spcBef>
                <a:spcPts val="0"/>
              </a:spcBef>
              <a:spcAft>
                <a:spcPts val="0"/>
              </a:spcAft>
              <a:buFont typeface="Arial" panose="020B0604020202020204" pitchFamily="34" charset="0"/>
              <a:buChar char="•"/>
            </a:pPr>
            <a:r>
              <a:rPr lang="en-GB">
                <a:latin typeface="Times New Roman" panose="02020603050405020304" charset="0"/>
                <a:cs typeface="Times New Roman" panose="02020603050405020304" charset="0"/>
              </a:rPr>
              <a:t>Develop and optimize custom brute-force attack algorithms within the Cyber Forensic Tool to improve efficiency and effectiveness in password retrieval and system access.</a:t>
            </a:r>
            <a:endParaRPr lang="en-GB">
              <a:latin typeface="Times New Roman" panose="02020603050405020304" charset="0"/>
              <a:cs typeface="Times New Roman" panose="02020603050405020304" charset="0"/>
            </a:endParaRPr>
          </a:p>
          <a:p>
            <a:pPr marL="285750" lvl="0" indent="-285750" algn="just" rtl="0">
              <a:lnSpc>
                <a:spcPct val="150000"/>
              </a:lnSpc>
              <a:spcBef>
                <a:spcPts val="0"/>
              </a:spcBef>
              <a:spcAft>
                <a:spcPts val="0"/>
              </a:spcAft>
              <a:buFont typeface="Arial" panose="020B0604020202020204" pitchFamily="34" charset="0"/>
            </a:pPr>
            <a:endParaRPr lang="en-GB">
              <a:latin typeface="Times New Roman" panose="02020603050405020304" charset="0"/>
              <a:cs typeface="Times New Roman" panose="02020603050405020304" charset="0"/>
            </a:endParaRPr>
          </a:p>
        </p:txBody>
      </p:sp>
      <p:cxnSp>
        <p:nvCxnSpPr>
          <p:cNvPr id="351" name="Google Shape;351;p44"/>
          <p:cNvCxnSpPr/>
          <p:nvPr/>
        </p:nvCxnSpPr>
        <p:spPr>
          <a:xfrm>
            <a:off x="755190" y="843105"/>
            <a:ext cx="673200" cy="0"/>
          </a:xfrm>
          <a:prstGeom prst="straightConnector1">
            <a:avLst/>
          </a:prstGeom>
          <a:noFill/>
          <a:ln w="28575" cap="flat" cmpd="sng">
            <a:solidFill>
              <a:schemeClr val="dk2"/>
            </a:solidFill>
            <a:prstDash val="solid"/>
            <a:round/>
            <a:headEnd type="none" w="med" len="med"/>
            <a:tailEnd type="none" w="med" len="med"/>
          </a:ln>
        </p:spPr>
      </p:cxnSp>
      <p:sp>
        <p:nvSpPr>
          <p:cNvPr id="2" name="Text Box 1"/>
          <p:cNvSpPr txBox="1"/>
          <p:nvPr/>
        </p:nvSpPr>
        <p:spPr>
          <a:xfrm>
            <a:off x="8533765" y="4660265"/>
            <a:ext cx="471805" cy="306705"/>
          </a:xfrm>
          <a:prstGeom prst="rect">
            <a:avLst/>
          </a:prstGeom>
          <a:noFill/>
        </p:spPr>
        <p:txBody>
          <a:bodyPr wrap="square" rtlCol="0">
            <a:spAutoFit/>
          </a:bodyPr>
          <a:p>
            <a:r>
              <a:rPr lang="en-IN" altLang="en-US"/>
              <a:t>9</a:t>
            </a:r>
            <a:endParaRPr lang="en-IN" altLang="en-US"/>
          </a:p>
        </p:txBody>
      </p:sp>
      <p:sp>
        <p:nvSpPr>
          <p:cNvPr id="8" name="Text Box 7"/>
          <p:cNvSpPr txBox="1"/>
          <p:nvPr/>
        </p:nvSpPr>
        <p:spPr>
          <a:xfrm>
            <a:off x="35560" y="4880610"/>
            <a:ext cx="3954780" cy="262890"/>
          </a:xfrm>
          <a:prstGeom prst="rect">
            <a:avLst/>
          </a:prstGeom>
          <a:noFill/>
        </p:spPr>
        <p:txBody>
          <a:bodyPr wrap="square" rtlCol="0">
            <a:noAutofit/>
          </a:bodyPr>
          <a:p>
            <a:r>
              <a:rPr lang="en-GB" sz="1200">
                <a:latin typeface="Times New Roman" panose="02020603050405020304" charset="0"/>
                <a:cs typeface="Times New Roman" panose="02020603050405020304" charset="0"/>
                <a:sym typeface="+mn-ea"/>
              </a:rPr>
              <a:t>Cyber</a:t>
            </a:r>
            <a:r>
              <a:rPr lang="en-IN" altLang="en-GB" sz="1200">
                <a:latin typeface="Times New Roman" panose="02020603050405020304" charset="0"/>
                <a:cs typeface="Times New Roman" panose="02020603050405020304" charset="0"/>
                <a:sym typeface="+mn-ea"/>
              </a:rPr>
              <a:t>Fox</a:t>
            </a:r>
            <a:r>
              <a:rPr lang="en-GB" sz="1200">
                <a:latin typeface="Times New Roman" panose="02020603050405020304" charset="0"/>
                <a:cs typeface="Times New Roman" panose="02020603050405020304" charset="0"/>
                <a:sym typeface="+mn-ea"/>
              </a:rPr>
              <a:t>: A Comprehensive Cyberforensic Tool</a:t>
            </a:r>
            <a:endParaRPr lang="en-GB" sz="1200">
              <a:latin typeface="Times New Roman" panose="02020603050405020304" charset="0"/>
              <a:cs typeface="Times New Roman" panose="02020603050405020304" charset="0"/>
            </a:endParaRPr>
          </a:p>
          <a:p>
            <a:endParaRPr lang="en-IN" altLang="en-US" sz="12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36" name="Shape 336"/>
        <p:cNvGrpSpPr/>
        <p:nvPr/>
      </p:nvGrpSpPr>
      <p:grpSpPr>
        <a:xfrm>
          <a:off x="0" y="0"/>
          <a:ext cx="0" cy="0"/>
          <a:chOff x="0" y="0"/>
          <a:chExt cx="0" cy="0"/>
        </a:xfrm>
      </p:grpSpPr>
      <p:sp>
        <p:nvSpPr>
          <p:cNvPr id="344" name="Google Shape;344;p44"/>
          <p:cNvSpPr txBox="1"/>
          <p:nvPr>
            <p:ph type="title"/>
          </p:nvPr>
        </p:nvSpPr>
        <p:spPr>
          <a:xfrm>
            <a:off x="720000" y="12308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a:latin typeface="Times New Roman" panose="02020603050405020304" charset="0"/>
                <a:cs typeface="Times New Roman" panose="02020603050405020304" charset="0"/>
              </a:rPr>
              <a:t>FORMULATION OF OBJECTIVES</a:t>
            </a:r>
            <a:endParaRPr lang="en-IN" altLang="en-GB">
              <a:latin typeface="Times New Roman" panose="02020603050405020304" charset="0"/>
              <a:cs typeface="Times New Roman" panose="02020603050405020304" charset="0"/>
            </a:endParaRPr>
          </a:p>
        </p:txBody>
      </p:sp>
      <p:sp>
        <p:nvSpPr>
          <p:cNvPr id="345" name="Google Shape;345;p44"/>
          <p:cNvSpPr txBox="1"/>
          <p:nvPr>
            <p:ph type="subTitle" idx="1"/>
          </p:nvPr>
        </p:nvSpPr>
        <p:spPr>
          <a:xfrm>
            <a:off x="487680" y="1164590"/>
            <a:ext cx="7730490" cy="3476625"/>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GB" b="1">
                <a:latin typeface="Times New Roman" panose="02020603050405020304" charset="0"/>
                <a:cs typeface="Times New Roman" panose="02020603050405020304" charset="0"/>
              </a:rPr>
              <a:t>Implement Hex Viewer Enhancement</a:t>
            </a:r>
            <a:r>
              <a:rPr lang="en-GB">
                <a:latin typeface="Times New Roman" panose="02020603050405020304" charset="0"/>
                <a:cs typeface="Times New Roman" panose="02020603050405020304" charset="0"/>
              </a:rPr>
              <a:t>:</a:t>
            </a:r>
            <a:endParaRPr lang="en-GB">
              <a:latin typeface="Times New Roman" panose="02020603050405020304" charset="0"/>
              <a:cs typeface="Times New Roman" panose="02020603050405020304" charset="0"/>
            </a:endParaRPr>
          </a:p>
          <a:p>
            <a:pPr marL="0" lvl="0" indent="0" algn="just" rtl="0">
              <a:lnSpc>
                <a:spcPct val="150000"/>
              </a:lnSpc>
              <a:spcBef>
                <a:spcPts val="0"/>
              </a:spcBef>
              <a:spcAft>
                <a:spcPts val="0"/>
              </a:spcAft>
              <a:buNone/>
            </a:pPr>
            <a:endParaRPr lang="en-GB">
              <a:latin typeface="Times New Roman" panose="02020603050405020304" charset="0"/>
              <a:cs typeface="Times New Roman" panose="02020603050405020304" charset="0"/>
            </a:endParaRPr>
          </a:p>
          <a:p>
            <a:pPr marL="285750" lvl="0" indent="-285750" algn="just" rtl="0">
              <a:lnSpc>
                <a:spcPct val="150000"/>
              </a:lnSpc>
              <a:spcBef>
                <a:spcPts val="0"/>
              </a:spcBef>
              <a:spcAft>
                <a:spcPts val="0"/>
              </a:spcAft>
              <a:buFont typeface="Arial" panose="020B0604020202020204" pitchFamily="34" charset="0"/>
              <a:buChar char="•"/>
            </a:pPr>
            <a:r>
              <a:rPr lang="en-GB">
                <a:latin typeface="Times New Roman" panose="02020603050405020304" charset="0"/>
                <a:cs typeface="Times New Roman" panose="02020603050405020304" charset="0"/>
              </a:rPr>
              <a:t>Enhance the Hex Viewer functionality within the tool, improving its user interface and features to facilitate manual inspection and interpretation of hexadecimal data during forensic examinations.</a:t>
            </a:r>
            <a:endParaRPr lang="en-GB">
              <a:latin typeface="Times New Roman" panose="02020603050405020304" charset="0"/>
              <a:cs typeface="Times New Roman" panose="02020603050405020304" charset="0"/>
            </a:endParaRPr>
          </a:p>
          <a:p>
            <a:pPr marL="285750" lvl="0" indent="-285750" algn="just" rtl="0">
              <a:lnSpc>
                <a:spcPct val="150000"/>
              </a:lnSpc>
              <a:spcBef>
                <a:spcPts val="0"/>
              </a:spcBef>
              <a:spcAft>
                <a:spcPts val="0"/>
              </a:spcAft>
              <a:buFont typeface="Arial" panose="020B0604020202020204" pitchFamily="34" charset="0"/>
              <a:buChar char="•"/>
            </a:pPr>
            <a:endParaRPr lang="en-GB">
              <a:latin typeface="Times New Roman" panose="02020603050405020304" charset="0"/>
              <a:cs typeface="Times New Roman" panose="02020603050405020304" charset="0"/>
            </a:endParaRPr>
          </a:p>
          <a:p>
            <a:pPr marL="285750" lvl="0" indent="-285750" algn="just" rtl="0">
              <a:lnSpc>
                <a:spcPct val="150000"/>
              </a:lnSpc>
              <a:spcBef>
                <a:spcPts val="0"/>
              </a:spcBef>
              <a:spcAft>
                <a:spcPts val="0"/>
              </a:spcAft>
              <a:buFont typeface="Arial" panose="020B0604020202020204" pitchFamily="34" charset="0"/>
            </a:pPr>
            <a:r>
              <a:rPr lang="en-GB" b="1">
                <a:latin typeface="Times New Roman" panose="02020603050405020304" charset="0"/>
                <a:cs typeface="Times New Roman" panose="02020603050405020304" charset="0"/>
                <a:sym typeface="+mn-ea"/>
              </a:rPr>
              <a:t>Advance Password Generation Techniques</a:t>
            </a:r>
            <a:r>
              <a:rPr lang="en-GB">
                <a:latin typeface="Times New Roman" panose="02020603050405020304" charset="0"/>
                <a:cs typeface="Times New Roman" panose="02020603050405020304" charset="0"/>
                <a:sym typeface="+mn-ea"/>
              </a:rPr>
              <a:t>:</a:t>
            </a:r>
            <a:endParaRPr lang="en-GB">
              <a:latin typeface="Times New Roman" panose="02020603050405020304" charset="0"/>
              <a:cs typeface="Times New Roman" panose="02020603050405020304" charset="0"/>
            </a:endParaRPr>
          </a:p>
          <a:p>
            <a:pPr marL="285750" lvl="0" indent="-285750" algn="just" rtl="0">
              <a:lnSpc>
                <a:spcPct val="150000"/>
              </a:lnSpc>
              <a:spcBef>
                <a:spcPts val="0"/>
              </a:spcBef>
              <a:spcAft>
                <a:spcPts val="0"/>
              </a:spcAft>
              <a:buFont typeface="Arial" panose="020B0604020202020204" pitchFamily="34" charset="0"/>
              <a:buChar char="•"/>
            </a:pPr>
            <a:r>
              <a:rPr lang="en-GB">
                <a:latin typeface="Times New Roman" panose="02020603050405020304" charset="0"/>
                <a:cs typeface="Times New Roman" panose="02020603050405020304" charset="0"/>
                <a:sym typeface="+mn-ea"/>
              </a:rPr>
              <a:t>Research and implement advanced password generation methods to strengthen the tool's ability to simulate and crack complex password structures during forensic investigations.</a:t>
            </a:r>
            <a:endParaRPr lang="en-GB">
              <a:latin typeface="Times New Roman" panose="02020603050405020304" charset="0"/>
              <a:cs typeface="Times New Roman" panose="02020603050405020304" charset="0"/>
            </a:endParaRPr>
          </a:p>
          <a:p>
            <a:pPr marL="0" lvl="0" indent="0" algn="just" rtl="0">
              <a:lnSpc>
                <a:spcPct val="150000"/>
              </a:lnSpc>
              <a:spcBef>
                <a:spcPts val="0"/>
              </a:spcBef>
              <a:spcAft>
                <a:spcPts val="0"/>
              </a:spcAft>
              <a:buFont typeface="Arial" panose="020B0604020202020204" pitchFamily="34" charset="0"/>
            </a:pPr>
            <a:endParaRPr lang="en-GB">
              <a:latin typeface="Times New Roman" panose="02020603050405020304" charset="0"/>
              <a:cs typeface="Times New Roman" panose="02020603050405020304" charset="0"/>
            </a:endParaRPr>
          </a:p>
        </p:txBody>
      </p:sp>
      <p:cxnSp>
        <p:nvCxnSpPr>
          <p:cNvPr id="351" name="Google Shape;351;p44"/>
          <p:cNvCxnSpPr/>
          <p:nvPr/>
        </p:nvCxnSpPr>
        <p:spPr>
          <a:xfrm>
            <a:off x="755190" y="843105"/>
            <a:ext cx="673200" cy="0"/>
          </a:xfrm>
          <a:prstGeom prst="straightConnector1">
            <a:avLst/>
          </a:prstGeom>
          <a:noFill/>
          <a:ln w="28575" cap="flat" cmpd="sng">
            <a:solidFill>
              <a:schemeClr val="dk2"/>
            </a:solidFill>
            <a:prstDash val="solid"/>
            <a:round/>
            <a:headEnd type="none" w="med" len="med"/>
            <a:tailEnd type="none" w="med" len="med"/>
          </a:ln>
        </p:spPr>
      </p:cxnSp>
      <p:sp>
        <p:nvSpPr>
          <p:cNvPr id="2" name="Text Box 1"/>
          <p:cNvSpPr txBox="1"/>
          <p:nvPr/>
        </p:nvSpPr>
        <p:spPr>
          <a:xfrm>
            <a:off x="8533765" y="4660265"/>
            <a:ext cx="471805" cy="306705"/>
          </a:xfrm>
          <a:prstGeom prst="rect">
            <a:avLst/>
          </a:prstGeom>
          <a:noFill/>
        </p:spPr>
        <p:txBody>
          <a:bodyPr wrap="square" rtlCol="0">
            <a:spAutoFit/>
          </a:bodyPr>
          <a:p>
            <a:r>
              <a:rPr lang="en-IN" altLang="en-US"/>
              <a:t>10</a:t>
            </a:r>
            <a:endParaRPr lang="en-IN" altLang="en-US"/>
          </a:p>
        </p:txBody>
      </p:sp>
      <p:sp>
        <p:nvSpPr>
          <p:cNvPr id="8" name="Text Box 7"/>
          <p:cNvSpPr txBox="1"/>
          <p:nvPr/>
        </p:nvSpPr>
        <p:spPr>
          <a:xfrm>
            <a:off x="35560" y="4880610"/>
            <a:ext cx="3954780" cy="262890"/>
          </a:xfrm>
          <a:prstGeom prst="rect">
            <a:avLst/>
          </a:prstGeom>
          <a:noFill/>
        </p:spPr>
        <p:txBody>
          <a:bodyPr wrap="square" rtlCol="0">
            <a:noAutofit/>
          </a:bodyPr>
          <a:p>
            <a:r>
              <a:rPr lang="en-GB" sz="1200">
                <a:latin typeface="Times New Roman" panose="02020603050405020304" charset="0"/>
                <a:cs typeface="Times New Roman" panose="02020603050405020304" charset="0"/>
                <a:sym typeface="+mn-ea"/>
              </a:rPr>
              <a:t>Cyber</a:t>
            </a:r>
            <a:r>
              <a:rPr lang="en-IN" altLang="en-GB" sz="1200">
                <a:latin typeface="Times New Roman" panose="02020603050405020304" charset="0"/>
                <a:cs typeface="Times New Roman" panose="02020603050405020304" charset="0"/>
                <a:sym typeface="+mn-ea"/>
              </a:rPr>
              <a:t>Fox</a:t>
            </a:r>
            <a:r>
              <a:rPr lang="en-GB" sz="1200">
                <a:latin typeface="Times New Roman" panose="02020603050405020304" charset="0"/>
                <a:cs typeface="Times New Roman" panose="02020603050405020304" charset="0"/>
                <a:sym typeface="+mn-ea"/>
              </a:rPr>
              <a:t>: A Comprehensive Cyberforensic Tool</a:t>
            </a:r>
            <a:endParaRPr lang="en-GB" sz="1200">
              <a:latin typeface="Times New Roman" panose="02020603050405020304" charset="0"/>
              <a:cs typeface="Times New Roman" panose="02020603050405020304" charset="0"/>
            </a:endParaRPr>
          </a:p>
          <a:p>
            <a:endParaRPr lang="en-IN" altLang="en-US" sz="12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6" name="Shape 336"/>
        <p:cNvGrpSpPr/>
        <p:nvPr/>
      </p:nvGrpSpPr>
      <p:grpSpPr>
        <a:xfrm>
          <a:off x="0" y="0"/>
          <a:ext cx="0" cy="0"/>
          <a:chOff x="0" y="0"/>
          <a:chExt cx="0" cy="0"/>
        </a:xfrm>
      </p:grpSpPr>
      <p:sp>
        <p:nvSpPr>
          <p:cNvPr id="344" name="Google Shape;344;p44"/>
          <p:cNvSpPr txBox="1"/>
          <p:nvPr>
            <p:ph type="title"/>
          </p:nvPr>
        </p:nvSpPr>
        <p:spPr>
          <a:xfrm>
            <a:off x="720000" y="12308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a:latin typeface="Times New Roman" panose="02020603050405020304" charset="0"/>
                <a:cs typeface="Times New Roman" panose="02020603050405020304" charset="0"/>
              </a:rPr>
              <a:t>INTRODUCTION</a:t>
            </a:r>
            <a:endParaRPr lang="en-IN" altLang="en-GB">
              <a:latin typeface="Times New Roman" panose="02020603050405020304" charset="0"/>
              <a:cs typeface="Times New Roman" panose="02020603050405020304" charset="0"/>
            </a:endParaRPr>
          </a:p>
        </p:txBody>
      </p:sp>
      <p:cxnSp>
        <p:nvCxnSpPr>
          <p:cNvPr id="351" name="Google Shape;351;p44"/>
          <p:cNvCxnSpPr/>
          <p:nvPr/>
        </p:nvCxnSpPr>
        <p:spPr>
          <a:xfrm>
            <a:off x="755190" y="843105"/>
            <a:ext cx="673200" cy="0"/>
          </a:xfrm>
          <a:prstGeom prst="straightConnector1">
            <a:avLst/>
          </a:prstGeom>
          <a:noFill/>
          <a:ln w="28575" cap="flat" cmpd="sng">
            <a:solidFill>
              <a:schemeClr val="dk2"/>
            </a:solidFill>
            <a:prstDash val="solid"/>
            <a:round/>
            <a:headEnd type="none" w="med" len="med"/>
            <a:tailEnd type="none" w="med" len="med"/>
          </a:ln>
        </p:spPr>
      </p:cxnSp>
      <p:sp>
        <p:nvSpPr>
          <p:cNvPr id="2" name="Text Box 1"/>
          <p:cNvSpPr txBox="1"/>
          <p:nvPr/>
        </p:nvSpPr>
        <p:spPr>
          <a:xfrm>
            <a:off x="8533765" y="4660265"/>
            <a:ext cx="471805" cy="306705"/>
          </a:xfrm>
          <a:prstGeom prst="rect">
            <a:avLst/>
          </a:prstGeom>
          <a:noFill/>
        </p:spPr>
        <p:txBody>
          <a:bodyPr wrap="square" rtlCol="0">
            <a:spAutoFit/>
          </a:bodyPr>
          <a:p>
            <a:r>
              <a:rPr lang="en-IN" altLang="en-US"/>
              <a:t>10</a:t>
            </a:r>
            <a:endParaRPr lang="en-IN" altLang="en-US"/>
          </a:p>
        </p:txBody>
      </p:sp>
      <p:sp>
        <p:nvSpPr>
          <p:cNvPr id="4" name="Subtitle 3"/>
          <p:cNvSpPr/>
          <p:nvPr>
            <p:ph type="subTitle" idx="1"/>
          </p:nvPr>
        </p:nvSpPr>
        <p:spPr>
          <a:xfrm>
            <a:off x="260985" y="1233170"/>
            <a:ext cx="8138795" cy="2792095"/>
          </a:xfrm>
        </p:spPr>
        <p:txBody>
          <a:bodyPr/>
          <a:p>
            <a:r>
              <a:rPr lang="en-US" b="1">
                <a:latin typeface="Times New Roman" panose="02020603050405020304" charset="0"/>
                <a:cs typeface="Times New Roman" panose="02020603050405020304" charset="0"/>
              </a:rPr>
              <a:t>CyberFox:</a:t>
            </a:r>
            <a:r>
              <a:rPr lang="en-US">
                <a:latin typeface="Times New Roman" panose="02020603050405020304" charset="0"/>
                <a:cs typeface="Times New Roman" panose="02020603050405020304" charset="0"/>
              </a:rPr>
              <a:t> A Comprehensive Cyberforensic Tool</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Objective:</a:t>
            </a:r>
            <a:r>
              <a:rPr lang="en-US">
                <a:latin typeface="Times New Roman" panose="02020603050405020304" charset="0"/>
                <a:cs typeface="Times New Roman" panose="02020603050405020304" charset="0"/>
              </a:rPr>
              <a:t> To provide a comprehensive suite of forensic tools for digital investigation and analysis, enhancing cybersecurity and facilitating the pursuit of justice in the digital realm</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Features:</a:t>
            </a:r>
            <a:endParaRPr lang="en-US" b="1">
              <a:latin typeface="Times New Roman" panose="02020603050405020304" charset="0"/>
              <a:cs typeface="Times New Roman" panose="02020603050405020304" charset="0"/>
            </a:endParaRPr>
          </a:p>
          <a:p>
            <a:pPr>
              <a:buFont typeface="Arial" panose="020B0604020202020204" pitchFamily="34" charset="0"/>
              <a:buChar char="•"/>
            </a:pPr>
            <a:r>
              <a:rPr lang="en-US">
                <a:latin typeface="Times New Roman" panose="02020603050405020304" charset="0"/>
                <a:cs typeface="Times New Roman" panose="02020603050405020304" charset="0"/>
              </a:rPr>
              <a:t> Foundational tools including Hex Calculation and Steganography Detector for uncovering hidden data within images.</a:t>
            </a:r>
            <a:endParaRPr lang="en-US">
              <a:latin typeface="Times New Roman" panose="02020603050405020304" charset="0"/>
              <a:cs typeface="Times New Roman" panose="02020603050405020304" charset="0"/>
            </a:endParaRPr>
          </a:p>
          <a:p>
            <a:pPr>
              <a:buFont typeface="Arial" panose="020B0604020202020204" pitchFamily="34" charset="0"/>
              <a:buChar char="•"/>
            </a:pPr>
            <a:endParaRPr lang="en-US">
              <a:latin typeface="Times New Roman" panose="02020603050405020304" charset="0"/>
              <a:cs typeface="Times New Roman" panose="02020603050405020304" charset="0"/>
            </a:endParaRPr>
          </a:p>
          <a:p>
            <a:pPr>
              <a:buFont typeface="Arial" panose="020B0604020202020204" pitchFamily="34" charset="0"/>
              <a:buChar char="•"/>
            </a:pPr>
            <a:r>
              <a:rPr lang="en-US">
                <a:latin typeface="Times New Roman" panose="02020603050405020304" charset="0"/>
                <a:cs typeface="Times New Roman" panose="02020603050405020304" charset="0"/>
              </a:rPr>
              <a:t>Advanced capabilities like Brute Force Attack and Custom Password Generator for password recovery and security analysis.</a:t>
            </a:r>
            <a:endParaRPr lang="en-US">
              <a:latin typeface="Times New Roman" panose="02020603050405020304" charset="0"/>
              <a:cs typeface="Times New Roman" panose="02020603050405020304" charset="0"/>
            </a:endParaRPr>
          </a:p>
          <a:p>
            <a:pPr>
              <a:buFont typeface="Arial" panose="020B0604020202020204" pitchFamily="34" charset="0"/>
              <a:buChar char="•"/>
            </a:pPr>
            <a:endParaRPr lang="en-US">
              <a:latin typeface="Times New Roman" panose="02020603050405020304" charset="0"/>
              <a:cs typeface="Times New Roman" panose="02020603050405020304" charset="0"/>
            </a:endParaRPr>
          </a:p>
          <a:p>
            <a:pPr>
              <a:buFont typeface="Arial" panose="020B0604020202020204" pitchFamily="34" charset="0"/>
              <a:buChar char="•"/>
            </a:pPr>
            <a:r>
              <a:rPr lang="en-US">
                <a:latin typeface="Times New Roman" panose="02020603050405020304" charset="0"/>
                <a:cs typeface="Times New Roman" panose="02020603050405020304" charset="0"/>
              </a:rPr>
              <a:t>Data Recovery Tool for retrieving lost or deleted JPEG images, bolstering data restoration versatility.</a:t>
            </a:r>
            <a:endParaRPr lang="en-US">
              <a:latin typeface="Times New Roman" panose="02020603050405020304" charset="0"/>
              <a:cs typeface="Times New Roman" panose="02020603050405020304" charset="0"/>
            </a:endParaRPr>
          </a:p>
        </p:txBody>
      </p:sp>
      <p:sp>
        <p:nvSpPr>
          <p:cNvPr id="8" name="Text Box 7"/>
          <p:cNvSpPr txBox="1"/>
          <p:nvPr/>
        </p:nvSpPr>
        <p:spPr>
          <a:xfrm>
            <a:off x="35560" y="4880610"/>
            <a:ext cx="3954780" cy="262890"/>
          </a:xfrm>
          <a:prstGeom prst="rect">
            <a:avLst/>
          </a:prstGeom>
          <a:noFill/>
        </p:spPr>
        <p:txBody>
          <a:bodyPr wrap="square" rtlCol="0">
            <a:noAutofit/>
          </a:bodyPr>
          <a:p>
            <a:r>
              <a:rPr lang="en-GB" sz="1200">
                <a:latin typeface="Times New Roman" panose="02020603050405020304" charset="0"/>
                <a:cs typeface="Times New Roman" panose="02020603050405020304" charset="0"/>
                <a:sym typeface="+mn-ea"/>
              </a:rPr>
              <a:t>Cyber</a:t>
            </a:r>
            <a:r>
              <a:rPr lang="en-IN" altLang="en-GB" sz="1200">
                <a:latin typeface="Times New Roman" panose="02020603050405020304" charset="0"/>
                <a:cs typeface="Times New Roman" panose="02020603050405020304" charset="0"/>
                <a:sym typeface="+mn-ea"/>
              </a:rPr>
              <a:t>Fox</a:t>
            </a:r>
            <a:r>
              <a:rPr lang="en-GB" sz="1200">
                <a:latin typeface="Times New Roman" panose="02020603050405020304" charset="0"/>
                <a:cs typeface="Times New Roman" panose="02020603050405020304" charset="0"/>
                <a:sym typeface="+mn-ea"/>
              </a:rPr>
              <a:t>: A Comprehensive Cyberforensic Tool</a:t>
            </a:r>
            <a:endParaRPr lang="en-GB" sz="1200">
              <a:latin typeface="Times New Roman" panose="02020603050405020304" charset="0"/>
              <a:cs typeface="Times New Roman" panose="02020603050405020304" charset="0"/>
            </a:endParaRPr>
          </a:p>
          <a:p>
            <a:endParaRPr lang="en-IN" altLang="en-US" sz="12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36" name="Shape 336"/>
        <p:cNvGrpSpPr/>
        <p:nvPr/>
      </p:nvGrpSpPr>
      <p:grpSpPr>
        <a:xfrm>
          <a:off x="0" y="0"/>
          <a:ext cx="0" cy="0"/>
          <a:chOff x="0" y="0"/>
          <a:chExt cx="0" cy="0"/>
        </a:xfrm>
      </p:grpSpPr>
      <p:sp>
        <p:nvSpPr>
          <p:cNvPr id="344" name="Google Shape;344;p44"/>
          <p:cNvSpPr txBox="1"/>
          <p:nvPr>
            <p:ph type="title"/>
          </p:nvPr>
        </p:nvSpPr>
        <p:spPr>
          <a:xfrm>
            <a:off x="720000" y="12308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a:latin typeface="Times New Roman" panose="02020603050405020304" charset="0"/>
                <a:cs typeface="Times New Roman" panose="02020603050405020304" charset="0"/>
              </a:rPr>
              <a:t>INTRODUCTION</a:t>
            </a:r>
            <a:endParaRPr lang="en-IN" altLang="en-GB">
              <a:latin typeface="Times New Roman" panose="02020603050405020304" charset="0"/>
              <a:cs typeface="Times New Roman" panose="02020603050405020304" charset="0"/>
            </a:endParaRPr>
          </a:p>
        </p:txBody>
      </p:sp>
      <p:cxnSp>
        <p:nvCxnSpPr>
          <p:cNvPr id="351" name="Google Shape;351;p44"/>
          <p:cNvCxnSpPr/>
          <p:nvPr/>
        </p:nvCxnSpPr>
        <p:spPr>
          <a:xfrm>
            <a:off x="755190" y="843105"/>
            <a:ext cx="673200" cy="0"/>
          </a:xfrm>
          <a:prstGeom prst="straightConnector1">
            <a:avLst/>
          </a:prstGeom>
          <a:noFill/>
          <a:ln w="28575" cap="flat" cmpd="sng">
            <a:solidFill>
              <a:schemeClr val="dk2"/>
            </a:solidFill>
            <a:prstDash val="solid"/>
            <a:round/>
            <a:headEnd type="none" w="med" len="med"/>
            <a:tailEnd type="none" w="med" len="med"/>
          </a:ln>
        </p:spPr>
      </p:cxnSp>
      <p:sp>
        <p:nvSpPr>
          <p:cNvPr id="2" name="Text Box 1"/>
          <p:cNvSpPr txBox="1"/>
          <p:nvPr/>
        </p:nvSpPr>
        <p:spPr>
          <a:xfrm>
            <a:off x="8533765" y="4660265"/>
            <a:ext cx="471805" cy="306705"/>
          </a:xfrm>
          <a:prstGeom prst="rect">
            <a:avLst/>
          </a:prstGeom>
          <a:noFill/>
        </p:spPr>
        <p:txBody>
          <a:bodyPr wrap="square" rtlCol="0">
            <a:spAutoFit/>
          </a:bodyPr>
          <a:p>
            <a:r>
              <a:rPr lang="en-IN" altLang="en-US"/>
              <a:t>10</a:t>
            </a:r>
            <a:endParaRPr lang="en-IN" altLang="en-US"/>
          </a:p>
        </p:txBody>
      </p:sp>
      <p:sp>
        <p:nvSpPr>
          <p:cNvPr id="3" name="Subtitle 2"/>
          <p:cNvSpPr/>
          <p:nvPr>
            <p:ph type="subTitle" idx="1"/>
          </p:nvPr>
        </p:nvSpPr>
        <p:spPr>
          <a:xfrm>
            <a:off x="420370" y="1152525"/>
            <a:ext cx="8475980" cy="3411855"/>
          </a:xfrm>
        </p:spPr>
        <p:txBody>
          <a:bodyPr/>
          <a:p>
            <a:pPr>
              <a:buFont typeface="Arial" panose="020B0604020202020204" pitchFamily="34" charset="0"/>
              <a:buChar char="•"/>
            </a:pPr>
            <a:r>
              <a:rPr lang="en-US">
                <a:latin typeface="Times New Roman" panose="02020603050405020304" charset="0"/>
                <a:cs typeface="Times New Roman" panose="02020603050405020304" charset="0"/>
              </a:rPr>
              <a:t> Malware Analysis Tool for threat detection and neutralization using signature-based methods.</a:t>
            </a:r>
            <a:endParaRPr lang="en-US">
              <a:latin typeface="Times New Roman" panose="02020603050405020304" charset="0"/>
              <a:cs typeface="Times New Roman" panose="02020603050405020304" charset="0"/>
            </a:endParaRPr>
          </a:p>
          <a:p>
            <a:pPr>
              <a:buFont typeface="Arial" panose="020B0604020202020204" pitchFamily="34" charset="0"/>
              <a:buChar char="•"/>
            </a:pPr>
            <a:endParaRPr lang="en-US">
              <a:latin typeface="Times New Roman" panose="02020603050405020304" charset="0"/>
              <a:cs typeface="Times New Roman" panose="02020603050405020304" charset="0"/>
            </a:endParaRPr>
          </a:p>
          <a:p>
            <a:pPr>
              <a:buFont typeface="Arial" panose="020B0604020202020204" pitchFamily="34" charset="0"/>
              <a:buChar char="•"/>
            </a:pPr>
            <a:r>
              <a:rPr lang="en-US">
                <a:latin typeface="Times New Roman" panose="02020603050405020304" charset="0"/>
                <a:cs typeface="Times New Roman" panose="02020603050405020304" charset="0"/>
              </a:rPr>
              <a:t>Cryptographic utilities such as Hash Cracker and Hash Calculator for decryption and data integrity verification.</a:t>
            </a:r>
            <a:endParaRPr lang="en-US">
              <a:latin typeface="Times New Roman" panose="02020603050405020304" charset="0"/>
              <a:cs typeface="Times New Roman" panose="02020603050405020304" charset="0"/>
            </a:endParaRPr>
          </a:p>
          <a:p>
            <a:pPr>
              <a:buFont typeface="Arial" panose="020B0604020202020204" pitchFamily="34" charset="0"/>
              <a:buChar char="•"/>
            </a:pPr>
            <a:endParaRPr lang="en-US">
              <a:latin typeface="Times New Roman" panose="02020603050405020304" charset="0"/>
              <a:cs typeface="Times New Roman" panose="02020603050405020304" charset="0"/>
            </a:endParaRPr>
          </a:p>
          <a:p>
            <a:pPr>
              <a:buFont typeface="Arial" panose="020B0604020202020204" pitchFamily="34" charset="0"/>
              <a:buChar char="•"/>
            </a:pPr>
            <a:r>
              <a:rPr lang="en-US">
                <a:latin typeface="Times New Roman" panose="02020603050405020304" charset="0"/>
                <a:cs typeface="Times New Roman" panose="02020603050405020304" charset="0"/>
              </a:rPr>
              <a:t>Tree View tool offering a comprehensive overview of system activities, empowering thorough digital investigations.</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pPr algn="l"/>
            <a:r>
              <a:rPr lang="en-US" b="1">
                <a:latin typeface="Times New Roman" panose="02020603050405020304" charset="0"/>
                <a:cs typeface="Times New Roman" panose="02020603050405020304" charset="0"/>
              </a:rPr>
              <a:t>Scope:</a:t>
            </a:r>
            <a:r>
              <a:rPr lang="en-IN" altLang="en-US" b="1">
                <a:latin typeface="Times New Roman" panose="02020603050405020304" charset="0"/>
                <a:cs typeface="Times New Roman" panose="02020603050405020304" charset="0"/>
              </a:rPr>
              <a:t>  </a:t>
            </a:r>
            <a:r>
              <a:rPr lang="en-US">
                <a:latin typeface="Times New Roman" panose="02020603050405020304" charset="0"/>
                <a:cs typeface="Times New Roman" panose="02020603050405020304" charset="0"/>
              </a:rPr>
              <a:t>The suite covers a wide range of forensic tasks including file analysis, data</a:t>
            </a:r>
            <a:r>
              <a:rPr lang="en-IN" altLang="en-US">
                <a:latin typeface="Times New Roman" panose="02020603050405020304" charset="0"/>
                <a:cs typeface="Times New Roman" panose="02020603050405020304" charset="0"/>
              </a:rPr>
              <a:t> r</a:t>
            </a:r>
            <a:r>
              <a:rPr lang="en-US">
                <a:latin typeface="Times New Roman" panose="02020603050405020304" charset="0"/>
                <a:cs typeface="Times New Roman" panose="02020603050405020304" charset="0"/>
              </a:rPr>
              <a:t>ecovery, </a:t>
            </a:r>
            <a:r>
              <a:rPr lang="en-IN" altLang="en-US">
                <a:latin typeface="Times New Roman" panose="02020603050405020304" charset="0"/>
                <a:cs typeface="Times New Roman" panose="02020603050405020304" charset="0"/>
              </a:rPr>
              <a:t>  </a:t>
            </a:r>
            <a:r>
              <a:rPr lang="en-US">
                <a:latin typeface="Times New Roman" panose="02020603050405020304" charset="0"/>
                <a:cs typeface="Times New Roman" panose="02020603050405020304" charset="0"/>
              </a:rPr>
              <a:t>threat </a:t>
            </a:r>
            <a:r>
              <a:rPr lang="en-IN" altLang="en-US">
                <a:latin typeface="Times New Roman" panose="02020603050405020304" charset="0"/>
                <a:cs typeface="Times New Roman" panose="02020603050405020304" charset="0"/>
              </a:rPr>
              <a:t>  </a:t>
            </a:r>
            <a:r>
              <a:rPr lang="en-US">
                <a:latin typeface="Times New Roman" panose="02020603050405020304" charset="0"/>
                <a:cs typeface="Times New Roman" panose="02020603050405020304" charset="0"/>
              </a:rPr>
              <a:t>detection, and cryptographic analysis, providing a holistic approach to digital investigation</a:t>
            </a:r>
            <a:endParaRPr lang="en-US">
              <a:latin typeface="Times New Roman" panose="02020603050405020304" charset="0"/>
              <a:cs typeface="Times New Roman" panose="02020603050405020304" charset="0"/>
            </a:endParaRPr>
          </a:p>
        </p:txBody>
      </p:sp>
      <p:sp>
        <p:nvSpPr>
          <p:cNvPr id="8" name="Text Box 7"/>
          <p:cNvSpPr txBox="1"/>
          <p:nvPr/>
        </p:nvSpPr>
        <p:spPr>
          <a:xfrm>
            <a:off x="35560" y="4880610"/>
            <a:ext cx="3954780" cy="262890"/>
          </a:xfrm>
          <a:prstGeom prst="rect">
            <a:avLst/>
          </a:prstGeom>
          <a:noFill/>
        </p:spPr>
        <p:txBody>
          <a:bodyPr wrap="square" rtlCol="0">
            <a:noAutofit/>
          </a:bodyPr>
          <a:p>
            <a:r>
              <a:rPr lang="en-GB" sz="1200">
                <a:latin typeface="Times New Roman" panose="02020603050405020304" charset="0"/>
                <a:cs typeface="Times New Roman" panose="02020603050405020304" charset="0"/>
                <a:sym typeface="+mn-ea"/>
              </a:rPr>
              <a:t>Cyber</a:t>
            </a:r>
            <a:r>
              <a:rPr lang="en-IN" altLang="en-GB" sz="1200">
                <a:latin typeface="Times New Roman" panose="02020603050405020304" charset="0"/>
                <a:cs typeface="Times New Roman" panose="02020603050405020304" charset="0"/>
                <a:sym typeface="+mn-ea"/>
              </a:rPr>
              <a:t>Fox</a:t>
            </a:r>
            <a:r>
              <a:rPr lang="en-GB" sz="1200">
                <a:latin typeface="Times New Roman" panose="02020603050405020304" charset="0"/>
                <a:cs typeface="Times New Roman" panose="02020603050405020304" charset="0"/>
                <a:sym typeface="+mn-ea"/>
              </a:rPr>
              <a:t>: A Comprehensive Cyberforensic Tool</a:t>
            </a:r>
            <a:endParaRPr lang="en-GB" sz="1200">
              <a:latin typeface="Times New Roman" panose="02020603050405020304" charset="0"/>
              <a:cs typeface="Times New Roman" panose="02020603050405020304" charset="0"/>
            </a:endParaRPr>
          </a:p>
          <a:p>
            <a:endParaRPr lang="en-IN" altLang="en-US" sz="12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36" name="Shape 336"/>
        <p:cNvGrpSpPr/>
        <p:nvPr/>
      </p:nvGrpSpPr>
      <p:grpSpPr>
        <a:xfrm>
          <a:off x="0" y="0"/>
          <a:ext cx="0" cy="0"/>
          <a:chOff x="0" y="0"/>
          <a:chExt cx="0" cy="0"/>
        </a:xfrm>
      </p:grpSpPr>
      <p:sp>
        <p:nvSpPr>
          <p:cNvPr id="344" name="Google Shape;344;p44"/>
          <p:cNvSpPr txBox="1"/>
          <p:nvPr>
            <p:ph type="title"/>
          </p:nvPr>
        </p:nvSpPr>
        <p:spPr>
          <a:xfrm>
            <a:off x="720000" y="12308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a:latin typeface="Times New Roman" panose="02020603050405020304" charset="0"/>
                <a:cs typeface="Times New Roman" panose="02020603050405020304" charset="0"/>
              </a:rPr>
              <a:t>INTRODUCTION</a:t>
            </a:r>
            <a:endParaRPr lang="en-IN" altLang="en-GB">
              <a:latin typeface="Times New Roman" panose="02020603050405020304" charset="0"/>
              <a:cs typeface="Times New Roman" panose="02020603050405020304" charset="0"/>
            </a:endParaRPr>
          </a:p>
        </p:txBody>
      </p:sp>
      <p:cxnSp>
        <p:nvCxnSpPr>
          <p:cNvPr id="351" name="Google Shape;351;p44"/>
          <p:cNvCxnSpPr/>
          <p:nvPr/>
        </p:nvCxnSpPr>
        <p:spPr>
          <a:xfrm>
            <a:off x="755190" y="843105"/>
            <a:ext cx="673200" cy="0"/>
          </a:xfrm>
          <a:prstGeom prst="straightConnector1">
            <a:avLst/>
          </a:prstGeom>
          <a:noFill/>
          <a:ln w="28575" cap="flat" cmpd="sng">
            <a:solidFill>
              <a:schemeClr val="dk2"/>
            </a:solidFill>
            <a:prstDash val="solid"/>
            <a:round/>
            <a:headEnd type="none" w="med" len="med"/>
            <a:tailEnd type="none" w="med" len="med"/>
          </a:ln>
        </p:spPr>
      </p:cxnSp>
      <p:sp>
        <p:nvSpPr>
          <p:cNvPr id="2" name="Text Box 1"/>
          <p:cNvSpPr txBox="1"/>
          <p:nvPr/>
        </p:nvSpPr>
        <p:spPr>
          <a:xfrm>
            <a:off x="8533765" y="4660265"/>
            <a:ext cx="471805" cy="306705"/>
          </a:xfrm>
          <a:prstGeom prst="rect">
            <a:avLst/>
          </a:prstGeom>
          <a:noFill/>
        </p:spPr>
        <p:txBody>
          <a:bodyPr wrap="square" rtlCol="0">
            <a:spAutoFit/>
          </a:bodyPr>
          <a:p>
            <a:r>
              <a:rPr lang="en-IN" altLang="en-US"/>
              <a:t>10</a:t>
            </a:r>
            <a:endParaRPr lang="en-IN" altLang="en-US"/>
          </a:p>
        </p:txBody>
      </p:sp>
      <p:sp>
        <p:nvSpPr>
          <p:cNvPr id="3" name="Subtitle 2"/>
          <p:cNvSpPr/>
          <p:nvPr>
            <p:ph type="subTitle" idx="1"/>
          </p:nvPr>
        </p:nvSpPr>
        <p:spPr>
          <a:xfrm>
            <a:off x="755650" y="1419860"/>
            <a:ext cx="7710170" cy="2918460"/>
          </a:xfrm>
        </p:spPr>
        <p:txBody>
          <a:bodyPr/>
          <a:p>
            <a:pPr>
              <a:buFont typeface="Arial" panose="020B0604020202020204" pitchFamily="34" charset="0"/>
              <a:buChar char="•"/>
            </a:pPr>
            <a:r>
              <a:rPr lang="en-US" b="1">
                <a:latin typeface="Times New Roman" panose="02020603050405020304" charset="0"/>
                <a:cs typeface="Times New Roman" panose="02020603050405020304" charset="0"/>
              </a:rPr>
              <a:t>Target Users:</a:t>
            </a:r>
            <a:r>
              <a:rPr lang="en-US">
                <a:latin typeface="Times New Roman" panose="02020603050405020304" charset="0"/>
                <a:cs typeface="Times New Roman" panose="02020603050405020304" charset="0"/>
              </a:rPr>
              <a:t> Digital forensic investigators, cybersecurity professionals, law enforcement agencies, and legal experts involved in digital evidence analysis.</a:t>
            </a:r>
            <a:endParaRPr lang="en-US">
              <a:latin typeface="Times New Roman" panose="02020603050405020304" charset="0"/>
              <a:cs typeface="Times New Roman" panose="02020603050405020304" charset="0"/>
            </a:endParaRPr>
          </a:p>
          <a:p>
            <a:pPr>
              <a:buFont typeface="Arial" panose="020B0604020202020204" pitchFamily="34" charset="0"/>
              <a:buChar char="•"/>
            </a:pPr>
            <a:endParaRPr lang="en-US">
              <a:latin typeface="Times New Roman" panose="02020603050405020304" charset="0"/>
              <a:cs typeface="Times New Roman" panose="02020603050405020304" charset="0"/>
            </a:endParaRPr>
          </a:p>
          <a:p>
            <a:pPr>
              <a:buFont typeface="Arial" panose="020B0604020202020204" pitchFamily="34" charset="0"/>
              <a:buChar char="•"/>
            </a:pPr>
            <a:endParaRPr lang="en-US">
              <a:latin typeface="Times New Roman" panose="02020603050405020304" charset="0"/>
              <a:cs typeface="Times New Roman" panose="02020603050405020304" charset="0"/>
            </a:endParaRPr>
          </a:p>
          <a:p>
            <a:pPr>
              <a:buFont typeface="Arial" panose="020B0604020202020204" pitchFamily="34" charset="0"/>
              <a:buChar char="•"/>
            </a:pPr>
            <a:endParaRPr lang="en-US">
              <a:latin typeface="Times New Roman" panose="02020603050405020304" charset="0"/>
              <a:cs typeface="Times New Roman" panose="02020603050405020304" charset="0"/>
            </a:endParaRPr>
          </a:p>
          <a:p>
            <a:pPr>
              <a:buFont typeface="Arial" panose="020B0604020202020204" pitchFamily="34" charset="0"/>
              <a:buChar char="•"/>
            </a:pPr>
            <a:r>
              <a:rPr lang="en-US" b="1">
                <a:latin typeface="Times New Roman" panose="02020603050405020304" charset="0"/>
                <a:cs typeface="Times New Roman" panose="02020603050405020304" charset="0"/>
              </a:rPr>
              <a:t>Outcome:</a:t>
            </a:r>
            <a:r>
              <a:rPr lang="en-US">
                <a:latin typeface="Times New Roman" panose="02020603050405020304" charset="0"/>
                <a:cs typeface="Times New Roman" panose="02020603050405020304" charset="0"/>
              </a:rPr>
              <a:t> Enhanced capabilities in digital investigation and analysis, leading to improved cybersecurity measures and effective resolution of digital crimes.</a:t>
            </a:r>
            <a:endParaRPr lang="en-US">
              <a:latin typeface="Times New Roman" panose="02020603050405020304" charset="0"/>
              <a:cs typeface="Times New Roman" panose="02020603050405020304" charset="0"/>
            </a:endParaRPr>
          </a:p>
        </p:txBody>
      </p:sp>
      <p:sp>
        <p:nvSpPr>
          <p:cNvPr id="8" name="Text Box 7"/>
          <p:cNvSpPr txBox="1"/>
          <p:nvPr/>
        </p:nvSpPr>
        <p:spPr>
          <a:xfrm>
            <a:off x="35560" y="4880610"/>
            <a:ext cx="3954780" cy="262890"/>
          </a:xfrm>
          <a:prstGeom prst="rect">
            <a:avLst/>
          </a:prstGeom>
          <a:noFill/>
        </p:spPr>
        <p:txBody>
          <a:bodyPr wrap="square" rtlCol="0">
            <a:noAutofit/>
          </a:bodyPr>
          <a:p>
            <a:r>
              <a:rPr lang="en-GB" sz="1200">
                <a:latin typeface="Times New Roman" panose="02020603050405020304" charset="0"/>
                <a:cs typeface="Times New Roman" panose="02020603050405020304" charset="0"/>
                <a:sym typeface="+mn-ea"/>
              </a:rPr>
              <a:t>Cyber</a:t>
            </a:r>
            <a:r>
              <a:rPr lang="en-IN" altLang="en-GB" sz="1200">
                <a:latin typeface="Times New Roman" panose="02020603050405020304" charset="0"/>
                <a:cs typeface="Times New Roman" panose="02020603050405020304" charset="0"/>
                <a:sym typeface="+mn-ea"/>
              </a:rPr>
              <a:t>Fox</a:t>
            </a:r>
            <a:r>
              <a:rPr lang="en-GB" sz="1200">
                <a:latin typeface="Times New Roman" panose="02020603050405020304" charset="0"/>
                <a:cs typeface="Times New Roman" panose="02020603050405020304" charset="0"/>
                <a:sym typeface="+mn-ea"/>
              </a:rPr>
              <a:t>: A Comprehensive Cyberforensic Tool</a:t>
            </a:r>
            <a:endParaRPr lang="en-GB" sz="1200">
              <a:latin typeface="Times New Roman" panose="02020603050405020304" charset="0"/>
              <a:cs typeface="Times New Roman" panose="02020603050405020304" charset="0"/>
            </a:endParaRPr>
          </a:p>
          <a:p>
            <a:endParaRPr lang="en-IN" altLang="en-US" sz="1200">
              <a:solidFill>
                <a:schemeClr val="tx1"/>
              </a:solidFill>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Agreements in Institutional Economics by Slidesgo">
  <a:themeElements>
    <a:clrScheme name="Simple Light">
      <a:dk1>
        <a:srgbClr val="FFFFFF"/>
      </a:dk1>
      <a:lt1>
        <a:srgbClr val="103235"/>
      </a:lt1>
      <a:dk2>
        <a:srgbClr val="EB5D06"/>
      </a:dk2>
      <a:lt2>
        <a:srgbClr val="54976E"/>
      </a:lt2>
      <a:accent1>
        <a:srgbClr val="396D4D"/>
      </a:accent1>
      <a:accent2>
        <a:srgbClr val="143E42"/>
      </a:accent2>
      <a:accent3>
        <a:srgbClr val="FFFFFF"/>
      </a:accent3>
      <a:accent4>
        <a:srgbClr val="FFFFFF"/>
      </a:accent4>
      <a:accent5>
        <a:srgbClr val="FFFFFF"/>
      </a:accent5>
      <a:accent6>
        <a:srgbClr val="FFFFFF"/>
      </a:accent6>
      <a:hlink>
        <a:srgbClr val="35353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9888</Words>
  <Application>WPS Presentation</Application>
  <PresentationFormat/>
  <Paragraphs>379</Paragraphs>
  <Slides>31</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31</vt:i4>
      </vt:variant>
    </vt:vector>
  </HeadingPairs>
  <TitlesOfParts>
    <vt:vector size="47" baseType="lpstr">
      <vt:lpstr>Arial</vt:lpstr>
      <vt:lpstr>SimSun</vt:lpstr>
      <vt:lpstr>Wingdings</vt:lpstr>
      <vt:lpstr>Arial</vt:lpstr>
      <vt:lpstr>Heebo SemiBold</vt:lpstr>
      <vt:lpstr>Heebo</vt:lpstr>
      <vt:lpstr>Mulish</vt:lpstr>
      <vt:lpstr>Nunito Light</vt:lpstr>
      <vt:lpstr>Segoe Print</vt:lpstr>
      <vt:lpstr>Darker Grotesque Light</vt:lpstr>
      <vt:lpstr>Anaheim</vt:lpstr>
      <vt:lpstr>Times New Roman</vt:lpstr>
      <vt:lpstr>Wingdings</vt:lpstr>
      <vt:lpstr>Microsoft YaHei</vt:lpstr>
      <vt:lpstr>Arial Unicode MS</vt:lpstr>
      <vt:lpstr>Agreements in Institutional Economics by Slidesgo</vt:lpstr>
      <vt:lpstr>CyberFox: A  Comprehensive  Cyberforensic Tool</vt:lpstr>
      <vt:lpstr>Table of contents</vt:lpstr>
      <vt:lpstr>ABSTRACT</vt:lpstr>
      <vt:lpstr>PROBLEM DEFINITION</vt:lpstr>
      <vt:lpstr>FORMULATION OF OBJECTIVES</vt:lpstr>
      <vt:lpstr>FORMULATION OF OBJECTIVES</vt:lpstr>
      <vt:lpstr>INTRODUCTION</vt:lpstr>
      <vt:lpstr>INTRODUCTION</vt:lpstr>
      <vt:lpstr>INTRODUCTION</vt:lpstr>
      <vt:lpstr>LITERATURE SURVEY</vt:lpstr>
      <vt:lpstr>DESIGN</vt:lpstr>
      <vt:lpstr>METHODOLOGY</vt:lpstr>
      <vt:lpstr>METHODOLOGY</vt:lpstr>
      <vt:lpstr>ALGORITHM</vt:lpstr>
      <vt:lpstr>RESULT AND DISCUSSION</vt:lpstr>
      <vt:lpstr>RESULT AND DISCUSSION</vt:lpstr>
      <vt:lpstr>RESULT AND DISCUSSION</vt:lpstr>
      <vt:lpstr>RESULT AND DISCUSSION</vt:lpstr>
      <vt:lpstr>RESULT AND DISCUSSION</vt:lpstr>
      <vt:lpstr>RESULT AND DISCUSSION</vt:lpstr>
      <vt:lpstr>RESULT AND DISCUSSION</vt:lpstr>
      <vt:lpstr>RESULT AND DISCUSSION</vt:lpstr>
      <vt:lpstr>RESULT AND DISCUSSION</vt:lpstr>
      <vt:lpstr>RESULT AND DISCUSSION</vt:lpstr>
      <vt:lpstr>RESULT AND DISCUSSION</vt:lpstr>
      <vt:lpstr>RESULT AND DISCUSSION</vt:lpstr>
      <vt:lpstr>CONCLUSION</vt:lpstr>
      <vt:lpstr>CONCLUSION</vt:lpstr>
      <vt:lpstr>FUTURE SCOPE</vt:lpstr>
      <vt:lpstr>REFERENCE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CyberSleuth: A  Comprehensive  Cyberforensic Tool</dc:title>
  <dc:creator/>
  <cp:lastModifiedBy>nanda</cp:lastModifiedBy>
  <cp:revision>24</cp:revision>
  <dcterms:created xsi:type="dcterms:W3CDTF">2023-11-20T15:38:00Z</dcterms:created>
  <dcterms:modified xsi:type="dcterms:W3CDTF">2024-08-05T14:36:32Z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1C7B8E2D4D484BB7837393FBB9E01741_12</vt:lpwstr>
  </property>
  <property fmtid="{D5CDD505-2E9C-101B-9397-08002B2CF9AE}" pid="3" name="KSOProductBuildVer">
    <vt:lpwstr>1033-12.2.0.13472</vt:lpwstr>
  </property>
</Properties>
</file>