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Transfer Learning-Based Classification of Poultry Diseases</a:t>
            </a:r>
          </a:p>
          <a:p>
            <a:r>
              <a:t>for Enhanced Health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Farm-level disease monitoring.</a:t>
            </a:r>
          </a:p>
          <a:p>
            <a:pPr/>
            <a:r>
              <a:t>Veterinary diagnostic assistance.</a:t>
            </a:r>
          </a:p>
          <a:p>
            <a:pPr/>
            <a:r>
              <a:t>Early intervention reduces mortality.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Successfully applied transfer learning for poultry disease classification.</a:t>
            </a:r>
          </a:p>
          <a:p>
            <a:pPr/>
            <a:r>
              <a:t>Enhanced accuracy compared to traditional methods.</a:t>
            </a:r>
          </a:p>
          <a:p>
            <a:pPr/>
            <a:r>
              <a:t>Future: Expand dataset, develop mobile-based diagnostic tools.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Relevant research papers and articles.</a:t>
            </a:r>
          </a:p>
          <a:p>
            <a:pPr/>
            <a:r>
              <a:t>Datasets from academic and open-source repositories.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Poultry farming is vital for food security and economy.</a:t>
            </a:r>
          </a:p>
          <a:p>
            <a:pPr/>
            <a:r>
              <a:t>Diseases pose serious threats to productivity.</a:t>
            </a:r>
          </a:p>
          <a:p>
            <a:pPr/>
            <a:r>
              <a:t>Early detection is essential for reducing losses.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Traditional disease detection is slow and costly.</a:t>
            </a:r>
          </a:p>
          <a:p>
            <a:pPr/>
            <a:r>
              <a:t>Requires expert intervention and lab testing.</a:t>
            </a:r>
          </a:p>
          <a:p>
            <a:pPr/>
            <a:r>
              <a:t>Lack of automated, scalable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Develop an AI system for poultry disease classification.</a:t>
            </a:r>
          </a:p>
          <a:p>
            <a:pPr/>
            <a:r>
              <a:t>Leverage transfer learning with pre-trained CNN models.</a:t>
            </a:r>
          </a:p>
          <a:p>
            <a:pPr/>
            <a:r>
              <a:t>Enhance health management and early detection.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Conventional ML models: limited accuracy.</a:t>
            </a:r>
          </a:p>
          <a:p>
            <a:pPr/>
            <a:r>
              <a:t>Deep Learning shows promise but needs large datasets.</a:t>
            </a:r>
          </a:p>
          <a:p>
            <a:pPr/>
            <a:r>
              <a:t>Gap: Poor generalization and dataset constraints.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Dataset: Poultry disease images.</a:t>
            </a:r>
          </a:p>
          <a:p>
            <a:pPr/>
            <a:r>
              <a:t>Preprocessing: Augmentation, normalization.</a:t>
            </a:r>
          </a:p>
          <a:p>
            <a:pPr/>
            <a:r>
              <a:t>Transfer Learning: ResNet, VGG, Inception models.</a:t>
            </a:r>
          </a:p>
          <a:p>
            <a:pPr/>
            <a:r>
              <a:t>Training, validation, and testing pipeline.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Input image → Preprocessing → Pre-trained CNN → Classification → Output.</a:t>
            </a:r>
          </a:p>
          <a:p>
            <a:pPr/>
            <a:r>
              <a:t>Improves efficiency and reduces training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Achieved high accuracy with transfer learning models.</a:t>
            </a:r>
          </a:p>
          <a:p>
            <a:pPr/>
            <a:r>
              <a:t>Metrics: Precision, Recall, F1-score evaluated.</a:t>
            </a:r>
          </a:p>
          <a:p>
            <a:pPr/>
            <a:r>
              <a:t>Confusion matrix used for performance validation.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Strength: Robust feature extraction via transfer learning.</a:t>
            </a:r>
          </a:p>
          <a:p>
            <a:pPr/>
            <a:r>
              <a:t>Limitation: Dataset size and real-world adaptability.</a:t>
            </a:r>
          </a:p>
          <a:p>
            <a:pPr/>
            <a:r>
              <a:t>Potential: Scalable deployment in farms.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