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9C1A-D619-419B-BE37-25273971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48B91-9B80-4E31-94BD-F673A39EE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12AEE-3DAB-4254-8288-D974F3A9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F55C-0604-424B-9ED6-DAD4E1B348CF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7F64C-C410-435B-9F4E-0F71C86E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EC49-FAEE-48E4-BADD-6AA18827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562-BDD0-4BB0-8CB0-79191B0F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5019-FCDB-4C3F-AD70-4496ED74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D2D42-5639-46C8-9893-FFCDA2093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5EE8-2E80-4289-953B-7D8B42F2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F55C-0604-424B-9ED6-DAD4E1B348CF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4811-943C-48C6-AED1-3034A69E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C424-5F54-4B93-B996-6C377DDB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562-BDD0-4BB0-8CB0-79191B0F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A7A6D-831F-4F6D-B1A8-145739B6F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C7F9F-4F42-4AF7-9728-8D0EA512B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9562-9034-41D0-B4C0-C56AB5FA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F55C-0604-424B-9ED6-DAD4E1B348CF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C351-868A-410C-9A3F-97F4DF97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EA21B-6FBA-464C-BA1E-E5F2183C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562-BDD0-4BB0-8CB0-79191B0F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525F-5270-4BA7-9753-C0F121C6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1F772-D15C-4D25-A4E2-4427255F5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7B99B-3E0A-4E35-B9C9-D36BC255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F55C-0604-424B-9ED6-DAD4E1B348CF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D03E-11FE-4432-8078-0A089631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C2214-EB9E-4302-85BA-6E72327C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562-BDD0-4BB0-8CB0-79191B0F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1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5CB9-9EA6-4B40-A5CA-BB9E6888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BFCA1-E84A-4600-9B58-576BA089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23EE7-AA52-443E-A83D-671B0348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F55C-0604-424B-9ED6-DAD4E1B348CF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97ABC-9868-4318-A575-B34E620B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660E-C733-48A8-AAB1-66FC47D5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562-BDD0-4BB0-8CB0-79191B0F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8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7D90-368F-4361-BA4D-E84B033D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BBC9-56C3-4381-903D-9AFCF334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6E790-CA71-486E-ACB7-00B4413ED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7519B-80A7-4C2A-8427-DAC3DC35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F55C-0604-424B-9ED6-DAD4E1B348CF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6514F-EF0A-4CA1-AC6D-BE50B74B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16715-752A-4033-A97B-9ABB799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562-BDD0-4BB0-8CB0-79191B0F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5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A0D5-661C-4959-9E49-D30CC70B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E8FA2-4FB3-4F52-9F2D-C5D270D7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6B329-2A1B-4331-AE73-67C5DF70C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13194-5ADD-4824-A2BA-60CA96CD0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C93CA-E3C3-44FA-B645-27252AC03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0ABA4-1918-4AB6-AE07-3280349F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F55C-0604-424B-9ED6-DAD4E1B348CF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4D43A-A2CE-493A-A4BA-0FFEAD59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843C8-357D-4A2D-BEED-42C83648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562-BDD0-4BB0-8CB0-79191B0F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5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1D30-A014-468C-B263-C593216C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F9FFE-B41D-4B93-818A-F53BDB66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F55C-0604-424B-9ED6-DAD4E1B348CF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2B4AB-4E0D-4BBC-BCA4-D79AEE30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FCB6F-EBCA-4410-AF14-FB977E7F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562-BDD0-4BB0-8CB0-79191B0F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0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F36AB-113D-4050-9B79-BBA0EAD3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F55C-0604-424B-9ED6-DAD4E1B348CF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BE371-5D50-419B-A280-2AEBE4F3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18834-BFD5-467B-8223-8E56525A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562-BDD0-4BB0-8CB0-79191B0F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4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6F85-DCF7-42E8-972D-0ECA91BC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8173-132E-4B4C-AC7B-B7A66315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FDBDF-A7C7-46AB-9FEF-3CC6BE067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A3A3E-1B08-497D-9909-3F042FA5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F55C-0604-424B-9ED6-DAD4E1B348CF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515B-B559-4CF9-B656-BE7606FD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F1729-5848-44AD-B711-16113A05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562-BDD0-4BB0-8CB0-79191B0F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4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39CC-554E-4EBF-ACA5-527EC75D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B0D49-CDD6-4997-9BF0-C89B7B85B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080BD-354F-4C43-9FDD-036DA274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F9856-F3DF-4393-BE57-E547C24C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F55C-0604-424B-9ED6-DAD4E1B348CF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1C70E-8520-46DF-A152-EFBBE3C3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043FC-E74B-4A93-B982-A48DC101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562-BDD0-4BB0-8CB0-79191B0F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1A408-3CD0-43E8-ADD4-8064C5A4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6ACC3-0BC7-4049-A51E-4CDD86367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C502-F6DA-4EC7-814E-08058FDAC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F55C-0604-424B-9ED6-DAD4E1B348CF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98A4-9342-48E1-9BB0-6858C20E9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74EF9-CEE4-4898-A6DA-073D82CD8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7562-BDD0-4BB0-8CB0-79191B0F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1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A88B-0C1B-4703-82B6-1F81669F4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and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988DE-D558-410D-BF32-0ED2A9F99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Source:Web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7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4726-61A4-4247-A7C7-D1089D3F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5D21-EB9E-465F-9042-4EED05FE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Artificial Intelligence  </a:t>
            </a:r>
            <a:r>
              <a:rPr lang="en-US" dirty="0"/>
              <a:t>— </a:t>
            </a:r>
            <a:r>
              <a:rPr lang="en-US" b="1" dirty="0"/>
              <a:t> Human Intelligence Exhibited by Machines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Machine Learning </a:t>
            </a:r>
            <a:r>
              <a:rPr lang="en-US" dirty="0"/>
              <a:t>— </a:t>
            </a:r>
            <a:r>
              <a:rPr lang="en-US" b="1" dirty="0"/>
              <a:t> An Approach to Achieve Artificial Intelligence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Deep Learning </a:t>
            </a:r>
            <a:r>
              <a:rPr lang="en-US" dirty="0"/>
              <a:t>— </a:t>
            </a:r>
            <a:r>
              <a:rPr lang="en-US" b="1" dirty="0"/>
              <a:t>A Technique for Implementing Machine Learning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9E60-27F1-484F-B71B-0580A3D5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A2DA-9C3E-40AE-AE06-0EB5B196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r>
              <a:rPr lang="en-US" dirty="0"/>
              <a:t>- It relies upon learning abilities </a:t>
            </a:r>
            <a:r>
              <a:rPr lang="en-US" dirty="0" err="1"/>
              <a:t>i.e</a:t>
            </a:r>
            <a:r>
              <a:rPr lang="en-US" dirty="0"/>
              <a:t> making machines learn on their own by analyzing large datasets, applying their knowledge to perform various tasks and learn from their own mistakes, without the need of hand-code instructions.</a:t>
            </a:r>
          </a:p>
          <a:p>
            <a:r>
              <a:rPr lang="en-US" b="1" dirty="0"/>
              <a:t>Deep Learning</a:t>
            </a:r>
            <a:r>
              <a:rPr lang="en-US" dirty="0"/>
              <a:t>- Technology based on deep artificial neural networks, which are a set of algorithms reaching new and better levels of accuracy. The design of these networks is inspired by the biological neural network that the human brain uses.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31D2-E93C-4809-A8AD-4C95C2BF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94D6-8C8C-4ABC-9412-1BFD7037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r>
              <a:rPr lang="en-US" dirty="0"/>
              <a:t>- It uses algorithms to process data, learn from the data, recognize characteristics and patterns from it, and predict or determine various outcomes.</a:t>
            </a:r>
          </a:p>
          <a:p>
            <a:r>
              <a:rPr lang="en-US" b="1" dirty="0"/>
              <a:t>Deep Learning</a:t>
            </a:r>
            <a:r>
              <a:rPr lang="en-US" dirty="0"/>
              <a:t>- It converts a large quantity of raw unprocessed data into a representation that is then used to perform various tasks and make better decisions.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C654-4A86-416F-AB2F-1A1180C3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3F25-44F3-46FE-9261-1DC85659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r>
              <a:rPr lang="en-US" dirty="0"/>
              <a:t> keeps evolving as it becomes exposed to new and ever-changing data.</a:t>
            </a:r>
          </a:p>
          <a:p>
            <a:r>
              <a:rPr lang="en-US" b="1" dirty="0"/>
              <a:t>Deep Learning</a:t>
            </a:r>
            <a:r>
              <a:rPr lang="en-US" dirty="0"/>
              <a:t> can be expensive and requires massive datasets to train itself on. It is a subset of machine learning. It uses some of its techniques.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8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C948-5053-4EAE-84C1-807F7E05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A3BD-049C-41D3-9204-89AEC71D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r>
              <a:rPr lang="en-US" dirty="0"/>
              <a:t>- It spans across multiple industries to automate a number of tasks, such as, finding malware for data security firms, helping financial professionals recognize favorable trades, facial recognition, speech recognition, object recognition, translation, email filtering, etc.</a:t>
            </a:r>
          </a:p>
          <a:p>
            <a:r>
              <a:rPr lang="en-US" b="1" dirty="0"/>
              <a:t>Deep Learning</a:t>
            </a:r>
            <a:r>
              <a:rPr lang="en-US" dirty="0"/>
              <a:t>- It helps solve many important problems, such as, image recognition, sound recognition, recommender systems, text-based searches, fraud detection, spam detection, handwriting recognition, image search, street view recognition, translation, speech recognition systems such as those found in Siri,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6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AA55-3630-4664-9269-A3716355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A2A4-3F69-4967-8529-A01BC08C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 and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Deep Learning</dc:title>
  <dc:creator>RePack by Diakov</dc:creator>
  <cp:lastModifiedBy>RePack by Diakov</cp:lastModifiedBy>
  <cp:revision>4</cp:revision>
  <dcterms:created xsi:type="dcterms:W3CDTF">2017-11-21T22:04:30Z</dcterms:created>
  <dcterms:modified xsi:type="dcterms:W3CDTF">2017-11-21T22:10:37Z</dcterms:modified>
</cp:coreProperties>
</file>