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76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4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758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874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4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685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858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016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97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31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8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1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85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4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9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C70431-66A8-4B6E-B977-C3705F5E85EE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86B010-37DA-44F4-8AB0-C69DE89B19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5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6547-2B93-2266-6AE8-AC832FE22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029378"/>
            <a:ext cx="9255117" cy="1064341"/>
          </a:xfrm>
        </p:spPr>
        <p:txBody>
          <a:bodyPr/>
          <a:lstStyle/>
          <a:p>
            <a:r>
              <a:rPr lang="en-IN" sz="7200" dirty="0">
                <a:latin typeface="Bell MT" panose="02020503060305020303" pitchFamily="18" charset="0"/>
              </a:rPr>
              <a:t>ECHOVERSE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37A35-080C-AE1C-801D-2008A6CC1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0462" y="3764281"/>
            <a:ext cx="6751075" cy="1425678"/>
          </a:xfrm>
        </p:spPr>
        <p:txBody>
          <a:bodyPr>
            <a:normAutofit/>
          </a:bodyPr>
          <a:lstStyle/>
          <a:p>
            <a:r>
              <a:rPr lang="en-IN" sz="3600" dirty="0"/>
              <a:t>AN AI – POWERED AUDIO BOOK</a:t>
            </a:r>
          </a:p>
        </p:txBody>
      </p:sp>
    </p:spTree>
    <p:extLst>
      <p:ext uri="{BB962C8B-B14F-4D97-AF65-F5344CB8AC3E}">
        <p14:creationId xmlns:p14="http://schemas.microsoft.com/office/powerpoint/2010/main" val="334615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33EB-F0C1-927C-6F95-F383B432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1" y="982132"/>
            <a:ext cx="10088878" cy="1303867"/>
          </a:xfrm>
        </p:spPr>
        <p:txBody>
          <a:bodyPr>
            <a:normAutofit fontScale="90000"/>
          </a:bodyPr>
          <a:lstStyle/>
          <a:p>
            <a:r>
              <a:rPr lang="en-IN" dirty="0"/>
              <a:t>ECHOVERSE AI-POWERED AUDIOBOOK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A516-E58C-85BD-FDFE-158EDD54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753599" cy="3318936"/>
          </a:xfrm>
        </p:spPr>
        <p:txBody>
          <a:bodyPr>
            <a:normAutofit lnSpcReduction="10000"/>
          </a:bodyPr>
          <a:lstStyle/>
          <a:p>
            <a:r>
              <a:rPr lang="en-US" sz="3600" dirty="0" err="1"/>
              <a:t>EchoVerse</a:t>
            </a:r>
            <a:r>
              <a:rPr lang="en-US" sz="3600" dirty="0"/>
              <a:t> is a generative AI-based audiobook creation system that transforms user-provided text into expressive, downloadable audio content. It is designed for accessibility, convenience, and content reusability, helping students, professionals, and visually impaired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14726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0BD9-9308-CDE1-8568-D667D193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ED4383-BAF3-AE99-01C2-AB002A548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02" y="2557463"/>
            <a:ext cx="4946795" cy="3317875"/>
          </a:xfrm>
        </p:spPr>
      </p:pic>
    </p:spTree>
    <p:extLst>
      <p:ext uri="{BB962C8B-B14F-4D97-AF65-F5344CB8AC3E}">
        <p14:creationId xmlns:p14="http://schemas.microsoft.com/office/powerpoint/2010/main" val="190267008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89A-8B0B-4B45-C3B8-D4B5E7316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508" y="4312920"/>
            <a:ext cx="3589264" cy="347698"/>
          </a:xfrm>
        </p:spPr>
        <p:txBody>
          <a:bodyPr>
            <a:normAutofit fontScale="90000"/>
          </a:bodyPr>
          <a:lstStyle/>
          <a:p>
            <a:r>
              <a:rPr lang="en-IN" sz="2000" dirty="0"/>
              <a:t>1. User provides text input or uploads a .txt file</a:t>
            </a:r>
            <a:br>
              <a:rPr lang="en-IN" sz="2000" dirty="0"/>
            </a:br>
            <a:r>
              <a:rPr lang="en-IN" sz="2000" dirty="0"/>
              <a:t>2. Text is displayed in the interface</a:t>
            </a:r>
            <a:br>
              <a:rPr lang="en-IN" sz="2000" dirty="0"/>
            </a:br>
            <a:r>
              <a:rPr lang="en-IN" sz="2000" dirty="0"/>
              <a:t>3. User selects tone: Neutral, Suspenseful, or Inspiring</a:t>
            </a:r>
            <a:br>
              <a:rPr lang="en-IN" sz="2000" dirty="0"/>
            </a:br>
            <a:r>
              <a:rPr lang="en-IN" sz="2000" dirty="0"/>
              <a:t>4. IBM </a:t>
            </a:r>
            <a:r>
              <a:rPr lang="en-IN" sz="2000" dirty="0" err="1"/>
              <a:t>Watsonx</a:t>
            </a:r>
            <a:r>
              <a:rPr lang="en-IN" sz="2000" dirty="0"/>
              <a:t> Granite LLM rewrites text with prompt chaining</a:t>
            </a:r>
            <a:br>
              <a:rPr lang="en-IN" sz="2000" dirty="0"/>
            </a:br>
            <a:r>
              <a:rPr lang="en-IN" sz="2000" dirty="0"/>
              <a:t>5. IBM Watson Text-to-Speech converts rewritten text into narration</a:t>
            </a:r>
            <a:br>
              <a:rPr lang="en-IN" sz="2000" dirty="0"/>
            </a:br>
            <a:r>
              <a:rPr lang="en-IN" sz="2000" dirty="0"/>
              <a:t>6. Audio is generated and made downloadable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EchoVerseWorld - YouTube">
            <a:extLst>
              <a:ext uri="{FF2B5EF4-FFF2-40B4-BE49-F238E27FC236}">
                <a16:creationId xmlns:a16="http://schemas.microsoft.com/office/drawing/2014/main" id="{302C923D-B4D9-72F8-8FE8-B6E9BCE2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165" y="2786215"/>
            <a:ext cx="2563761" cy="256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F93F5F-9831-A1C9-476B-6EFA613BF8D7}"/>
              </a:ext>
            </a:extLst>
          </p:cNvPr>
          <p:cNvSpPr txBox="1"/>
          <p:nvPr/>
        </p:nvSpPr>
        <p:spPr>
          <a:xfrm>
            <a:off x="4137165" y="1046359"/>
            <a:ext cx="5516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3775699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A4EF0-75F1-D620-E55A-520F37D2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EchoVerse</a:t>
            </a:r>
            <a:r>
              <a:rPr lang="en-IN" dirty="0"/>
              <a:t> leverages IBM </a:t>
            </a:r>
            <a:r>
              <a:rPr lang="en-IN" dirty="0" err="1"/>
              <a:t>Watsonx</a:t>
            </a:r>
            <a:r>
              <a:rPr lang="en-IN" dirty="0"/>
              <a:t> Granite large language models and advanced text-to-speech technology to deliver:</a:t>
            </a:r>
          </a:p>
          <a:p>
            <a:r>
              <a:rPr lang="en-IN" dirty="0"/>
              <a:t>- Natural-sounding audiobook narrations</a:t>
            </a:r>
          </a:p>
          <a:p>
            <a:r>
              <a:rPr lang="en-IN" dirty="0"/>
              <a:t>- Tone-adaptive rewriting while preserving meaning</a:t>
            </a:r>
          </a:p>
          <a:p>
            <a:r>
              <a:rPr lang="en-IN" dirty="0"/>
              <a:t>- Customizable voices and tones</a:t>
            </a:r>
          </a:p>
          <a:p>
            <a:r>
              <a:rPr lang="en-IN" dirty="0"/>
              <a:t>- Accessibility for visually impaired users</a:t>
            </a:r>
          </a:p>
          <a:p>
            <a:r>
              <a:rPr lang="en-IN" dirty="0"/>
              <a:t>- Convenience and content reusability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C5514-A0B4-6580-87B9-6762A6575822}"/>
              </a:ext>
            </a:extLst>
          </p:cNvPr>
          <p:cNvSpPr txBox="1"/>
          <p:nvPr/>
        </p:nvSpPr>
        <p:spPr>
          <a:xfrm>
            <a:off x="4753323" y="1085424"/>
            <a:ext cx="26853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1237088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150F-B7AD-87B9-6839-6E8F6098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Future Scope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B04617-9BB6-CAEF-6D97-8722C75C3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18" y="2697480"/>
            <a:ext cx="4767582" cy="31783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F7EFEC-9CBD-5438-C8E0-5A4768305097}"/>
              </a:ext>
            </a:extLst>
          </p:cNvPr>
          <p:cNvSpPr txBox="1"/>
          <p:nvPr/>
        </p:nvSpPr>
        <p:spPr>
          <a:xfrm>
            <a:off x="1591351" y="2399652"/>
            <a:ext cx="40906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Support for multiple languages and regional voices</a:t>
            </a:r>
          </a:p>
          <a:p>
            <a:r>
              <a:rPr lang="en-US" sz="2400" dirty="0"/>
              <a:t>- Mobile app version for on-the-go audiobook generation</a:t>
            </a:r>
          </a:p>
          <a:p>
            <a:r>
              <a:rPr lang="en-US" sz="2400" dirty="0"/>
              <a:t>- Integration with e-learning platforms and digital libraries</a:t>
            </a:r>
          </a:p>
          <a:p>
            <a:r>
              <a:rPr lang="en-US" sz="2400" dirty="0"/>
              <a:t>- Advanced editing tools for narration styles</a:t>
            </a:r>
          </a:p>
          <a:p>
            <a:r>
              <a:rPr lang="en-US" sz="2400" dirty="0"/>
              <a:t>- Real-time audiobook generation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53402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3873-9FDE-B132-0427-0F73801C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Conclusion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0AADD-E78A-692B-2D19-99470207F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709863"/>
            <a:ext cx="4800598" cy="3317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AE64AB-B670-8609-0121-BD1DD4105C2E}"/>
              </a:ext>
            </a:extLst>
          </p:cNvPr>
          <p:cNvSpPr txBox="1"/>
          <p:nvPr/>
        </p:nvSpPr>
        <p:spPr>
          <a:xfrm>
            <a:off x="6784033" y="2725342"/>
            <a:ext cx="48005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EchoVerse</a:t>
            </a:r>
            <a:r>
              <a:rPr lang="en-US" sz="2400" dirty="0"/>
              <a:t> provides an innovative and accessible way to convert written text into expressive audio. By combining AI-driven tone rewriting with natural voice narration, it ensures inclusivity, engagement, and convenience. The system has strong potential for future growth across education, accessibility, and professional content creation.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12186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252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Bell MT</vt:lpstr>
      <vt:lpstr>Garamond</vt:lpstr>
      <vt:lpstr>Organic</vt:lpstr>
      <vt:lpstr>ECHOVERSE</vt:lpstr>
      <vt:lpstr>ECHOVERSE AI-POWERED AUDIOBOOK</vt:lpstr>
      <vt:lpstr>INTERFACE</vt:lpstr>
      <vt:lpstr>1. User provides text input or uploads a .txt file 2. Text is displayed in the interface 3. User selects tone: Neutral, Suspenseful, or Inspiring 4. IBM Watsonx Granite LLM rewrites text with prompt chaining 5. IBM Watson Text-to-Speech converts rewritten text into narration 6. Audio is generated and made downloadable </vt:lpstr>
      <vt:lpstr>PowerPoint Presentation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nandu ankuri</dc:creator>
  <cp:lastModifiedBy>nandu ankuri</cp:lastModifiedBy>
  <cp:revision>1</cp:revision>
  <dcterms:created xsi:type="dcterms:W3CDTF">2025-08-30T05:56:07Z</dcterms:created>
  <dcterms:modified xsi:type="dcterms:W3CDTF">2025-08-30T06:37:04Z</dcterms:modified>
</cp:coreProperties>
</file>