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94" r:id="rId3"/>
    <p:sldId id="274" r:id="rId4"/>
    <p:sldId id="278" r:id="rId5"/>
    <p:sldId id="298" r:id="rId6"/>
    <p:sldId id="297" r:id="rId7"/>
    <p:sldId id="299" r:id="rId8"/>
    <p:sldId id="282" r:id="rId9"/>
    <p:sldId id="281" r:id="rId10"/>
    <p:sldId id="295" r:id="rId11"/>
    <p:sldId id="285" r:id="rId12"/>
    <p:sldId id="300" r:id="rId13"/>
    <p:sldId id="286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99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548C-F13D-4AFE-824F-FA0E942DC736}" v="21" dt="2024-12-09T16:58:53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kumar, Anand" userId="6cc3a520-efbc-4e1c-bd39-3e6623e0a555" providerId="ADAL" clId="{FC29548C-F13D-4AFE-824F-FA0E942DC736}"/>
    <pc:docChg chg="undo custSel addSld delSld modSld">
      <pc:chgData name="Jayakumar, Anand" userId="6cc3a520-efbc-4e1c-bd39-3e6623e0a555" providerId="ADAL" clId="{FC29548C-F13D-4AFE-824F-FA0E942DC736}" dt="2024-12-10T10:17:51.514" v="1331" actId="47"/>
      <pc:docMkLst>
        <pc:docMk/>
      </pc:docMkLst>
      <pc:sldChg chg="addSp delSp modSp mod">
        <pc:chgData name="Jayakumar, Anand" userId="6cc3a520-efbc-4e1c-bd39-3e6623e0a555" providerId="ADAL" clId="{FC29548C-F13D-4AFE-824F-FA0E942DC736}" dt="2024-12-09T10:14:57.098" v="117"/>
        <pc:sldMkLst>
          <pc:docMk/>
          <pc:sldMk cId="2037304628" sldId="278"/>
        </pc:sldMkLst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3" creationId="{E5A1FABE-44C5-9F4B-1229-C4BA4221872F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4" creationId="{87F25DB4-AB3E-9A4C-8B7F-D2516FA7EE12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6" creationId="{F6455922-2D8F-0287-EC21-50620F87713D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7" creationId="{F7C6AABB-98B5-EF67-BC8F-8790A3490F55}"/>
          </ac:spMkLst>
        </pc:s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20" creationId="{EB9D2686-9731-0F85-4C5E-51C0822C67AB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2" creationId="{688CDCFD-7A1E-F6C8-0AB2-90ED1AA157DC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5" creationId="{399B8606-AD7F-AFF3-31CF-28B81021B048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52:10.900" v="856" actId="114"/>
        <pc:sldMkLst>
          <pc:docMk/>
          <pc:sldMk cId="676448635" sldId="281"/>
        </pc:sldMkLst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4" creationId="{DA78B035-FD13-D931-5A11-3C6A127FF11A}"/>
          </ac:spMkLst>
        </pc:spChg>
        <pc:spChg chg="mod">
          <ac:chgData name="Jayakumar, Anand" userId="6cc3a520-efbc-4e1c-bd39-3e6623e0a555" providerId="ADAL" clId="{FC29548C-F13D-4AFE-824F-FA0E942DC736}" dt="2024-12-09T16:52:10.900" v="856" actId="114"/>
          <ac:spMkLst>
            <pc:docMk/>
            <pc:sldMk cId="676448635" sldId="281"/>
            <ac:spMk id="5" creationId="{B2DC26ED-F65C-05DB-E6C2-B2CA03B15F63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6" creationId="{99138550-AE83-1D31-78CA-E1A53C0FF606}"/>
          </ac:spMkLst>
        </pc:spChg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7" creationId="{6220C1E1-8B21-855A-3958-D58DA610A712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8" creationId="{1A7B268E-90BE-E5BE-FE96-6A1D336449A2}"/>
          </ac:spMkLst>
        </pc:spChg>
        <pc:spChg chg="add mod">
          <ac:chgData name="Jayakumar, Anand" userId="6cc3a520-efbc-4e1c-bd39-3e6623e0a555" providerId="ADAL" clId="{FC29548C-F13D-4AFE-824F-FA0E942DC736}" dt="2024-12-09T16:49:56.239" v="813" actId="20577"/>
          <ac:spMkLst>
            <pc:docMk/>
            <pc:sldMk cId="676448635" sldId="281"/>
            <ac:spMk id="14" creationId="{609244F5-6134-3D2C-A52D-4A4BB407CC00}"/>
          </ac:spMkLst>
        </pc:s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2" creationId="{FD2BEA31-F4AC-FB34-4B30-80C777249D75}"/>
          </ac:grpSpMkLst>
        </pc:grpChg>
        <pc:grpChg chg="del">
          <ac:chgData name="Jayakumar, Anand" userId="6cc3a520-efbc-4e1c-bd39-3e6623e0a555" providerId="ADAL" clId="{FC29548C-F13D-4AFE-824F-FA0E942DC736}" dt="2024-12-09T16:36:54.411" v="766" actId="478"/>
          <ac:grpSpMkLst>
            <pc:docMk/>
            <pc:sldMk cId="676448635" sldId="281"/>
            <ac:grpSpMk id="9" creationId="{E907FFB2-D1EE-C67A-E0C2-9DCAFB760601}"/>
          </ac:grpSpMkLst>
        </pc:gr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12" creationId="{896263DB-ED53-930D-7A9A-9098EE307757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36:12.893" v="763" actId="207"/>
        <pc:sldMkLst>
          <pc:docMk/>
          <pc:sldMk cId="688515583" sldId="282"/>
        </pc:sldMkLst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4" creationId="{CED55E60-F79A-9511-3041-A16AF69FBC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5" creationId="{56DE2810-2F81-A923-798D-45D2A08D408E}"/>
          </ac:spMkLst>
        </pc:spChg>
        <pc:spChg chg="del">
          <ac:chgData name="Jayakumar, Anand" userId="6cc3a520-efbc-4e1c-bd39-3e6623e0a555" providerId="ADAL" clId="{FC29548C-F13D-4AFE-824F-FA0E942DC736}" dt="2024-12-09T16:12:21.471" v="554" actId="478"/>
          <ac:spMkLst>
            <pc:docMk/>
            <pc:sldMk cId="688515583" sldId="282"/>
            <ac:spMk id="6" creationId="{1F8B0285-8D37-F692-74DE-76AC0D9D7D3A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8" creationId="{28155B27-6C89-FBF0-1690-254BC1DCA906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9" creationId="{C97D498E-A416-7445-E6A8-9F281C19CB6D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10" creationId="{44745D38-8233-B04A-7F72-CE8B75DA95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14" creationId="{032C7A6A-FD4A-5F36-4C0F-075B8EDC65E3}"/>
          </ac:spMkLst>
        </pc:spChg>
        <pc:spChg chg="add del mod">
          <ac:chgData name="Jayakumar, Anand" userId="6cc3a520-efbc-4e1c-bd39-3e6623e0a555" providerId="ADAL" clId="{FC29548C-F13D-4AFE-824F-FA0E942DC736}" dt="2024-12-09T16:34:45.291" v="729" actId="21"/>
          <ac:spMkLst>
            <pc:docMk/>
            <pc:sldMk cId="688515583" sldId="282"/>
            <ac:spMk id="18" creationId="{A7B4D8CA-7C78-512C-1E25-7DA76C97E2B9}"/>
          </ac:spMkLst>
        </pc:spChg>
        <pc:spChg chg="add mod">
          <ac:chgData name="Jayakumar, Anand" userId="6cc3a520-efbc-4e1c-bd39-3e6623e0a555" providerId="ADAL" clId="{FC29548C-F13D-4AFE-824F-FA0E942DC736}" dt="2024-12-09T16:36:12.893" v="763" actId="207"/>
          <ac:spMkLst>
            <pc:docMk/>
            <pc:sldMk cId="688515583" sldId="282"/>
            <ac:spMk id="21" creationId="{D4E0F212-D117-67FE-F046-F7E3F5CD05DD}"/>
          </ac:spMkLst>
        </pc:s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3" creationId="{7C34ED66-C89F-0D58-C04C-32120F86A396}"/>
          </ac:grpSpMkLst>
        </pc:gr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7" creationId="{AA64E835-8AD0-8C66-E1D9-26CD4F6BD2F0}"/>
          </ac:grpSpMkLst>
        </pc:grpChg>
        <pc:grpChg chg="del">
          <ac:chgData name="Jayakumar, Anand" userId="6cc3a520-efbc-4e1c-bd39-3e6623e0a555" providerId="ADAL" clId="{FC29548C-F13D-4AFE-824F-FA0E942DC736}" dt="2024-12-09T16:11:59.260" v="551" actId="478"/>
          <ac:grpSpMkLst>
            <pc:docMk/>
            <pc:sldMk cId="688515583" sldId="282"/>
            <ac:grpSpMk id="11" creationId="{116806AA-B2B9-8CA8-E197-70AACA743E3D}"/>
          </ac:grpSpMkLst>
        </pc:grpChg>
        <pc:graphicFrameChg chg="add mod modGraphic">
          <ac:chgData name="Jayakumar, Anand" userId="6cc3a520-efbc-4e1c-bd39-3e6623e0a555" providerId="ADAL" clId="{FC29548C-F13D-4AFE-824F-FA0E942DC736}" dt="2024-12-09T16:15:17.296" v="624" actId="14734"/>
          <ac:graphicFrameMkLst>
            <pc:docMk/>
            <pc:sldMk cId="688515583" sldId="282"/>
            <ac:graphicFrameMk id="15" creationId="{B4E683F2-0531-1EF3-3061-5AC0740216D3}"/>
          </ac:graphicFrameMkLst>
        </pc:graphicFrameChg>
        <pc:graphicFrameChg chg="add mod">
          <ac:chgData name="Jayakumar, Anand" userId="6cc3a520-efbc-4e1c-bd39-3e6623e0a555" providerId="ADAL" clId="{FC29548C-F13D-4AFE-824F-FA0E942DC736}" dt="2024-12-09T16:16:36.383" v="667"/>
          <ac:graphicFrameMkLst>
            <pc:docMk/>
            <pc:sldMk cId="688515583" sldId="282"/>
            <ac:graphicFrameMk id="19" creationId="{5BA4D666-BFCB-7BE6-C8EF-9C3B9CAC3BD6}"/>
          </ac:graphicFrameMkLst>
        </pc:graphicFrameChg>
        <pc:picChg chg="add mod">
          <ac:chgData name="Jayakumar, Anand" userId="6cc3a520-efbc-4e1c-bd39-3e6623e0a555" providerId="ADAL" clId="{FC29548C-F13D-4AFE-824F-FA0E942DC736}" dt="2024-12-09T16:17:58.606" v="671" actId="1076"/>
          <ac:picMkLst>
            <pc:docMk/>
            <pc:sldMk cId="688515583" sldId="282"/>
            <ac:picMk id="17" creationId="{C7B92BDE-3CAD-AF20-3265-6FB1EDFB769E}"/>
          </ac:picMkLst>
        </pc:picChg>
        <pc:picChg chg="add del mod">
          <ac:chgData name="Jayakumar, Anand" userId="6cc3a520-efbc-4e1c-bd39-3e6623e0a555" providerId="ADAL" clId="{FC29548C-F13D-4AFE-824F-FA0E942DC736}" dt="2024-12-09T16:34:45.291" v="729" actId="21"/>
          <ac:picMkLst>
            <pc:docMk/>
            <pc:sldMk cId="688515583" sldId="282"/>
            <ac:picMk id="20" creationId="{5E162FA4-9FC7-E5BB-8492-F12348056B99}"/>
          </ac:picMkLst>
        </pc:picChg>
      </pc:sldChg>
      <pc:sldChg chg="modSp mod">
        <pc:chgData name="Jayakumar, Anand" userId="6cc3a520-efbc-4e1c-bd39-3e6623e0a555" providerId="ADAL" clId="{FC29548C-F13D-4AFE-824F-FA0E942DC736}" dt="2024-12-09T16:58:22.321" v="1260" actId="20577"/>
        <pc:sldMkLst>
          <pc:docMk/>
          <pc:sldMk cId="2767615457" sldId="285"/>
        </pc:sldMkLst>
        <pc:spChg chg="mod">
          <ac:chgData name="Jayakumar, Anand" userId="6cc3a520-efbc-4e1c-bd39-3e6623e0a555" providerId="ADAL" clId="{FC29548C-F13D-4AFE-824F-FA0E942DC736}" dt="2024-12-09T16:55:15.582" v="1146" actId="6549"/>
          <ac:spMkLst>
            <pc:docMk/>
            <pc:sldMk cId="2767615457" sldId="285"/>
            <ac:spMk id="2" creationId="{FCFFBE5A-3B81-B2F9-2083-684A7BB71012}"/>
          </ac:spMkLst>
        </pc:spChg>
        <pc:spChg chg="mod">
          <ac:chgData name="Jayakumar, Anand" userId="6cc3a520-efbc-4e1c-bd39-3e6623e0a555" providerId="ADAL" clId="{FC29548C-F13D-4AFE-824F-FA0E942DC736}" dt="2024-12-09T16:58:22.321" v="1260" actId="20577"/>
          <ac:spMkLst>
            <pc:docMk/>
            <pc:sldMk cId="2767615457" sldId="285"/>
            <ac:spMk id="6" creationId="{1F8B0285-8D37-F692-74DE-76AC0D9D7D3A}"/>
          </ac:spMkLst>
        </pc:spChg>
        <pc:grpChg chg="mod">
          <ac:chgData name="Jayakumar, Anand" userId="6cc3a520-efbc-4e1c-bd39-3e6623e0a555" providerId="ADAL" clId="{FC29548C-F13D-4AFE-824F-FA0E942DC736}" dt="2024-12-09T16:55:38.696" v="1148" actId="1076"/>
          <ac:grpSpMkLst>
            <pc:docMk/>
            <pc:sldMk cId="2767615457" sldId="285"/>
            <ac:grpSpMk id="7" creationId="{BD6DEF5A-C78B-7AED-4DC1-6C880B24D5CA}"/>
          </ac:grpSpMkLst>
        </pc:grpChg>
        <pc:picChg chg="mod">
          <ac:chgData name="Jayakumar, Anand" userId="6cc3a520-efbc-4e1c-bd39-3e6623e0a555" providerId="ADAL" clId="{FC29548C-F13D-4AFE-824F-FA0E942DC736}" dt="2024-12-09T16:55:33.827" v="1147" actId="1076"/>
          <ac:picMkLst>
            <pc:docMk/>
            <pc:sldMk cId="2767615457" sldId="285"/>
            <ac:picMk id="5" creationId="{7F88B62B-9CA4-9F65-9557-D7433B496035}"/>
          </ac:picMkLst>
        </pc:picChg>
      </pc:sldChg>
      <pc:sldChg chg="modSp mod">
        <pc:chgData name="Jayakumar, Anand" userId="6cc3a520-efbc-4e1c-bd39-3e6623e0a555" providerId="ADAL" clId="{FC29548C-F13D-4AFE-824F-FA0E942DC736}" dt="2024-12-09T16:58:35.421" v="1284" actId="20577"/>
        <pc:sldMkLst>
          <pc:docMk/>
          <pc:sldMk cId="1136918648" sldId="286"/>
        </pc:sldMkLst>
        <pc:spChg chg="mod">
          <ac:chgData name="Jayakumar, Anand" userId="6cc3a520-efbc-4e1c-bd39-3e6623e0a555" providerId="ADAL" clId="{FC29548C-F13D-4AFE-824F-FA0E942DC736}" dt="2024-12-09T16:58:35.421" v="1284" actId="20577"/>
          <ac:spMkLst>
            <pc:docMk/>
            <pc:sldMk cId="1136918648" sldId="286"/>
            <ac:spMk id="6" creationId="{1F8B0285-8D37-F692-74DE-76AC0D9D7D3A}"/>
          </ac:spMkLst>
        </pc:spChg>
      </pc:sldChg>
      <pc:sldChg chg="addSp modSp del mod">
        <pc:chgData name="Jayakumar, Anand" userId="6cc3a520-efbc-4e1c-bd39-3e6623e0a555" providerId="ADAL" clId="{FC29548C-F13D-4AFE-824F-FA0E942DC736}" dt="2024-12-10T10:17:51.514" v="1331" actId="47"/>
        <pc:sldMkLst>
          <pc:docMk/>
          <pc:sldMk cId="131969302" sldId="291"/>
        </pc:sldMkLst>
        <pc:spChg chg="mod">
          <ac:chgData name="Jayakumar, Anand" userId="6cc3a520-efbc-4e1c-bd39-3e6623e0a555" providerId="ADAL" clId="{FC29548C-F13D-4AFE-824F-FA0E942DC736}" dt="2024-12-09T10:22:19.220" v="239" actId="552"/>
          <ac:spMkLst>
            <pc:docMk/>
            <pc:sldMk cId="131969302" sldId="291"/>
            <ac:spMk id="5" creationId="{FF920CE0-1B72-9C70-9A08-9EF08C52DB46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2" creationId="{64A2F624-78A7-6175-762E-4AE606F53F32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3" creationId="{32E8C78E-3320-B948-8B67-7CB23B2788BC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4" creationId="{61E06EFB-5EEE-42D5-3274-20E6546453F2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5" creationId="{47C1FF5B-AC01-F730-27F1-C12C90009419}"/>
          </ac:spMkLst>
        </pc:s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2" creationId="{5DACAA44-4306-C8BF-076B-F571BADD5831}"/>
          </ac:grpSpMkLst>
        </pc:gr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16" creationId="{8008C268-8B71-E0EC-67B2-D053C31B37D4}"/>
          </ac:grpSpMkLst>
        </pc:grpChg>
        <pc:picChg chg="mod">
          <ac:chgData name="Jayakumar, Anand" userId="6cc3a520-efbc-4e1c-bd39-3e6623e0a555" providerId="ADAL" clId="{FC29548C-F13D-4AFE-824F-FA0E942DC736}" dt="2024-12-09T10:22:19.220" v="239" actId="552"/>
          <ac:picMkLst>
            <pc:docMk/>
            <pc:sldMk cId="131969302" sldId="291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0:22:13.089" v="238" actId="1076"/>
          <ac:picMkLst>
            <pc:docMk/>
            <pc:sldMk cId="131969302" sldId="291"/>
            <ac:picMk id="11" creationId="{EF6680DA-9FA8-047F-D3DA-B428E9F4CE8C}"/>
          </ac:picMkLst>
        </pc:picChg>
      </pc:sldChg>
      <pc:sldChg chg="addSp delSp modSp mod">
        <pc:chgData name="Jayakumar, Anand" userId="6cc3a520-efbc-4e1c-bd39-3e6623e0a555" providerId="ADAL" clId="{FC29548C-F13D-4AFE-824F-FA0E942DC736}" dt="2024-12-09T16:55:07.664" v="1145" actId="1076"/>
        <pc:sldMkLst>
          <pc:docMk/>
          <pc:sldMk cId="1168321859" sldId="295"/>
        </pc:sldMkLst>
        <pc:spChg chg="mod">
          <ac:chgData name="Jayakumar, Anand" userId="6cc3a520-efbc-4e1c-bd39-3e6623e0a555" providerId="ADAL" clId="{FC29548C-F13D-4AFE-824F-FA0E942DC736}" dt="2024-12-09T16:52:26.954" v="857"/>
          <ac:spMkLst>
            <pc:docMk/>
            <pc:sldMk cId="1168321859" sldId="295"/>
            <ac:spMk id="3" creationId="{CFD2568C-5D7D-5DF1-EE31-C5960494CDC9}"/>
          </ac:spMkLst>
        </pc:spChg>
        <pc:spChg chg="mod">
          <ac:chgData name="Jayakumar, Anand" userId="6cc3a520-efbc-4e1c-bd39-3e6623e0a555" providerId="ADAL" clId="{FC29548C-F13D-4AFE-824F-FA0E942DC736}" dt="2024-12-09T16:54:11.672" v="1137" actId="20577"/>
          <ac:spMkLst>
            <pc:docMk/>
            <pc:sldMk cId="1168321859" sldId="295"/>
            <ac:spMk id="5" creationId="{B2DC26ED-F65C-05DB-E6C2-B2CA03B15F63}"/>
          </ac:spMkLst>
        </pc:spChg>
        <pc:spChg chg="del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7" creationId="{0178DA52-175E-6467-163F-A64354A98C18}"/>
          </ac:spMkLst>
        </pc:spChg>
        <pc:spChg chg="del mod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8" creationId="{3CE94469-45EE-9159-9CA3-546E4060DB11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9" creationId="{AEC9DBBB-0FA9-F7B9-8ADC-92B6328B994D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10" creationId="{E720C8E5-A52F-E1A3-A225-EFA52E3D4EB7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3" creationId="{42B5CA5E-5C15-ECA4-E319-E3C704203213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4" creationId="{7F0209F2-D28F-622A-AA74-F46DB9B88D80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6" creationId="{58899EE6-C6BD-CBA2-7853-86D924FC459E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7" creationId="{C48D1093-439A-AF6F-4073-95E650F7EC87}"/>
          </ac:spMkLst>
        </pc:spChg>
        <pc:spChg chg="add del mod">
          <ac:chgData name="Jayakumar, Anand" userId="6cc3a520-efbc-4e1c-bd39-3e6623e0a555" providerId="ADAL" clId="{FC29548C-F13D-4AFE-824F-FA0E942DC736}" dt="2024-12-09T16:54:31.781" v="1140" actId="478"/>
          <ac:spMkLst>
            <pc:docMk/>
            <pc:sldMk cId="1168321859" sldId="295"/>
            <ac:spMk id="18" creationId="{A7B4D8CA-7C78-512C-1E25-7DA76C97E2B9}"/>
          </ac:spMkLst>
        </pc:spChg>
        <pc:grpChg chg="del">
          <ac:chgData name="Jayakumar, Anand" userId="6cc3a520-efbc-4e1c-bd39-3e6623e0a555" providerId="ADAL" clId="{FC29548C-F13D-4AFE-824F-FA0E942DC736}" dt="2024-12-09T16:54:45.262" v="1143" actId="478"/>
          <ac:grpSpMkLst>
            <pc:docMk/>
            <pc:sldMk cId="1168321859" sldId="295"/>
            <ac:grpSpMk id="2" creationId="{367833EC-A230-0533-6049-3EDF0A323D1E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2" creationId="{BF4EA436-0420-91B1-FAFF-421A97C86B09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5" creationId="{218B119E-F588-2E09-E304-83CB21ED705E}"/>
          </ac:grpSpMkLst>
        </pc:grpChg>
        <pc:picChg chg="mod">
          <ac:chgData name="Jayakumar, Anand" userId="6cc3a520-efbc-4e1c-bd39-3e6623e0a555" providerId="ADAL" clId="{FC29548C-F13D-4AFE-824F-FA0E942DC736}" dt="2024-12-09T16:55:07.664" v="1145" actId="1076"/>
          <ac:picMkLst>
            <pc:docMk/>
            <pc:sldMk cId="1168321859" sldId="295"/>
            <ac:picMk id="11" creationId="{2260FA18-5579-6557-CBF8-791E2A59154C}"/>
          </ac:picMkLst>
        </pc:picChg>
        <pc:picChg chg="add mod">
          <ac:chgData name="Jayakumar, Anand" userId="6cc3a520-efbc-4e1c-bd39-3e6623e0a555" providerId="ADAL" clId="{FC29548C-F13D-4AFE-824F-FA0E942DC736}" dt="2024-12-09T16:54:36.452" v="1141" actId="1076"/>
          <ac:picMkLst>
            <pc:docMk/>
            <pc:sldMk cId="1168321859" sldId="295"/>
            <ac:picMk id="20" creationId="{5E162FA4-9FC7-E5BB-8492-F12348056B99}"/>
          </ac:picMkLst>
        </pc:picChg>
      </pc:sldChg>
      <pc:sldChg chg="del">
        <pc:chgData name="Jayakumar, Anand" userId="6cc3a520-efbc-4e1c-bd39-3e6623e0a555" providerId="ADAL" clId="{FC29548C-F13D-4AFE-824F-FA0E942DC736}" dt="2024-12-09T09:33:14.841" v="0" actId="47"/>
        <pc:sldMkLst>
          <pc:docMk/>
          <pc:sldMk cId="3270298654" sldId="296"/>
        </pc:sldMkLst>
      </pc:sldChg>
      <pc:sldChg chg="modSp mod">
        <pc:chgData name="Jayakumar, Anand" userId="6cc3a520-efbc-4e1c-bd39-3e6623e0a555" providerId="ADAL" clId="{FC29548C-F13D-4AFE-824F-FA0E942DC736}" dt="2024-12-09T16:11:02.644" v="550" actId="207"/>
        <pc:sldMkLst>
          <pc:docMk/>
          <pc:sldMk cId="658372249" sldId="297"/>
        </pc:sldMkLst>
        <pc:spChg chg="mod">
          <ac:chgData name="Jayakumar, Anand" userId="6cc3a520-efbc-4e1c-bd39-3e6623e0a555" providerId="ADAL" clId="{FC29548C-F13D-4AFE-824F-FA0E942DC736}" dt="2024-12-09T16:11:02.644" v="550" actId="207"/>
          <ac:spMkLst>
            <pc:docMk/>
            <pc:sldMk cId="658372249" sldId="297"/>
            <ac:spMk id="11" creationId="{734B8E03-248E-5F6F-A8B7-7739119BFB6B}"/>
          </ac:spMkLst>
        </pc:spChg>
        <pc:spChg chg="mod">
          <ac:chgData name="Jayakumar, Anand" userId="6cc3a520-efbc-4e1c-bd39-3e6623e0a555" providerId="ADAL" clId="{FC29548C-F13D-4AFE-824F-FA0E942DC736}" dt="2024-12-09T10:10:07.637" v="112" actId="552"/>
          <ac:spMkLst>
            <pc:docMk/>
            <pc:sldMk cId="658372249" sldId="297"/>
            <ac:spMk id="13" creationId="{10A0A6E0-6C90-9488-0B27-19F731259AE6}"/>
          </ac:spMkLst>
        </pc:spChg>
      </pc:sldChg>
      <pc:sldChg chg="delSp mod">
        <pc:chgData name="Jayakumar, Anand" userId="6cc3a520-efbc-4e1c-bd39-3e6623e0a555" providerId="ADAL" clId="{FC29548C-F13D-4AFE-824F-FA0E942DC736}" dt="2024-12-09T17:49:11.037" v="1330" actId="478"/>
        <pc:sldMkLst>
          <pc:docMk/>
          <pc:sldMk cId="1076465374" sldId="298"/>
        </pc:sldMkLst>
        <pc:spChg chg="del">
          <ac:chgData name="Jayakumar, Anand" userId="6cc3a520-efbc-4e1c-bd39-3e6623e0a555" providerId="ADAL" clId="{FC29548C-F13D-4AFE-824F-FA0E942DC736}" dt="2024-12-09T17:49:11.037" v="1330" actId="478"/>
          <ac:spMkLst>
            <pc:docMk/>
            <pc:sldMk cId="1076465374" sldId="298"/>
            <ac:spMk id="7" creationId="{A40625CD-95D6-A350-AD7A-A598C8B1E2E2}"/>
          </ac:spMkLst>
        </pc:spChg>
      </pc:sldChg>
      <pc:sldChg chg="addSp delSp modSp add mod">
        <pc:chgData name="Jayakumar, Anand" userId="6cc3a520-efbc-4e1c-bd39-3e6623e0a555" providerId="ADAL" clId="{FC29548C-F13D-4AFE-824F-FA0E942DC736}" dt="2024-12-09T17:15:33.131" v="1319"/>
        <pc:sldMkLst>
          <pc:docMk/>
          <pc:sldMk cId="1210283514" sldId="299"/>
        </pc:sldMkLst>
        <pc:spChg chg="add del mod">
          <ac:chgData name="Jayakumar, Anand" userId="6cc3a520-efbc-4e1c-bd39-3e6623e0a555" providerId="ADAL" clId="{FC29548C-F13D-4AFE-824F-FA0E942DC736}" dt="2024-12-09T16:04:55.956" v="413" actId="478"/>
          <ac:spMkLst>
            <pc:docMk/>
            <pc:sldMk cId="1210283514" sldId="299"/>
            <ac:spMk id="4" creationId="{53009679-1B2B-BBD9-065D-8A05E2A9BE74}"/>
          </ac:spMkLst>
        </pc:spChg>
        <pc:spChg chg="add del mod">
          <ac:chgData name="Jayakumar, Anand" userId="6cc3a520-efbc-4e1c-bd39-3e6623e0a555" providerId="ADAL" clId="{FC29548C-F13D-4AFE-824F-FA0E942DC736}" dt="2024-12-09T16:03:26.095" v="377" actId="478"/>
          <ac:spMkLst>
            <pc:docMk/>
            <pc:sldMk cId="1210283514" sldId="299"/>
            <ac:spMk id="5" creationId="{FF920CE0-1B72-9C70-9A08-9EF08C52DB46}"/>
          </ac:spMkLst>
        </pc:spChg>
        <pc:spChg chg="add del mod">
          <ac:chgData name="Jayakumar, Anand" userId="6cc3a520-efbc-4e1c-bd39-3e6623e0a555" providerId="ADAL" clId="{FC29548C-F13D-4AFE-824F-FA0E942DC736}" dt="2024-12-09T16:08:27.012" v="511" actId="478"/>
          <ac:spMkLst>
            <pc:docMk/>
            <pc:sldMk cId="1210283514" sldId="299"/>
            <ac:spMk id="7" creationId="{2F708794-2D4B-8E6B-C428-7376EB9BC224}"/>
          </ac:spMkLst>
        </pc:spChg>
        <pc:spChg chg="add mod">
          <ac:chgData name="Jayakumar, Anand" userId="6cc3a520-efbc-4e1c-bd39-3e6623e0a555" providerId="ADAL" clId="{FC29548C-F13D-4AFE-824F-FA0E942DC736}" dt="2024-12-09T17:15:33.131" v="1319"/>
          <ac:spMkLst>
            <pc:docMk/>
            <pc:sldMk cId="1210283514" sldId="299"/>
            <ac:spMk id="9" creationId="{1C1B5291-76C4-CDF4-9739-4FA62EEF33DD}"/>
          </ac:spMkLst>
        </pc:sp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11" creationId="{EF6680DA-9FA8-047F-D3DA-B428E9F4CE8C}"/>
          </ac:picMkLst>
        </pc:picChg>
      </pc:sldChg>
      <pc:sldChg chg="addSp delSp modSp add mod">
        <pc:chgData name="Jayakumar, Anand" userId="6cc3a520-efbc-4e1c-bd39-3e6623e0a555" providerId="ADAL" clId="{FC29548C-F13D-4AFE-824F-FA0E942DC736}" dt="2024-12-09T17:22:11.739" v="1329" actId="1076"/>
        <pc:sldMkLst>
          <pc:docMk/>
          <pc:sldMk cId="733245316" sldId="300"/>
        </pc:sldMkLst>
        <pc:spChg chg="mod">
          <ac:chgData name="Jayakumar, Anand" userId="6cc3a520-efbc-4e1c-bd39-3e6623e0a555" providerId="ADAL" clId="{FC29548C-F13D-4AFE-824F-FA0E942DC736}" dt="2024-12-09T17:22:03.497" v="1326" actId="20577"/>
          <ac:spMkLst>
            <pc:docMk/>
            <pc:sldMk cId="733245316" sldId="300"/>
            <ac:spMk id="2" creationId="{FCFFBE5A-3B81-B2F9-2083-684A7BB71012}"/>
          </ac:spMkLst>
        </pc:spChg>
        <pc:spChg chg="del">
          <ac:chgData name="Jayakumar, Anand" userId="6cc3a520-efbc-4e1c-bd39-3e6623e0a555" providerId="ADAL" clId="{FC29548C-F13D-4AFE-824F-FA0E942DC736}" dt="2024-12-09T16:58:49.891" v="1302" actId="478"/>
          <ac:spMkLst>
            <pc:docMk/>
            <pc:sldMk cId="733245316" sldId="300"/>
            <ac:spMk id="6" creationId="{1F8B0285-8D37-F692-74DE-76AC0D9D7D3A}"/>
          </ac:spMkLst>
        </pc:spChg>
        <pc:picChg chg="add mod">
          <ac:chgData name="Jayakumar, Anand" userId="6cc3a520-efbc-4e1c-bd39-3e6623e0a555" providerId="ADAL" clId="{FC29548C-F13D-4AFE-824F-FA0E942DC736}" dt="2024-12-09T17:22:11.739" v="1329" actId="1076"/>
          <ac:picMkLst>
            <pc:docMk/>
            <pc:sldMk cId="733245316" sldId="300"/>
            <ac:picMk id="4" creationId="{2DE72F0A-4C8A-7E75-A831-BBE0014CE154}"/>
          </ac:picMkLst>
        </pc:picChg>
        <pc:picChg chg="del">
          <ac:chgData name="Jayakumar, Anand" userId="6cc3a520-efbc-4e1c-bd39-3e6623e0a555" providerId="ADAL" clId="{FC29548C-F13D-4AFE-824F-FA0E942DC736}" dt="2024-12-09T16:58:53.822" v="1303" actId="478"/>
          <ac:picMkLst>
            <pc:docMk/>
            <pc:sldMk cId="733245316" sldId="300"/>
            <ac:picMk id="5" creationId="{7F88B62B-9CA4-9F65-9557-D7433B496035}"/>
          </ac:picMkLst>
        </pc:picChg>
      </pc:sldChg>
      <pc:sldChg chg="add del">
        <pc:chgData name="Jayakumar, Anand" userId="6cc3a520-efbc-4e1c-bd39-3e6623e0a555" providerId="ADAL" clId="{FC29548C-F13D-4AFE-824F-FA0E942DC736}" dt="2024-12-09T16:36:43.972" v="764" actId="47"/>
        <pc:sldMkLst>
          <pc:docMk/>
          <pc:sldMk cId="96814560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a6ba1b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e4a6ba1b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8472458" y="4510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2542" y="116200"/>
            <a:ext cx="1338608" cy="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e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62750" y="1965875"/>
            <a:ext cx="82185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600" b="0" i="0" dirty="0">
                <a:solidFill>
                  <a:srgbClr val="0070C0"/>
                </a:solidFill>
                <a:effectLst/>
                <a:latin typeface="+mj-lt"/>
              </a:rPr>
              <a:t>Exploring Mental Health Data: Predicting Depression with Data Science</a:t>
            </a:r>
            <a:endParaRPr sz="1800" dirty="0">
              <a:solidFill>
                <a:srgbClr val="0070C0"/>
              </a:solidFill>
              <a:highlight>
                <a:srgbClr val="FFFFFF"/>
              </a:highlight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F2C120-D60B-E122-E762-733ECA9BDA59}"/>
              </a:ext>
            </a:extLst>
          </p:cNvPr>
          <p:cNvSpPr txBox="1">
            <a:spLocks/>
          </p:cNvSpPr>
          <p:nvPr/>
        </p:nvSpPr>
        <p:spPr>
          <a:xfrm>
            <a:off x="1180214" y="2896238"/>
            <a:ext cx="6400800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Machine Learning approach and comprehensive data journey from Requirements to Business Insights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8C80319-461A-1F6C-FB28-6711938FECF9}"/>
              </a:ext>
            </a:extLst>
          </p:cNvPr>
          <p:cNvSpPr txBox="1">
            <a:spLocks/>
          </p:cNvSpPr>
          <p:nvPr/>
        </p:nvSpPr>
        <p:spPr>
          <a:xfrm>
            <a:off x="1180214" y="3419458"/>
            <a:ext cx="6400800" cy="29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Presented by Anand CJ; 10-Dec-24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Business Insights /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C26ED-F65C-05DB-E6C2-B2CA03B15F63}"/>
              </a:ext>
            </a:extLst>
          </p:cNvPr>
          <p:cNvSpPr txBox="1"/>
          <p:nvPr/>
        </p:nvSpPr>
        <p:spPr>
          <a:xfrm>
            <a:off x="163033" y="811222"/>
            <a:ext cx="44089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Interpreting model behavior: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Logistic regression has performed well, even though considered for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Precision-recall trade offs with Decision Tree based on if predicting ‘Depression’ or ‘No Depression’ is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Feature importance from Decision Tree – Top 5</a:t>
            </a:r>
          </a:p>
        </p:txBody>
      </p:sp>
      <p:pic>
        <p:nvPicPr>
          <p:cNvPr id="11" name="Picture 2" descr="Client - Free marketing icons">
            <a:extLst>
              <a:ext uri="{FF2B5EF4-FFF2-40B4-BE49-F238E27FC236}">
                <a16:creationId xmlns:a16="http://schemas.microsoft.com/office/drawing/2014/main" id="{2260FA18-5579-6557-CBF8-791E2A59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51" y="199186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162FA4-9FC7-E5BB-8492-F1234805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9" y="2411660"/>
            <a:ext cx="2419350" cy="15430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4EA436-0420-91B1-FAFF-421A97C86B09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3" name="Freeform 77">
              <a:extLst>
                <a:ext uri="{FF2B5EF4-FFF2-40B4-BE49-F238E27FC236}">
                  <a16:creationId xmlns:a16="http://schemas.microsoft.com/office/drawing/2014/main" id="{42B5CA5E-5C15-ECA4-E319-E3C704203213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0209F2-D28F-622A-AA74-F46DB9B88D80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8B119E-F588-2E09-E304-83CB21ED705E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58899EE6-C6BD-CBA2-7853-86D924FC459E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8D1093-439A-AF6F-4073-95E650F7EC87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32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85061" y="907113"/>
            <a:ext cx="59117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Regularly retrain models with updated data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/>
              <a:t>Explore advanced models like Random forests or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visuals for the next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actions for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ETA for the final presentation 4-Feb-25</a:t>
            </a:r>
          </a:p>
        </p:txBody>
      </p:sp>
      <p:pic>
        <p:nvPicPr>
          <p:cNvPr id="5" name="Picture 2" descr="Client - Free marketing icons">
            <a:extLst>
              <a:ext uri="{FF2B5EF4-FFF2-40B4-BE49-F238E27FC236}">
                <a16:creationId xmlns:a16="http://schemas.microsoft.com/office/drawing/2014/main" id="{7F88B62B-9CA4-9F65-9557-D7433B49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82" y="180631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6DEF5A-C78B-7AED-4DC1-6C880B24D5CA}"/>
              </a:ext>
            </a:extLst>
          </p:cNvPr>
          <p:cNvGrpSpPr/>
          <p:nvPr/>
        </p:nvGrpSpPr>
        <p:grpSpPr>
          <a:xfrm>
            <a:off x="7622886" y="81289"/>
            <a:ext cx="1417113" cy="795046"/>
            <a:chOff x="7801315" y="77866"/>
            <a:chExt cx="1417113" cy="795046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48C6411-1A85-2E22-5D38-167451FC6B1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A6B0CA-D903-8460-2DF6-4F7BF616243A}"/>
                </a:ext>
              </a:extLst>
            </p:cNvPr>
            <p:cNvSpPr txBox="1"/>
            <p:nvPr/>
          </p:nvSpPr>
          <p:spPr>
            <a:xfrm>
              <a:off x="7801315" y="595913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61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Kaggle score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6DEF5A-C78B-7AED-4DC1-6C880B24D5CA}"/>
              </a:ext>
            </a:extLst>
          </p:cNvPr>
          <p:cNvGrpSpPr/>
          <p:nvPr/>
        </p:nvGrpSpPr>
        <p:grpSpPr>
          <a:xfrm>
            <a:off x="7622886" y="81289"/>
            <a:ext cx="1417113" cy="795046"/>
            <a:chOff x="7801315" y="77866"/>
            <a:chExt cx="1417113" cy="795046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48C6411-1A85-2E22-5D38-167451FC6B1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A6B0CA-D903-8460-2DF6-4F7BF616243A}"/>
                </a:ext>
              </a:extLst>
            </p:cNvPr>
            <p:cNvSpPr txBox="1"/>
            <p:nvPr/>
          </p:nvSpPr>
          <p:spPr>
            <a:xfrm>
              <a:off x="7801315" y="595913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E72F0A-4C8A-7E75-A831-BBE0014C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6" y="1010346"/>
            <a:ext cx="8264434" cy="14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164803" y="907113"/>
            <a:ext cx="8649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+mj-lt"/>
              </a:rPr>
              <a:t>Some of the references</a:t>
            </a:r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1B2C6A5D-AB33-6C9C-B301-62CE18FF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2" y="1399556"/>
            <a:ext cx="1719263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Programming Language Pros &amp; Cons - LEARNCSDESIGN">
            <a:extLst>
              <a:ext uri="{FF2B5EF4-FFF2-40B4-BE49-F238E27FC236}">
                <a16:creationId xmlns:a16="http://schemas.microsoft.com/office/drawing/2014/main" id="{14F1060A-EECB-1FE4-64D3-51B2CCA7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00" y="1406487"/>
            <a:ext cx="1648419" cy="7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B01DE-623D-C114-34A2-FA665AC4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65" y="2256803"/>
            <a:ext cx="1803011" cy="653131"/>
          </a:xfrm>
          <a:prstGeom prst="rect">
            <a:avLst/>
          </a:prstGeom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C3CEEF3F-F3C0-FDCC-4F7C-B602039F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37" y="2972558"/>
            <a:ext cx="1648419" cy="6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kit-learn - Wikipedia">
            <a:extLst>
              <a:ext uri="{FF2B5EF4-FFF2-40B4-BE49-F238E27FC236}">
                <a16:creationId xmlns:a16="http://schemas.microsoft.com/office/drawing/2014/main" id="{0691D8E1-4354-598B-FC4E-0EA038FA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37" y="3468309"/>
            <a:ext cx="1648419" cy="8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tion to matplotlib : Types of Plots, Key features - 360DigiTMG">
            <a:extLst>
              <a:ext uri="{FF2B5EF4-FFF2-40B4-BE49-F238E27FC236}">
                <a16:creationId xmlns:a16="http://schemas.microsoft.com/office/drawing/2014/main" id="{FDF9832C-0C4C-3547-4F0A-D275454C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81" y="2256803"/>
            <a:ext cx="1265275" cy="6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 - The GitHub Blog">
            <a:extLst>
              <a:ext uri="{FF2B5EF4-FFF2-40B4-BE49-F238E27FC236}">
                <a16:creationId xmlns:a16="http://schemas.microsoft.com/office/drawing/2014/main" id="{F22D843B-422C-5BD0-4F62-0FD943E6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134" y="1210602"/>
            <a:ext cx="1660666" cy="10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92894" y="37228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Intros….</a:t>
            </a:r>
          </a:p>
        </p:txBody>
      </p:sp>
      <p:pic>
        <p:nvPicPr>
          <p:cNvPr id="1026" name="Picture 2" descr="Client - Free marketing icons">
            <a:extLst>
              <a:ext uri="{FF2B5EF4-FFF2-40B4-BE49-F238E27FC236}">
                <a16:creationId xmlns:a16="http://schemas.microsoft.com/office/drawing/2014/main" id="{43866CEA-DA6A-6BF6-5062-1F613055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53" y="1952195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77">
            <a:extLst>
              <a:ext uri="{FF2B5EF4-FFF2-40B4-BE49-F238E27FC236}">
                <a16:creationId xmlns:a16="http://schemas.microsoft.com/office/drawing/2014/main" id="{2265324F-16CF-494F-FBB6-0DDCA5D214F5}"/>
              </a:ext>
            </a:extLst>
          </p:cNvPr>
          <p:cNvSpPr/>
          <p:nvPr/>
        </p:nvSpPr>
        <p:spPr>
          <a:xfrm>
            <a:off x="4416346" y="1968092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BA09DC-BDB2-1E10-0FD3-33AA88A71240}"/>
              </a:ext>
            </a:extLst>
          </p:cNvPr>
          <p:cNvGrpSpPr/>
          <p:nvPr/>
        </p:nvGrpSpPr>
        <p:grpSpPr>
          <a:xfrm>
            <a:off x="117052" y="1064623"/>
            <a:ext cx="1581528" cy="1616551"/>
            <a:chOff x="117052" y="1069297"/>
            <a:chExt cx="1581528" cy="1616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B76AC7-1CCA-7308-EC3B-57BD80879CE6}"/>
                </a:ext>
              </a:extLst>
            </p:cNvPr>
            <p:cNvSpPr txBox="1"/>
            <p:nvPr/>
          </p:nvSpPr>
          <p:spPr>
            <a:xfrm>
              <a:off x="117052" y="1854851"/>
              <a:ext cx="158152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0" dirty="0">
                  <a:solidFill>
                    <a:srgbClr val="383A42"/>
                  </a:solidFill>
                  <a:effectLst/>
                  <a:latin typeface="+mn-lt"/>
                </a:rPr>
                <a:t>Client:</a:t>
              </a:r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 </a:t>
              </a:r>
            </a:p>
            <a:p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Provides requirements and data files</a:t>
              </a:r>
            </a:p>
          </p:txBody>
        </p:sp>
        <p:pic>
          <p:nvPicPr>
            <p:cNvPr id="2050" name="Picture 2" descr="Customer Requirements Stock Illustrations – 594 Customer Requirements Stock  Illustrations, Vectors &amp; Clipart - Dreamstime">
              <a:extLst>
                <a:ext uri="{FF2B5EF4-FFF2-40B4-BE49-F238E27FC236}">
                  <a16:creationId xmlns:a16="http://schemas.microsoft.com/office/drawing/2014/main" id="{FA2BAE3E-8035-2529-2359-8F620D351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49" y="1069297"/>
              <a:ext cx="1128934" cy="75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CFC23D-D772-508C-A753-ECD94C2F868F}"/>
              </a:ext>
            </a:extLst>
          </p:cNvPr>
          <p:cNvGrpSpPr/>
          <p:nvPr/>
        </p:nvGrpSpPr>
        <p:grpSpPr>
          <a:xfrm>
            <a:off x="5782342" y="1064623"/>
            <a:ext cx="2248924" cy="1867742"/>
            <a:chOff x="3371728" y="950574"/>
            <a:chExt cx="2248924" cy="18677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E1BAF-EB90-AEF0-38C1-B5C1ABBC2381}"/>
                </a:ext>
              </a:extLst>
            </p:cNvPr>
            <p:cNvSpPr txBox="1"/>
            <p:nvPr/>
          </p:nvSpPr>
          <p:spPr>
            <a:xfrm>
              <a:off x="3371728" y="2171985"/>
              <a:ext cx="22489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Analyst: </a:t>
              </a:r>
              <a:r>
                <a:rPr lang="en-US" b="0" dirty="0"/>
                <a:t>Data Mining, Preprocessing, EDA and Feature Engineering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550CFB4-F16F-F1AD-E20D-79B4E4483046}"/>
                </a:ext>
              </a:extLst>
            </p:cNvPr>
            <p:cNvGrpSpPr/>
            <p:nvPr/>
          </p:nvGrpSpPr>
          <p:grpSpPr>
            <a:xfrm>
              <a:off x="3687167" y="950574"/>
              <a:ext cx="1618047" cy="1185117"/>
              <a:chOff x="3217223" y="950574"/>
              <a:chExt cx="1618047" cy="118511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02592CF-1BE0-B0F7-D2D8-EEF0761314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6328"/>
              <a:stretch/>
            </p:blipFill>
            <p:spPr>
              <a:xfrm>
                <a:off x="4054929" y="1505410"/>
                <a:ext cx="780341" cy="630281"/>
              </a:xfrm>
              <a:prstGeom prst="rect">
                <a:avLst/>
              </a:prstGeom>
            </p:spPr>
          </p:pic>
          <p:pic>
            <p:nvPicPr>
              <p:cNvPr id="2058" name="Picture 10" descr="Data Mining Clipart Vector Images (10 images)">
                <a:extLst>
                  <a:ext uri="{FF2B5EF4-FFF2-40B4-BE49-F238E27FC236}">
                    <a16:creationId xmlns:a16="http://schemas.microsoft.com/office/drawing/2014/main" id="{2D9F62F5-3B11-ECFD-7CD7-C23176435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27" t="17072" r="58799" b="23614"/>
              <a:stretch/>
            </p:blipFill>
            <p:spPr bwMode="auto">
              <a:xfrm>
                <a:off x="3473591" y="1016220"/>
                <a:ext cx="570904" cy="49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ta Processing - Data Processing Icon - Free Transparent PNG Clipart  Images Download">
                <a:extLst>
                  <a:ext uri="{FF2B5EF4-FFF2-40B4-BE49-F238E27FC236}">
                    <a16:creationId xmlns:a16="http://schemas.microsoft.com/office/drawing/2014/main" id="{F7A42113-D5BB-2F67-E471-5073931C43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7223" y="1475220"/>
                <a:ext cx="1083641" cy="630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Graphic 25" descr="Research with solid fill">
                <a:extLst>
                  <a:ext uri="{FF2B5EF4-FFF2-40B4-BE49-F238E27FC236}">
                    <a16:creationId xmlns:a16="http://schemas.microsoft.com/office/drawing/2014/main" id="{6E65F97D-1A25-4303-BFA8-9C25C6E2F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29959" y="950574"/>
                <a:ext cx="630281" cy="630281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15EB54-F335-6F13-2936-A5794CF417AB}"/>
              </a:ext>
            </a:extLst>
          </p:cNvPr>
          <p:cNvGrpSpPr/>
          <p:nvPr/>
        </p:nvGrpSpPr>
        <p:grpSpPr>
          <a:xfrm>
            <a:off x="2931543" y="1064623"/>
            <a:ext cx="1617836" cy="1477877"/>
            <a:chOff x="1698580" y="884877"/>
            <a:chExt cx="1617836" cy="14778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790C7-0F3D-ED66-04C2-3C1FD25D9A01}"/>
                </a:ext>
              </a:extLst>
            </p:cNvPr>
            <p:cNvSpPr txBox="1"/>
            <p:nvPr/>
          </p:nvSpPr>
          <p:spPr>
            <a:xfrm>
              <a:off x="1698580" y="1901089"/>
              <a:ext cx="16178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Manager: </a:t>
              </a:r>
              <a:r>
                <a:rPr lang="en-US" b="0" dirty="0"/>
                <a:t>Coordinates Project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089DE29-3970-734F-FBEC-E3FCFFBE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1466" y="884877"/>
              <a:ext cx="1232064" cy="90915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C0ACAD-EB28-5725-77AA-A767F75E3D8C}"/>
              </a:ext>
            </a:extLst>
          </p:cNvPr>
          <p:cNvGrpSpPr/>
          <p:nvPr/>
        </p:nvGrpSpPr>
        <p:grpSpPr>
          <a:xfrm>
            <a:off x="914934" y="3154743"/>
            <a:ext cx="2087903" cy="1400421"/>
            <a:chOff x="5862161" y="791650"/>
            <a:chExt cx="2087903" cy="1400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41F03A-0443-49A7-F5DA-B88CBA1C4BAC}"/>
                </a:ext>
              </a:extLst>
            </p:cNvPr>
            <p:cNvSpPr txBox="1"/>
            <p:nvPr/>
          </p:nvSpPr>
          <p:spPr>
            <a:xfrm>
              <a:off x="5862161" y="1361074"/>
              <a:ext cx="20879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Team: </a:t>
              </a:r>
              <a:r>
                <a:rPr lang="en-US" b="0" dirty="0"/>
                <a:t>Develops Machine Learning models and tests performance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48EA10B-B95B-0B77-3D6F-7D4674BC94AB}"/>
                </a:ext>
              </a:extLst>
            </p:cNvPr>
            <p:cNvGrpSpPr/>
            <p:nvPr/>
          </p:nvGrpSpPr>
          <p:grpSpPr>
            <a:xfrm>
              <a:off x="6072311" y="791650"/>
              <a:ext cx="1667603" cy="489344"/>
              <a:chOff x="6587149" y="1659314"/>
              <a:chExt cx="1667603" cy="489344"/>
            </a:xfrm>
          </p:grpSpPr>
          <p:pic>
            <p:nvPicPr>
              <p:cNvPr id="2062" name="Picture 14" descr="Machine learning - Free computer icons">
                <a:extLst>
                  <a:ext uri="{FF2B5EF4-FFF2-40B4-BE49-F238E27FC236}">
                    <a16:creationId xmlns:a16="http://schemas.microsoft.com/office/drawing/2014/main" id="{280BED64-362C-7CFB-B799-2395EE524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149" y="1659314"/>
                <a:ext cx="489344" cy="489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BF51F029-E88D-E30A-3AFD-AE93FB6CB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5001" t="12430" r="24857" b="13456"/>
              <a:stretch/>
            </p:blipFill>
            <p:spPr>
              <a:xfrm>
                <a:off x="7100657" y="1659314"/>
                <a:ext cx="526820" cy="476377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EF1097C-A954-4392-D18F-32C220573F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8529" t="20295" r="23561" b="14525"/>
              <a:stretch/>
            </p:blipFill>
            <p:spPr>
              <a:xfrm>
                <a:off x="7674428" y="1659314"/>
                <a:ext cx="580324" cy="470664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3CFBEE-E6BE-C721-3911-BEFBD91166F8}"/>
              </a:ext>
            </a:extLst>
          </p:cNvPr>
          <p:cNvGrpSpPr/>
          <p:nvPr/>
        </p:nvGrpSpPr>
        <p:grpSpPr>
          <a:xfrm>
            <a:off x="4236414" y="3154743"/>
            <a:ext cx="1822206" cy="1576578"/>
            <a:chOff x="6384843" y="2971317"/>
            <a:chExt cx="1822206" cy="15765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DED423-8D23-6A10-C1F6-813671162C0E}"/>
                </a:ext>
              </a:extLst>
            </p:cNvPr>
            <p:cNvSpPr txBox="1"/>
            <p:nvPr/>
          </p:nvSpPr>
          <p:spPr>
            <a:xfrm>
              <a:off x="6384843" y="3901564"/>
              <a:ext cx="18222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Testing team:</a:t>
              </a:r>
              <a:r>
                <a:rPr lang="en-US" b="0" dirty="0"/>
                <a:t> Validates models and provides feedback</a:t>
              </a:r>
            </a:p>
          </p:txBody>
        </p:sp>
        <p:pic>
          <p:nvPicPr>
            <p:cNvPr id="2064" name="Picture 16" descr="5,200+ Verification And Validation Stock Illustrations ...">
              <a:extLst>
                <a:ext uri="{FF2B5EF4-FFF2-40B4-BE49-F238E27FC236}">
                  <a16:creationId xmlns:a16="http://schemas.microsoft.com/office/drawing/2014/main" id="{4878619D-A247-6730-6517-B111CAD7A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655" y="2971317"/>
              <a:ext cx="927857" cy="95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FB0444-CAA0-5630-DCAC-FFB7F89DDF01}"/>
              </a:ext>
            </a:extLst>
          </p:cNvPr>
          <p:cNvGrpSpPr/>
          <p:nvPr/>
        </p:nvGrpSpPr>
        <p:grpSpPr>
          <a:xfrm>
            <a:off x="7292196" y="3154743"/>
            <a:ext cx="1507235" cy="1477328"/>
            <a:chOff x="1466966" y="3154805"/>
            <a:chExt cx="1507235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F7085B-A166-640B-C518-EAB766D328E9}"/>
                </a:ext>
              </a:extLst>
            </p:cNvPr>
            <p:cNvSpPr txBox="1"/>
            <p:nvPr/>
          </p:nvSpPr>
          <p:spPr>
            <a:xfrm>
              <a:off x="1466966" y="3985802"/>
              <a:ext cx="15072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Deployment Team:</a:t>
              </a:r>
              <a:r>
                <a:rPr lang="en-US" b="0" dirty="0"/>
                <a:t> Production deployment</a:t>
              </a:r>
            </a:p>
          </p:txBody>
        </p:sp>
        <p:pic>
          <p:nvPicPr>
            <p:cNvPr id="2066" name="Picture 18" descr="Deployment Icon Royalty-Free Images, Stock Photos &amp; Pictures ...">
              <a:extLst>
                <a:ext uri="{FF2B5EF4-FFF2-40B4-BE49-F238E27FC236}">
                  <a16:creationId xmlns:a16="http://schemas.microsoft.com/office/drawing/2014/main" id="{2983DC4A-F676-95DD-0A80-283528D824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4" t="10385" r="24113" b="32517"/>
            <a:stretch/>
          </p:blipFill>
          <p:spPr bwMode="auto">
            <a:xfrm>
              <a:off x="1701833" y="3154805"/>
              <a:ext cx="698860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Freeform 77">
            <a:extLst>
              <a:ext uri="{FF2B5EF4-FFF2-40B4-BE49-F238E27FC236}">
                <a16:creationId xmlns:a16="http://schemas.microsoft.com/office/drawing/2014/main" id="{84A9FBAF-6064-CE4A-D4EC-3DD3C667622C}"/>
              </a:ext>
            </a:extLst>
          </p:cNvPr>
          <p:cNvSpPr/>
          <p:nvPr/>
        </p:nvSpPr>
        <p:spPr>
          <a:xfrm>
            <a:off x="7845695" y="227386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0" name="Freeform 77">
            <a:extLst>
              <a:ext uri="{FF2B5EF4-FFF2-40B4-BE49-F238E27FC236}">
                <a16:creationId xmlns:a16="http://schemas.microsoft.com/office/drawing/2014/main" id="{C9CF6588-3B9C-0BDD-84E3-2BEE519CDFC9}"/>
              </a:ext>
            </a:extLst>
          </p:cNvPr>
          <p:cNvSpPr/>
          <p:nvPr/>
        </p:nvSpPr>
        <p:spPr>
          <a:xfrm>
            <a:off x="2961369" y="3822467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1" name="Freeform 77">
            <a:extLst>
              <a:ext uri="{FF2B5EF4-FFF2-40B4-BE49-F238E27FC236}">
                <a16:creationId xmlns:a16="http://schemas.microsoft.com/office/drawing/2014/main" id="{E4E743E5-61C9-23F1-8B66-43AF25B05AB6}"/>
              </a:ext>
            </a:extLst>
          </p:cNvPr>
          <p:cNvSpPr/>
          <p:nvPr/>
        </p:nvSpPr>
        <p:spPr>
          <a:xfrm>
            <a:off x="5747559" y="3951633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2" name="Freeform 77">
            <a:extLst>
              <a:ext uri="{FF2B5EF4-FFF2-40B4-BE49-F238E27FC236}">
                <a16:creationId xmlns:a16="http://schemas.microsoft.com/office/drawing/2014/main" id="{2311176E-5831-6F50-3514-371368190D83}"/>
              </a:ext>
            </a:extLst>
          </p:cNvPr>
          <p:cNvSpPr/>
          <p:nvPr/>
        </p:nvSpPr>
        <p:spPr>
          <a:xfrm>
            <a:off x="8610233" y="388311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1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102446" y="413364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Client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3BBD0-3790-5F02-C6A2-8935E8749167}"/>
              </a:ext>
            </a:extLst>
          </p:cNvPr>
          <p:cNvSpPr txBox="1"/>
          <p:nvPr/>
        </p:nvSpPr>
        <p:spPr>
          <a:xfrm>
            <a:off x="102446" y="905807"/>
            <a:ext cx="889269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</a:p>
          <a:p>
            <a:r>
              <a:rPr lang="en-US" i="1" dirty="0">
                <a:solidFill>
                  <a:srgbClr val="FF9900"/>
                </a:solidFill>
              </a:rPr>
              <a:t>Predict Depression based on mental health survey data to identify key influencing factors.</a:t>
            </a:r>
          </a:p>
          <a:p>
            <a:endParaRPr lang="en-US" dirty="0"/>
          </a:p>
          <a:p>
            <a:r>
              <a:rPr lang="en-US" b="1" dirty="0"/>
              <a:t>Deliverables:</a:t>
            </a:r>
          </a:p>
          <a:p>
            <a:r>
              <a:rPr lang="en-US" dirty="0"/>
              <a:t>Machine learning models to predict depression.</a:t>
            </a:r>
          </a:p>
          <a:p>
            <a:r>
              <a:rPr lang="en-US" dirty="0"/>
              <a:t>Visual representation of model performance [esp. Accuracy Score]</a:t>
            </a:r>
          </a:p>
          <a:p>
            <a:endParaRPr lang="en-US" dirty="0"/>
          </a:p>
          <a:p>
            <a:r>
              <a:rPr lang="en-US" b="1" dirty="0"/>
              <a:t>Provided data files:</a:t>
            </a:r>
          </a:p>
          <a:p>
            <a:r>
              <a:rPr lang="en-US" dirty="0"/>
              <a:t>Training Data</a:t>
            </a:r>
          </a:p>
          <a:p>
            <a:r>
              <a:rPr lang="en-US" dirty="0"/>
              <a:t>Test Data</a:t>
            </a:r>
          </a:p>
          <a:p>
            <a:r>
              <a:rPr lang="en-US" dirty="0"/>
              <a:t>Sample Submission template</a:t>
            </a:r>
          </a:p>
        </p:txBody>
      </p:sp>
    </p:spTree>
    <p:extLst>
      <p:ext uri="{BB962C8B-B14F-4D97-AF65-F5344CB8AC3E}">
        <p14:creationId xmlns:p14="http://schemas.microsoft.com/office/powerpoint/2010/main" val="1895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0" y="441791"/>
            <a:ext cx="466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 (EDA)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125624" y="889208"/>
            <a:ext cx="40374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details about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Target variable: </a:t>
            </a:r>
            <a:r>
              <a:rPr lang="en-US" dirty="0"/>
              <a:t>Depression (binary 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Size: </a:t>
            </a:r>
            <a:r>
              <a:rPr lang="en-US" b="1" dirty="0"/>
              <a:t># Rows – 140700; # Features - 19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Types of features: N</a:t>
            </a:r>
            <a:r>
              <a:rPr lang="en-US" dirty="0"/>
              <a:t>umerical, Categorical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F693DD-3B01-AA06-2C6A-CE81C12C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4" y="2274486"/>
            <a:ext cx="2011680" cy="1187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CDA0AB-F282-AC63-18DE-62FE340D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496" y="2274486"/>
            <a:ext cx="2011680" cy="1178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E39E2F-509D-C507-72D7-91E11373F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368" y="2274486"/>
            <a:ext cx="2011680" cy="11898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BA796B-BC89-BD4E-4F75-07227F7E4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24" y="3424623"/>
            <a:ext cx="2011680" cy="12425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97BF8C-DCC6-F3D7-70C7-F9F631A79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496" y="3424623"/>
            <a:ext cx="2011680" cy="11781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757CE92-86B9-58DD-A33F-4E1D4B73C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368" y="3424623"/>
            <a:ext cx="2011680" cy="12253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DBF57FA-837B-B185-77EC-2404D2FB5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0280" y="2742319"/>
            <a:ext cx="2011680" cy="12586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F6C262-932E-F7F0-6DBB-EAFB2A226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8920" y="821577"/>
            <a:ext cx="2500917" cy="144918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88CDCFD-7A1E-F6C8-0AB2-90ED1AA157DC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E5A1FABE-44C5-9F4B-1229-C4BA4221872F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F25DB4-AB3E-9A4C-8B7F-D2516FA7EE12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9B8606-AD7F-AFF3-31CF-28B81021B048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F6455922-2D8F-0287-EC21-50620F87713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6AABB-98B5-EF67-BC8F-8790A3490F55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3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0" y="441791"/>
            <a:ext cx="615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 (EDA) [Cont….]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130210" y="1017789"/>
            <a:ext cx="1427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Majority Class: </a:t>
            </a:r>
            <a:r>
              <a:rPr lang="en-US" dirty="0">
                <a:latin typeface="+mn-lt"/>
              </a:rPr>
              <a:t>Proportion of Depressed vs Not Depressed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9D2686-9731-0F85-4C5E-51C0822C67AB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3" name="Freeform 77">
              <a:extLst>
                <a:ext uri="{FF2B5EF4-FFF2-40B4-BE49-F238E27FC236}">
                  <a16:creationId xmlns:a16="http://schemas.microsoft.com/office/drawing/2014/main" id="{46E38E44-5CDC-DACB-EF6F-C958FBB31FD0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B05CA4-DCF1-0034-523C-38D5C24DC69C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F0AE96-D814-B1C9-4BE1-D9CCD77FD2AD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0" name="Freeform 77">
              <a:extLst>
                <a:ext uri="{FF2B5EF4-FFF2-40B4-BE49-F238E27FC236}">
                  <a16:creationId xmlns:a16="http://schemas.microsoft.com/office/drawing/2014/main" id="{43A6403B-8C3B-011E-FBD7-5B4C91B3549B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98C999-78D4-755E-8771-916B035E79EA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A38090-EDB6-9688-B8A6-7D4296F4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4" y="2913987"/>
            <a:ext cx="135853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0BC6DE-236F-5C5A-AB4D-356075E9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5" y="2913987"/>
            <a:ext cx="135853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A3E046-7F63-D34C-30D2-960313B4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745" y="2913987"/>
            <a:ext cx="135853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B88A540-D3FD-C223-9CD3-2B343F83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6" y="856190"/>
            <a:ext cx="1605745" cy="149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BFE4C2-341D-BA93-9B3A-A30AD50C8B4D}"/>
              </a:ext>
            </a:extLst>
          </p:cNvPr>
          <p:cNvSpPr txBox="1"/>
          <p:nvPr/>
        </p:nvSpPr>
        <p:spPr>
          <a:xfrm>
            <a:off x="125624" y="2486786"/>
            <a:ext cx="4245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Boxplots for some of the categorical predictors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22D9D-2BF8-7C81-DD90-30DAE2982DB0}"/>
              </a:ext>
            </a:extLst>
          </p:cNvPr>
          <p:cNvSpPr txBox="1"/>
          <p:nvPr/>
        </p:nvSpPr>
        <p:spPr>
          <a:xfrm>
            <a:off x="5754956" y="1017789"/>
            <a:ext cx="2035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Missing Data Insights</a:t>
            </a:r>
            <a:endParaRPr lang="en-US" b="1" dirty="0">
              <a:latin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51BFE6-3334-0D25-EECA-CA752E45E8CF}"/>
              </a:ext>
            </a:extLst>
          </p:cNvPr>
          <p:cNvGrpSpPr/>
          <p:nvPr/>
        </p:nvGrpSpPr>
        <p:grpSpPr>
          <a:xfrm>
            <a:off x="4720460" y="1429237"/>
            <a:ext cx="4104974" cy="2141483"/>
            <a:chOff x="4579710" y="1577286"/>
            <a:chExt cx="4104974" cy="21414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93D9F6-3A15-8D42-D760-7050107701BC}"/>
                </a:ext>
              </a:extLst>
            </p:cNvPr>
            <p:cNvGrpSpPr/>
            <p:nvPr/>
          </p:nvGrpSpPr>
          <p:grpSpPr>
            <a:xfrm>
              <a:off x="4579710" y="1577286"/>
              <a:ext cx="1954450" cy="2125111"/>
              <a:chOff x="4579710" y="1577286"/>
              <a:chExt cx="1954450" cy="212511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A4F1F5D-067E-375D-21AF-4A4A2F8BF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9710" y="1822504"/>
                <a:ext cx="1954450" cy="187989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44922C-F9F4-133F-6C91-D643DDA8C90E}"/>
                  </a:ext>
                </a:extLst>
              </p:cNvPr>
              <p:cNvSpPr txBox="1"/>
              <p:nvPr/>
            </p:nvSpPr>
            <p:spPr>
              <a:xfrm>
                <a:off x="4848378" y="1577286"/>
                <a:ext cx="1417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i="1" dirty="0"/>
                  <a:t>Train Missing values</a:t>
                </a:r>
                <a:endParaRPr lang="en-US" sz="1050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BE9AD82-E238-B0B9-F485-E75F57138999}"/>
                </a:ext>
              </a:extLst>
            </p:cNvPr>
            <p:cNvGrpSpPr/>
            <p:nvPr/>
          </p:nvGrpSpPr>
          <p:grpSpPr>
            <a:xfrm>
              <a:off x="6727868" y="1577286"/>
              <a:ext cx="1956816" cy="2141483"/>
              <a:chOff x="6727868" y="1577286"/>
              <a:chExt cx="1956816" cy="2141483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59A60E-E9D3-145E-3CF7-EB9597EB609A}"/>
                  </a:ext>
                </a:extLst>
              </p:cNvPr>
              <p:cNvSpPr txBox="1"/>
              <p:nvPr/>
            </p:nvSpPr>
            <p:spPr>
              <a:xfrm>
                <a:off x="6997720" y="1577286"/>
                <a:ext cx="141711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050" i="1"/>
                </a:lvl1pPr>
              </a:lstStyle>
              <a:p>
                <a:r>
                  <a:rPr lang="en-US" dirty="0"/>
                  <a:t>Test Missing values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4B9F6AC-20ED-B70F-A5AE-0B4439564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7868" y="1842832"/>
                <a:ext cx="1956816" cy="18759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7646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73968" y="398368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B8E03-248E-5F6F-A8B7-7739119BFB6B}"/>
              </a:ext>
            </a:extLst>
          </p:cNvPr>
          <p:cNvSpPr txBox="1"/>
          <p:nvPr/>
        </p:nvSpPr>
        <p:spPr>
          <a:xfrm>
            <a:off x="64233" y="1119090"/>
            <a:ext cx="90155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Handle missing data</a:t>
            </a:r>
            <a:r>
              <a:rPr lang="en-US" b="1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- </a:t>
            </a:r>
            <a:r>
              <a:rPr lang="en-US" b="0" i="0" dirty="0">
                <a:solidFill>
                  <a:srgbClr val="0D0D0D"/>
                </a:solidFill>
                <a:effectLst/>
                <a:latin typeface="+mn-lt"/>
              </a:rPr>
              <a:t>Median imputation for numerical features, frequent value imputation for categorical features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Scaling</a:t>
            </a:r>
            <a:r>
              <a:rPr lang="en-US" dirty="0">
                <a:latin typeface="+mn-lt"/>
              </a:rPr>
              <a:t> - Standardize numeric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Encoding</a:t>
            </a:r>
            <a:r>
              <a:rPr lang="en-US" dirty="0">
                <a:latin typeface="+mn-lt"/>
              </a:rPr>
              <a:t> - One-hot encode of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Feature selection</a:t>
            </a:r>
            <a:r>
              <a:rPr lang="en-US" dirty="0">
                <a:latin typeface="+mn-lt"/>
              </a:rPr>
              <a:t> – Remove irrelevant columns (Name, City)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i="1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Model selection</a:t>
            </a:r>
          </a:p>
          <a:p>
            <a:pPr marL="285750" lvl="8" indent="-285750">
              <a:buFont typeface="Wingdings" panose="05000000000000000000" pitchFamily="2" charset="2"/>
              <a:buChar char="q"/>
            </a:pPr>
            <a:r>
              <a:rPr lang="en-US" dirty="0"/>
              <a:t>Logistic Regression – provides baseline for comparison</a:t>
            </a:r>
          </a:p>
          <a:p>
            <a:pPr marL="285750" lvl="5" indent="-285750">
              <a:buFont typeface="Wingdings" panose="05000000000000000000" pitchFamily="2" charset="2"/>
              <a:buChar char="q"/>
            </a:pPr>
            <a:r>
              <a:rPr lang="en-US" dirty="0"/>
              <a:t>Decision Tree – provides Feature Importance and metrics for performance</a:t>
            </a:r>
          </a:p>
          <a:p>
            <a:pPr marL="285750" lvl="5" indent="-285750">
              <a:buFont typeface="Wingdings" panose="05000000000000000000" pitchFamily="2" charset="2"/>
              <a:buChar char="q"/>
            </a:pPr>
            <a:endParaRPr lang="en-US" dirty="0">
              <a:latin typeface="+mn-lt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Cross Validation –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check how it helps in comparing model behavior</a:t>
            </a:r>
            <a:endParaRPr lang="en-US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64233" y="837440"/>
            <a:ext cx="2430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Recommendations: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E1C3F-CC65-9AFF-5DEA-3BB30E1B044E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A80D8A3F-9193-4B85-E162-E0D2F5DF8B01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25E25-0AE3-C064-B206-2179F384541B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8AD0B0-9A1F-CE04-6171-D51FF6A05E90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282A664B-1A94-DA97-83FE-B7141233EEC0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8FC229-8DB6-0641-A79A-05F3536586F3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5837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865DF4-6F5D-7BB3-658B-5ECD65E09733}"/>
              </a:ext>
            </a:extLst>
          </p:cNvPr>
          <p:cNvSpPr txBox="1"/>
          <p:nvPr/>
        </p:nvSpPr>
        <p:spPr>
          <a:xfrm>
            <a:off x="99238" y="489098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Model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F4282-99B2-E181-2A23-82068CFF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24" y="1017350"/>
            <a:ext cx="2286000" cy="1184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680DA-9FA8-047F-D3DA-B428E9F4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24" y="2357890"/>
            <a:ext cx="2286000" cy="1190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DACAA44-4306-C8BF-076B-F571BADD5831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12" name="Freeform 77">
              <a:extLst>
                <a:ext uri="{FF2B5EF4-FFF2-40B4-BE49-F238E27FC236}">
                  <a16:creationId xmlns:a16="http://schemas.microsoft.com/office/drawing/2014/main" id="{64A2F624-78A7-6175-762E-4AE606F53F32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E8C78E-3320-B948-8B67-7CB23B2788BC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8C268-8B71-E0EC-67B2-D053C31B37D4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14" name="Freeform 77">
              <a:extLst>
                <a:ext uri="{FF2B5EF4-FFF2-40B4-BE49-F238E27FC236}">
                  <a16:creationId xmlns:a16="http://schemas.microsoft.com/office/drawing/2014/main" id="{61E06EFB-5EEE-42D5-3274-20E6546453F2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1FF5B-AC01-F730-27F1-C12C90009419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1B5291-76C4-CDF4-9739-4FA62EEF33DD}"/>
              </a:ext>
            </a:extLst>
          </p:cNvPr>
          <p:cNvSpPr txBox="1"/>
          <p:nvPr/>
        </p:nvSpPr>
        <p:spPr>
          <a:xfrm>
            <a:off x="190298" y="856190"/>
            <a:ext cx="70639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developed following the preprocessing recommendations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and Validation  - 80 – 20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r>
              <a:rPr lang="en-US" dirty="0"/>
              <a:t>	</a:t>
            </a:r>
            <a:r>
              <a:rPr lang="en-US" sz="1100" dirty="0">
                <a:solidFill>
                  <a:srgbClr val="0070C0"/>
                </a:solidFill>
              </a:rPr>
              <a:t>Accuracy Score from Logistic Regression: 0.9364250177683013</a:t>
            </a:r>
          </a:p>
          <a:p>
            <a:r>
              <a:rPr lang="en-US" sz="1100" dirty="0">
                <a:solidFill>
                  <a:srgbClr val="0070C0"/>
                </a:solidFill>
              </a:rPr>
              <a:t>	Cross validation accuracy: 0.9386780383795308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– Hyperparameter tuning – Tuned Max depth</a:t>
            </a:r>
          </a:p>
          <a:p>
            <a:r>
              <a:rPr lang="en-US" dirty="0"/>
              <a:t>	</a:t>
            </a:r>
            <a:r>
              <a:rPr lang="en-US" sz="1100" dirty="0">
                <a:solidFill>
                  <a:srgbClr val="0070C0"/>
                </a:solidFill>
              </a:rPr>
              <a:t> Accuracy Score from Decision Tree: 0.928820184790334</a:t>
            </a:r>
          </a:p>
          <a:p>
            <a:r>
              <a:rPr lang="en-US" sz="1100" dirty="0">
                <a:solidFill>
                  <a:srgbClr val="0070C0"/>
                </a:solidFill>
              </a:rPr>
              <a:t>	Cross validation accuracy: 0.925373134328358</a:t>
            </a:r>
          </a:p>
        </p:txBody>
      </p:sp>
    </p:spTree>
    <p:extLst>
      <p:ext uri="{BB962C8B-B14F-4D97-AF65-F5344CB8AC3E}">
        <p14:creationId xmlns:p14="http://schemas.microsoft.com/office/powerpoint/2010/main" val="121028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Results – Model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34ED66-C89F-0D58-C04C-32120F86A396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CED55E60-F79A-9511-3041-A16AF69FBCAC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DE2810-2F81-A923-798D-45D2A08D408E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64E835-8AD0-8C66-E1D9-26CD4F6BD2F0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28155B27-6C89-FBF0-1690-254BC1DCA906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C7A6A-FD4A-5F36-4C0F-075B8EDC65E3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4E683F2-0531-1EF3-3061-5AC07402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6234"/>
              </p:ext>
            </p:extLst>
          </p:nvPr>
        </p:nvGraphicFramePr>
        <p:xfrm>
          <a:off x="165462" y="876335"/>
          <a:ext cx="34834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1">
                  <a:extLst>
                    <a:ext uri="{9D8B030D-6E8A-4147-A177-3AD203B41FA5}">
                      <a16:colId xmlns:a16="http://schemas.microsoft.com/office/drawing/2014/main" val="4159256383"/>
                    </a:ext>
                  </a:extLst>
                </a:gridCol>
                <a:gridCol w="1010193">
                  <a:extLst>
                    <a:ext uri="{9D8B030D-6E8A-4147-A177-3AD203B41FA5}">
                      <a16:colId xmlns:a16="http://schemas.microsoft.com/office/drawing/2014/main" val="32252946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266038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20580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4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3122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C7B92BDE-3CAD-AF20-3265-6FB1EDFB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29" y="1169698"/>
            <a:ext cx="2795061" cy="24176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E0F212-D117-67FE-F046-F7E3F5CD05DD}"/>
              </a:ext>
            </a:extLst>
          </p:cNvPr>
          <p:cNvSpPr txBox="1"/>
          <p:nvPr/>
        </p:nvSpPr>
        <p:spPr>
          <a:xfrm>
            <a:off x="165462" y="2202418"/>
            <a:ext cx="32688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AUC Score</a:t>
            </a:r>
          </a:p>
          <a:p>
            <a:r>
              <a:rPr lang="en-US" sz="1200" dirty="0">
                <a:latin typeface="+mn-lt"/>
              </a:rPr>
              <a:t>    Logistic Regression: </a:t>
            </a:r>
            <a:r>
              <a:rPr lang="en-US" sz="1200" b="0" i="0" dirty="0">
                <a:solidFill>
                  <a:srgbClr val="0070C0"/>
                </a:solidFill>
                <a:effectLst/>
                <a:latin typeface="+mn-lt"/>
              </a:rPr>
              <a:t>0.8857500901242007</a:t>
            </a:r>
          </a:p>
          <a:p>
            <a:r>
              <a:rPr lang="en-US" sz="1200" dirty="0">
                <a:solidFill>
                  <a:srgbClr val="1F1F1F"/>
                </a:solidFill>
                <a:latin typeface="+mn-lt"/>
              </a:rPr>
              <a:t>    Decision Tree: </a:t>
            </a:r>
            <a:r>
              <a:rPr lang="en-US" sz="1200" b="0" i="0" dirty="0">
                <a:solidFill>
                  <a:srgbClr val="0070C0"/>
                </a:solidFill>
                <a:effectLst/>
                <a:latin typeface="+mn-lt"/>
              </a:rPr>
              <a:t>0.8754506083421533</a:t>
            </a:r>
            <a:endParaRPr lang="en-US" sz="12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51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Testing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C26ED-F65C-05DB-E6C2-B2CA03B15F63}"/>
              </a:ext>
            </a:extLst>
          </p:cNvPr>
          <p:cNvSpPr txBox="1"/>
          <p:nvPr/>
        </p:nvSpPr>
        <p:spPr>
          <a:xfrm>
            <a:off x="163033" y="896285"/>
            <a:ext cx="87364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test dataset to evaluate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Prepare and save submission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6263DB-ED53-930D-7A9A-9098EE307757}"/>
              </a:ext>
            </a:extLst>
          </p:cNvPr>
          <p:cNvGrpSpPr/>
          <p:nvPr/>
        </p:nvGrpSpPr>
        <p:grpSpPr>
          <a:xfrm>
            <a:off x="7927863" y="125213"/>
            <a:ext cx="1164926" cy="869477"/>
            <a:chOff x="7466313" y="125213"/>
            <a:chExt cx="1164926" cy="86947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DA78B035-FD13-D931-5A11-3C6A127FF11A}"/>
                </a:ext>
              </a:extLst>
            </p:cNvPr>
            <p:cNvSpPr/>
            <p:nvPr/>
          </p:nvSpPr>
          <p:spPr>
            <a:xfrm>
              <a:off x="7848658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20C1E1-8B21-855A-3958-D58DA610A712}"/>
                </a:ext>
              </a:extLst>
            </p:cNvPr>
            <p:cNvSpPr txBox="1"/>
            <p:nvPr/>
          </p:nvSpPr>
          <p:spPr>
            <a:xfrm>
              <a:off x="7466313" y="717691"/>
              <a:ext cx="11649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Testing team</a:t>
              </a:r>
              <a:endParaRPr lang="en-US" b="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2BEA31-F4AC-FB34-4B30-80C777249D75}"/>
              </a:ext>
            </a:extLst>
          </p:cNvPr>
          <p:cNvGrpSpPr/>
          <p:nvPr/>
        </p:nvGrpSpPr>
        <p:grpSpPr>
          <a:xfrm>
            <a:off x="6631018" y="125213"/>
            <a:ext cx="1417113" cy="869477"/>
            <a:chOff x="7801315" y="77866"/>
            <a:chExt cx="1417113" cy="869477"/>
          </a:xfrm>
        </p:grpSpPr>
        <p:sp>
          <p:nvSpPr>
            <p:cNvPr id="6" name="Freeform 77">
              <a:extLst>
                <a:ext uri="{FF2B5EF4-FFF2-40B4-BE49-F238E27FC236}">
                  <a16:creationId xmlns:a16="http://schemas.microsoft.com/office/drawing/2014/main" id="{99138550-AE83-1D31-78CA-E1A53C0FF606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B268E-90BE-E5BE-FE96-6A1D336449A2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9244F5-6134-3D2C-A52D-4A4BB407CC00}"/>
              </a:ext>
            </a:extLst>
          </p:cNvPr>
          <p:cNvSpPr txBox="1"/>
          <p:nvPr/>
        </p:nvSpPr>
        <p:spPr>
          <a:xfrm>
            <a:off x="374469" y="1383174"/>
            <a:ext cx="4580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Size: </a:t>
            </a:r>
            <a:r>
              <a:rPr lang="en-US" b="1" dirty="0"/>
              <a:t># Rows – 93800; # Features - 17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76448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ed4588-b8ce-43a8-a775-989538fd30d8}" enabled="0" method="" siteId="{1aed4588-b8ce-43a8-a775-989538fd30d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507</Words>
  <Application>Microsoft Office PowerPoint</Application>
  <PresentationFormat>On-screen Show (16:9)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Wingdings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</dc:creator>
  <cp:lastModifiedBy>Jayakumar, Anand</cp:lastModifiedBy>
  <cp:revision>3</cp:revision>
  <dcterms:modified xsi:type="dcterms:W3CDTF">2024-12-10T10:17:58Z</dcterms:modified>
</cp:coreProperties>
</file>