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9"/>
  </p:notesMasterIdLst>
  <p:sldIdLst>
    <p:sldId id="256" r:id="rId2"/>
    <p:sldId id="294" r:id="rId3"/>
    <p:sldId id="274" r:id="rId4"/>
    <p:sldId id="278" r:id="rId5"/>
    <p:sldId id="313" r:id="rId6"/>
    <p:sldId id="319" r:id="rId7"/>
    <p:sldId id="298" r:id="rId8"/>
    <p:sldId id="318" r:id="rId9"/>
    <p:sldId id="324" r:id="rId10"/>
    <p:sldId id="323" r:id="rId11"/>
    <p:sldId id="322" r:id="rId12"/>
    <p:sldId id="306" r:id="rId13"/>
    <p:sldId id="307" r:id="rId14"/>
    <p:sldId id="305" r:id="rId15"/>
    <p:sldId id="325" r:id="rId16"/>
    <p:sldId id="309" r:id="rId17"/>
    <p:sldId id="297" r:id="rId18"/>
    <p:sldId id="312" r:id="rId19"/>
    <p:sldId id="299" r:id="rId20"/>
    <p:sldId id="282" r:id="rId21"/>
    <p:sldId id="281" r:id="rId22"/>
    <p:sldId id="316" r:id="rId23"/>
    <p:sldId id="295" r:id="rId24"/>
    <p:sldId id="300" r:id="rId25"/>
    <p:sldId id="286" r:id="rId26"/>
    <p:sldId id="314" r:id="rId27"/>
    <p:sldId id="315" r:id="rId2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0"/>
    </p:embeddedFont>
    <p:embeddedFont>
      <p:font typeface="Montserrat" panose="00000500000000000000" pitchFamily="2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FF9900"/>
    <a:srgbClr val="0099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14433C-0C5D-43FD-AAD7-37FB3924E9D2}" v="207" dt="2025-03-11T09:55:28.4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4641" autoAdjust="0"/>
  </p:normalViewPr>
  <p:slideViewPr>
    <p:cSldViewPr snapToGrid="0">
      <p:cViewPr varScale="1">
        <p:scale>
          <a:sx n="82" d="100"/>
          <a:sy n="82" d="100"/>
        </p:scale>
        <p:origin x="984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akumar, Anand" userId="6cc3a520-efbc-4e1c-bd39-3e6623e0a555" providerId="ADAL" clId="{7E14433C-0C5D-43FD-AAD7-37FB3924E9D2}"/>
    <pc:docChg chg="undo custSel addSld delSld modSld sldOrd">
      <pc:chgData name="Jayakumar, Anand" userId="6cc3a520-efbc-4e1c-bd39-3e6623e0a555" providerId="ADAL" clId="{7E14433C-0C5D-43FD-AAD7-37FB3924E9D2}" dt="2025-03-11T10:36:59.887" v="325" actId="2696"/>
      <pc:docMkLst>
        <pc:docMk/>
      </pc:docMkLst>
      <pc:sldChg chg="addSp delSp modSp ord">
        <pc:chgData name="Jayakumar, Anand" userId="6cc3a520-efbc-4e1c-bd39-3e6623e0a555" providerId="ADAL" clId="{7E14433C-0C5D-43FD-AAD7-37FB3924E9D2}" dt="2025-03-11T04:40:23.852" v="98" actId="1036"/>
        <pc:sldMkLst>
          <pc:docMk/>
          <pc:sldMk cId="1076465374" sldId="298"/>
        </pc:sldMkLst>
        <pc:spChg chg="add mod">
          <ac:chgData name="Jayakumar, Anand" userId="6cc3a520-efbc-4e1c-bd39-3e6623e0a555" providerId="ADAL" clId="{7E14433C-0C5D-43FD-AAD7-37FB3924E9D2}" dt="2025-03-11T04:39:04.465" v="70"/>
          <ac:spMkLst>
            <pc:docMk/>
            <pc:sldMk cId="1076465374" sldId="298"/>
            <ac:spMk id="2" creationId="{9DC98D68-D39B-34B9-A85E-5B71625CF865}"/>
          </ac:spMkLst>
        </pc:spChg>
        <pc:spChg chg="del">
          <ac:chgData name="Jayakumar, Anand" userId="6cc3a520-efbc-4e1c-bd39-3e6623e0a555" providerId="ADAL" clId="{7E14433C-0C5D-43FD-AAD7-37FB3924E9D2}" dt="2025-03-11T04:34:17.551" v="5" actId="478"/>
          <ac:spMkLst>
            <pc:docMk/>
            <pc:sldMk cId="1076465374" sldId="298"/>
            <ac:spMk id="13" creationId="{7099B1D9-258F-E71F-FCAC-59CDA8250C64}"/>
          </ac:spMkLst>
        </pc:spChg>
        <pc:picChg chg="del">
          <ac:chgData name="Jayakumar, Anand" userId="6cc3a520-efbc-4e1c-bd39-3e6623e0a555" providerId="ADAL" clId="{7E14433C-0C5D-43FD-AAD7-37FB3924E9D2}" dt="2025-03-11T04:34:14.063" v="4" actId="478"/>
          <ac:picMkLst>
            <pc:docMk/>
            <pc:sldMk cId="1076465374" sldId="298"/>
            <ac:picMk id="5" creationId="{B8F1334C-1917-994D-6631-02350F58B7C7}"/>
          </ac:picMkLst>
        </pc:picChg>
        <pc:picChg chg="del">
          <ac:chgData name="Jayakumar, Anand" userId="6cc3a520-efbc-4e1c-bd39-3e6623e0a555" providerId="ADAL" clId="{7E14433C-0C5D-43FD-AAD7-37FB3924E9D2}" dt="2025-03-11T04:34:14.063" v="4" actId="478"/>
          <ac:picMkLst>
            <pc:docMk/>
            <pc:sldMk cId="1076465374" sldId="298"/>
            <ac:picMk id="7" creationId="{FC34E9F2-873E-EE17-D3B9-5CD67A40DC75}"/>
          </ac:picMkLst>
        </pc:picChg>
        <pc:picChg chg="del">
          <ac:chgData name="Jayakumar, Anand" userId="6cc3a520-efbc-4e1c-bd39-3e6623e0a555" providerId="ADAL" clId="{7E14433C-0C5D-43FD-AAD7-37FB3924E9D2}" dt="2025-03-11T04:34:14.063" v="4" actId="478"/>
          <ac:picMkLst>
            <pc:docMk/>
            <pc:sldMk cId="1076465374" sldId="298"/>
            <ac:picMk id="8" creationId="{4A5293B0-2BC2-427F-E8E2-A74AF66DA512}"/>
          </ac:picMkLst>
        </pc:picChg>
        <pc:picChg chg="del">
          <ac:chgData name="Jayakumar, Anand" userId="6cc3a520-efbc-4e1c-bd39-3e6623e0a555" providerId="ADAL" clId="{7E14433C-0C5D-43FD-AAD7-37FB3924E9D2}" dt="2025-03-11T04:34:17.551" v="5" actId="478"/>
          <ac:picMkLst>
            <pc:docMk/>
            <pc:sldMk cId="1076465374" sldId="298"/>
            <ac:picMk id="15" creationId="{AE0193D7-D0AD-6928-07E0-9C5884C23155}"/>
          </ac:picMkLst>
        </pc:picChg>
        <pc:picChg chg="del">
          <ac:chgData name="Jayakumar, Anand" userId="6cc3a520-efbc-4e1c-bd39-3e6623e0a555" providerId="ADAL" clId="{7E14433C-0C5D-43FD-AAD7-37FB3924E9D2}" dt="2025-03-11T04:34:14.063" v="4" actId="478"/>
          <ac:picMkLst>
            <pc:docMk/>
            <pc:sldMk cId="1076465374" sldId="298"/>
            <ac:picMk id="1032" creationId="{F615EB13-DC0F-3C07-2669-323643F5CBFF}"/>
          </ac:picMkLst>
        </pc:picChg>
        <pc:picChg chg="del">
          <ac:chgData name="Jayakumar, Anand" userId="6cc3a520-efbc-4e1c-bd39-3e6623e0a555" providerId="ADAL" clId="{7E14433C-0C5D-43FD-AAD7-37FB3924E9D2}" dt="2025-03-11T04:34:17.551" v="5" actId="478"/>
          <ac:picMkLst>
            <pc:docMk/>
            <pc:sldMk cId="1076465374" sldId="298"/>
            <ac:picMk id="1034" creationId="{465D3831-9E53-F6A9-C2C3-75DCA07E6E45}"/>
          </ac:picMkLst>
        </pc:picChg>
        <pc:picChg chg="add mod">
          <ac:chgData name="Jayakumar, Anand" userId="6cc3a520-efbc-4e1c-bd39-3e6623e0a555" providerId="ADAL" clId="{7E14433C-0C5D-43FD-AAD7-37FB3924E9D2}" dt="2025-03-11T04:40:23.852" v="98" actId="1036"/>
          <ac:picMkLst>
            <pc:docMk/>
            <pc:sldMk cId="1076465374" sldId="298"/>
            <ac:picMk id="2050" creationId="{118B622A-3FDF-1E9D-12B7-61D1FC40F82B}"/>
          </ac:picMkLst>
        </pc:picChg>
        <pc:picChg chg="add mod">
          <ac:chgData name="Jayakumar, Anand" userId="6cc3a520-efbc-4e1c-bd39-3e6623e0a555" providerId="ADAL" clId="{7E14433C-0C5D-43FD-AAD7-37FB3924E9D2}" dt="2025-03-11T04:40:23.852" v="98" actId="1036"/>
          <ac:picMkLst>
            <pc:docMk/>
            <pc:sldMk cId="1076465374" sldId="298"/>
            <ac:picMk id="2052" creationId="{79F75750-01BD-AB7A-673D-0EA5386FCDD3}"/>
          </ac:picMkLst>
        </pc:picChg>
        <pc:picChg chg="add mod">
          <ac:chgData name="Jayakumar, Anand" userId="6cc3a520-efbc-4e1c-bd39-3e6623e0a555" providerId="ADAL" clId="{7E14433C-0C5D-43FD-AAD7-37FB3924E9D2}" dt="2025-03-11T04:40:23.852" v="98" actId="1036"/>
          <ac:picMkLst>
            <pc:docMk/>
            <pc:sldMk cId="1076465374" sldId="298"/>
            <ac:picMk id="2054" creationId="{853265D0-7B34-20A3-7800-38B1FE602AE5}"/>
          </ac:picMkLst>
        </pc:picChg>
      </pc:sldChg>
      <pc:sldChg chg="del">
        <pc:chgData name="Jayakumar, Anand" userId="6cc3a520-efbc-4e1c-bd39-3e6623e0a555" providerId="ADAL" clId="{7E14433C-0C5D-43FD-AAD7-37FB3924E9D2}" dt="2025-03-11T09:55:40.912" v="324" actId="47"/>
        <pc:sldMkLst>
          <pc:docMk/>
          <pc:sldMk cId="2353316628" sldId="304"/>
        </pc:sldMkLst>
      </pc:sldChg>
      <pc:sldChg chg="mod ord modShow">
        <pc:chgData name="Jayakumar, Anand" userId="6cc3a520-efbc-4e1c-bd39-3e6623e0a555" providerId="ADAL" clId="{7E14433C-0C5D-43FD-AAD7-37FB3924E9D2}" dt="2025-03-11T05:23:50.647" v="319" actId="729"/>
        <pc:sldMkLst>
          <pc:docMk/>
          <pc:sldMk cId="4006209864" sldId="315"/>
        </pc:sldMkLst>
      </pc:sldChg>
      <pc:sldChg chg="add del">
        <pc:chgData name="Jayakumar, Anand" userId="6cc3a520-efbc-4e1c-bd39-3e6623e0a555" providerId="ADAL" clId="{7E14433C-0C5D-43FD-AAD7-37FB3924E9D2}" dt="2025-03-11T09:55:38.365" v="323" actId="47"/>
        <pc:sldMkLst>
          <pc:docMk/>
          <pc:sldMk cId="4049425059" sldId="317"/>
        </pc:sldMkLst>
      </pc:sldChg>
      <pc:sldChg chg="add del">
        <pc:chgData name="Jayakumar, Anand" userId="6cc3a520-efbc-4e1c-bd39-3e6623e0a555" providerId="ADAL" clId="{7E14433C-0C5D-43FD-AAD7-37FB3924E9D2}" dt="2025-03-11T04:34:20.552" v="6" actId="47"/>
        <pc:sldMkLst>
          <pc:docMk/>
          <pc:sldMk cId="3167478868" sldId="318"/>
        </pc:sldMkLst>
      </pc:sldChg>
      <pc:sldChg chg="addSp modSp add mod">
        <pc:chgData name="Jayakumar, Anand" userId="6cc3a520-efbc-4e1c-bd39-3e6623e0a555" providerId="ADAL" clId="{7E14433C-0C5D-43FD-AAD7-37FB3924E9D2}" dt="2025-03-11T04:43:49.118" v="136" actId="1076"/>
        <pc:sldMkLst>
          <pc:docMk/>
          <pc:sldMk cId="3398750534" sldId="318"/>
        </pc:sldMkLst>
        <pc:spChg chg="add mod">
          <ac:chgData name="Jayakumar, Anand" userId="6cc3a520-efbc-4e1c-bd39-3e6623e0a555" providerId="ADAL" clId="{7E14433C-0C5D-43FD-AAD7-37FB3924E9D2}" dt="2025-03-11T04:41:29.532" v="109" actId="20577"/>
          <ac:spMkLst>
            <pc:docMk/>
            <pc:sldMk cId="3398750534" sldId="318"/>
            <ac:spMk id="2" creationId="{35E29DFB-FF8C-1B36-66FC-EA8D031C4A2B}"/>
          </ac:spMkLst>
        </pc:spChg>
        <pc:picChg chg="add mod">
          <ac:chgData name="Jayakumar, Anand" userId="6cc3a520-efbc-4e1c-bd39-3e6623e0a555" providerId="ADAL" clId="{7E14433C-0C5D-43FD-AAD7-37FB3924E9D2}" dt="2025-03-11T04:42:49.478" v="126" actId="1036"/>
          <ac:picMkLst>
            <pc:docMk/>
            <pc:sldMk cId="3398750534" sldId="318"/>
            <ac:picMk id="3074" creationId="{0A7D44AF-B025-B1C8-9DEB-7501CA37CDA1}"/>
          </ac:picMkLst>
        </pc:picChg>
        <pc:picChg chg="add mod">
          <ac:chgData name="Jayakumar, Anand" userId="6cc3a520-efbc-4e1c-bd39-3e6623e0a555" providerId="ADAL" clId="{7E14433C-0C5D-43FD-AAD7-37FB3924E9D2}" dt="2025-03-11T04:42:49.478" v="126" actId="1036"/>
          <ac:picMkLst>
            <pc:docMk/>
            <pc:sldMk cId="3398750534" sldId="318"/>
            <ac:picMk id="3076" creationId="{F48C996A-A9B3-50F4-8B3A-822F1863283E}"/>
          </ac:picMkLst>
        </pc:picChg>
        <pc:picChg chg="add mod">
          <ac:chgData name="Jayakumar, Anand" userId="6cc3a520-efbc-4e1c-bd39-3e6623e0a555" providerId="ADAL" clId="{7E14433C-0C5D-43FD-AAD7-37FB3924E9D2}" dt="2025-03-11T04:42:49.478" v="126" actId="1036"/>
          <ac:picMkLst>
            <pc:docMk/>
            <pc:sldMk cId="3398750534" sldId="318"/>
            <ac:picMk id="3078" creationId="{03CBBE85-E031-7DA8-915C-6093DA835A62}"/>
          </ac:picMkLst>
        </pc:picChg>
        <pc:picChg chg="add mod">
          <ac:chgData name="Jayakumar, Anand" userId="6cc3a520-efbc-4e1c-bd39-3e6623e0a555" providerId="ADAL" clId="{7E14433C-0C5D-43FD-AAD7-37FB3924E9D2}" dt="2025-03-11T04:43:13.067" v="130" actId="14100"/>
          <ac:picMkLst>
            <pc:docMk/>
            <pc:sldMk cId="3398750534" sldId="318"/>
            <ac:picMk id="3080" creationId="{CCDBA7F6-D583-1249-2646-3AB155866DF4}"/>
          </ac:picMkLst>
        </pc:picChg>
        <pc:picChg chg="add mod">
          <ac:chgData name="Jayakumar, Anand" userId="6cc3a520-efbc-4e1c-bd39-3e6623e0a555" providerId="ADAL" clId="{7E14433C-0C5D-43FD-AAD7-37FB3924E9D2}" dt="2025-03-11T04:43:33.187" v="133" actId="1076"/>
          <ac:picMkLst>
            <pc:docMk/>
            <pc:sldMk cId="3398750534" sldId="318"/>
            <ac:picMk id="3082" creationId="{0C27F172-871C-3E3E-FC00-C5B6A7AF1495}"/>
          </ac:picMkLst>
        </pc:picChg>
        <pc:picChg chg="add mod">
          <ac:chgData name="Jayakumar, Anand" userId="6cc3a520-efbc-4e1c-bd39-3e6623e0a555" providerId="ADAL" clId="{7E14433C-0C5D-43FD-AAD7-37FB3924E9D2}" dt="2025-03-11T04:43:49.118" v="136" actId="1076"/>
          <ac:picMkLst>
            <pc:docMk/>
            <pc:sldMk cId="3398750534" sldId="318"/>
            <ac:picMk id="3084" creationId="{880869F8-CA79-348B-63C5-C91D827E55A4}"/>
          </ac:picMkLst>
        </pc:picChg>
      </pc:sldChg>
      <pc:sldChg chg="addSp modSp add mod">
        <pc:chgData name="Jayakumar, Anand" userId="6cc3a520-efbc-4e1c-bd39-3e6623e0a555" providerId="ADAL" clId="{7E14433C-0C5D-43FD-AAD7-37FB3924E9D2}" dt="2025-03-11T04:38:24.027" v="67" actId="1076"/>
        <pc:sldMkLst>
          <pc:docMk/>
          <pc:sldMk cId="1592755304" sldId="319"/>
        </pc:sldMkLst>
        <pc:spChg chg="add mod">
          <ac:chgData name="Jayakumar, Anand" userId="6cc3a520-efbc-4e1c-bd39-3e6623e0a555" providerId="ADAL" clId="{7E14433C-0C5D-43FD-AAD7-37FB3924E9D2}" dt="2025-03-11T04:35:21.230" v="20" actId="2711"/>
          <ac:spMkLst>
            <pc:docMk/>
            <pc:sldMk cId="1592755304" sldId="319"/>
            <ac:spMk id="3" creationId="{93ABF89A-F977-5B3D-4C48-7F48510717B5}"/>
          </ac:spMkLst>
        </pc:spChg>
        <pc:spChg chg="mod">
          <ac:chgData name="Jayakumar, Anand" userId="6cc3a520-efbc-4e1c-bd39-3e6623e0a555" providerId="ADAL" clId="{7E14433C-0C5D-43FD-AAD7-37FB3924E9D2}" dt="2025-03-11T04:35:07.687" v="14" actId="20577"/>
          <ac:spMkLst>
            <pc:docMk/>
            <pc:sldMk cId="1592755304" sldId="319"/>
            <ac:spMk id="17" creationId="{795F555F-78FF-1029-3566-F786E0A92ED3}"/>
          </ac:spMkLst>
        </pc:spChg>
        <pc:picChg chg="add mod">
          <ac:chgData name="Jayakumar, Anand" userId="6cc3a520-efbc-4e1c-bd39-3e6623e0a555" providerId="ADAL" clId="{7E14433C-0C5D-43FD-AAD7-37FB3924E9D2}" dt="2025-03-11T04:37:13.219" v="59" actId="552"/>
          <ac:picMkLst>
            <pc:docMk/>
            <pc:sldMk cId="1592755304" sldId="319"/>
            <ac:picMk id="1026" creationId="{AD71BA58-1862-FA68-FF9C-7AE21422278F}"/>
          </ac:picMkLst>
        </pc:picChg>
        <pc:picChg chg="add mod">
          <ac:chgData name="Jayakumar, Anand" userId="6cc3a520-efbc-4e1c-bd39-3e6623e0a555" providerId="ADAL" clId="{7E14433C-0C5D-43FD-AAD7-37FB3924E9D2}" dt="2025-03-11T04:37:08.086" v="58" actId="408"/>
          <ac:picMkLst>
            <pc:docMk/>
            <pc:sldMk cId="1592755304" sldId="319"/>
            <ac:picMk id="1028" creationId="{CB6ADCEC-4E1F-11ED-05DD-0683BEE5FA53}"/>
          </ac:picMkLst>
        </pc:picChg>
        <pc:picChg chg="add mod">
          <ac:chgData name="Jayakumar, Anand" userId="6cc3a520-efbc-4e1c-bd39-3e6623e0a555" providerId="ADAL" clId="{7E14433C-0C5D-43FD-AAD7-37FB3924E9D2}" dt="2025-03-11T04:37:08.086" v="58" actId="408"/>
          <ac:picMkLst>
            <pc:docMk/>
            <pc:sldMk cId="1592755304" sldId="319"/>
            <ac:picMk id="1030" creationId="{F85C2B39-E341-C102-3376-E9CE019E2264}"/>
          </ac:picMkLst>
        </pc:picChg>
        <pc:picChg chg="add mod">
          <ac:chgData name="Jayakumar, Anand" userId="6cc3a520-efbc-4e1c-bd39-3e6623e0a555" providerId="ADAL" clId="{7E14433C-0C5D-43FD-AAD7-37FB3924E9D2}" dt="2025-03-11T04:37:16.179" v="60" actId="14100"/>
          <ac:picMkLst>
            <pc:docMk/>
            <pc:sldMk cId="1592755304" sldId="319"/>
            <ac:picMk id="1032" creationId="{57695F75-B37E-A598-3BD9-DCB9A61A95A7}"/>
          </ac:picMkLst>
        </pc:picChg>
        <pc:picChg chg="add mod">
          <ac:chgData name="Jayakumar, Anand" userId="6cc3a520-efbc-4e1c-bd39-3e6623e0a555" providerId="ADAL" clId="{7E14433C-0C5D-43FD-AAD7-37FB3924E9D2}" dt="2025-03-11T04:37:51.923" v="64" actId="1076"/>
          <ac:picMkLst>
            <pc:docMk/>
            <pc:sldMk cId="1592755304" sldId="319"/>
            <ac:picMk id="1034" creationId="{13CBA857-FCC2-B322-F670-C4C69B117F99}"/>
          </ac:picMkLst>
        </pc:picChg>
        <pc:picChg chg="add mod">
          <ac:chgData name="Jayakumar, Anand" userId="6cc3a520-efbc-4e1c-bd39-3e6623e0a555" providerId="ADAL" clId="{7E14433C-0C5D-43FD-AAD7-37FB3924E9D2}" dt="2025-03-11T04:38:24.027" v="67" actId="1076"/>
          <ac:picMkLst>
            <pc:docMk/>
            <pc:sldMk cId="1592755304" sldId="319"/>
            <ac:picMk id="1036" creationId="{AD89CA15-DE34-6D88-81E2-52D6D44828E5}"/>
          </ac:picMkLst>
        </pc:picChg>
      </pc:sldChg>
      <pc:sldChg chg="add del">
        <pc:chgData name="Jayakumar, Anand" userId="6cc3a520-efbc-4e1c-bd39-3e6623e0a555" providerId="ADAL" clId="{7E14433C-0C5D-43FD-AAD7-37FB3924E9D2}" dt="2025-03-11T04:34:30.510" v="8" actId="47"/>
        <pc:sldMkLst>
          <pc:docMk/>
          <pc:sldMk cId="3846614874" sldId="319"/>
        </pc:sldMkLst>
      </pc:sldChg>
      <pc:sldChg chg="add del">
        <pc:chgData name="Jayakumar, Anand" userId="6cc3a520-efbc-4e1c-bd39-3e6623e0a555" providerId="ADAL" clId="{7E14433C-0C5D-43FD-AAD7-37FB3924E9D2}" dt="2025-03-11T09:55:33.794" v="322" actId="47"/>
        <pc:sldMkLst>
          <pc:docMk/>
          <pc:sldMk cId="172293065" sldId="320"/>
        </pc:sldMkLst>
      </pc:sldChg>
      <pc:sldChg chg="add del">
        <pc:chgData name="Jayakumar, Anand" userId="6cc3a520-efbc-4e1c-bd39-3e6623e0a555" providerId="ADAL" clId="{7E14433C-0C5D-43FD-AAD7-37FB3924E9D2}" dt="2025-03-11T04:34:21.475" v="7" actId="47"/>
        <pc:sldMkLst>
          <pc:docMk/>
          <pc:sldMk cId="723718970" sldId="320"/>
        </pc:sldMkLst>
      </pc:sldChg>
      <pc:sldChg chg="add del">
        <pc:chgData name="Jayakumar, Anand" userId="6cc3a520-efbc-4e1c-bd39-3e6623e0a555" providerId="ADAL" clId="{7E14433C-0C5D-43FD-AAD7-37FB3924E9D2}" dt="2025-03-11T04:55:28.229" v="316" actId="47"/>
        <pc:sldMkLst>
          <pc:docMk/>
          <pc:sldMk cId="456506863" sldId="321"/>
        </pc:sldMkLst>
      </pc:sldChg>
      <pc:sldChg chg="addSp modSp add mod">
        <pc:chgData name="Jayakumar, Anand" userId="6cc3a520-efbc-4e1c-bd39-3e6623e0a555" providerId="ADAL" clId="{7E14433C-0C5D-43FD-AAD7-37FB3924E9D2}" dt="2025-03-11T09:55:30.686" v="321" actId="1076"/>
        <pc:sldMkLst>
          <pc:docMk/>
          <pc:sldMk cId="1815120784" sldId="322"/>
        </pc:sldMkLst>
        <pc:spChg chg="add mod">
          <ac:chgData name="Jayakumar, Anand" userId="6cc3a520-efbc-4e1c-bd39-3e6623e0a555" providerId="ADAL" clId="{7E14433C-0C5D-43FD-AAD7-37FB3924E9D2}" dt="2025-03-11T04:49:46.090" v="211"/>
          <ac:spMkLst>
            <pc:docMk/>
            <pc:sldMk cId="1815120784" sldId="322"/>
            <ac:spMk id="2" creationId="{61102DBB-5BDE-39A0-4053-584DFFE86D28}"/>
          </ac:spMkLst>
        </pc:spChg>
        <pc:spChg chg="add mod">
          <ac:chgData name="Jayakumar, Anand" userId="6cc3a520-efbc-4e1c-bd39-3e6623e0a555" providerId="ADAL" clId="{7E14433C-0C5D-43FD-AAD7-37FB3924E9D2}" dt="2025-03-11T09:55:30.686" v="321" actId="1076"/>
          <ac:spMkLst>
            <pc:docMk/>
            <pc:sldMk cId="1815120784" sldId="322"/>
            <ac:spMk id="3" creationId="{AB0D9267-E318-F745-A455-53B1F875EB09}"/>
          </ac:spMkLst>
        </pc:spChg>
        <pc:picChg chg="add mod">
          <ac:chgData name="Jayakumar, Anand" userId="6cc3a520-efbc-4e1c-bd39-3e6623e0a555" providerId="ADAL" clId="{7E14433C-0C5D-43FD-AAD7-37FB3924E9D2}" dt="2025-03-11T04:50:59.802" v="224" actId="408"/>
          <ac:picMkLst>
            <pc:docMk/>
            <pc:sldMk cId="1815120784" sldId="322"/>
            <ac:picMk id="6146" creationId="{441BA60A-2031-B30A-3B66-D211FFFDEC92}"/>
          </ac:picMkLst>
        </pc:picChg>
        <pc:picChg chg="add mod">
          <ac:chgData name="Jayakumar, Anand" userId="6cc3a520-efbc-4e1c-bd39-3e6623e0a555" providerId="ADAL" clId="{7E14433C-0C5D-43FD-AAD7-37FB3924E9D2}" dt="2025-03-11T04:50:59.802" v="224" actId="408"/>
          <ac:picMkLst>
            <pc:docMk/>
            <pc:sldMk cId="1815120784" sldId="322"/>
            <ac:picMk id="6148" creationId="{9D36A6E7-9CFB-DE3E-B1C5-6BCBE3E8171C}"/>
          </ac:picMkLst>
        </pc:picChg>
        <pc:picChg chg="add mod">
          <ac:chgData name="Jayakumar, Anand" userId="6cc3a520-efbc-4e1c-bd39-3e6623e0a555" providerId="ADAL" clId="{7E14433C-0C5D-43FD-AAD7-37FB3924E9D2}" dt="2025-03-11T04:50:59.802" v="224" actId="408"/>
          <ac:picMkLst>
            <pc:docMk/>
            <pc:sldMk cId="1815120784" sldId="322"/>
            <ac:picMk id="6150" creationId="{D5C061D2-527F-F907-DDC0-1E0ECCEC86C5}"/>
          </ac:picMkLst>
        </pc:picChg>
      </pc:sldChg>
      <pc:sldChg chg="addSp modSp add mod">
        <pc:chgData name="Jayakumar, Anand" userId="6cc3a520-efbc-4e1c-bd39-3e6623e0a555" providerId="ADAL" clId="{7E14433C-0C5D-43FD-AAD7-37FB3924E9D2}" dt="2025-03-11T04:49:36.542" v="210" actId="1035"/>
        <pc:sldMkLst>
          <pc:docMk/>
          <pc:sldMk cId="973591038" sldId="323"/>
        </pc:sldMkLst>
        <pc:spChg chg="add mod">
          <ac:chgData name="Jayakumar, Anand" userId="6cc3a520-efbc-4e1c-bd39-3e6623e0a555" providerId="ADAL" clId="{7E14433C-0C5D-43FD-AAD7-37FB3924E9D2}" dt="2025-03-11T04:46:10.116" v="164" actId="20577"/>
          <ac:spMkLst>
            <pc:docMk/>
            <pc:sldMk cId="973591038" sldId="323"/>
            <ac:spMk id="2" creationId="{BAE62BCD-F786-DDF4-9433-A21FE5B38608}"/>
          </ac:spMkLst>
        </pc:spChg>
        <pc:picChg chg="add mod">
          <ac:chgData name="Jayakumar, Anand" userId="6cc3a520-efbc-4e1c-bd39-3e6623e0a555" providerId="ADAL" clId="{7E14433C-0C5D-43FD-AAD7-37FB3924E9D2}" dt="2025-03-11T04:49:36.542" v="210" actId="1035"/>
          <ac:picMkLst>
            <pc:docMk/>
            <pc:sldMk cId="973591038" sldId="323"/>
            <ac:picMk id="5122" creationId="{49F2F309-5389-F225-ED23-FBA9859932DD}"/>
          </ac:picMkLst>
        </pc:picChg>
        <pc:picChg chg="add mod">
          <ac:chgData name="Jayakumar, Anand" userId="6cc3a520-efbc-4e1c-bd39-3e6623e0a555" providerId="ADAL" clId="{7E14433C-0C5D-43FD-AAD7-37FB3924E9D2}" dt="2025-03-11T04:49:36.542" v="210" actId="1035"/>
          <ac:picMkLst>
            <pc:docMk/>
            <pc:sldMk cId="973591038" sldId="323"/>
            <ac:picMk id="5124" creationId="{6BC0ACAB-B905-1A24-45EB-56CCF0912F46}"/>
          </ac:picMkLst>
        </pc:picChg>
        <pc:picChg chg="add mod">
          <ac:chgData name="Jayakumar, Anand" userId="6cc3a520-efbc-4e1c-bd39-3e6623e0a555" providerId="ADAL" clId="{7E14433C-0C5D-43FD-AAD7-37FB3924E9D2}" dt="2025-03-11T04:49:36.542" v="210" actId="1035"/>
          <ac:picMkLst>
            <pc:docMk/>
            <pc:sldMk cId="973591038" sldId="323"/>
            <ac:picMk id="5126" creationId="{ABF5395E-9085-86EF-0114-ED84598AF22D}"/>
          </ac:picMkLst>
        </pc:picChg>
        <pc:picChg chg="add mod">
          <ac:chgData name="Jayakumar, Anand" userId="6cc3a520-efbc-4e1c-bd39-3e6623e0a555" providerId="ADAL" clId="{7E14433C-0C5D-43FD-AAD7-37FB3924E9D2}" dt="2025-03-11T04:49:30.135" v="206" actId="1036"/>
          <ac:picMkLst>
            <pc:docMk/>
            <pc:sldMk cId="973591038" sldId="323"/>
            <ac:picMk id="5128" creationId="{93456D2A-9325-E0D7-7D4B-9FC55464D40D}"/>
          </ac:picMkLst>
        </pc:picChg>
        <pc:picChg chg="add mod">
          <ac:chgData name="Jayakumar, Anand" userId="6cc3a520-efbc-4e1c-bd39-3e6623e0a555" providerId="ADAL" clId="{7E14433C-0C5D-43FD-AAD7-37FB3924E9D2}" dt="2025-03-11T04:49:30.135" v="206" actId="1036"/>
          <ac:picMkLst>
            <pc:docMk/>
            <pc:sldMk cId="973591038" sldId="323"/>
            <ac:picMk id="5130" creationId="{1F9E9FD7-CC86-C67F-BF31-83C1F621F19D}"/>
          </ac:picMkLst>
        </pc:picChg>
        <pc:picChg chg="add mod">
          <ac:chgData name="Jayakumar, Anand" userId="6cc3a520-efbc-4e1c-bd39-3e6623e0a555" providerId="ADAL" clId="{7E14433C-0C5D-43FD-AAD7-37FB3924E9D2}" dt="2025-03-11T04:49:30.135" v="206" actId="1036"/>
          <ac:picMkLst>
            <pc:docMk/>
            <pc:sldMk cId="973591038" sldId="323"/>
            <ac:picMk id="5132" creationId="{301F91AE-F5B1-B8B3-FB72-D184E05298CA}"/>
          </ac:picMkLst>
        </pc:picChg>
      </pc:sldChg>
      <pc:sldChg chg="addSp modSp add mod">
        <pc:chgData name="Jayakumar, Anand" userId="6cc3a520-efbc-4e1c-bd39-3e6623e0a555" providerId="ADAL" clId="{7E14433C-0C5D-43FD-AAD7-37FB3924E9D2}" dt="2025-03-11T04:45:51.867" v="156" actId="1035"/>
        <pc:sldMkLst>
          <pc:docMk/>
          <pc:sldMk cId="2954079046" sldId="324"/>
        </pc:sldMkLst>
        <pc:spChg chg="add mod">
          <ac:chgData name="Jayakumar, Anand" userId="6cc3a520-efbc-4e1c-bd39-3e6623e0a555" providerId="ADAL" clId="{7E14433C-0C5D-43FD-AAD7-37FB3924E9D2}" dt="2025-03-11T04:45:27.500" v="147" actId="14100"/>
          <ac:spMkLst>
            <pc:docMk/>
            <pc:sldMk cId="2954079046" sldId="324"/>
            <ac:spMk id="2" creationId="{93D5A41F-6968-B98C-6157-6AD58BB80019}"/>
          </ac:spMkLst>
        </pc:spChg>
        <pc:picChg chg="add mod">
          <ac:chgData name="Jayakumar, Anand" userId="6cc3a520-efbc-4e1c-bd39-3e6623e0a555" providerId="ADAL" clId="{7E14433C-0C5D-43FD-AAD7-37FB3924E9D2}" dt="2025-03-11T04:45:51.867" v="156" actId="1035"/>
          <ac:picMkLst>
            <pc:docMk/>
            <pc:sldMk cId="2954079046" sldId="324"/>
            <ac:picMk id="4098" creationId="{3E98E32C-4B96-5B03-3DDD-A4F5AEB6376E}"/>
          </ac:picMkLst>
        </pc:picChg>
        <pc:picChg chg="add mod">
          <ac:chgData name="Jayakumar, Anand" userId="6cc3a520-efbc-4e1c-bd39-3e6623e0a555" providerId="ADAL" clId="{7E14433C-0C5D-43FD-AAD7-37FB3924E9D2}" dt="2025-03-11T04:45:51.867" v="156" actId="1035"/>
          <ac:picMkLst>
            <pc:docMk/>
            <pc:sldMk cId="2954079046" sldId="324"/>
            <ac:picMk id="4100" creationId="{10A7CAC1-039D-EA41-C178-FC0C1712D82F}"/>
          </ac:picMkLst>
        </pc:picChg>
        <pc:picChg chg="add mod">
          <ac:chgData name="Jayakumar, Anand" userId="6cc3a520-efbc-4e1c-bd39-3e6623e0a555" providerId="ADAL" clId="{7E14433C-0C5D-43FD-AAD7-37FB3924E9D2}" dt="2025-03-11T04:45:51.867" v="156" actId="1035"/>
          <ac:picMkLst>
            <pc:docMk/>
            <pc:sldMk cId="2954079046" sldId="324"/>
            <ac:picMk id="4102" creationId="{4D08C220-9E41-2BF1-A047-8F4548233615}"/>
          </ac:picMkLst>
        </pc:picChg>
      </pc:sldChg>
      <pc:sldChg chg="addSp delSp modSp add mod">
        <pc:chgData name="Jayakumar, Anand" userId="6cc3a520-efbc-4e1c-bd39-3e6623e0a555" providerId="ADAL" clId="{7E14433C-0C5D-43FD-AAD7-37FB3924E9D2}" dt="2025-03-11T04:54:57.485" v="314" actId="14100"/>
        <pc:sldMkLst>
          <pc:docMk/>
          <pc:sldMk cId="1094833990" sldId="325"/>
        </pc:sldMkLst>
        <pc:spChg chg="add del mod">
          <ac:chgData name="Jayakumar, Anand" userId="6cc3a520-efbc-4e1c-bd39-3e6623e0a555" providerId="ADAL" clId="{7E14433C-0C5D-43FD-AAD7-37FB3924E9D2}" dt="2025-03-11T04:53:47.359" v="278" actId="478"/>
          <ac:spMkLst>
            <pc:docMk/>
            <pc:sldMk cId="1094833990" sldId="325"/>
            <ac:spMk id="2" creationId="{6FCD8F16-07E7-CBBF-D700-B9980FA2ADEB}"/>
          </ac:spMkLst>
        </pc:spChg>
        <pc:spChg chg="add del mod">
          <ac:chgData name="Jayakumar, Anand" userId="6cc3a520-efbc-4e1c-bd39-3e6623e0a555" providerId="ADAL" clId="{7E14433C-0C5D-43FD-AAD7-37FB3924E9D2}" dt="2025-03-11T04:53:47.359" v="278" actId="478"/>
          <ac:spMkLst>
            <pc:docMk/>
            <pc:sldMk cId="1094833990" sldId="325"/>
            <ac:spMk id="3" creationId="{1C369421-33C3-FB1B-FBDE-F31F3A8AADAD}"/>
          </ac:spMkLst>
        </pc:spChg>
        <pc:spChg chg="mod">
          <ac:chgData name="Jayakumar, Anand" userId="6cc3a520-efbc-4e1c-bd39-3e6623e0a555" providerId="ADAL" clId="{7E14433C-0C5D-43FD-AAD7-37FB3924E9D2}" dt="2025-03-11T04:54:57.485" v="314" actId="14100"/>
          <ac:spMkLst>
            <pc:docMk/>
            <pc:sldMk cId="1094833990" sldId="325"/>
            <ac:spMk id="6" creationId="{954EEEE7-6A22-85DD-C1F5-D6A1CD969F71}"/>
          </ac:spMkLst>
        </pc:spChg>
        <pc:spChg chg="del">
          <ac:chgData name="Jayakumar, Anand" userId="6cc3a520-efbc-4e1c-bd39-3e6623e0a555" providerId="ADAL" clId="{7E14433C-0C5D-43FD-AAD7-37FB3924E9D2}" dt="2025-03-11T04:52:02.601" v="227" actId="478"/>
          <ac:spMkLst>
            <pc:docMk/>
            <pc:sldMk cId="1094833990" sldId="325"/>
            <ac:spMk id="7" creationId="{808E7C2F-C2FA-0B63-3A92-8653FF15FB8B}"/>
          </ac:spMkLst>
        </pc:spChg>
        <pc:picChg chg="del">
          <ac:chgData name="Jayakumar, Anand" userId="6cc3a520-efbc-4e1c-bd39-3e6623e0a555" providerId="ADAL" clId="{7E14433C-0C5D-43FD-AAD7-37FB3924E9D2}" dt="2025-03-11T04:52:02.601" v="227" actId="478"/>
          <ac:picMkLst>
            <pc:docMk/>
            <pc:sldMk cId="1094833990" sldId="325"/>
            <ac:picMk id="5122" creationId="{2AFA6A19-9FC8-C0B2-9705-B897C3F7BFFA}"/>
          </ac:picMkLst>
        </pc:picChg>
        <pc:picChg chg="add mod">
          <ac:chgData name="Jayakumar, Anand" userId="6cc3a520-efbc-4e1c-bd39-3e6623e0a555" providerId="ADAL" clId="{7E14433C-0C5D-43FD-AAD7-37FB3924E9D2}" dt="2025-03-11T04:54:19.447" v="288" actId="1076"/>
          <ac:picMkLst>
            <pc:docMk/>
            <pc:sldMk cId="1094833990" sldId="325"/>
            <ac:picMk id="7170" creationId="{F8E21E26-A7B9-AD4C-7FA9-CD304EA1BBC7}"/>
          </ac:picMkLst>
        </pc:picChg>
        <pc:picChg chg="add mod">
          <ac:chgData name="Jayakumar, Anand" userId="6cc3a520-efbc-4e1c-bd39-3e6623e0a555" providerId="ADAL" clId="{7E14433C-0C5D-43FD-AAD7-37FB3924E9D2}" dt="2025-03-11T04:54:22.054" v="289" actId="1076"/>
          <ac:picMkLst>
            <pc:docMk/>
            <pc:sldMk cId="1094833990" sldId="325"/>
            <ac:picMk id="7172" creationId="{3A64811C-EA7C-6C43-E0F3-A61180038547}"/>
          </ac:picMkLst>
        </pc:picChg>
        <pc:picChg chg="add mod">
          <ac:chgData name="Jayakumar, Anand" userId="6cc3a520-efbc-4e1c-bd39-3e6623e0a555" providerId="ADAL" clId="{7E14433C-0C5D-43FD-AAD7-37FB3924E9D2}" dt="2025-03-11T04:54:15.435" v="287" actId="1076"/>
          <ac:picMkLst>
            <pc:docMk/>
            <pc:sldMk cId="1094833990" sldId="325"/>
            <ac:picMk id="7174" creationId="{2C8924F0-D692-88FA-47C8-F72A0B15D25F}"/>
          </ac:picMkLst>
        </pc:picChg>
      </pc:sldChg>
      <pc:sldChg chg="add del">
        <pc:chgData name="Jayakumar, Anand" userId="6cc3a520-efbc-4e1c-bd39-3e6623e0a555" providerId="ADAL" clId="{7E14433C-0C5D-43FD-AAD7-37FB3924E9D2}" dt="2025-03-11T04:55:19.283" v="315" actId="47"/>
        <pc:sldMkLst>
          <pc:docMk/>
          <pc:sldMk cId="965079571" sldId="326"/>
        </pc:sldMkLst>
      </pc:sldChg>
      <pc:sldChg chg="add del">
        <pc:chgData name="Jayakumar, Anand" userId="6cc3a520-efbc-4e1c-bd39-3e6623e0a555" providerId="ADAL" clId="{7E14433C-0C5D-43FD-AAD7-37FB3924E9D2}" dt="2025-03-11T04:52:05.269" v="228" actId="47"/>
        <pc:sldMkLst>
          <pc:docMk/>
          <pc:sldMk cId="2569988802" sldId="326"/>
        </pc:sldMkLst>
      </pc:sldChg>
      <pc:sldChg chg="add del">
        <pc:chgData name="Jayakumar, Anand" userId="6cc3a520-efbc-4e1c-bd39-3e6623e0a555" providerId="ADAL" clId="{7E14433C-0C5D-43FD-AAD7-37FB3924E9D2}" dt="2025-03-11T10:36:59.887" v="325" actId="2696"/>
        <pc:sldMkLst>
          <pc:docMk/>
          <pc:sldMk cId="1058259102" sldId="327"/>
        </pc:sldMkLst>
      </pc:sldChg>
    </pc:docChg>
  </pc:docChgLst>
  <pc:docChgLst>
    <pc:chgData name="Jayakumar, Anand" userId="6cc3a520-efbc-4e1c-bd39-3e6623e0a555" providerId="ADAL" clId="{F2FE90F5-2525-4CDD-AD87-4AEE78B8502C}"/>
    <pc:docChg chg="undo redo custSel addSld delSld modSld sldOrd">
      <pc:chgData name="Jayakumar, Anand" userId="6cc3a520-efbc-4e1c-bd39-3e6623e0a555" providerId="ADAL" clId="{F2FE90F5-2525-4CDD-AD87-4AEE78B8502C}" dt="2025-03-11T02:29:05.282" v="8363" actId="14100"/>
      <pc:docMkLst>
        <pc:docMk/>
      </pc:docMkLst>
      <pc:sldChg chg="modSp mod ord">
        <pc:chgData name="Jayakumar, Anand" userId="6cc3a520-efbc-4e1c-bd39-3e6623e0a555" providerId="ADAL" clId="{F2FE90F5-2525-4CDD-AD87-4AEE78B8502C}" dt="2025-02-13T11:24:32.472" v="7318" actId="20577"/>
        <pc:sldMkLst>
          <pc:docMk/>
          <pc:sldMk cId="0" sldId="256"/>
        </pc:sldMkLst>
        <pc:spChg chg="mod">
          <ac:chgData name="Jayakumar, Anand" userId="6cc3a520-efbc-4e1c-bd39-3e6623e0a555" providerId="ADAL" clId="{F2FE90F5-2525-4CDD-AD87-4AEE78B8502C}" dt="2025-02-13T11:24:32.472" v="7318" actId="20577"/>
          <ac:spMkLst>
            <pc:docMk/>
            <pc:sldMk cId="0" sldId="256"/>
            <ac:spMk id="2" creationId="{18C80319-461A-1F6C-FB28-6711938FECF9}"/>
          </ac:spMkLst>
        </pc:spChg>
        <pc:spChg chg="mod">
          <ac:chgData name="Jayakumar, Anand" userId="6cc3a520-efbc-4e1c-bd39-3e6623e0a555" providerId="ADAL" clId="{F2FE90F5-2525-4CDD-AD87-4AEE78B8502C}" dt="2025-01-30T11:22:59.937" v="3"/>
          <ac:spMkLst>
            <pc:docMk/>
            <pc:sldMk cId="0" sldId="256"/>
            <ac:spMk id="68" creationId="{00000000-0000-0000-0000-000000000000}"/>
          </ac:spMkLst>
        </pc:spChg>
      </pc:sldChg>
      <pc:sldChg chg="addSp delSp modSp mod">
        <pc:chgData name="Jayakumar, Anand" userId="6cc3a520-efbc-4e1c-bd39-3e6623e0a555" providerId="ADAL" clId="{F2FE90F5-2525-4CDD-AD87-4AEE78B8502C}" dt="2025-03-11T02:27:51.496" v="8355" actId="20577"/>
        <pc:sldMkLst>
          <pc:docMk/>
          <pc:sldMk cId="189554399" sldId="274"/>
        </pc:sldMkLst>
        <pc:spChg chg="mod">
          <ac:chgData name="Jayakumar, Anand" userId="6cc3a520-efbc-4e1c-bd39-3e6623e0a555" providerId="ADAL" clId="{F2FE90F5-2525-4CDD-AD87-4AEE78B8502C}" dt="2025-02-01T17:13:31.982" v="5149" actId="20577"/>
          <ac:spMkLst>
            <pc:docMk/>
            <pc:sldMk cId="189554399" sldId="274"/>
            <ac:spMk id="10" creationId="{DB0FC7E5-E649-9676-8EE4-6E7298F51AC5}"/>
          </ac:spMkLst>
        </pc:spChg>
        <pc:spChg chg="del mod">
          <ac:chgData name="Jayakumar, Anand" userId="6cc3a520-efbc-4e1c-bd39-3e6623e0a555" providerId="ADAL" clId="{F2FE90F5-2525-4CDD-AD87-4AEE78B8502C}" dt="2025-02-01T17:13:38.174" v="5150" actId="478"/>
          <ac:spMkLst>
            <pc:docMk/>
            <pc:sldMk cId="189554399" sldId="274"/>
            <ac:spMk id="12" creationId="{D483BBD0-3790-5F02-C6A2-8935E8749167}"/>
          </ac:spMkLst>
        </pc:spChg>
        <pc:graphicFrameChg chg="add mod modGraphic">
          <ac:chgData name="Jayakumar, Anand" userId="6cc3a520-efbc-4e1c-bd39-3e6623e0a555" providerId="ADAL" clId="{F2FE90F5-2525-4CDD-AD87-4AEE78B8502C}" dt="2025-03-11T02:27:51.496" v="8355" actId="20577"/>
          <ac:graphicFrameMkLst>
            <pc:docMk/>
            <pc:sldMk cId="189554399" sldId="274"/>
            <ac:graphicFrameMk id="2" creationId="{EBFBE998-E1C1-1AA0-DD5F-87A3011A2D90}"/>
          </ac:graphicFrameMkLst>
        </pc:graphicFrameChg>
      </pc:sldChg>
      <pc:sldChg chg="addSp delSp modSp mod">
        <pc:chgData name="Jayakumar, Anand" userId="6cc3a520-efbc-4e1c-bd39-3e6623e0a555" providerId="ADAL" clId="{F2FE90F5-2525-4CDD-AD87-4AEE78B8502C}" dt="2025-02-04T09:55:07.847" v="7221" actId="113"/>
        <pc:sldMkLst>
          <pc:docMk/>
          <pc:sldMk cId="2037304628" sldId="278"/>
        </pc:sldMkLst>
        <pc:spChg chg="mod">
          <ac:chgData name="Jayakumar, Anand" userId="6cc3a520-efbc-4e1c-bd39-3e6623e0a555" providerId="ADAL" clId="{F2FE90F5-2525-4CDD-AD87-4AEE78B8502C}" dt="2025-01-31T17:38:07.397" v="3623" actId="1076"/>
          <ac:spMkLst>
            <pc:docMk/>
            <pc:sldMk cId="2037304628" sldId="278"/>
            <ac:spMk id="2" creationId="{FCFFBE5A-3B81-B2F9-2083-684A7BB71012}"/>
          </ac:spMkLst>
        </pc:spChg>
        <pc:spChg chg="add del mod">
          <ac:chgData name="Jayakumar, Anand" userId="6cc3a520-efbc-4e1c-bd39-3e6623e0a555" providerId="ADAL" clId="{F2FE90F5-2525-4CDD-AD87-4AEE78B8502C}" dt="2025-01-30T12:34:28.978" v="604"/>
          <ac:spMkLst>
            <pc:docMk/>
            <pc:sldMk cId="2037304628" sldId="278"/>
            <ac:spMk id="4" creationId="{2711F25E-46A3-601B-645A-63C57C5D022C}"/>
          </ac:spMkLst>
        </pc:spChg>
        <pc:spChg chg="add mod">
          <ac:chgData name="Jayakumar, Anand" userId="6cc3a520-efbc-4e1c-bd39-3e6623e0a555" providerId="ADAL" clId="{F2FE90F5-2525-4CDD-AD87-4AEE78B8502C}" dt="2025-01-31T17:40:20.244" v="3649" actId="1076"/>
          <ac:spMkLst>
            <pc:docMk/>
            <pc:sldMk cId="2037304628" sldId="278"/>
            <ac:spMk id="4" creationId="{FC43EEB5-E02A-28C0-902C-31D73C3FAC5C}"/>
          </ac:spMkLst>
        </pc:spChg>
        <pc:spChg chg="mod">
          <ac:chgData name="Jayakumar, Anand" userId="6cc3a520-efbc-4e1c-bd39-3e6623e0a555" providerId="ADAL" clId="{F2FE90F5-2525-4CDD-AD87-4AEE78B8502C}" dt="2025-01-31T17:40:08.011" v="3647" actId="14100"/>
          <ac:spMkLst>
            <pc:docMk/>
            <pc:sldMk cId="2037304628" sldId="278"/>
            <ac:spMk id="6" creationId="{1F8B0285-8D37-F692-74DE-76AC0D9D7D3A}"/>
          </ac:spMkLst>
        </pc:spChg>
        <pc:spChg chg="add mod">
          <ac:chgData name="Jayakumar, Anand" userId="6cc3a520-efbc-4e1c-bd39-3e6623e0a555" providerId="ADAL" clId="{F2FE90F5-2525-4CDD-AD87-4AEE78B8502C}" dt="2025-02-04T09:55:07.847" v="7221" actId="113"/>
          <ac:spMkLst>
            <pc:docMk/>
            <pc:sldMk cId="2037304628" sldId="278"/>
            <ac:spMk id="12" creationId="{B2924A91-B75B-A86E-48E1-5E6B538BA764}"/>
          </ac:spMkLst>
        </pc:spChg>
        <pc:graphicFrameChg chg="add del mod modGraphic">
          <ac:chgData name="Jayakumar, Anand" userId="6cc3a520-efbc-4e1c-bd39-3e6623e0a555" providerId="ADAL" clId="{F2FE90F5-2525-4CDD-AD87-4AEE78B8502C}" dt="2025-01-30T12:48:45.507" v="979" actId="478"/>
          <ac:graphicFrameMkLst>
            <pc:docMk/>
            <pc:sldMk cId="2037304628" sldId="278"/>
            <ac:graphicFrameMk id="5" creationId="{5269752A-ECAB-3503-AE5C-30071F3E9BE3}"/>
          </ac:graphicFrameMkLst>
        </pc:graphicFrameChg>
        <pc:graphicFrameChg chg="add del mod modGraphic">
          <ac:chgData name="Jayakumar, Anand" userId="6cc3a520-efbc-4e1c-bd39-3e6623e0a555" providerId="ADAL" clId="{F2FE90F5-2525-4CDD-AD87-4AEE78B8502C}" dt="2025-01-30T13:07:32.416" v="986" actId="478"/>
          <ac:graphicFrameMkLst>
            <pc:docMk/>
            <pc:sldMk cId="2037304628" sldId="278"/>
            <ac:graphicFrameMk id="7" creationId="{422EA7C6-2F46-8556-21D2-58F17B21CAAD}"/>
          </ac:graphicFrameMkLst>
        </pc:graphicFrameChg>
        <pc:picChg chg="add del mod">
          <ac:chgData name="Jayakumar, Anand" userId="6cc3a520-efbc-4e1c-bd39-3e6623e0a555" providerId="ADAL" clId="{F2FE90F5-2525-4CDD-AD87-4AEE78B8502C}" dt="2025-01-30T13:09:13.512" v="998" actId="478"/>
          <ac:picMkLst>
            <pc:docMk/>
            <pc:sldMk cId="2037304628" sldId="278"/>
            <ac:picMk id="9" creationId="{0CD3CEA9-B1A5-8970-7038-75A39F0FAA45}"/>
          </ac:picMkLst>
        </pc:picChg>
        <pc:picChg chg="add del">
          <ac:chgData name="Jayakumar, Anand" userId="6cc3a520-efbc-4e1c-bd39-3e6623e0a555" providerId="ADAL" clId="{F2FE90F5-2525-4CDD-AD87-4AEE78B8502C}" dt="2025-01-30T13:23:28.409" v="1000" actId="478"/>
          <ac:picMkLst>
            <pc:docMk/>
            <pc:sldMk cId="2037304628" sldId="278"/>
            <ac:picMk id="11" creationId="{4E5BB721-DCEF-8665-0C85-CFF048DB5E8C}"/>
          </ac:picMkLst>
        </pc:picChg>
        <pc:picChg chg="add mod">
          <ac:chgData name="Jayakumar, Anand" userId="6cc3a520-efbc-4e1c-bd39-3e6623e0a555" providerId="ADAL" clId="{F2FE90F5-2525-4CDD-AD87-4AEE78B8502C}" dt="2025-01-30T13:26:35.185" v="1030" actId="14100"/>
          <ac:picMkLst>
            <pc:docMk/>
            <pc:sldMk cId="2037304628" sldId="278"/>
            <ac:picMk id="13" creationId="{5C6351A2-014A-C368-7CF3-B34B65A5D389}"/>
          </ac:picMkLst>
        </pc:picChg>
        <pc:picChg chg="del">
          <ac:chgData name="Jayakumar, Anand" userId="6cc3a520-efbc-4e1c-bd39-3e6623e0a555" providerId="ADAL" clId="{F2FE90F5-2525-4CDD-AD87-4AEE78B8502C}" dt="2025-01-30T12:12:36.606" v="153" actId="478"/>
          <ac:picMkLst>
            <pc:docMk/>
            <pc:sldMk cId="2037304628" sldId="278"/>
            <ac:picMk id="15" creationId="{BDF693DD-3B01-AA06-2C6A-CE81C12C8C9E}"/>
          </ac:picMkLst>
        </pc:picChg>
        <pc:picChg chg="del">
          <ac:chgData name="Jayakumar, Anand" userId="6cc3a520-efbc-4e1c-bd39-3e6623e0a555" providerId="ADAL" clId="{F2FE90F5-2525-4CDD-AD87-4AEE78B8502C}" dt="2025-01-30T12:12:36.606" v="153" actId="478"/>
          <ac:picMkLst>
            <pc:docMk/>
            <pc:sldMk cId="2037304628" sldId="278"/>
            <ac:picMk id="17" creationId="{41CDA0AB-F282-AC63-18DE-62FE340D4AE9}"/>
          </ac:picMkLst>
        </pc:picChg>
        <pc:picChg chg="del">
          <ac:chgData name="Jayakumar, Anand" userId="6cc3a520-efbc-4e1c-bd39-3e6623e0a555" providerId="ADAL" clId="{F2FE90F5-2525-4CDD-AD87-4AEE78B8502C}" dt="2025-01-30T12:12:36.606" v="153" actId="478"/>
          <ac:picMkLst>
            <pc:docMk/>
            <pc:sldMk cId="2037304628" sldId="278"/>
            <ac:picMk id="19" creationId="{30E39E2F-509D-C507-72D7-91E11373F6A6}"/>
          </ac:picMkLst>
        </pc:picChg>
        <pc:picChg chg="del">
          <ac:chgData name="Jayakumar, Anand" userId="6cc3a520-efbc-4e1c-bd39-3e6623e0a555" providerId="ADAL" clId="{F2FE90F5-2525-4CDD-AD87-4AEE78B8502C}" dt="2025-01-30T12:12:36.606" v="153" actId="478"/>
          <ac:picMkLst>
            <pc:docMk/>
            <pc:sldMk cId="2037304628" sldId="278"/>
            <ac:picMk id="22" creationId="{26BA796B-BC89-BD4E-4F75-07227F7E46C9}"/>
          </ac:picMkLst>
        </pc:picChg>
        <pc:picChg chg="del">
          <ac:chgData name="Jayakumar, Anand" userId="6cc3a520-efbc-4e1c-bd39-3e6623e0a555" providerId="ADAL" clId="{F2FE90F5-2525-4CDD-AD87-4AEE78B8502C}" dt="2025-01-30T12:12:36.606" v="153" actId="478"/>
          <ac:picMkLst>
            <pc:docMk/>
            <pc:sldMk cId="2037304628" sldId="278"/>
            <ac:picMk id="24" creationId="{AA97BF8C-DCC6-F3D7-70C7-F9F631A79A4F}"/>
          </ac:picMkLst>
        </pc:picChg>
        <pc:picChg chg="del">
          <ac:chgData name="Jayakumar, Anand" userId="6cc3a520-efbc-4e1c-bd39-3e6623e0a555" providerId="ADAL" clId="{F2FE90F5-2525-4CDD-AD87-4AEE78B8502C}" dt="2025-01-30T12:12:36.606" v="153" actId="478"/>
          <ac:picMkLst>
            <pc:docMk/>
            <pc:sldMk cId="2037304628" sldId="278"/>
            <ac:picMk id="26" creationId="{7757CE92-86B9-58DD-A33F-4E1D4B73C42B}"/>
          </ac:picMkLst>
        </pc:picChg>
        <pc:picChg chg="del">
          <ac:chgData name="Jayakumar, Anand" userId="6cc3a520-efbc-4e1c-bd39-3e6623e0a555" providerId="ADAL" clId="{F2FE90F5-2525-4CDD-AD87-4AEE78B8502C}" dt="2025-01-30T12:12:36.606" v="153" actId="478"/>
          <ac:picMkLst>
            <pc:docMk/>
            <pc:sldMk cId="2037304628" sldId="278"/>
            <ac:picMk id="28" creationId="{9DBF57FA-837B-B185-77EC-2404D2FB5E78}"/>
          </ac:picMkLst>
        </pc:picChg>
        <pc:picChg chg="del mod">
          <ac:chgData name="Jayakumar, Anand" userId="6cc3a520-efbc-4e1c-bd39-3e6623e0a555" providerId="ADAL" clId="{F2FE90F5-2525-4CDD-AD87-4AEE78B8502C}" dt="2025-01-30T12:12:36.606" v="153" actId="478"/>
          <ac:picMkLst>
            <pc:docMk/>
            <pc:sldMk cId="2037304628" sldId="278"/>
            <ac:picMk id="30" creationId="{E6F6C262-932E-F7F0-6DBB-EAFB2A226993}"/>
          </ac:picMkLst>
        </pc:picChg>
      </pc:sldChg>
      <pc:sldChg chg="delSp modSp mod">
        <pc:chgData name="Jayakumar, Anand" userId="6cc3a520-efbc-4e1c-bd39-3e6623e0a555" providerId="ADAL" clId="{F2FE90F5-2525-4CDD-AD87-4AEE78B8502C}" dt="2025-02-13T11:41:18.326" v="7826" actId="20577"/>
        <pc:sldMkLst>
          <pc:docMk/>
          <pc:sldMk cId="676448635" sldId="281"/>
        </pc:sldMkLst>
        <pc:spChg chg="mod">
          <ac:chgData name="Jayakumar, Anand" userId="6cc3a520-efbc-4e1c-bd39-3e6623e0a555" providerId="ADAL" clId="{F2FE90F5-2525-4CDD-AD87-4AEE78B8502C}" dt="2025-02-13T11:41:18.326" v="7826" actId="20577"/>
          <ac:spMkLst>
            <pc:docMk/>
            <pc:sldMk cId="676448635" sldId="281"/>
            <ac:spMk id="3" creationId="{CFD2568C-5D7D-5DF1-EE31-C5960494CDC9}"/>
          </ac:spMkLst>
        </pc:spChg>
        <pc:spChg chg="mod topLvl">
          <ac:chgData name="Jayakumar, Anand" userId="6cc3a520-efbc-4e1c-bd39-3e6623e0a555" providerId="ADAL" clId="{F2FE90F5-2525-4CDD-AD87-4AEE78B8502C}" dt="2025-02-13T11:40:46.180" v="7812" actId="165"/>
          <ac:spMkLst>
            <pc:docMk/>
            <pc:sldMk cId="676448635" sldId="281"/>
            <ac:spMk id="4" creationId="{DA78B035-FD13-D931-5A11-3C6A127FF11A}"/>
          </ac:spMkLst>
        </pc:spChg>
        <pc:spChg chg="mod">
          <ac:chgData name="Jayakumar, Anand" userId="6cc3a520-efbc-4e1c-bd39-3e6623e0a555" providerId="ADAL" clId="{F2FE90F5-2525-4CDD-AD87-4AEE78B8502C}" dt="2025-02-13T11:38:41.455" v="7770" actId="20577"/>
          <ac:spMkLst>
            <pc:docMk/>
            <pc:sldMk cId="676448635" sldId="281"/>
            <ac:spMk id="5" creationId="{B2DC26ED-F65C-05DB-E6C2-B2CA03B15F63}"/>
          </ac:spMkLst>
        </pc:spChg>
        <pc:spChg chg="mod topLvl">
          <ac:chgData name="Jayakumar, Anand" userId="6cc3a520-efbc-4e1c-bd39-3e6623e0a555" providerId="ADAL" clId="{F2FE90F5-2525-4CDD-AD87-4AEE78B8502C}" dt="2025-02-13T11:40:46.180" v="7812" actId="165"/>
          <ac:spMkLst>
            <pc:docMk/>
            <pc:sldMk cId="676448635" sldId="281"/>
            <ac:spMk id="7" creationId="{6220C1E1-8B21-855A-3958-D58DA610A712}"/>
          </ac:spMkLst>
        </pc:spChg>
        <pc:spChg chg="mod">
          <ac:chgData name="Jayakumar, Anand" userId="6cc3a520-efbc-4e1c-bd39-3e6623e0a555" providerId="ADAL" clId="{F2FE90F5-2525-4CDD-AD87-4AEE78B8502C}" dt="2025-02-04T09:55:34.717" v="7229" actId="20577"/>
          <ac:spMkLst>
            <pc:docMk/>
            <pc:sldMk cId="676448635" sldId="281"/>
            <ac:spMk id="14" creationId="{609244F5-6134-3D2C-A52D-4A4BB407CC00}"/>
          </ac:spMkLst>
        </pc:spChg>
        <pc:grpChg chg="del">
          <ac:chgData name="Jayakumar, Anand" userId="6cc3a520-efbc-4e1c-bd39-3e6623e0a555" providerId="ADAL" clId="{F2FE90F5-2525-4CDD-AD87-4AEE78B8502C}" dt="2025-02-13T11:40:46.180" v="7812" actId="165"/>
          <ac:grpSpMkLst>
            <pc:docMk/>
            <pc:sldMk cId="676448635" sldId="281"/>
            <ac:grpSpMk id="12" creationId="{896263DB-ED53-930D-7A9A-9098EE307757}"/>
          </ac:grpSpMkLst>
        </pc:grpChg>
      </pc:sldChg>
      <pc:sldChg chg="addSp delSp modSp mod">
        <pc:chgData name="Jayakumar, Anand" userId="6cc3a520-efbc-4e1c-bd39-3e6623e0a555" providerId="ADAL" clId="{F2FE90F5-2525-4CDD-AD87-4AEE78B8502C}" dt="2025-02-14T08:57:53.761" v="8292" actId="6549"/>
        <pc:sldMkLst>
          <pc:docMk/>
          <pc:sldMk cId="688515583" sldId="282"/>
        </pc:sldMkLst>
        <pc:spChg chg="add mod">
          <ac:chgData name="Jayakumar, Anand" userId="6cc3a520-efbc-4e1c-bd39-3e6623e0a555" providerId="ADAL" clId="{F2FE90F5-2525-4CDD-AD87-4AEE78B8502C}" dt="2025-02-13T11:39:23.457" v="7784" actId="14100"/>
          <ac:spMkLst>
            <pc:docMk/>
            <pc:sldMk cId="688515583" sldId="282"/>
            <ac:spMk id="9" creationId="{5E19C182-A3B6-A023-2EE4-4F2CD0295A7A}"/>
          </ac:spMkLst>
        </pc:spChg>
        <pc:spChg chg="add mod">
          <ac:chgData name="Jayakumar, Anand" userId="6cc3a520-efbc-4e1c-bd39-3e6623e0a555" providerId="ADAL" clId="{F2FE90F5-2525-4CDD-AD87-4AEE78B8502C}" dt="2025-02-14T08:57:53.761" v="8292" actId="6549"/>
          <ac:spMkLst>
            <pc:docMk/>
            <pc:sldMk cId="688515583" sldId="282"/>
            <ac:spMk id="10" creationId="{8E787C03-7B58-CAB1-391F-31DA1D5876BA}"/>
          </ac:spMkLst>
        </pc:spChg>
        <pc:spChg chg="add">
          <ac:chgData name="Jayakumar, Anand" userId="6cc3a520-efbc-4e1c-bd39-3e6623e0a555" providerId="ADAL" clId="{F2FE90F5-2525-4CDD-AD87-4AEE78B8502C}" dt="2025-02-13T11:34:47.799" v="7708"/>
          <ac:spMkLst>
            <pc:docMk/>
            <pc:sldMk cId="688515583" sldId="282"/>
            <ac:spMk id="11" creationId="{8189749F-35A0-E781-256B-14CD6ED3ECA6}"/>
          </ac:spMkLst>
        </pc:spChg>
        <pc:spChg chg="add">
          <ac:chgData name="Jayakumar, Anand" userId="6cc3a520-efbc-4e1c-bd39-3e6623e0a555" providerId="ADAL" clId="{F2FE90F5-2525-4CDD-AD87-4AEE78B8502C}" dt="2025-02-13T11:34:51.727" v="7709"/>
          <ac:spMkLst>
            <pc:docMk/>
            <pc:sldMk cId="688515583" sldId="282"/>
            <ac:spMk id="12" creationId="{EFA24B4A-FCC5-5D53-5BA3-13EED809E09A}"/>
          </ac:spMkLst>
        </pc:spChg>
        <pc:spChg chg="add mod">
          <ac:chgData name="Jayakumar, Anand" userId="6cc3a520-efbc-4e1c-bd39-3e6623e0a555" providerId="ADAL" clId="{F2FE90F5-2525-4CDD-AD87-4AEE78B8502C}" dt="2025-02-13T11:39:31.638" v="7786" actId="1076"/>
          <ac:spMkLst>
            <pc:docMk/>
            <pc:sldMk cId="688515583" sldId="282"/>
            <ac:spMk id="15" creationId="{8F6E0B4E-9106-C7B4-B95A-D2583BD87320}"/>
          </ac:spMkLst>
        </pc:spChg>
        <pc:spChg chg="del">
          <ac:chgData name="Jayakumar, Anand" userId="6cc3a520-efbc-4e1c-bd39-3e6623e0a555" providerId="ADAL" clId="{F2FE90F5-2525-4CDD-AD87-4AEE78B8502C}" dt="2025-02-04T09:42:40.506" v="7186" actId="478"/>
          <ac:spMkLst>
            <pc:docMk/>
            <pc:sldMk cId="688515583" sldId="282"/>
            <ac:spMk id="21" creationId="{D4E0F212-D117-67FE-F046-F7E3F5CD05DD}"/>
          </ac:spMkLst>
        </pc:spChg>
        <pc:graphicFrameChg chg="del">
          <ac:chgData name="Jayakumar, Anand" userId="6cc3a520-efbc-4e1c-bd39-3e6623e0a555" providerId="ADAL" clId="{F2FE90F5-2525-4CDD-AD87-4AEE78B8502C}" dt="2025-02-04T09:42:40.506" v="7186" actId="478"/>
          <ac:graphicFrameMkLst>
            <pc:docMk/>
            <pc:sldMk cId="688515583" sldId="282"/>
            <ac:graphicFrameMk id="15" creationId="{B4E683F2-0531-1EF3-3061-5AC0740216D3}"/>
          </ac:graphicFrameMkLst>
        </pc:graphicFrameChg>
        <pc:picChg chg="del">
          <ac:chgData name="Jayakumar, Anand" userId="6cc3a520-efbc-4e1c-bd39-3e6623e0a555" providerId="ADAL" clId="{F2FE90F5-2525-4CDD-AD87-4AEE78B8502C}" dt="2025-02-04T09:42:40.506" v="7186" actId="478"/>
          <ac:picMkLst>
            <pc:docMk/>
            <pc:sldMk cId="688515583" sldId="282"/>
            <ac:picMk id="17" creationId="{C7B92BDE-3CAD-AF20-3265-6FB1EDFB769E}"/>
          </ac:picMkLst>
        </pc:picChg>
      </pc:sldChg>
      <pc:sldChg chg="del">
        <pc:chgData name="Jayakumar, Anand" userId="6cc3a520-efbc-4e1c-bd39-3e6623e0a555" providerId="ADAL" clId="{F2FE90F5-2525-4CDD-AD87-4AEE78B8502C}" dt="2025-02-04T09:55:58.104" v="7230" actId="47"/>
        <pc:sldMkLst>
          <pc:docMk/>
          <pc:sldMk cId="2767615457" sldId="285"/>
        </pc:sldMkLst>
      </pc:sldChg>
      <pc:sldChg chg="addSp delSp modSp mod">
        <pc:chgData name="Jayakumar, Anand" userId="6cc3a520-efbc-4e1c-bd39-3e6623e0a555" providerId="ADAL" clId="{F2FE90F5-2525-4CDD-AD87-4AEE78B8502C}" dt="2025-02-13T11:53:56.712" v="8107" actId="552"/>
        <pc:sldMkLst>
          <pc:docMk/>
          <pc:sldMk cId="1136918648" sldId="286"/>
        </pc:sldMkLst>
        <pc:spChg chg="del">
          <ac:chgData name="Jayakumar, Anand" userId="6cc3a520-efbc-4e1c-bd39-3e6623e0a555" providerId="ADAL" clId="{F2FE90F5-2525-4CDD-AD87-4AEE78B8502C}" dt="2025-02-13T11:52:31.626" v="8036" actId="478"/>
          <ac:spMkLst>
            <pc:docMk/>
            <pc:sldMk cId="1136918648" sldId="286"/>
            <ac:spMk id="6" creationId="{1F8B0285-8D37-F692-74DE-76AC0D9D7D3A}"/>
          </ac:spMkLst>
        </pc:spChg>
        <pc:picChg chg="mod">
          <ac:chgData name="Jayakumar, Anand" userId="6cc3a520-efbc-4e1c-bd39-3e6623e0a555" providerId="ADAL" clId="{F2FE90F5-2525-4CDD-AD87-4AEE78B8502C}" dt="2025-02-13T11:53:05.501" v="8076" actId="552"/>
          <ac:picMkLst>
            <pc:docMk/>
            <pc:sldMk cId="1136918648" sldId="286"/>
            <ac:picMk id="4" creationId="{B61B01DE-623D-C114-34A2-FA665AC4FEED}"/>
          </ac:picMkLst>
        </pc:picChg>
        <pc:picChg chg="mod">
          <ac:chgData name="Jayakumar, Anand" userId="6cc3a520-efbc-4e1c-bd39-3e6623e0a555" providerId="ADAL" clId="{F2FE90F5-2525-4CDD-AD87-4AEE78B8502C}" dt="2025-02-13T11:52:38.934" v="8056" actId="1035"/>
          <ac:picMkLst>
            <pc:docMk/>
            <pc:sldMk cId="1136918648" sldId="286"/>
            <ac:picMk id="1026" creationId="{1B2C6A5D-AB33-6C9C-B301-62CE18FF4628}"/>
          </ac:picMkLst>
        </pc:picChg>
        <pc:picChg chg="mod">
          <ac:chgData name="Jayakumar, Anand" userId="6cc3a520-efbc-4e1c-bd39-3e6623e0a555" providerId="ADAL" clId="{F2FE90F5-2525-4CDD-AD87-4AEE78B8502C}" dt="2025-02-13T11:52:38.934" v="8056" actId="1035"/>
          <ac:picMkLst>
            <pc:docMk/>
            <pc:sldMk cId="1136918648" sldId="286"/>
            <ac:picMk id="1028" creationId="{14F1060A-EECB-1FE4-64D3-51B2CCA7D9B0}"/>
          </ac:picMkLst>
        </pc:picChg>
        <pc:picChg chg="mod">
          <ac:chgData name="Jayakumar, Anand" userId="6cc3a520-efbc-4e1c-bd39-3e6623e0a555" providerId="ADAL" clId="{F2FE90F5-2525-4CDD-AD87-4AEE78B8502C}" dt="2025-02-13T11:53:29.850" v="8097" actId="12789"/>
          <ac:picMkLst>
            <pc:docMk/>
            <pc:sldMk cId="1136918648" sldId="286"/>
            <ac:picMk id="1032" creationId="{C3CEEF3F-F3C0-FDCC-4F7C-B602039F2C9D}"/>
          </ac:picMkLst>
        </pc:picChg>
        <pc:picChg chg="mod">
          <ac:chgData name="Jayakumar, Anand" userId="6cc3a520-efbc-4e1c-bd39-3e6623e0a555" providerId="ADAL" clId="{F2FE90F5-2525-4CDD-AD87-4AEE78B8502C}" dt="2025-02-13T11:53:25.184" v="8096" actId="12789"/>
          <ac:picMkLst>
            <pc:docMk/>
            <pc:sldMk cId="1136918648" sldId="286"/>
            <ac:picMk id="1034" creationId="{0691D8E1-4354-598B-FC4E-0EA038FAAEDA}"/>
          </ac:picMkLst>
        </pc:picChg>
        <pc:picChg chg="mod">
          <ac:chgData name="Jayakumar, Anand" userId="6cc3a520-efbc-4e1c-bd39-3e6623e0a555" providerId="ADAL" clId="{F2FE90F5-2525-4CDD-AD87-4AEE78B8502C}" dt="2025-02-13T11:53:56.712" v="8107" actId="552"/>
          <ac:picMkLst>
            <pc:docMk/>
            <pc:sldMk cId="1136918648" sldId="286"/>
            <ac:picMk id="1036" creationId="{FDF9832C-0C4C-3547-4F0A-D275454C1779}"/>
          </ac:picMkLst>
        </pc:picChg>
        <pc:picChg chg="mod">
          <ac:chgData name="Jayakumar, Anand" userId="6cc3a520-efbc-4e1c-bd39-3e6623e0a555" providerId="ADAL" clId="{F2FE90F5-2525-4CDD-AD87-4AEE78B8502C}" dt="2025-02-13T11:52:38.934" v="8056" actId="1035"/>
          <ac:picMkLst>
            <pc:docMk/>
            <pc:sldMk cId="1136918648" sldId="286"/>
            <ac:picMk id="1040" creationId="{F22D843B-422C-5BD0-4F62-0FD943E6DDBB}"/>
          </ac:picMkLst>
        </pc:picChg>
        <pc:picChg chg="add mod">
          <ac:chgData name="Jayakumar, Anand" userId="6cc3a520-efbc-4e1c-bd39-3e6623e0a555" providerId="ADAL" clId="{F2FE90F5-2525-4CDD-AD87-4AEE78B8502C}" dt="2025-02-13T11:53:56.712" v="8107" actId="552"/>
          <ac:picMkLst>
            <pc:docMk/>
            <pc:sldMk cId="1136918648" sldId="286"/>
            <ac:picMk id="2050" creationId="{C268B7D9-F806-5CBE-3938-6C06D3048502}"/>
          </ac:picMkLst>
        </pc:picChg>
        <pc:picChg chg="add mod">
          <ac:chgData name="Jayakumar, Anand" userId="6cc3a520-efbc-4e1c-bd39-3e6623e0a555" providerId="ADAL" clId="{F2FE90F5-2525-4CDD-AD87-4AEE78B8502C}" dt="2025-02-13T11:53:56.712" v="8107" actId="552"/>
          <ac:picMkLst>
            <pc:docMk/>
            <pc:sldMk cId="1136918648" sldId="286"/>
            <ac:picMk id="2052" creationId="{8F2DCBAE-C827-DD63-7A8E-A39A8BE4A07C}"/>
          </ac:picMkLst>
        </pc:picChg>
      </pc:sldChg>
      <pc:sldChg chg="modSp mod ord">
        <pc:chgData name="Jayakumar, Anand" userId="6cc3a520-efbc-4e1c-bd39-3e6623e0a555" providerId="ADAL" clId="{F2FE90F5-2525-4CDD-AD87-4AEE78B8502C}" dt="2025-02-01T17:12:30.055" v="5087"/>
        <pc:sldMkLst>
          <pc:docMk/>
          <pc:sldMk cId="1623917575" sldId="294"/>
        </pc:sldMkLst>
        <pc:spChg chg="mod">
          <ac:chgData name="Jayakumar, Anand" userId="6cc3a520-efbc-4e1c-bd39-3e6623e0a555" providerId="ADAL" clId="{F2FE90F5-2525-4CDD-AD87-4AEE78B8502C}" dt="2025-01-31T17:37:59.784" v="3622" actId="1036"/>
          <ac:spMkLst>
            <pc:docMk/>
            <pc:sldMk cId="1623917575" sldId="294"/>
            <ac:spMk id="10" creationId="{DB0FC7E5-E649-9676-8EE4-6E7298F51AC5}"/>
          </ac:spMkLst>
        </pc:spChg>
      </pc:sldChg>
      <pc:sldChg chg="addSp delSp modSp mod">
        <pc:chgData name="Jayakumar, Anand" userId="6cc3a520-efbc-4e1c-bd39-3e6623e0a555" providerId="ADAL" clId="{F2FE90F5-2525-4CDD-AD87-4AEE78B8502C}" dt="2025-02-14T13:59:56.566" v="8339" actId="6549"/>
        <pc:sldMkLst>
          <pc:docMk/>
          <pc:sldMk cId="1168321859" sldId="295"/>
        </pc:sldMkLst>
        <pc:spChg chg="add">
          <ac:chgData name="Jayakumar, Anand" userId="6cc3a520-efbc-4e1c-bd39-3e6623e0a555" providerId="ADAL" clId="{F2FE90F5-2525-4CDD-AD87-4AEE78B8502C}" dt="2025-02-13T12:23:25.166" v="8196"/>
          <ac:spMkLst>
            <pc:docMk/>
            <pc:sldMk cId="1168321859" sldId="295"/>
            <ac:spMk id="2" creationId="{7C4FB1AB-C4DB-1E88-3251-E08E158A0000}"/>
          </ac:spMkLst>
        </pc:spChg>
        <pc:spChg chg="mod">
          <ac:chgData name="Jayakumar, Anand" userId="6cc3a520-efbc-4e1c-bd39-3e6623e0a555" providerId="ADAL" clId="{F2FE90F5-2525-4CDD-AD87-4AEE78B8502C}" dt="2025-02-13T12:25:08.621" v="8239" actId="6549"/>
          <ac:spMkLst>
            <pc:docMk/>
            <pc:sldMk cId="1168321859" sldId="295"/>
            <ac:spMk id="3" creationId="{CFD2568C-5D7D-5DF1-EE31-C5960494CDC9}"/>
          </ac:spMkLst>
        </pc:spChg>
        <pc:spChg chg="add mod">
          <ac:chgData name="Jayakumar, Anand" userId="6cc3a520-efbc-4e1c-bd39-3e6623e0a555" providerId="ADAL" clId="{F2FE90F5-2525-4CDD-AD87-4AEE78B8502C}" dt="2025-02-14T13:59:56.566" v="8339" actId="6549"/>
          <ac:spMkLst>
            <pc:docMk/>
            <pc:sldMk cId="1168321859" sldId="295"/>
            <ac:spMk id="5" creationId="{1CC8A068-B0D4-5989-7E1B-7CB4FCBFC44A}"/>
          </ac:spMkLst>
        </pc:spChg>
        <pc:spChg chg="del">
          <ac:chgData name="Jayakumar, Anand" userId="6cc3a520-efbc-4e1c-bd39-3e6623e0a555" providerId="ADAL" clId="{F2FE90F5-2525-4CDD-AD87-4AEE78B8502C}" dt="2025-02-04T09:43:58.533" v="7187" actId="478"/>
          <ac:spMkLst>
            <pc:docMk/>
            <pc:sldMk cId="1168321859" sldId="295"/>
            <ac:spMk id="5" creationId="{B2DC26ED-F65C-05DB-E6C2-B2CA03B15F63}"/>
          </ac:spMkLst>
        </pc:spChg>
        <pc:picChg chg="add mod">
          <ac:chgData name="Jayakumar, Anand" userId="6cc3a520-efbc-4e1c-bd39-3e6623e0a555" providerId="ADAL" clId="{F2FE90F5-2525-4CDD-AD87-4AEE78B8502C}" dt="2025-02-14T09:56:43.111" v="8312" actId="1076"/>
          <ac:picMkLst>
            <pc:docMk/>
            <pc:sldMk cId="1168321859" sldId="295"/>
            <ac:picMk id="2" creationId="{7A1D8FE8-1DF1-BB65-CFE0-7E796ED2221A}"/>
          </ac:picMkLst>
        </pc:picChg>
        <pc:picChg chg="del">
          <ac:chgData name="Jayakumar, Anand" userId="6cc3a520-efbc-4e1c-bd39-3e6623e0a555" providerId="ADAL" clId="{F2FE90F5-2525-4CDD-AD87-4AEE78B8502C}" dt="2025-02-04T09:43:58.533" v="7187" actId="478"/>
          <ac:picMkLst>
            <pc:docMk/>
            <pc:sldMk cId="1168321859" sldId="295"/>
            <ac:picMk id="20" creationId="{5E162FA4-9FC7-E5BB-8492-F12348056B99}"/>
          </ac:picMkLst>
        </pc:picChg>
      </pc:sldChg>
      <pc:sldChg chg="addSp delSp modSp mod">
        <pc:chgData name="Jayakumar, Anand" userId="6cc3a520-efbc-4e1c-bd39-3e6623e0a555" providerId="ADAL" clId="{F2FE90F5-2525-4CDD-AD87-4AEE78B8502C}" dt="2025-02-02T16:13:01.226" v="6894" actId="478"/>
        <pc:sldMkLst>
          <pc:docMk/>
          <pc:sldMk cId="658372249" sldId="297"/>
        </pc:sldMkLst>
        <pc:spChg chg="add mod topLvl">
          <ac:chgData name="Jayakumar, Anand" userId="6cc3a520-efbc-4e1c-bd39-3e6623e0a555" providerId="ADAL" clId="{F2FE90F5-2525-4CDD-AD87-4AEE78B8502C}" dt="2025-01-31T17:56:45.336" v="3995" actId="164"/>
          <ac:spMkLst>
            <pc:docMk/>
            <pc:sldMk cId="658372249" sldId="297"/>
            <ac:spMk id="4" creationId="{6D644938-F4B6-83D7-4E17-7962BD71ECED}"/>
          </ac:spMkLst>
        </pc:spChg>
        <pc:spChg chg="add mod ord topLvl">
          <ac:chgData name="Jayakumar, Anand" userId="6cc3a520-efbc-4e1c-bd39-3e6623e0a555" providerId="ADAL" clId="{F2FE90F5-2525-4CDD-AD87-4AEE78B8502C}" dt="2025-02-02T15:36:17.076" v="5651" actId="20577"/>
          <ac:spMkLst>
            <pc:docMk/>
            <pc:sldMk cId="658372249" sldId="297"/>
            <ac:spMk id="7" creationId="{FE5545D0-177B-A22D-B128-D1879A292E75}"/>
          </ac:spMkLst>
        </pc:spChg>
        <pc:spChg chg="mod">
          <ac:chgData name="Jayakumar, Anand" userId="6cc3a520-efbc-4e1c-bd39-3e6623e0a555" providerId="ADAL" clId="{F2FE90F5-2525-4CDD-AD87-4AEE78B8502C}" dt="2025-01-31T17:49:35.116" v="3868" actId="1076"/>
          <ac:spMkLst>
            <pc:docMk/>
            <pc:sldMk cId="658372249" sldId="297"/>
            <ac:spMk id="8" creationId="{336D7EF3-C825-8A2F-FF12-95A23359E837}"/>
          </ac:spMkLst>
        </pc:spChg>
        <pc:spChg chg="mod topLvl">
          <ac:chgData name="Jayakumar, Anand" userId="6cc3a520-efbc-4e1c-bd39-3e6623e0a555" providerId="ADAL" clId="{F2FE90F5-2525-4CDD-AD87-4AEE78B8502C}" dt="2025-01-31T17:56:42.561" v="3994" actId="164"/>
          <ac:spMkLst>
            <pc:docMk/>
            <pc:sldMk cId="658372249" sldId="297"/>
            <ac:spMk id="11" creationId="{734B8E03-248E-5F6F-A8B7-7739119BFB6B}"/>
          </ac:spMkLst>
        </pc:spChg>
        <pc:spChg chg="add mod">
          <ac:chgData name="Jayakumar, Anand" userId="6cc3a520-efbc-4e1c-bd39-3e6623e0a555" providerId="ADAL" clId="{F2FE90F5-2525-4CDD-AD87-4AEE78B8502C}" dt="2025-01-31T17:52:05.347" v="3915" actId="164"/>
          <ac:spMkLst>
            <pc:docMk/>
            <pc:sldMk cId="658372249" sldId="297"/>
            <ac:spMk id="12" creationId="{120C52D1-77D9-3DA4-B43A-AD6E7F224C4B}"/>
          </ac:spMkLst>
        </pc:spChg>
        <pc:spChg chg="mod">
          <ac:chgData name="Jayakumar, Anand" userId="6cc3a520-efbc-4e1c-bd39-3e6623e0a555" providerId="ADAL" clId="{F2FE90F5-2525-4CDD-AD87-4AEE78B8502C}" dt="2025-01-31T17:49:49.336" v="3871" actId="14100"/>
          <ac:spMkLst>
            <pc:docMk/>
            <pc:sldMk cId="658372249" sldId="297"/>
            <ac:spMk id="13" creationId="{10A0A6E0-6C90-9488-0B27-19F731259AE6}"/>
          </ac:spMkLst>
        </pc:spChg>
        <pc:grpChg chg="del">
          <ac:chgData name="Jayakumar, Anand" userId="6cc3a520-efbc-4e1c-bd39-3e6623e0a555" providerId="ADAL" clId="{F2FE90F5-2525-4CDD-AD87-4AEE78B8502C}" dt="2025-02-02T16:13:01.226" v="6894" actId="478"/>
          <ac:grpSpMkLst>
            <pc:docMk/>
            <pc:sldMk cId="658372249" sldId="297"/>
            <ac:grpSpMk id="15" creationId="{757E1C3F-CC65-9AFF-5DEA-3BB30E1B044E}"/>
          </ac:grpSpMkLst>
        </pc:grpChg>
        <pc:grpChg chg="del">
          <ac:chgData name="Jayakumar, Anand" userId="6cc3a520-efbc-4e1c-bd39-3e6623e0a555" providerId="ADAL" clId="{F2FE90F5-2525-4CDD-AD87-4AEE78B8502C}" dt="2025-02-02T16:13:01.226" v="6894" actId="478"/>
          <ac:grpSpMkLst>
            <pc:docMk/>
            <pc:sldMk cId="658372249" sldId="297"/>
            <ac:grpSpMk id="18" creationId="{138AD0B0-9A1F-CE04-6171-D51FF6A05E90}"/>
          </ac:grpSpMkLst>
        </pc:grpChg>
        <pc:grpChg chg="add del mod">
          <ac:chgData name="Jayakumar, Anand" userId="6cc3a520-efbc-4e1c-bd39-3e6623e0a555" providerId="ADAL" clId="{F2FE90F5-2525-4CDD-AD87-4AEE78B8502C}" dt="2025-01-31T17:50:49.487" v="3903" actId="165"/>
          <ac:grpSpMkLst>
            <pc:docMk/>
            <pc:sldMk cId="658372249" sldId="297"/>
            <ac:grpSpMk id="22" creationId="{FC1031AA-0CF1-E727-C3E5-109A5F78DEBA}"/>
          </ac:grpSpMkLst>
        </pc:grpChg>
        <pc:grpChg chg="add mod">
          <ac:chgData name="Jayakumar, Anand" userId="6cc3a520-efbc-4e1c-bd39-3e6623e0a555" providerId="ADAL" clId="{F2FE90F5-2525-4CDD-AD87-4AEE78B8502C}" dt="2025-01-31T17:51:16.849" v="3909" actId="164"/>
          <ac:grpSpMkLst>
            <pc:docMk/>
            <pc:sldMk cId="658372249" sldId="297"/>
            <ac:grpSpMk id="23" creationId="{93F93FD0-F85E-45C5-E537-26DB8C7071CD}"/>
          </ac:grpSpMkLst>
        </pc:grpChg>
        <pc:grpChg chg="add del mod">
          <ac:chgData name="Jayakumar, Anand" userId="6cc3a520-efbc-4e1c-bd39-3e6623e0a555" providerId="ADAL" clId="{F2FE90F5-2525-4CDD-AD87-4AEE78B8502C}" dt="2025-01-31T17:56:20.435" v="3990" actId="165"/>
          <ac:grpSpMkLst>
            <pc:docMk/>
            <pc:sldMk cId="658372249" sldId="297"/>
            <ac:grpSpMk id="24" creationId="{78CF8248-0406-BF19-33C0-E27CADA6953A}"/>
          </ac:grpSpMkLst>
        </pc:grpChg>
        <pc:grpChg chg="add del mod">
          <ac:chgData name="Jayakumar, Anand" userId="6cc3a520-efbc-4e1c-bd39-3e6623e0a555" providerId="ADAL" clId="{F2FE90F5-2525-4CDD-AD87-4AEE78B8502C}" dt="2025-02-02T15:37:16.884" v="5653" actId="478"/>
          <ac:grpSpMkLst>
            <pc:docMk/>
            <pc:sldMk cId="658372249" sldId="297"/>
            <ac:grpSpMk id="25" creationId="{C8DA15CA-A747-C259-5A1E-2A18755567B5}"/>
          </ac:grpSpMkLst>
        </pc:grpChg>
        <pc:grpChg chg="add del mod">
          <ac:chgData name="Jayakumar, Anand" userId="6cc3a520-efbc-4e1c-bd39-3e6623e0a555" providerId="ADAL" clId="{F2FE90F5-2525-4CDD-AD87-4AEE78B8502C}" dt="2025-01-31T17:56:05.919" v="3988" actId="165"/>
          <ac:grpSpMkLst>
            <pc:docMk/>
            <pc:sldMk cId="658372249" sldId="297"/>
            <ac:grpSpMk id="26" creationId="{308EB502-4EA3-AF88-B690-5631F1B7193D}"/>
          </ac:grpSpMkLst>
        </pc:grpChg>
        <pc:grpChg chg="add del mod">
          <ac:chgData name="Jayakumar, Anand" userId="6cc3a520-efbc-4e1c-bd39-3e6623e0a555" providerId="ADAL" clId="{F2FE90F5-2525-4CDD-AD87-4AEE78B8502C}" dt="2025-01-31T17:56:15.155" v="3989" actId="165"/>
          <ac:grpSpMkLst>
            <pc:docMk/>
            <pc:sldMk cId="658372249" sldId="297"/>
            <ac:grpSpMk id="27" creationId="{82543C85-C2D8-BF3C-AF29-28036EAA3CE3}"/>
          </ac:grpSpMkLst>
        </pc:grpChg>
        <pc:grpChg chg="add del mod">
          <ac:chgData name="Jayakumar, Anand" userId="6cc3a520-efbc-4e1c-bd39-3e6623e0a555" providerId="ADAL" clId="{F2FE90F5-2525-4CDD-AD87-4AEE78B8502C}" dt="2025-02-02T15:37:16.884" v="5653" actId="478"/>
          <ac:grpSpMkLst>
            <pc:docMk/>
            <pc:sldMk cId="658372249" sldId="297"/>
            <ac:grpSpMk id="28" creationId="{34DDCE60-8908-E23D-7DDC-BF06B90AAC62}"/>
          </ac:grpSpMkLst>
        </pc:grpChg>
        <pc:grpChg chg="add del mod">
          <ac:chgData name="Jayakumar, Anand" userId="6cc3a520-efbc-4e1c-bd39-3e6623e0a555" providerId="ADAL" clId="{F2FE90F5-2525-4CDD-AD87-4AEE78B8502C}" dt="2025-02-02T15:37:20.503" v="5654" actId="478"/>
          <ac:grpSpMkLst>
            <pc:docMk/>
            <pc:sldMk cId="658372249" sldId="297"/>
            <ac:grpSpMk id="29" creationId="{61667C29-7F7B-CAAC-10A6-A903C61D462F}"/>
          </ac:grpSpMkLst>
        </pc:grpChg>
        <pc:grpChg chg="add del mod">
          <ac:chgData name="Jayakumar, Anand" userId="6cc3a520-efbc-4e1c-bd39-3e6623e0a555" providerId="ADAL" clId="{F2FE90F5-2525-4CDD-AD87-4AEE78B8502C}" dt="2025-02-02T15:37:16.884" v="5653" actId="478"/>
          <ac:grpSpMkLst>
            <pc:docMk/>
            <pc:sldMk cId="658372249" sldId="297"/>
            <ac:grpSpMk id="30" creationId="{FD2BE740-E960-A0D1-760A-43B10F99C481}"/>
          </ac:grpSpMkLst>
        </pc:grpChg>
        <pc:graphicFrameChg chg="add mod modGraphic">
          <ac:chgData name="Jayakumar, Anand" userId="6cc3a520-efbc-4e1c-bd39-3e6623e0a555" providerId="ADAL" clId="{F2FE90F5-2525-4CDD-AD87-4AEE78B8502C}" dt="2025-02-02T16:03:44.856" v="6706" actId="14100"/>
          <ac:graphicFrameMkLst>
            <pc:docMk/>
            <pc:sldMk cId="658372249" sldId="297"/>
            <ac:graphicFrameMk id="22" creationId="{746A7754-A8AB-4F51-B7C1-41C2AEF8E531}"/>
          </ac:graphicFrameMkLst>
        </pc:graphicFrameChg>
        <pc:graphicFrameChg chg="add mod modGraphic">
          <ac:chgData name="Jayakumar, Anand" userId="6cc3a520-efbc-4e1c-bd39-3e6623e0a555" providerId="ADAL" clId="{F2FE90F5-2525-4CDD-AD87-4AEE78B8502C}" dt="2025-02-02T16:12:41.703" v="6891" actId="14734"/>
          <ac:graphicFrameMkLst>
            <pc:docMk/>
            <pc:sldMk cId="658372249" sldId="297"/>
            <ac:graphicFrameMk id="23" creationId="{68DF8C52-6AD8-FB10-D528-141FF974AD63}"/>
          </ac:graphicFrameMkLst>
        </pc:graphicFrameChg>
        <pc:picChg chg="add mod topLvl">
          <ac:chgData name="Jayakumar, Anand" userId="6cc3a520-efbc-4e1c-bd39-3e6623e0a555" providerId="ADAL" clId="{F2FE90F5-2525-4CDD-AD87-4AEE78B8502C}" dt="2025-01-31T17:56:42.561" v="3994" actId="164"/>
          <ac:picMkLst>
            <pc:docMk/>
            <pc:sldMk cId="658372249" sldId="297"/>
            <ac:picMk id="2" creationId="{E45ED6DE-3957-9D2C-E806-BD0B4F3B3434}"/>
          </ac:picMkLst>
        </pc:picChg>
        <pc:picChg chg="add mod topLvl">
          <ac:chgData name="Jayakumar, Anand" userId="6cc3a520-efbc-4e1c-bd39-3e6623e0a555" providerId="ADAL" clId="{F2FE90F5-2525-4CDD-AD87-4AEE78B8502C}" dt="2025-01-31T17:56:42.561" v="3994" actId="164"/>
          <ac:picMkLst>
            <pc:docMk/>
            <pc:sldMk cId="658372249" sldId="297"/>
            <ac:picMk id="3" creationId="{43259E0C-925D-96BA-13CB-D136A5B581C9}"/>
          </ac:picMkLst>
        </pc:picChg>
        <pc:picChg chg="add mod topLvl">
          <ac:chgData name="Jayakumar, Anand" userId="6cc3a520-efbc-4e1c-bd39-3e6623e0a555" providerId="ADAL" clId="{F2FE90F5-2525-4CDD-AD87-4AEE78B8502C}" dt="2025-01-31T17:56:45.336" v="3995" actId="164"/>
          <ac:picMkLst>
            <pc:docMk/>
            <pc:sldMk cId="658372249" sldId="297"/>
            <ac:picMk id="5" creationId="{F5E5A17D-EC75-C584-8721-6E63CD4B0FF9}"/>
          </ac:picMkLst>
        </pc:picChg>
        <pc:picChg chg="add mod topLvl">
          <ac:chgData name="Jayakumar, Anand" userId="6cc3a520-efbc-4e1c-bd39-3e6623e0a555" providerId="ADAL" clId="{F2FE90F5-2525-4CDD-AD87-4AEE78B8502C}" dt="2025-01-31T17:56:45.336" v="3995" actId="164"/>
          <ac:picMkLst>
            <pc:docMk/>
            <pc:sldMk cId="658372249" sldId="297"/>
            <ac:picMk id="6" creationId="{3E6F8E52-9102-8E1D-871F-DBB716C92779}"/>
          </ac:picMkLst>
        </pc:picChg>
        <pc:picChg chg="add mod topLvl">
          <ac:chgData name="Jayakumar, Anand" userId="6cc3a520-efbc-4e1c-bd39-3e6623e0a555" providerId="ADAL" clId="{F2FE90F5-2525-4CDD-AD87-4AEE78B8502C}" dt="2025-01-31T17:56:48.096" v="3996" actId="164"/>
          <ac:picMkLst>
            <pc:docMk/>
            <pc:sldMk cId="658372249" sldId="297"/>
            <ac:picMk id="9" creationId="{C5F1ED25-EB5A-CCEA-C191-FD3187DA5993}"/>
          </ac:picMkLst>
        </pc:picChg>
        <pc:picChg chg="add mod topLvl">
          <ac:chgData name="Jayakumar, Anand" userId="6cc3a520-efbc-4e1c-bd39-3e6623e0a555" providerId="ADAL" clId="{F2FE90F5-2525-4CDD-AD87-4AEE78B8502C}" dt="2025-01-31T17:56:48.096" v="3996" actId="164"/>
          <ac:picMkLst>
            <pc:docMk/>
            <pc:sldMk cId="658372249" sldId="297"/>
            <ac:picMk id="10" creationId="{67C22758-FD2E-AE95-FA6C-8FC7CD23A666}"/>
          </ac:picMkLst>
        </pc:picChg>
        <pc:picChg chg="add mod">
          <ac:chgData name="Jayakumar, Anand" userId="6cc3a520-efbc-4e1c-bd39-3e6623e0a555" providerId="ADAL" clId="{F2FE90F5-2525-4CDD-AD87-4AEE78B8502C}" dt="2025-01-31T17:52:05.347" v="3915" actId="164"/>
          <ac:picMkLst>
            <pc:docMk/>
            <pc:sldMk cId="658372249" sldId="297"/>
            <ac:picMk id="14" creationId="{18C2ED32-27AB-E480-F380-92327F97B634}"/>
          </ac:picMkLst>
        </pc:picChg>
        <pc:picChg chg="add mod">
          <ac:chgData name="Jayakumar, Anand" userId="6cc3a520-efbc-4e1c-bd39-3e6623e0a555" providerId="ADAL" clId="{F2FE90F5-2525-4CDD-AD87-4AEE78B8502C}" dt="2025-01-31T17:52:05.347" v="3915" actId="164"/>
          <ac:picMkLst>
            <pc:docMk/>
            <pc:sldMk cId="658372249" sldId="297"/>
            <ac:picMk id="21" creationId="{DF5D90D7-05B9-130F-AEBA-32B5F2D1B2C8}"/>
          </ac:picMkLst>
        </pc:picChg>
      </pc:sldChg>
      <pc:sldChg chg="addSp delSp modSp mod ord">
        <pc:chgData name="Jayakumar, Anand" userId="6cc3a520-efbc-4e1c-bd39-3e6623e0a555" providerId="ADAL" clId="{F2FE90F5-2525-4CDD-AD87-4AEE78B8502C}" dt="2025-02-01T11:24:45.610" v="4427" actId="113"/>
        <pc:sldMkLst>
          <pc:docMk/>
          <pc:sldMk cId="1076465374" sldId="298"/>
        </pc:sldMkLst>
        <pc:spChg chg="add del mod">
          <ac:chgData name="Jayakumar, Anand" userId="6cc3a520-efbc-4e1c-bd39-3e6623e0a555" providerId="ADAL" clId="{F2FE90F5-2525-4CDD-AD87-4AEE78B8502C}" dt="2025-02-01T10:55:36.248" v="4416" actId="478"/>
          <ac:spMkLst>
            <pc:docMk/>
            <pc:sldMk cId="1076465374" sldId="298"/>
            <ac:spMk id="2" creationId="{5FE98D44-F4F0-B2DA-D2B4-D874F2662BA5}"/>
          </ac:spMkLst>
        </pc:spChg>
        <pc:spChg chg="del mod">
          <ac:chgData name="Jayakumar, Anand" userId="6cc3a520-efbc-4e1c-bd39-3e6623e0a555" providerId="ADAL" clId="{F2FE90F5-2525-4CDD-AD87-4AEE78B8502C}" dt="2025-01-31T17:39:08.109" v="3633" actId="478"/>
          <ac:spMkLst>
            <pc:docMk/>
            <pc:sldMk cId="1076465374" sldId="298"/>
            <ac:spMk id="2" creationId="{FCFFBE5A-3B81-B2F9-2083-684A7BB71012}"/>
          </ac:spMkLst>
        </pc:spChg>
        <pc:spChg chg="del">
          <ac:chgData name="Jayakumar, Anand" userId="6cc3a520-efbc-4e1c-bd39-3e6623e0a555" providerId="ADAL" clId="{F2FE90F5-2525-4CDD-AD87-4AEE78B8502C}" dt="2025-01-30T13:35:17.373" v="1035" actId="478"/>
          <ac:spMkLst>
            <pc:docMk/>
            <pc:sldMk cId="1076465374" sldId="298"/>
            <ac:spMk id="6" creationId="{1F8B0285-8D37-F692-74DE-76AC0D9D7D3A}"/>
          </ac:spMkLst>
        </pc:spChg>
        <pc:spChg chg="add mod">
          <ac:chgData name="Jayakumar, Anand" userId="6cc3a520-efbc-4e1c-bd39-3e6623e0a555" providerId="ADAL" clId="{F2FE90F5-2525-4CDD-AD87-4AEE78B8502C}" dt="2025-01-31T17:39:40.497" v="3642"/>
          <ac:spMkLst>
            <pc:docMk/>
            <pc:sldMk cId="1076465374" sldId="298"/>
            <ac:spMk id="6" creationId="{4F09A950-C03A-0F9E-CED4-B897543F0D06}"/>
          </ac:spMkLst>
        </pc:spChg>
        <pc:spChg chg="del">
          <ac:chgData name="Jayakumar, Anand" userId="6cc3a520-efbc-4e1c-bd39-3e6623e0a555" providerId="ADAL" clId="{F2FE90F5-2525-4CDD-AD87-4AEE78B8502C}" dt="2025-01-30T13:35:17.373" v="1035" actId="478"/>
          <ac:spMkLst>
            <pc:docMk/>
            <pc:sldMk cId="1076465374" sldId="298"/>
            <ac:spMk id="11" creationId="{C0BFE4C2-341D-BA93-9B3A-A30AD50C8B4D}"/>
          </ac:spMkLst>
        </pc:spChg>
        <pc:spChg chg="del">
          <ac:chgData name="Jayakumar, Anand" userId="6cc3a520-efbc-4e1c-bd39-3e6623e0a555" providerId="ADAL" clId="{F2FE90F5-2525-4CDD-AD87-4AEE78B8502C}" dt="2025-01-30T13:35:17.373" v="1035" actId="478"/>
          <ac:spMkLst>
            <pc:docMk/>
            <pc:sldMk cId="1076465374" sldId="298"/>
            <ac:spMk id="13" creationId="{1A122D9D-2BF8-7C81-DD90-30DAE2982DB0}"/>
          </ac:spMkLst>
        </pc:spChg>
        <pc:spChg chg="add mod">
          <ac:chgData name="Jayakumar, Anand" userId="6cc3a520-efbc-4e1c-bd39-3e6623e0a555" providerId="ADAL" clId="{F2FE90F5-2525-4CDD-AD87-4AEE78B8502C}" dt="2025-01-31T17:47:27.683" v="3791" actId="1076"/>
          <ac:spMkLst>
            <pc:docMk/>
            <pc:sldMk cId="1076465374" sldId="298"/>
            <ac:spMk id="13" creationId="{7099B1D9-258F-E71F-FCAC-59CDA8250C64}"/>
          </ac:spMkLst>
        </pc:spChg>
        <pc:spChg chg="add mod">
          <ac:chgData name="Jayakumar, Anand" userId="6cc3a520-efbc-4e1c-bd39-3e6623e0a555" providerId="ADAL" clId="{F2FE90F5-2525-4CDD-AD87-4AEE78B8502C}" dt="2025-02-01T11:24:45.610" v="4427" actId="113"/>
          <ac:spMkLst>
            <pc:docMk/>
            <pc:sldMk cId="1076465374" sldId="298"/>
            <ac:spMk id="17" creationId="{795F555F-78FF-1029-3566-F786E0A92ED3}"/>
          </ac:spMkLst>
        </pc:spChg>
        <pc:grpChg chg="del">
          <ac:chgData name="Jayakumar, Anand" userId="6cc3a520-efbc-4e1c-bd39-3e6623e0a555" providerId="ADAL" clId="{F2FE90F5-2525-4CDD-AD87-4AEE78B8502C}" dt="2025-01-31T17:45:41.083" v="3761" actId="478"/>
          <ac:grpSpMkLst>
            <pc:docMk/>
            <pc:sldMk cId="1076465374" sldId="298"/>
            <ac:grpSpMk id="9" creationId="{22F0AE96-D814-B1C9-4BE1-D9CCD77FD2AD}"/>
          </ac:grpSpMkLst>
        </pc:grpChg>
        <pc:grpChg chg="del mod">
          <ac:chgData name="Jayakumar, Anand" userId="6cc3a520-efbc-4e1c-bd39-3e6623e0a555" providerId="ADAL" clId="{F2FE90F5-2525-4CDD-AD87-4AEE78B8502C}" dt="2025-01-31T17:45:41.083" v="3761" actId="478"/>
          <ac:grpSpMkLst>
            <pc:docMk/>
            <pc:sldMk cId="1076465374" sldId="298"/>
            <ac:grpSpMk id="20" creationId="{EB9D2686-9731-0F85-4C5E-51C0822C67AB}"/>
          </ac:grpSpMkLst>
        </pc:grpChg>
        <pc:grpChg chg="del">
          <ac:chgData name="Jayakumar, Anand" userId="6cc3a520-efbc-4e1c-bd39-3e6623e0a555" providerId="ADAL" clId="{F2FE90F5-2525-4CDD-AD87-4AEE78B8502C}" dt="2025-01-30T13:35:17.373" v="1035" actId="478"/>
          <ac:grpSpMkLst>
            <pc:docMk/>
            <pc:sldMk cId="1076465374" sldId="298"/>
            <ac:grpSpMk id="27" creationId="{3351BFE6-3334-0D25-EECA-CA752E45E8CF}"/>
          </ac:grpSpMkLst>
        </pc:grpChg>
        <pc:picChg chg="add mod">
          <ac:chgData name="Jayakumar, Anand" userId="6cc3a520-efbc-4e1c-bd39-3e6623e0a555" providerId="ADAL" clId="{F2FE90F5-2525-4CDD-AD87-4AEE78B8502C}" dt="2025-01-31T17:48:06.923" v="3831" actId="1035"/>
          <ac:picMkLst>
            <pc:docMk/>
            <pc:sldMk cId="1076465374" sldId="298"/>
            <ac:picMk id="5" creationId="{B8F1334C-1917-994D-6631-02350F58B7C7}"/>
          </ac:picMkLst>
        </pc:picChg>
        <pc:picChg chg="add mod">
          <ac:chgData name="Jayakumar, Anand" userId="6cc3a520-efbc-4e1c-bd39-3e6623e0a555" providerId="ADAL" clId="{F2FE90F5-2525-4CDD-AD87-4AEE78B8502C}" dt="2025-01-31T17:48:06.923" v="3831" actId="1035"/>
          <ac:picMkLst>
            <pc:docMk/>
            <pc:sldMk cId="1076465374" sldId="298"/>
            <ac:picMk id="7" creationId="{FC34E9F2-873E-EE17-D3B9-5CD67A40DC75}"/>
          </ac:picMkLst>
        </pc:picChg>
        <pc:picChg chg="add mod">
          <ac:chgData name="Jayakumar, Anand" userId="6cc3a520-efbc-4e1c-bd39-3e6623e0a555" providerId="ADAL" clId="{F2FE90F5-2525-4CDD-AD87-4AEE78B8502C}" dt="2025-01-31T17:48:06.923" v="3831" actId="1035"/>
          <ac:picMkLst>
            <pc:docMk/>
            <pc:sldMk cId="1076465374" sldId="298"/>
            <ac:picMk id="8" creationId="{4A5293B0-2BC2-427F-E8E2-A74AF66DA512}"/>
          </ac:picMkLst>
        </pc:picChg>
        <pc:picChg chg="add mod">
          <ac:chgData name="Jayakumar, Anand" userId="6cc3a520-efbc-4e1c-bd39-3e6623e0a555" providerId="ADAL" clId="{F2FE90F5-2525-4CDD-AD87-4AEE78B8502C}" dt="2025-01-31T17:48:12.316" v="3845" actId="1035"/>
          <ac:picMkLst>
            <pc:docMk/>
            <pc:sldMk cId="1076465374" sldId="298"/>
            <ac:picMk id="15" creationId="{AE0193D7-D0AD-6928-07E0-9C5884C23155}"/>
          </ac:picMkLst>
        </pc:picChg>
        <pc:picChg chg="del">
          <ac:chgData name="Jayakumar, Anand" userId="6cc3a520-efbc-4e1c-bd39-3e6623e0a555" providerId="ADAL" clId="{F2FE90F5-2525-4CDD-AD87-4AEE78B8502C}" dt="2025-01-30T13:35:17.373" v="1035" actId="478"/>
          <ac:picMkLst>
            <pc:docMk/>
            <pc:sldMk cId="1076465374" sldId="298"/>
            <ac:picMk id="1026" creationId="{FEA38090-EDB6-9688-B8A6-7D4296F4645B}"/>
          </ac:picMkLst>
        </pc:picChg>
        <pc:picChg chg="del">
          <ac:chgData name="Jayakumar, Anand" userId="6cc3a520-efbc-4e1c-bd39-3e6623e0a555" providerId="ADAL" clId="{F2FE90F5-2525-4CDD-AD87-4AEE78B8502C}" dt="2025-01-30T13:35:17.373" v="1035" actId="478"/>
          <ac:picMkLst>
            <pc:docMk/>
            <pc:sldMk cId="1076465374" sldId="298"/>
            <ac:picMk id="1028" creationId="{DA0BC6DE-236F-5C5A-AB4D-356075E9162A}"/>
          </ac:picMkLst>
        </pc:picChg>
        <pc:picChg chg="del">
          <ac:chgData name="Jayakumar, Anand" userId="6cc3a520-efbc-4e1c-bd39-3e6623e0a555" providerId="ADAL" clId="{F2FE90F5-2525-4CDD-AD87-4AEE78B8502C}" dt="2025-01-30T13:35:17.373" v="1035" actId="478"/>
          <ac:picMkLst>
            <pc:docMk/>
            <pc:sldMk cId="1076465374" sldId="298"/>
            <ac:picMk id="1030" creationId="{40A3E046-7F63-D34C-30D2-960313B47645}"/>
          </ac:picMkLst>
        </pc:picChg>
        <pc:picChg chg="add mod">
          <ac:chgData name="Jayakumar, Anand" userId="6cc3a520-efbc-4e1c-bd39-3e6623e0a555" providerId="ADAL" clId="{F2FE90F5-2525-4CDD-AD87-4AEE78B8502C}" dt="2025-01-31T17:48:12.316" v="3845" actId="1035"/>
          <ac:picMkLst>
            <pc:docMk/>
            <pc:sldMk cId="1076465374" sldId="298"/>
            <ac:picMk id="1032" creationId="{F615EB13-DC0F-3C07-2669-323643F5CBFF}"/>
          </ac:picMkLst>
        </pc:picChg>
        <pc:picChg chg="add mod">
          <ac:chgData name="Jayakumar, Anand" userId="6cc3a520-efbc-4e1c-bd39-3e6623e0a555" providerId="ADAL" clId="{F2FE90F5-2525-4CDD-AD87-4AEE78B8502C}" dt="2025-01-31T17:48:12.316" v="3845" actId="1035"/>
          <ac:picMkLst>
            <pc:docMk/>
            <pc:sldMk cId="1076465374" sldId="298"/>
            <ac:picMk id="1034" creationId="{465D3831-9E53-F6A9-C2C3-75DCA07E6E45}"/>
          </ac:picMkLst>
        </pc:picChg>
        <pc:picChg chg="del">
          <ac:chgData name="Jayakumar, Anand" userId="6cc3a520-efbc-4e1c-bd39-3e6623e0a555" providerId="ADAL" clId="{F2FE90F5-2525-4CDD-AD87-4AEE78B8502C}" dt="2025-01-30T13:35:17.373" v="1035" actId="478"/>
          <ac:picMkLst>
            <pc:docMk/>
            <pc:sldMk cId="1076465374" sldId="298"/>
            <ac:picMk id="1036" creationId="{7B88A540-D3FD-C223-9CD3-2B343F83A81C}"/>
          </ac:picMkLst>
        </pc:picChg>
        <pc:picChg chg="add del mod">
          <ac:chgData name="Jayakumar, Anand" userId="6cc3a520-efbc-4e1c-bd39-3e6623e0a555" providerId="ADAL" clId="{F2FE90F5-2525-4CDD-AD87-4AEE78B8502C}" dt="2025-01-30T16:18:56.784" v="1109" actId="21"/>
          <ac:picMkLst>
            <pc:docMk/>
            <pc:sldMk cId="1076465374" sldId="298"/>
            <ac:picMk id="2052" creationId="{AA1F4619-253D-2C57-EC11-7886A4A8E246}"/>
          </ac:picMkLst>
        </pc:picChg>
      </pc:sldChg>
      <pc:sldChg chg="addSp delSp modSp mod">
        <pc:chgData name="Jayakumar, Anand" userId="6cc3a520-efbc-4e1c-bd39-3e6623e0a555" providerId="ADAL" clId="{F2FE90F5-2525-4CDD-AD87-4AEE78B8502C}" dt="2025-02-13T11:27:11.916" v="7369" actId="1076"/>
        <pc:sldMkLst>
          <pc:docMk/>
          <pc:sldMk cId="1210283514" sldId="299"/>
        </pc:sldMkLst>
        <pc:spChg chg="mod">
          <ac:chgData name="Jayakumar, Anand" userId="6cc3a520-efbc-4e1c-bd39-3e6623e0a555" providerId="ADAL" clId="{F2FE90F5-2525-4CDD-AD87-4AEE78B8502C}" dt="2025-02-13T11:26:57.009" v="7367" actId="2711"/>
          <ac:spMkLst>
            <pc:docMk/>
            <pc:sldMk cId="1210283514" sldId="299"/>
            <ac:spMk id="9" creationId="{1C1B5291-76C4-CDF4-9739-4FA62EEF33DD}"/>
          </ac:spMkLst>
        </pc:spChg>
        <pc:picChg chg="add mod modCrop">
          <ac:chgData name="Jayakumar, Anand" userId="6cc3a520-efbc-4e1c-bd39-3e6623e0a555" providerId="ADAL" clId="{F2FE90F5-2525-4CDD-AD87-4AEE78B8502C}" dt="2025-02-13T11:27:09.629" v="7368" actId="1076"/>
          <ac:picMkLst>
            <pc:docMk/>
            <pc:sldMk cId="1210283514" sldId="299"/>
            <ac:picMk id="5" creationId="{22B9C64E-6C49-5FDE-72ED-1472D9C8FCE5}"/>
          </ac:picMkLst>
        </pc:picChg>
        <pc:picChg chg="del">
          <ac:chgData name="Jayakumar, Anand" userId="6cc3a520-efbc-4e1c-bd39-3e6623e0a555" providerId="ADAL" clId="{F2FE90F5-2525-4CDD-AD87-4AEE78B8502C}" dt="2025-02-03T01:28:55.703" v="6903" actId="478"/>
          <ac:picMkLst>
            <pc:docMk/>
            <pc:sldMk cId="1210283514" sldId="299"/>
            <ac:picMk id="6" creationId="{833F4282-99B2-E181-2A23-82068CFF722E}"/>
          </ac:picMkLst>
        </pc:picChg>
        <pc:picChg chg="add mod modCrop">
          <ac:chgData name="Jayakumar, Anand" userId="6cc3a520-efbc-4e1c-bd39-3e6623e0a555" providerId="ADAL" clId="{F2FE90F5-2525-4CDD-AD87-4AEE78B8502C}" dt="2025-02-13T11:27:11.916" v="7369" actId="1076"/>
          <ac:picMkLst>
            <pc:docMk/>
            <pc:sldMk cId="1210283514" sldId="299"/>
            <ac:picMk id="8" creationId="{20A1F55E-9E2B-21A3-D3F7-C0079E7D5080}"/>
          </ac:picMkLst>
        </pc:picChg>
        <pc:picChg chg="del">
          <ac:chgData name="Jayakumar, Anand" userId="6cc3a520-efbc-4e1c-bd39-3e6623e0a555" providerId="ADAL" clId="{F2FE90F5-2525-4CDD-AD87-4AEE78B8502C}" dt="2025-02-03T01:29:10.825" v="6907" actId="478"/>
          <ac:picMkLst>
            <pc:docMk/>
            <pc:sldMk cId="1210283514" sldId="299"/>
            <ac:picMk id="11" creationId="{EF6680DA-9FA8-047F-D3DA-B428E9F4CE8C}"/>
          </ac:picMkLst>
        </pc:picChg>
      </pc:sldChg>
      <pc:sldChg chg="addSp delSp modSp mod">
        <pc:chgData name="Jayakumar, Anand" userId="6cc3a520-efbc-4e1c-bd39-3e6623e0a555" providerId="ADAL" clId="{F2FE90F5-2525-4CDD-AD87-4AEE78B8502C}" dt="2025-03-11T02:29:05.282" v="8363" actId="14100"/>
        <pc:sldMkLst>
          <pc:docMk/>
          <pc:sldMk cId="733245316" sldId="300"/>
        </pc:sldMkLst>
        <pc:picChg chg="del">
          <ac:chgData name="Jayakumar, Anand" userId="6cc3a520-efbc-4e1c-bd39-3e6623e0a555" providerId="ADAL" clId="{F2FE90F5-2525-4CDD-AD87-4AEE78B8502C}" dt="2025-02-03T17:42:01.983" v="7126" actId="478"/>
          <ac:picMkLst>
            <pc:docMk/>
            <pc:sldMk cId="733245316" sldId="300"/>
            <ac:picMk id="4" creationId="{2DE72F0A-4C8A-7E75-A831-BBE0014CE154}"/>
          </ac:picMkLst>
        </pc:picChg>
        <pc:picChg chg="add mod">
          <ac:chgData name="Jayakumar, Anand" userId="6cc3a520-efbc-4e1c-bd39-3e6623e0a555" providerId="ADAL" clId="{F2FE90F5-2525-4CDD-AD87-4AEE78B8502C}" dt="2025-03-11T02:29:05.282" v="8363" actId="14100"/>
          <ac:picMkLst>
            <pc:docMk/>
            <pc:sldMk cId="733245316" sldId="300"/>
            <ac:picMk id="4" creationId="{675E78BB-873D-4AB3-423D-56A86A80B468}"/>
          </ac:picMkLst>
        </pc:picChg>
        <pc:picChg chg="add mod">
          <ac:chgData name="Jayakumar, Anand" userId="6cc3a520-efbc-4e1c-bd39-3e6623e0a555" providerId="ADAL" clId="{F2FE90F5-2525-4CDD-AD87-4AEE78B8502C}" dt="2025-03-11T02:28:48.875" v="8360" actId="14100"/>
          <ac:picMkLst>
            <pc:docMk/>
            <pc:sldMk cId="733245316" sldId="300"/>
            <ac:picMk id="5" creationId="{3C6B2EC0-43D4-6840-59C8-D5DAA6FF74EB}"/>
          </ac:picMkLst>
        </pc:picChg>
      </pc:sldChg>
      <pc:sldChg chg="addSp delSp modSp add del mod">
        <pc:chgData name="Jayakumar, Anand" userId="6cc3a520-efbc-4e1c-bd39-3e6623e0a555" providerId="ADAL" clId="{F2FE90F5-2525-4CDD-AD87-4AEE78B8502C}" dt="2025-02-02T00:34:54.956" v="5542" actId="47"/>
        <pc:sldMkLst>
          <pc:docMk/>
          <pc:sldMk cId="4265252678" sldId="301"/>
        </pc:sldMkLst>
        <pc:spChg chg="add mod">
          <ac:chgData name="Jayakumar, Anand" userId="6cc3a520-efbc-4e1c-bd39-3e6623e0a555" providerId="ADAL" clId="{F2FE90F5-2525-4CDD-AD87-4AEE78B8502C}" dt="2025-01-31T17:41:03.138" v="3655"/>
          <ac:spMkLst>
            <pc:docMk/>
            <pc:sldMk cId="4265252678" sldId="301"/>
            <ac:spMk id="2" creationId="{286DF6D4-5AAA-84EF-AE97-9A5B7B1BB5F4}"/>
          </ac:spMkLst>
        </pc:spChg>
        <pc:spChg chg="del">
          <ac:chgData name="Jayakumar, Anand" userId="6cc3a520-efbc-4e1c-bd39-3e6623e0a555" providerId="ADAL" clId="{F2FE90F5-2525-4CDD-AD87-4AEE78B8502C}" dt="2025-01-30T13:35:01.410" v="1031" actId="478"/>
          <ac:spMkLst>
            <pc:docMk/>
            <pc:sldMk cId="4265252678" sldId="301"/>
            <ac:spMk id="2" creationId="{FCFFBE5A-3B81-B2F9-2083-684A7BB71012}"/>
          </ac:spMkLst>
        </pc:spChg>
        <pc:spChg chg="del">
          <ac:chgData name="Jayakumar, Anand" userId="6cc3a520-efbc-4e1c-bd39-3e6623e0a555" providerId="ADAL" clId="{F2FE90F5-2525-4CDD-AD87-4AEE78B8502C}" dt="2025-01-30T12:34:50.030" v="607" actId="478"/>
          <ac:spMkLst>
            <pc:docMk/>
            <pc:sldMk cId="4265252678" sldId="301"/>
            <ac:spMk id="6" creationId="{1F8B0285-8D37-F692-74DE-76AC0D9D7D3A}"/>
          </ac:spMkLst>
        </pc:spChg>
        <pc:spChg chg="add del mod">
          <ac:chgData name="Jayakumar, Anand" userId="6cc3a520-efbc-4e1c-bd39-3e6623e0a555" providerId="ADAL" clId="{F2FE90F5-2525-4CDD-AD87-4AEE78B8502C}" dt="2025-01-30T12:48:27.721" v="978"/>
          <ac:spMkLst>
            <pc:docMk/>
            <pc:sldMk cId="4265252678" sldId="301"/>
            <ac:spMk id="8" creationId="{EC6DE915-CA92-057B-3F98-2FF274EF302F}"/>
          </ac:spMkLst>
        </pc:spChg>
        <pc:spChg chg="add mod">
          <ac:chgData name="Jayakumar, Anand" userId="6cc3a520-efbc-4e1c-bd39-3e6623e0a555" providerId="ADAL" clId="{F2FE90F5-2525-4CDD-AD87-4AEE78B8502C}" dt="2025-01-31T17:40:47.093" v="3652" actId="1076"/>
          <ac:spMkLst>
            <pc:docMk/>
            <pc:sldMk cId="4265252678" sldId="301"/>
            <ac:spMk id="9" creationId="{96166B0A-EFA9-5991-6000-E6B0893B1AE1}"/>
          </ac:spMkLst>
        </pc:spChg>
        <pc:spChg chg="add mod">
          <ac:chgData name="Jayakumar, Anand" userId="6cc3a520-efbc-4e1c-bd39-3e6623e0a555" providerId="ADAL" clId="{F2FE90F5-2525-4CDD-AD87-4AEE78B8502C}" dt="2025-01-31T17:39:26.023" v="3636" actId="1036"/>
          <ac:spMkLst>
            <pc:docMk/>
            <pc:sldMk cId="4265252678" sldId="301"/>
            <ac:spMk id="10" creationId="{C5CC8E4F-025B-3708-355A-4B3BBF5EDA9C}"/>
          </ac:spMkLst>
        </pc:spChg>
        <pc:grpChg chg="del">
          <ac:chgData name="Jayakumar, Anand" userId="6cc3a520-efbc-4e1c-bd39-3e6623e0a555" providerId="ADAL" clId="{F2FE90F5-2525-4CDD-AD87-4AEE78B8502C}" dt="2025-01-31T17:40:39.740" v="3650" actId="478"/>
          <ac:grpSpMkLst>
            <pc:docMk/>
            <pc:sldMk cId="4265252678" sldId="301"/>
            <ac:grpSpMk id="32" creationId="{688CDCFD-7A1E-F6C8-0AB2-90ED1AA157DC}"/>
          </ac:grpSpMkLst>
        </pc:grpChg>
        <pc:grpChg chg="del">
          <ac:chgData name="Jayakumar, Anand" userId="6cc3a520-efbc-4e1c-bd39-3e6623e0a555" providerId="ADAL" clId="{F2FE90F5-2525-4CDD-AD87-4AEE78B8502C}" dt="2025-01-31T17:40:39.740" v="3650" actId="478"/>
          <ac:grpSpMkLst>
            <pc:docMk/>
            <pc:sldMk cId="4265252678" sldId="301"/>
            <ac:grpSpMk id="35" creationId="{399B8606-AD7F-AFF3-31CF-28B81021B048}"/>
          </ac:grpSpMkLst>
        </pc:grpChg>
        <pc:graphicFrameChg chg="add mod modGraphic">
          <ac:chgData name="Jayakumar, Anand" userId="6cc3a520-efbc-4e1c-bd39-3e6623e0a555" providerId="ADAL" clId="{F2FE90F5-2525-4CDD-AD87-4AEE78B8502C}" dt="2025-01-31T17:41:09.736" v="3656" actId="1076"/>
          <ac:graphicFrameMkLst>
            <pc:docMk/>
            <pc:sldMk cId="4265252678" sldId="301"/>
            <ac:graphicFrameMk id="3" creationId="{BC427583-9ADF-E2DE-3593-5752624F862C}"/>
          </ac:graphicFrameMkLst>
        </pc:graphicFrameChg>
        <pc:graphicFrameChg chg="add mod modGraphic">
          <ac:chgData name="Jayakumar, Anand" userId="6cc3a520-efbc-4e1c-bd39-3e6623e0a555" providerId="ADAL" clId="{F2FE90F5-2525-4CDD-AD87-4AEE78B8502C}" dt="2025-01-31T17:41:09.736" v="3656" actId="1076"/>
          <ac:graphicFrameMkLst>
            <pc:docMk/>
            <pc:sldMk cId="4265252678" sldId="301"/>
            <ac:graphicFrameMk id="4" creationId="{1E2A28DF-3FA5-9322-35B3-955473804F5A}"/>
          </ac:graphicFrameMkLst>
        </pc:graphicFrameChg>
        <pc:graphicFrameChg chg="mod modGraphic">
          <ac:chgData name="Jayakumar, Anand" userId="6cc3a520-efbc-4e1c-bd39-3e6623e0a555" providerId="ADAL" clId="{F2FE90F5-2525-4CDD-AD87-4AEE78B8502C}" dt="2025-01-31T17:41:09.736" v="3656" actId="1076"/>
          <ac:graphicFrameMkLst>
            <pc:docMk/>
            <pc:sldMk cId="4265252678" sldId="301"/>
            <ac:graphicFrameMk id="5" creationId="{5269752A-ECAB-3503-AE5C-30071F3E9BE3}"/>
          </ac:graphicFrameMkLst>
        </pc:graphicFrameChg>
      </pc:sldChg>
      <pc:sldChg chg="addSp delSp modSp add del mod">
        <pc:chgData name="Jayakumar, Anand" userId="6cc3a520-efbc-4e1c-bd39-3e6623e0a555" providerId="ADAL" clId="{F2FE90F5-2525-4CDD-AD87-4AEE78B8502C}" dt="2025-01-31T13:10:58.610" v="2848" actId="47"/>
        <pc:sldMkLst>
          <pc:docMk/>
          <pc:sldMk cId="210500935" sldId="302"/>
        </pc:sldMkLst>
        <pc:spChg chg="add mod">
          <ac:chgData name="Jayakumar, Anand" userId="6cc3a520-efbc-4e1c-bd39-3e6623e0a555" providerId="ADAL" clId="{F2FE90F5-2525-4CDD-AD87-4AEE78B8502C}" dt="2025-01-30T16:44:26.783" v="1227"/>
          <ac:spMkLst>
            <pc:docMk/>
            <pc:sldMk cId="210500935" sldId="302"/>
            <ac:spMk id="6" creationId="{954EEEE7-6A22-85DD-C1F5-D6A1CD969F71}"/>
          </ac:spMkLst>
        </pc:spChg>
        <pc:spChg chg="add del mod">
          <ac:chgData name="Jayakumar, Anand" userId="6cc3a520-efbc-4e1c-bd39-3e6623e0a555" providerId="ADAL" clId="{F2FE90F5-2525-4CDD-AD87-4AEE78B8502C}" dt="2025-01-30T17:00:33.465" v="1289" actId="478"/>
          <ac:spMkLst>
            <pc:docMk/>
            <pc:sldMk cId="210500935" sldId="302"/>
            <ac:spMk id="7" creationId="{56F154E9-9504-0299-7B4C-0957B3DC7C05}"/>
          </ac:spMkLst>
        </pc:spChg>
        <pc:picChg chg="del">
          <ac:chgData name="Jayakumar, Anand" userId="6cc3a520-efbc-4e1c-bd39-3e6623e0a555" providerId="ADAL" clId="{F2FE90F5-2525-4CDD-AD87-4AEE78B8502C}" dt="2025-01-30T16:15:51.466" v="1043" actId="478"/>
          <ac:picMkLst>
            <pc:docMk/>
            <pc:sldMk cId="210500935" sldId="302"/>
            <ac:picMk id="5" creationId="{B8F1334C-1917-994D-6631-02350F58B7C7}"/>
          </ac:picMkLst>
        </pc:picChg>
        <pc:picChg chg="add mod">
          <ac:chgData name="Jayakumar, Anand" userId="6cc3a520-efbc-4e1c-bd39-3e6623e0a555" providerId="ADAL" clId="{F2FE90F5-2525-4CDD-AD87-4AEE78B8502C}" dt="2025-01-30T16:47:55.887" v="1238" actId="1076"/>
          <ac:picMkLst>
            <pc:docMk/>
            <pc:sldMk cId="210500935" sldId="302"/>
            <ac:picMk id="4098" creationId="{FA5999AB-AAF3-EFA3-0205-9EBFEA8943DA}"/>
          </ac:picMkLst>
        </pc:picChg>
        <pc:picChg chg="add mod">
          <ac:chgData name="Jayakumar, Anand" userId="6cc3a520-efbc-4e1c-bd39-3e6623e0a555" providerId="ADAL" clId="{F2FE90F5-2525-4CDD-AD87-4AEE78B8502C}" dt="2025-01-30T16:48:00.036" v="1240" actId="1076"/>
          <ac:picMkLst>
            <pc:docMk/>
            <pc:sldMk cId="210500935" sldId="302"/>
            <ac:picMk id="4100" creationId="{9055A1C3-06FB-F568-F269-71ED42963598}"/>
          </ac:picMkLst>
        </pc:picChg>
        <pc:picChg chg="add mod">
          <ac:chgData name="Jayakumar, Anand" userId="6cc3a520-efbc-4e1c-bd39-3e6623e0a555" providerId="ADAL" clId="{F2FE90F5-2525-4CDD-AD87-4AEE78B8502C}" dt="2025-01-30T16:48:37.773" v="1244" actId="1076"/>
          <ac:picMkLst>
            <pc:docMk/>
            <pc:sldMk cId="210500935" sldId="302"/>
            <ac:picMk id="4102" creationId="{6F48627D-1B4A-9609-9374-0723E8ED7519}"/>
          </ac:picMkLst>
        </pc:picChg>
      </pc:sldChg>
      <pc:sldChg chg="addSp delSp modSp add del mod">
        <pc:chgData name="Jayakumar, Anand" userId="6cc3a520-efbc-4e1c-bd39-3e6623e0a555" providerId="ADAL" clId="{F2FE90F5-2525-4CDD-AD87-4AEE78B8502C}" dt="2025-01-31T13:10:57.291" v="2847" actId="47"/>
        <pc:sldMkLst>
          <pc:docMk/>
          <pc:sldMk cId="2150161143" sldId="303"/>
        </pc:sldMkLst>
        <pc:spChg chg="add mod">
          <ac:chgData name="Jayakumar, Anand" userId="6cc3a520-efbc-4e1c-bd39-3e6623e0a555" providerId="ADAL" clId="{F2FE90F5-2525-4CDD-AD87-4AEE78B8502C}" dt="2025-01-30T16:17:51.949" v="1099" actId="14100"/>
          <ac:spMkLst>
            <pc:docMk/>
            <pc:sldMk cId="2150161143" sldId="303"/>
            <ac:spMk id="6" creationId="{DE591A9F-E5AD-9E43-573F-9E237D209C7F}"/>
          </ac:spMkLst>
        </pc:spChg>
        <pc:picChg chg="del">
          <ac:chgData name="Jayakumar, Anand" userId="6cc3a520-efbc-4e1c-bd39-3e6623e0a555" providerId="ADAL" clId="{F2FE90F5-2525-4CDD-AD87-4AEE78B8502C}" dt="2025-01-30T16:15:49.714" v="1042" actId="478"/>
          <ac:picMkLst>
            <pc:docMk/>
            <pc:sldMk cId="2150161143" sldId="303"/>
            <ac:picMk id="5" creationId="{B8F1334C-1917-994D-6631-02350F58B7C7}"/>
          </ac:picMkLst>
        </pc:picChg>
        <pc:picChg chg="add mod">
          <ac:chgData name="Jayakumar, Anand" userId="6cc3a520-efbc-4e1c-bd39-3e6623e0a555" providerId="ADAL" clId="{F2FE90F5-2525-4CDD-AD87-4AEE78B8502C}" dt="2025-01-30T16:27:08.127" v="1148" actId="14100"/>
          <ac:picMkLst>
            <pc:docMk/>
            <pc:sldMk cId="2150161143" sldId="303"/>
            <ac:picMk id="7" creationId="{AA1F4619-253D-2C57-EC11-7886A4A8E246}"/>
          </ac:picMkLst>
        </pc:picChg>
        <pc:picChg chg="add mod">
          <ac:chgData name="Jayakumar, Anand" userId="6cc3a520-efbc-4e1c-bd39-3e6623e0a555" providerId="ADAL" clId="{F2FE90F5-2525-4CDD-AD87-4AEE78B8502C}" dt="2025-01-30T16:27:04.824" v="1147" actId="14100"/>
          <ac:picMkLst>
            <pc:docMk/>
            <pc:sldMk cId="2150161143" sldId="303"/>
            <ac:picMk id="2050" creationId="{24B03ABA-A02E-2B17-DAA8-A0DEB9344846}"/>
          </ac:picMkLst>
        </pc:picChg>
        <pc:picChg chg="add del mod">
          <ac:chgData name="Jayakumar, Anand" userId="6cc3a520-efbc-4e1c-bd39-3e6623e0a555" providerId="ADAL" clId="{F2FE90F5-2525-4CDD-AD87-4AEE78B8502C}" dt="2025-01-30T16:18:27.260" v="1102" actId="21"/>
          <ac:picMkLst>
            <pc:docMk/>
            <pc:sldMk cId="2150161143" sldId="303"/>
            <ac:picMk id="2052" creationId="{AA1F4619-253D-2C57-EC11-7886A4A8E246}"/>
          </ac:picMkLst>
        </pc:picChg>
        <pc:picChg chg="add mod">
          <ac:chgData name="Jayakumar, Anand" userId="6cc3a520-efbc-4e1c-bd39-3e6623e0a555" providerId="ADAL" clId="{F2FE90F5-2525-4CDD-AD87-4AEE78B8502C}" dt="2025-01-30T16:27:10.533" v="1149" actId="14100"/>
          <ac:picMkLst>
            <pc:docMk/>
            <pc:sldMk cId="2150161143" sldId="303"/>
            <ac:picMk id="2054" creationId="{36CFF858-EDF7-4AFB-E0DC-993799F84318}"/>
          </ac:picMkLst>
        </pc:picChg>
        <pc:picChg chg="add mod">
          <ac:chgData name="Jayakumar, Anand" userId="6cc3a520-efbc-4e1c-bd39-3e6623e0a555" providerId="ADAL" clId="{F2FE90F5-2525-4CDD-AD87-4AEE78B8502C}" dt="2025-01-30T16:27:24.200" v="1166" actId="1076"/>
          <ac:picMkLst>
            <pc:docMk/>
            <pc:sldMk cId="2150161143" sldId="303"/>
            <ac:picMk id="2056" creationId="{1146565C-9515-0219-B577-97B13F69D78D}"/>
          </ac:picMkLst>
        </pc:picChg>
        <pc:picChg chg="add mod">
          <ac:chgData name="Jayakumar, Anand" userId="6cc3a520-efbc-4e1c-bd39-3e6623e0a555" providerId="ADAL" clId="{F2FE90F5-2525-4CDD-AD87-4AEE78B8502C}" dt="2025-01-30T16:37:27.461" v="1215" actId="1076"/>
          <ac:picMkLst>
            <pc:docMk/>
            <pc:sldMk cId="2150161143" sldId="303"/>
            <ac:picMk id="2058" creationId="{2D877011-E34E-27FE-F63B-86B9D7EFDEE9}"/>
          </ac:picMkLst>
        </pc:picChg>
        <pc:picChg chg="add mod">
          <ac:chgData name="Jayakumar, Anand" userId="6cc3a520-efbc-4e1c-bd39-3e6623e0a555" providerId="ADAL" clId="{F2FE90F5-2525-4CDD-AD87-4AEE78B8502C}" dt="2025-01-30T16:43:16.695" v="1224" actId="1076"/>
          <ac:picMkLst>
            <pc:docMk/>
            <pc:sldMk cId="2150161143" sldId="303"/>
            <ac:picMk id="2060" creationId="{56984392-FAB6-E3F6-C007-E7B893188D44}"/>
          </ac:picMkLst>
        </pc:picChg>
      </pc:sldChg>
      <pc:sldChg chg="addSp delSp modSp add mod ord">
        <pc:chgData name="Jayakumar, Anand" userId="6cc3a520-efbc-4e1c-bd39-3e6623e0a555" providerId="ADAL" clId="{F2FE90F5-2525-4CDD-AD87-4AEE78B8502C}" dt="2025-02-01T11:24:49.257" v="4428" actId="113"/>
        <pc:sldMkLst>
          <pc:docMk/>
          <pc:sldMk cId="2353316628" sldId="304"/>
        </pc:sldMkLst>
        <pc:spChg chg="add mod">
          <ac:chgData name="Jayakumar, Anand" userId="6cc3a520-efbc-4e1c-bd39-3e6623e0a555" providerId="ADAL" clId="{F2FE90F5-2525-4CDD-AD87-4AEE78B8502C}" dt="2025-02-01T11:06:20.578" v="4424" actId="1076"/>
          <ac:spMkLst>
            <pc:docMk/>
            <pc:sldMk cId="2353316628" sldId="304"/>
            <ac:spMk id="2" creationId="{DA9E0D26-E155-21C7-8402-7CB50E2C3D5C}"/>
          </ac:spMkLst>
        </pc:spChg>
        <pc:spChg chg="del">
          <ac:chgData name="Jayakumar, Anand" userId="6cc3a520-efbc-4e1c-bd39-3e6623e0a555" providerId="ADAL" clId="{F2FE90F5-2525-4CDD-AD87-4AEE78B8502C}" dt="2025-01-31T17:39:11.318" v="3634" actId="478"/>
          <ac:spMkLst>
            <pc:docMk/>
            <pc:sldMk cId="2353316628" sldId="304"/>
            <ac:spMk id="2" creationId="{FCFFBE5A-3B81-B2F9-2083-684A7BB71012}"/>
          </ac:spMkLst>
        </pc:spChg>
        <pc:spChg chg="add del mod">
          <ac:chgData name="Jayakumar, Anand" userId="6cc3a520-efbc-4e1c-bd39-3e6623e0a555" providerId="ADAL" clId="{F2FE90F5-2525-4CDD-AD87-4AEE78B8502C}" dt="2025-01-31T17:48:36.742" v="3850" actId="478"/>
          <ac:spMkLst>
            <pc:docMk/>
            <pc:sldMk cId="2353316628" sldId="304"/>
            <ac:spMk id="5" creationId="{8244F533-F1E4-6FBF-66D8-A2F3FB8B859F}"/>
          </ac:spMkLst>
        </pc:spChg>
        <pc:spChg chg="add del mod">
          <ac:chgData name="Jayakumar, Anand" userId="6cc3a520-efbc-4e1c-bd39-3e6623e0a555" providerId="ADAL" clId="{F2FE90F5-2525-4CDD-AD87-4AEE78B8502C}" dt="2025-01-31T13:09:22.152" v="2842" actId="478"/>
          <ac:spMkLst>
            <pc:docMk/>
            <pc:sldMk cId="2353316628" sldId="304"/>
            <ac:spMk id="6" creationId="{95DA004E-83F5-705D-F947-66EA8DAC9DA7}"/>
          </ac:spMkLst>
        </pc:spChg>
        <pc:spChg chg="add mod">
          <ac:chgData name="Jayakumar, Anand" userId="6cc3a520-efbc-4e1c-bd39-3e6623e0a555" providerId="ADAL" clId="{F2FE90F5-2525-4CDD-AD87-4AEE78B8502C}" dt="2025-01-31T17:39:42.375" v="3643"/>
          <ac:spMkLst>
            <pc:docMk/>
            <pc:sldMk cId="2353316628" sldId="304"/>
            <ac:spMk id="8" creationId="{B90C60E2-3D29-DD85-4AEE-F88F7E40766B}"/>
          </ac:spMkLst>
        </pc:spChg>
        <pc:spChg chg="add del mod">
          <ac:chgData name="Jayakumar, Anand" userId="6cc3a520-efbc-4e1c-bd39-3e6623e0a555" providerId="ADAL" clId="{F2FE90F5-2525-4CDD-AD87-4AEE78B8502C}" dt="2025-01-31T13:09:12.697" v="2841" actId="478"/>
          <ac:spMkLst>
            <pc:docMk/>
            <pc:sldMk cId="2353316628" sldId="304"/>
            <ac:spMk id="11" creationId="{D09E20AA-CA80-C497-F059-30A399EB9E87}"/>
          </ac:spMkLst>
        </pc:spChg>
        <pc:spChg chg="add del mod">
          <ac:chgData name="Jayakumar, Anand" userId="6cc3a520-efbc-4e1c-bd39-3e6623e0a555" providerId="ADAL" clId="{F2FE90F5-2525-4CDD-AD87-4AEE78B8502C}" dt="2025-01-30T17:15:10.027" v="1353"/>
          <ac:spMkLst>
            <pc:docMk/>
            <pc:sldMk cId="2353316628" sldId="304"/>
            <ac:spMk id="13" creationId="{1A3EB40A-AA37-818E-602A-06544B8B5D55}"/>
          </ac:spMkLst>
        </pc:spChg>
        <pc:spChg chg="add mod">
          <ac:chgData name="Jayakumar, Anand" userId="6cc3a520-efbc-4e1c-bd39-3e6623e0a555" providerId="ADAL" clId="{F2FE90F5-2525-4CDD-AD87-4AEE78B8502C}" dt="2025-02-01T11:24:49.257" v="4428" actId="113"/>
          <ac:spMkLst>
            <pc:docMk/>
            <pc:sldMk cId="2353316628" sldId="304"/>
            <ac:spMk id="13" creationId="{C6C39CD2-7589-6DCE-60E5-18D0E23503BB}"/>
          </ac:spMkLst>
        </pc:spChg>
        <pc:spChg chg="add mod">
          <ac:chgData name="Jayakumar, Anand" userId="6cc3a520-efbc-4e1c-bd39-3e6623e0a555" providerId="ADAL" clId="{F2FE90F5-2525-4CDD-AD87-4AEE78B8502C}" dt="2025-01-31T17:48:45.499" v="3852"/>
          <ac:spMkLst>
            <pc:docMk/>
            <pc:sldMk cId="2353316628" sldId="304"/>
            <ac:spMk id="14" creationId="{9916A377-6727-CD5E-2885-F7D8420BB664}"/>
          </ac:spMkLst>
        </pc:spChg>
        <pc:grpChg chg="del">
          <ac:chgData name="Jayakumar, Anand" userId="6cc3a520-efbc-4e1c-bd39-3e6623e0a555" providerId="ADAL" clId="{F2FE90F5-2525-4CDD-AD87-4AEE78B8502C}" dt="2025-01-31T17:48:40.841" v="3851" actId="478"/>
          <ac:grpSpMkLst>
            <pc:docMk/>
            <pc:sldMk cId="2353316628" sldId="304"/>
            <ac:grpSpMk id="9" creationId="{22F0AE96-D814-B1C9-4BE1-D9CCD77FD2AD}"/>
          </ac:grpSpMkLst>
        </pc:grpChg>
        <pc:grpChg chg="del">
          <ac:chgData name="Jayakumar, Anand" userId="6cc3a520-efbc-4e1c-bd39-3e6623e0a555" providerId="ADAL" clId="{F2FE90F5-2525-4CDD-AD87-4AEE78B8502C}" dt="2025-01-31T17:48:40.841" v="3851" actId="478"/>
          <ac:grpSpMkLst>
            <pc:docMk/>
            <pc:sldMk cId="2353316628" sldId="304"/>
            <ac:grpSpMk id="20" creationId="{EB9D2686-9731-0F85-4C5E-51C0822C67AB}"/>
          </ac:grpSpMkLst>
        </pc:grpChg>
        <pc:graphicFrameChg chg="add del mod">
          <ac:chgData name="Jayakumar, Anand" userId="6cc3a520-efbc-4e1c-bd39-3e6623e0a555" providerId="ADAL" clId="{F2FE90F5-2525-4CDD-AD87-4AEE78B8502C}" dt="2025-01-30T17:07:29.797" v="1350" actId="478"/>
          <ac:graphicFrameMkLst>
            <pc:docMk/>
            <pc:sldMk cId="2353316628" sldId="304"/>
            <ac:graphicFrameMk id="14" creationId="{C6D0C140-115F-66FC-C8D8-9E3A500259F4}"/>
          </ac:graphicFrameMkLst>
        </pc:graphicFrameChg>
        <pc:graphicFrameChg chg="add del mod">
          <ac:chgData name="Jayakumar, Anand" userId="6cc3a520-efbc-4e1c-bd39-3e6623e0a555" providerId="ADAL" clId="{F2FE90F5-2525-4CDD-AD87-4AEE78B8502C}" dt="2025-01-30T17:07:26.780" v="1349" actId="478"/>
          <ac:graphicFrameMkLst>
            <pc:docMk/>
            <pc:sldMk cId="2353316628" sldId="304"/>
            <ac:graphicFrameMk id="16" creationId="{7CB1F1E6-3DCB-C85B-7C48-F5770E3F5EDF}"/>
          </ac:graphicFrameMkLst>
        </pc:graphicFrameChg>
        <pc:graphicFrameChg chg="add del mod modGraphic">
          <ac:chgData name="Jayakumar, Anand" userId="6cc3a520-efbc-4e1c-bd39-3e6623e0a555" providerId="ADAL" clId="{F2FE90F5-2525-4CDD-AD87-4AEE78B8502C}" dt="2025-01-30T17:07:24.143" v="1348" actId="478"/>
          <ac:graphicFrameMkLst>
            <pc:docMk/>
            <pc:sldMk cId="2353316628" sldId="304"/>
            <ac:graphicFrameMk id="17" creationId="{739157C9-DAFE-51AB-79CC-FBCED7CA253B}"/>
          </ac:graphicFrameMkLst>
        </pc:graphicFrameChg>
        <pc:graphicFrameChg chg="add del mod">
          <ac:chgData name="Jayakumar, Anand" userId="6cc3a520-efbc-4e1c-bd39-3e6623e0a555" providerId="ADAL" clId="{F2FE90F5-2525-4CDD-AD87-4AEE78B8502C}" dt="2025-01-30T17:07:21.620" v="1346" actId="478"/>
          <ac:graphicFrameMkLst>
            <pc:docMk/>
            <pc:sldMk cId="2353316628" sldId="304"/>
            <ac:graphicFrameMk id="18" creationId="{2E8BF6E6-DDE3-7A12-2B01-9DF1B0C7DA64}"/>
          </ac:graphicFrameMkLst>
        </pc:graphicFrameChg>
        <pc:graphicFrameChg chg="add del mod">
          <ac:chgData name="Jayakumar, Anand" userId="6cc3a520-efbc-4e1c-bd39-3e6623e0a555" providerId="ADAL" clId="{F2FE90F5-2525-4CDD-AD87-4AEE78B8502C}" dt="2025-01-30T17:07:18.788" v="1345" actId="478"/>
          <ac:graphicFrameMkLst>
            <pc:docMk/>
            <pc:sldMk cId="2353316628" sldId="304"/>
            <ac:graphicFrameMk id="19" creationId="{2F041AC9-D18F-5514-ABEE-024F50057AFD}"/>
          </ac:graphicFrameMkLst>
        </pc:graphicFrameChg>
        <pc:graphicFrameChg chg="add del mod">
          <ac:chgData name="Jayakumar, Anand" userId="6cc3a520-efbc-4e1c-bd39-3e6623e0a555" providerId="ADAL" clId="{F2FE90F5-2525-4CDD-AD87-4AEE78B8502C}" dt="2025-01-30T17:07:16.318" v="1344" actId="478"/>
          <ac:graphicFrameMkLst>
            <pc:docMk/>
            <pc:sldMk cId="2353316628" sldId="304"/>
            <ac:graphicFrameMk id="21" creationId="{59A62691-ECD3-13F1-CA52-F04B59E097F4}"/>
          </ac:graphicFrameMkLst>
        </pc:graphicFrameChg>
        <pc:graphicFrameChg chg="add del mod">
          <ac:chgData name="Jayakumar, Anand" userId="6cc3a520-efbc-4e1c-bd39-3e6623e0a555" providerId="ADAL" clId="{F2FE90F5-2525-4CDD-AD87-4AEE78B8502C}" dt="2025-01-30T17:07:12.444" v="1342" actId="478"/>
          <ac:graphicFrameMkLst>
            <pc:docMk/>
            <pc:sldMk cId="2353316628" sldId="304"/>
            <ac:graphicFrameMk id="22" creationId="{D2730F6C-5A82-5566-7021-564435F8B2B8}"/>
          </ac:graphicFrameMkLst>
        </pc:graphicFrameChg>
        <pc:graphicFrameChg chg="add del mod modGraphic">
          <ac:chgData name="Jayakumar, Anand" userId="6cc3a520-efbc-4e1c-bd39-3e6623e0a555" providerId="ADAL" clId="{F2FE90F5-2525-4CDD-AD87-4AEE78B8502C}" dt="2025-01-30T17:07:08.583" v="1340" actId="478"/>
          <ac:graphicFrameMkLst>
            <pc:docMk/>
            <pc:sldMk cId="2353316628" sldId="304"/>
            <ac:graphicFrameMk id="23" creationId="{968FC1A7-7235-A380-73FA-ED0FD20C14A7}"/>
          </ac:graphicFrameMkLst>
        </pc:graphicFrameChg>
        <pc:picChg chg="del">
          <ac:chgData name="Jayakumar, Anand" userId="6cc3a520-efbc-4e1c-bd39-3e6623e0a555" providerId="ADAL" clId="{F2FE90F5-2525-4CDD-AD87-4AEE78B8502C}" dt="2025-01-30T16:31:37.317" v="1171" actId="478"/>
          <ac:picMkLst>
            <pc:docMk/>
            <pc:sldMk cId="2353316628" sldId="304"/>
            <ac:picMk id="5" creationId="{B8F1334C-1917-994D-6631-02350F58B7C7}"/>
          </ac:picMkLst>
        </pc:picChg>
        <pc:picChg chg="add del mod">
          <ac:chgData name="Jayakumar, Anand" userId="6cc3a520-efbc-4e1c-bd39-3e6623e0a555" providerId="ADAL" clId="{F2FE90F5-2525-4CDD-AD87-4AEE78B8502C}" dt="2025-01-31T13:24:48.665" v="2865" actId="21"/>
          <ac:picMkLst>
            <pc:docMk/>
            <pc:sldMk cId="2353316628" sldId="304"/>
            <ac:picMk id="7" creationId="{21EC7047-7EE0-8C5D-3686-57D26FF62D7E}"/>
          </ac:picMkLst>
        </pc:picChg>
        <pc:picChg chg="del">
          <ac:chgData name="Jayakumar, Anand" userId="6cc3a520-efbc-4e1c-bd39-3e6623e0a555" providerId="ADAL" clId="{F2FE90F5-2525-4CDD-AD87-4AEE78B8502C}" dt="2025-01-30T16:31:37.317" v="1171" actId="478"/>
          <ac:picMkLst>
            <pc:docMk/>
            <pc:sldMk cId="2353316628" sldId="304"/>
            <ac:picMk id="7" creationId="{FC34E9F2-873E-EE17-D3B9-5CD67A40DC75}"/>
          </ac:picMkLst>
        </pc:picChg>
        <pc:picChg chg="del">
          <ac:chgData name="Jayakumar, Anand" userId="6cc3a520-efbc-4e1c-bd39-3e6623e0a555" providerId="ADAL" clId="{F2FE90F5-2525-4CDD-AD87-4AEE78B8502C}" dt="2025-01-30T16:31:37.317" v="1171" actId="478"/>
          <ac:picMkLst>
            <pc:docMk/>
            <pc:sldMk cId="2353316628" sldId="304"/>
            <ac:picMk id="8" creationId="{4A5293B0-2BC2-427F-E8E2-A74AF66DA512}"/>
          </ac:picMkLst>
        </pc:picChg>
        <pc:picChg chg="del">
          <ac:chgData name="Jayakumar, Anand" userId="6cc3a520-efbc-4e1c-bd39-3e6623e0a555" providerId="ADAL" clId="{F2FE90F5-2525-4CDD-AD87-4AEE78B8502C}" dt="2025-01-30T16:31:37.317" v="1171" actId="478"/>
          <ac:picMkLst>
            <pc:docMk/>
            <pc:sldMk cId="2353316628" sldId="304"/>
            <ac:picMk id="15" creationId="{AE0193D7-D0AD-6928-07E0-9C5884C23155}"/>
          </ac:picMkLst>
        </pc:picChg>
        <pc:picChg chg="del">
          <ac:chgData name="Jayakumar, Anand" userId="6cc3a520-efbc-4e1c-bd39-3e6623e0a555" providerId="ADAL" clId="{F2FE90F5-2525-4CDD-AD87-4AEE78B8502C}" dt="2025-01-30T16:31:37.317" v="1171" actId="478"/>
          <ac:picMkLst>
            <pc:docMk/>
            <pc:sldMk cId="2353316628" sldId="304"/>
            <ac:picMk id="1032" creationId="{F615EB13-DC0F-3C07-2669-323643F5CBFF}"/>
          </ac:picMkLst>
        </pc:picChg>
        <pc:picChg chg="del">
          <ac:chgData name="Jayakumar, Anand" userId="6cc3a520-efbc-4e1c-bd39-3e6623e0a555" providerId="ADAL" clId="{F2FE90F5-2525-4CDD-AD87-4AEE78B8502C}" dt="2025-01-30T16:31:37.317" v="1171" actId="478"/>
          <ac:picMkLst>
            <pc:docMk/>
            <pc:sldMk cId="2353316628" sldId="304"/>
            <ac:picMk id="1034" creationId="{465D3831-9E53-F6A9-C2C3-75DCA07E6E45}"/>
          </ac:picMkLst>
        </pc:picChg>
        <pc:picChg chg="add mod">
          <ac:chgData name="Jayakumar, Anand" userId="6cc3a520-efbc-4e1c-bd39-3e6623e0a555" providerId="ADAL" clId="{F2FE90F5-2525-4CDD-AD87-4AEE78B8502C}" dt="2025-01-31T17:48:57.508" v="3862" actId="408"/>
          <ac:picMkLst>
            <pc:docMk/>
            <pc:sldMk cId="2353316628" sldId="304"/>
            <ac:picMk id="3074" creationId="{FC1BFBCF-B644-3303-B6FE-35DD2673D953}"/>
          </ac:picMkLst>
        </pc:picChg>
        <pc:picChg chg="add mod">
          <ac:chgData name="Jayakumar, Anand" userId="6cc3a520-efbc-4e1c-bd39-3e6623e0a555" providerId="ADAL" clId="{F2FE90F5-2525-4CDD-AD87-4AEE78B8502C}" dt="2025-01-31T17:48:57.508" v="3862" actId="408"/>
          <ac:picMkLst>
            <pc:docMk/>
            <pc:sldMk cId="2353316628" sldId="304"/>
            <ac:picMk id="3076" creationId="{D0DA39EC-6863-5258-D84B-9A259F27D80A}"/>
          </ac:picMkLst>
        </pc:picChg>
        <pc:picChg chg="add mod">
          <ac:chgData name="Jayakumar, Anand" userId="6cc3a520-efbc-4e1c-bd39-3e6623e0a555" providerId="ADAL" clId="{F2FE90F5-2525-4CDD-AD87-4AEE78B8502C}" dt="2025-01-31T17:48:57.508" v="3862" actId="408"/>
          <ac:picMkLst>
            <pc:docMk/>
            <pc:sldMk cId="2353316628" sldId="304"/>
            <ac:picMk id="3078" creationId="{52598C28-A997-EBBC-12C7-45CBCB886FA0}"/>
          </ac:picMkLst>
        </pc:picChg>
      </pc:sldChg>
      <pc:sldChg chg="addSp delSp modSp add mod ord">
        <pc:chgData name="Jayakumar, Anand" userId="6cc3a520-efbc-4e1c-bd39-3e6623e0a555" providerId="ADAL" clId="{F2FE90F5-2525-4CDD-AD87-4AEE78B8502C}" dt="2025-02-01T11:42:51.664" v="4476" actId="20577"/>
        <pc:sldMkLst>
          <pc:docMk/>
          <pc:sldMk cId="968994103" sldId="305"/>
        </pc:sldMkLst>
        <pc:spChg chg="del">
          <ac:chgData name="Jayakumar, Anand" userId="6cc3a520-efbc-4e1c-bd39-3e6623e0a555" providerId="ADAL" clId="{F2FE90F5-2525-4CDD-AD87-4AEE78B8502C}" dt="2025-01-31T17:38:55.941" v="3629" actId="478"/>
          <ac:spMkLst>
            <pc:docMk/>
            <pc:sldMk cId="968994103" sldId="305"/>
            <ac:spMk id="2" creationId="{FCFFBE5A-3B81-B2F9-2083-684A7BB71012}"/>
          </ac:spMkLst>
        </pc:spChg>
        <pc:spChg chg="add mod">
          <ac:chgData name="Jayakumar, Anand" userId="6cc3a520-efbc-4e1c-bd39-3e6623e0a555" providerId="ADAL" clId="{F2FE90F5-2525-4CDD-AD87-4AEE78B8502C}" dt="2025-01-31T17:39:29.576" v="3638" actId="1036"/>
          <ac:spMkLst>
            <pc:docMk/>
            <pc:sldMk cId="968994103" sldId="305"/>
            <ac:spMk id="5" creationId="{02B58C4C-DFFE-FCE5-3C53-2FB05813BAFC}"/>
          </ac:spMkLst>
        </pc:spChg>
        <pc:spChg chg="mod">
          <ac:chgData name="Jayakumar, Anand" userId="6cc3a520-efbc-4e1c-bd39-3e6623e0a555" providerId="ADAL" clId="{F2FE90F5-2525-4CDD-AD87-4AEE78B8502C}" dt="2025-02-01T11:42:51.664" v="4476" actId="20577"/>
          <ac:spMkLst>
            <pc:docMk/>
            <pc:sldMk cId="968994103" sldId="305"/>
            <ac:spMk id="6" creationId="{954EEEE7-6A22-85DD-C1F5-D6A1CD969F71}"/>
          </ac:spMkLst>
        </pc:spChg>
        <pc:spChg chg="add mod">
          <ac:chgData name="Jayakumar, Anand" userId="6cc3a520-efbc-4e1c-bd39-3e6623e0a555" providerId="ADAL" clId="{F2FE90F5-2525-4CDD-AD87-4AEE78B8502C}" dt="2025-01-31T17:41:27.065" v="3659" actId="554"/>
          <ac:spMkLst>
            <pc:docMk/>
            <pc:sldMk cId="968994103" sldId="305"/>
            <ac:spMk id="7" creationId="{808E7C2F-C2FA-0B63-3A92-8653FF15FB8B}"/>
          </ac:spMkLst>
        </pc:spChg>
        <pc:grpChg chg="del">
          <ac:chgData name="Jayakumar, Anand" userId="6cc3a520-efbc-4e1c-bd39-3e6623e0a555" providerId="ADAL" clId="{F2FE90F5-2525-4CDD-AD87-4AEE78B8502C}" dt="2025-01-31T17:40:52.701" v="3653" actId="478"/>
          <ac:grpSpMkLst>
            <pc:docMk/>
            <pc:sldMk cId="968994103" sldId="305"/>
            <ac:grpSpMk id="9" creationId="{22F0AE96-D814-B1C9-4BE1-D9CCD77FD2AD}"/>
          </ac:grpSpMkLst>
        </pc:grpChg>
        <pc:grpChg chg="del">
          <ac:chgData name="Jayakumar, Anand" userId="6cc3a520-efbc-4e1c-bd39-3e6623e0a555" providerId="ADAL" clId="{F2FE90F5-2525-4CDD-AD87-4AEE78B8502C}" dt="2025-01-31T17:40:52.701" v="3653" actId="478"/>
          <ac:grpSpMkLst>
            <pc:docMk/>
            <pc:sldMk cId="968994103" sldId="305"/>
            <ac:grpSpMk id="20" creationId="{EB9D2686-9731-0F85-4C5E-51C0822C67AB}"/>
          </ac:grpSpMkLst>
        </pc:grpChg>
        <pc:picChg chg="del">
          <ac:chgData name="Jayakumar, Anand" userId="6cc3a520-efbc-4e1c-bd39-3e6623e0a555" providerId="ADAL" clId="{F2FE90F5-2525-4CDD-AD87-4AEE78B8502C}" dt="2025-01-30T16:51:16.510" v="1279" actId="478"/>
          <ac:picMkLst>
            <pc:docMk/>
            <pc:sldMk cId="968994103" sldId="305"/>
            <ac:picMk id="4098" creationId="{FA5999AB-AAF3-EFA3-0205-9EBFEA8943DA}"/>
          </ac:picMkLst>
        </pc:picChg>
        <pc:picChg chg="del">
          <ac:chgData name="Jayakumar, Anand" userId="6cc3a520-efbc-4e1c-bd39-3e6623e0a555" providerId="ADAL" clId="{F2FE90F5-2525-4CDD-AD87-4AEE78B8502C}" dt="2025-01-30T16:51:16.510" v="1279" actId="478"/>
          <ac:picMkLst>
            <pc:docMk/>
            <pc:sldMk cId="968994103" sldId="305"/>
            <ac:picMk id="4100" creationId="{9055A1C3-06FB-F568-F269-71ED42963598}"/>
          </ac:picMkLst>
        </pc:picChg>
        <pc:picChg chg="del">
          <ac:chgData name="Jayakumar, Anand" userId="6cc3a520-efbc-4e1c-bd39-3e6623e0a555" providerId="ADAL" clId="{F2FE90F5-2525-4CDD-AD87-4AEE78B8502C}" dt="2025-01-30T16:51:16.510" v="1279" actId="478"/>
          <ac:picMkLst>
            <pc:docMk/>
            <pc:sldMk cId="968994103" sldId="305"/>
            <ac:picMk id="4102" creationId="{6F48627D-1B4A-9609-9374-0723E8ED7519}"/>
          </ac:picMkLst>
        </pc:picChg>
        <pc:picChg chg="add mod">
          <ac:chgData name="Jayakumar, Anand" userId="6cc3a520-efbc-4e1c-bd39-3e6623e0a555" providerId="ADAL" clId="{F2FE90F5-2525-4CDD-AD87-4AEE78B8502C}" dt="2025-01-31T17:41:27.065" v="3659" actId="554"/>
          <ac:picMkLst>
            <pc:docMk/>
            <pc:sldMk cId="968994103" sldId="305"/>
            <ac:picMk id="5122" creationId="{2AFA6A19-9FC8-C0B2-9705-B897C3F7BFFA}"/>
          </ac:picMkLst>
        </pc:picChg>
      </pc:sldChg>
      <pc:sldChg chg="addSp delSp modSp add mod ord">
        <pc:chgData name="Jayakumar, Anand" userId="6cc3a520-efbc-4e1c-bd39-3e6623e0a555" providerId="ADAL" clId="{F2FE90F5-2525-4CDD-AD87-4AEE78B8502C}" dt="2025-02-01T10:56:02.009" v="4420"/>
        <pc:sldMkLst>
          <pc:docMk/>
          <pc:sldMk cId="3780473281" sldId="306"/>
        </pc:sldMkLst>
        <pc:spChg chg="del">
          <ac:chgData name="Jayakumar, Anand" userId="6cc3a520-efbc-4e1c-bd39-3e6623e0a555" providerId="ADAL" clId="{F2FE90F5-2525-4CDD-AD87-4AEE78B8502C}" dt="2025-01-31T17:38:59.058" v="3630" actId="478"/>
          <ac:spMkLst>
            <pc:docMk/>
            <pc:sldMk cId="3780473281" sldId="306"/>
            <ac:spMk id="2" creationId="{FCFFBE5A-3B81-B2F9-2083-684A7BB71012}"/>
          </ac:spMkLst>
        </pc:spChg>
        <pc:spChg chg="mod">
          <ac:chgData name="Jayakumar, Anand" userId="6cc3a520-efbc-4e1c-bd39-3e6623e0a555" providerId="ADAL" clId="{F2FE90F5-2525-4CDD-AD87-4AEE78B8502C}" dt="2025-01-31T17:41:42.737" v="3661" actId="255"/>
          <ac:spMkLst>
            <pc:docMk/>
            <pc:sldMk cId="3780473281" sldId="306"/>
            <ac:spMk id="6" creationId="{954EEEE7-6A22-85DD-C1F5-D6A1CD969F71}"/>
          </ac:spMkLst>
        </pc:spChg>
        <pc:spChg chg="del">
          <ac:chgData name="Jayakumar, Anand" userId="6cc3a520-efbc-4e1c-bd39-3e6623e0a555" providerId="ADAL" clId="{F2FE90F5-2525-4CDD-AD87-4AEE78B8502C}" dt="2025-01-31T06:01:16.225" v="1714" actId="478"/>
          <ac:spMkLst>
            <pc:docMk/>
            <pc:sldMk cId="3780473281" sldId="306"/>
            <ac:spMk id="7" creationId="{808E7C2F-C2FA-0B63-3A92-8653FF15FB8B}"/>
          </ac:spMkLst>
        </pc:spChg>
        <pc:spChg chg="add mod">
          <ac:chgData name="Jayakumar, Anand" userId="6cc3a520-efbc-4e1c-bd39-3e6623e0a555" providerId="ADAL" clId="{F2FE90F5-2525-4CDD-AD87-4AEE78B8502C}" dt="2025-01-31T17:39:31.485" v="3639"/>
          <ac:spMkLst>
            <pc:docMk/>
            <pc:sldMk cId="3780473281" sldId="306"/>
            <ac:spMk id="11" creationId="{B9994E3E-9EE2-E3E9-5342-9D00D8953526}"/>
          </ac:spMkLst>
        </pc:spChg>
        <pc:grpChg chg="del">
          <ac:chgData name="Jayakumar, Anand" userId="6cc3a520-efbc-4e1c-bd39-3e6623e0a555" providerId="ADAL" clId="{F2FE90F5-2525-4CDD-AD87-4AEE78B8502C}" dt="2025-01-31T17:41:44.903" v="3662" actId="478"/>
          <ac:grpSpMkLst>
            <pc:docMk/>
            <pc:sldMk cId="3780473281" sldId="306"/>
            <ac:grpSpMk id="9" creationId="{22F0AE96-D814-B1C9-4BE1-D9CCD77FD2AD}"/>
          </ac:grpSpMkLst>
        </pc:grpChg>
        <pc:grpChg chg="del">
          <ac:chgData name="Jayakumar, Anand" userId="6cc3a520-efbc-4e1c-bd39-3e6623e0a555" providerId="ADAL" clId="{F2FE90F5-2525-4CDD-AD87-4AEE78B8502C}" dt="2025-01-31T17:41:44.903" v="3662" actId="478"/>
          <ac:grpSpMkLst>
            <pc:docMk/>
            <pc:sldMk cId="3780473281" sldId="306"/>
            <ac:grpSpMk id="20" creationId="{EB9D2686-9731-0F85-4C5E-51C0822C67AB}"/>
          </ac:grpSpMkLst>
        </pc:grpChg>
        <pc:graphicFrameChg chg="add mod modGraphic">
          <ac:chgData name="Jayakumar, Anand" userId="6cc3a520-efbc-4e1c-bd39-3e6623e0a555" providerId="ADAL" clId="{F2FE90F5-2525-4CDD-AD87-4AEE78B8502C}" dt="2025-01-31T17:41:51.237" v="3663" actId="1076"/>
          <ac:graphicFrameMkLst>
            <pc:docMk/>
            <pc:sldMk cId="3780473281" sldId="306"/>
            <ac:graphicFrameMk id="5" creationId="{2DC85BA0-FD42-14E2-474E-114AD0949B01}"/>
          </ac:graphicFrameMkLst>
        </pc:graphicFrameChg>
        <pc:picChg chg="add del mod">
          <ac:chgData name="Jayakumar, Anand" userId="6cc3a520-efbc-4e1c-bd39-3e6623e0a555" providerId="ADAL" clId="{F2FE90F5-2525-4CDD-AD87-4AEE78B8502C}" dt="2025-01-31T07:59:34.541" v="2295" actId="478"/>
          <ac:picMkLst>
            <pc:docMk/>
            <pc:sldMk cId="3780473281" sldId="306"/>
            <ac:picMk id="8" creationId="{F8708EAE-92ED-17D5-FE21-AC0681895C7A}"/>
          </ac:picMkLst>
        </pc:picChg>
        <pc:picChg chg="del">
          <ac:chgData name="Jayakumar, Anand" userId="6cc3a520-efbc-4e1c-bd39-3e6623e0a555" providerId="ADAL" clId="{F2FE90F5-2525-4CDD-AD87-4AEE78B8502C}" dt="2025-01-31T06:01:16.225" v="1714" actId="478"/>
          <ac:picMkLst>
            <pc:docMk/>
            <pc:sldMk cId="3780473281" sldId="306"/>
            <ac:picMk id="5122" creationId="{2AFA6A19-9FC8-C0B2-9705-B897C3F7BFFA}"/>
          </ac:picMkLst>
        </pc:picChg>
      </pc:sldChg>
      <pc:sldChg chg="addSp delSp modSp add mod ord">
        <pc:chgData name="Jayakumar, Anand" userId="6cc3a520-efbc-4e1c-bd39-3e6623e0a555" providerId="ADAL" clId="{F2FE90F5-2525-4CDD-AD87-4AEE78B8502C}" dt="2025-02-03T16:57:18.282" v="7023" actId="478"/>
        <pc:sldMkLst>
          <pc:docMk/>
          <pc:sldMk cId="2015528648" sldId="307"/>
        </pc:sldMkLst>
        <pc:spChg chg="del">
          <ac:chgData name="Jayakumar, Anand" userId="6cc3a520-efbc-4e1c-bd39-3e6623e0a555" providerId="ADAL" clId="{F2FE90F5-2525-4CDD-AD87-4AEE78B8502C}" dt="2025-01-31T17:39:05.099" v="3632" actId="478"/>
          <ac:spMkLst>
            <pc:docMk/>
            <pc:sldMk cId="2015528648" sldId="307"/>
            <ac:spMk id="2" creationId="{FCFFBE5A-3B81-B2F9-2083-684A7BB71012}"/>
          </ac:spMkLst>
        </pc:spChg>
        <pc:spChg chg="mod">
          <ac:chgData name="Jayakumar, Anand" userId="6cc3a520-efbc-4e1c-bd39-3e6623e0a555" providerId="ADAL" clId="{F2FE90F5-2525-4CDD-AD87-4AEE78B8502C}" dt="2025-01-31T17:43:25.318" v="3717" actId="255"/>
          <ac:spMkLst>
            <pc:docMk/>
            <pc:sldMk cId="2015528648" sldId="307"/>
            <ac:spMk id="6" creationId="{954EEEE7-6A22-85DD-C1F5-D6A1CD969F71}"/>
          </ac:spMkLst>
        </pc:spChg>
        <pc:spChg chg="add mod">
          <ac:chgData name="Jayakumar, Anand" userId="6cc3a520-efbc-4e1c-bd39-3e6623e0a555" providerId="ADAL" clId="{F2FE90F5-2525-4CDD-AD87-4AEE78B8502C}" dt="2025-01-31T17:43:31.959" v="3719" actId="164"/>
          <ac:spMkLst>
            <pc:docMk/>
            <pc:sldMk cId="2015528648" sldId="307"/>
            <ac:spMk id="11" creationId="{9FB3F465-68E3-87DC-A8F5-CC44A72F3EE7}"/>
          </ac:spMkLst>
        </pc:spChg>
        <pc:spChg chg="add mod">
          <ac:chgData name="Jayakumar, Anand" userId="6cc3a520-efbc-4e1c-bd39-3e6623e0a555" providerId="ADAL" clId="{F2FE90F5-2525-4CDD-AD87-4AEE78B8502C}" dt="2025-01-31T17:43:47.121" v="3722" actId="164"/>
          <ac:spMkLst>
            <pc:docMk/>
            <pc:sldMk cId="2015528648" sldId="307"/>
            <ac:spMk id="14" creationId="{573B6F0F-634E-07F3-3BAC-520906413FEA}"/>
          </ac:spMkLst>
        </pc:spChg>
        <pc:spChg chg="add mod">
          <ac:chgData name="Jayakumar, Anand" userId="6cc3a520-efbc-4e1c-bd39-3e6623e0a555" providerId="ADAL" clId="{F2FE90F5-2525-4CDD-AD87-4AEE78B8502C}" dt="2025-01-31T17:43:29.218" v="3718" actId="164"/>
          <ac:spMkLst>
            <pc:docMk/>
            <pc:sldMk cId="2015528648" sldId="307"/>
            <ac:spMk id="16" creationId="{F4B6EB9E-DCA5-FF2C-F5B7-17BE78492C38}"/>
          </ac:spMkLst>
        </pc:spChg>
        <pc:spChg chg="add mod">
          <ac:chgData name="Jayakumar, Anand" userId="6cc3a520-efbc-4e1c-bd39-3e6623e0a555" providerId="ADAL" clId="{F2FE90F5-2525-4CDD-AD87-4AEE78B8502C}" dt="2025-01-31T17:44:18.924" v="3739" actId="164"/>
          <ac:spMkLst>
            <pc:docMk/>
            <pc:sldMk cId="2015528648" sldId="307"/>
            <ac:spMk id="17" creationId="{D419821B-23EF-BEF0-D10A-B6BE43FEBD7A}"/>
          </ac:spMkLst>
        </pc:spChg>
        <pc:spChg chg="add mod">
          <ac:chgData name="Jayakumar, Anand" userId="6cc3a520-efbc-4e1c-bd39-3e6623e0a555" providerId="ADAL" clId="{F2FE90F5-2525-4CDD-AD87-4AEE78B8502C}" dt="2025-01-31T17:44:24.309" v="3741" actId="164"/>
          <ac:spMkLst>
            <pc:docMk/>
            <pc:sldMk cId="2015528648" sldId="307"/>
            <ac:spMk id="21" creationId="{E12943D3-F5D7-361A-BE4D-07ADE3277AE1}"/>
          </ac:spMkLst>
        </pc:spChg>
        <pc:spChg chg="add mod">
          <ac:chgData name="Jayakumar, Anand" userId="6cc3a520-efbc-4e1c-bd39-3e6623e0a555" providerId="ADAL" clId="{F2FE90F5-2525-4CDD-AD87-4AEE78B8502C}" dt="2025-01-31T17:44:21.520" v="3740" actId="164"/>
          <ac:spMkLst>
            <pc:docMk/>
            <pc:sldMk cId="2015528648" sldId="307"/>
            <ac:spMk id="22" creationId="{F7B26357-A3EF-DBD9-2485-AEB476A6691B}"/>
          </ac:spMkLst>
        </pc:spChg>
        <pc:spChg chg="add mod">
          <ac:chgData name="Jayakumar, Anand" userId="6cc3a520-efbc-4e1c-bd39-3e6623e0a555" providerId="ADAL" clId="{F2FE90F5-2525-4CDD-AD87-4AEE78B8502C}" dt="2025-01-31T17:39:34.886" v="3641"/>
          <ac:spMkLst>
            <pc:docMk/>
            <pc:sldMk cId="2015528648" sldId="307"/>
            <ac:spMk id="23" creationId="{38238600-1907-8E27-7746-D56BFBC47DA4}"/>
          </ac:spMkLst>
        </pc:spChg>
        <pc:grpChg chg="del">
          <ac:chgData name="Jayakumar, Anand" userId="6cc3a520-efbc-4e1c-bd39-3e6623e0a555" providerId="ADAL" clId="{F2FE90F5-2525-4CDD-AD87-4AEE78B8502C}" dt="2025-02-03T16:57:18.282" v="7023" actId="478"/>
          <ac:grpSpMkLst>
            <pc:docMk/>
            <pc:sldMk cId="2015528648" sldId="307"/>
            <ac:grpSpMk id="9" creationId="{22F0AE96-D814-B1C9-4BE1-D9CCD77FD2AD}"/>
          </ac:grpSpMkLst>
        </pc:grpChg>
        <pc:grpChg chg="del">
          <ac:chgData name="Jayakumar, Anand" userId="6cc3a520-efbc-4e1c-bd39-3e6623e0a555" providerId="ADAL" clId="{F2FE90F5-2525-4CDD-AD87-4AEE78B8502C}" dt="2025-02-03T16:57:18.282" v="7023" actId="478"/>
          <ac:grpSpMkLst>
            <pc:docMk/>
            <pc:sldMk cId="2015528648" sldId="307"/>
            <ac:grpSpMk id="20" creationId="{EB9D2686-9731-0F85-4C5E-51C0822C67AB}"/>
          </ac:grpSpMkLst>
        </pc:grpChg>
        <pc:grpChg chg="add mod">
          <ac:chgData name="Jayakumar, Anand" userId="6cc3a520-efbc-4e1c-bd39-3e6623e0a555" providerId="ADAL" clId="{F2FE90F5-2525-4CDD-AD87-4AEE78B8502C}" dt="2025-01-31T17:44:34.804" v="3743" actId="552"/>
          <ac:grpSpMkLst>
            <pc:docMk/>
            <pc:sldMk cId="2015528648" sldId="307"/>
            <ac:grpSpMk id="24" creationId="{D3128C89-5BB7-7AE9-230E-9EAA1EC44B11}"/>
          </ac:grpSpMkLst>
        </pc:grpChg>
        <pc:grpChg chg="add mod">
          <ac:chgData name="Jayakumar, Anand" userId="6cc3a520-efbc-4e1c-bd39-3e6623e0a555" providerId="ADAL" clId="{F2FE90F5-2525-4CDD-AD87-4AEE78B8502C}" dt="2025-01-31T17:44:15.565" v="3738" actId="408"/>
          <ac:grpSpMkLst>
            <pc:docMk/>
            <pc:sldMk cId="2015528648" sldId="307"/>
            <ac:grpSpMk id="25" creationId="{83DBBDF1-B4C1-6CD6-340E-7480722D4F6B}"/>
          </ac:grpSpMkLst>
        </pc:grpChg>
        <pc:grpChg chg="add mod">
          <ac:chgData name="Jayakumar, Anand" userId="6cc3a520-efbc-4e1c-bd39-3e6623e0a555" providerId="ADAL" clId="{F2FE90F5-2525-4CDD-AD87-4AEE78B8502C}" dt="2025-01-31T17:44:31.394" v="3742" actId="553"/>
          <ac:grpSpMkLst>
            <pc:docMk/>
            <pc:sldMk cId="2015528648" sldId="307"/>
            <ac:grpSpMk id="26" creationId="{B387035D-189D-1090-4A96-94435BBEBA36}"/>
          </ac:grpSpMkLst>
        </pc:grpChg>
        <pc:grpChg chg="add mod">
          <ac:chgData name="Jayakumar, Anand" userId="6cc3a520-efbc-4e1c-bd39-3e6623e0a555" providerId="ADAL" clId="{F2FE90F5-2525-4CDD-AD87-4AEE78B8502C}" dt="2025-01-31T17:44:40.473" v="3744" actId="554"/>
          <ac:grpSpMkLst>
            <pc:docMk/>
            <pc:sldMk cId="2015528648" sldId="307"/>
            <ac:grpSpMk id="27" creationId="{43D112C3-09AD-D92B-60D1-C76F8DDB83C3}"/>
          </ac:grpSpMkLst>
        </pc:grpChg>
        <pc:grpChg chg="add mod">
          <ac:chgData name="Jayakumar, Anand" userId="6cc3a520-efbc-4e1c-bd39-3e6623e0a555" providerId="ADAL" clId="{F2FE90F5-2525-4CDD-AD87-4AEE78B8502C}" dt="2025-01-31T17:44:42.814" v="3745" actId="408"/>
          <ac:grpSpMkLst>
            <pc:docMk/>
            <pc:sldMk cId="2015528648" sldId="307"/>
            <ac:grpSpMk id="28" creationId="{A54622CD-6D6C-5E9C-2AE3-CE30DC6D1582}"/>
          </ac:grpSpMkLst>
        </pc:grpChg>
        <pc:grpChg chg="add mod">
          <ac:chgData name="Jayakumar, Anand" userId="6cc3a520-efbc-4e1c-bd39-3e6623e0a555" providerId="ADAL" clId="{F2FE90F5-2525-4CDD-AD87-4AEE78B8502C}" dt="2025-01-31T17:44:40.473" v="3744" actId="554"/>
          <ac:grpSpMkLst>
            <pc:docMk/>
            <pc:sldMk cId="2015528648" sldId="307"/>
            <ac:grpSpMk id="29" creationId="{4F0D639C-E55F-4E32-CBAE-C972F59D5965}"/>
          </ac:grpSpMkLst>
        </pc:grpChg>
        <pc:graphicFrameChg chg="del">
          <ac:chgData name="Jayakumar, Anand" userId="6cc3a520-efbc-4e1c-bd39-3e6623e0a555" providerId="ADAL" clId="{F2FE90F5-2525-4CDD-AD87-4AEE78B8502C}" dt="2025-01-31T07:59:22.411" v="2292" actId="478"/>
          <ac:graphicFrameMkLst>
            <pc:docMk/>
            <pc:sldMk cId="2015528648" sldId="307"/>
            <ac:graphicFrameMk id="5" creationId="{2DC85BA0-FD42-14E2-474E-114AD0949B01}"/>
          </ac:graphicFrameMkLst>
        </pc:graphicFrameChg>
        <pc:picChg chg="add mod">
          <ac:chgData name="Jayakumar, Anand" userId="6cc3a520-efbc-4e1c-bd39-3e6623e0a555" providerId="ADAL" clId="{F2FE90F5-2525-4CDD-AD87-4AEE78B8502C}" dt="2025-01-31T17:43:31.959" v="3719" actId="164"/>
          <ac:picMkLst>
            <pc:docMk/>
            <pc:sldMk cId="2015528648" sldId="307"/>
            <ac:picMk id="7" creationId="{CBA3DE23-07BE-A263-B27E-E929972785A0}"/>
          </ac:picMkLst>
        </pc:picChg>
        <pc:picChg chg="mod">
          <ac:chgData name="Jayakumar, Anand" userId="6cc3a520-efbc-4e1c-bd39-3e6623e0a555" providerId="ADAL" clId="{F2FE90F5-2525-4CDD-AD87-4AEE78B8502C}" dt="2025-01-31T17:43:29.218" v="3718" actId="164"/>
          <ac:picMkLst>
            <pc:docMk/>
            <pc:sldMk cId="2015528648" sldId="307"/>
            <ac:picMk id="8" creationId="{F8708EAE-92ED-17D5-FE21-AC0681895C7A}"/>
          </ac:picMkLst>
        </pc:picChg>
        <pc:picChg chg="add mod">
          <ac:chgData name="Jayakumar, Anand" userId="6cc3a520-efbc-4e1c-bd39-3e6623e0a555" providerId="ADAL" clId="{F2FE90F5-2525-4CDD-AD87-4AEE78B8502C}" dt="2025-01-31T17:43:47.121" v="3722" actId="164"/>
          <ac:picMkLst>
            <pc:docMk/>
            <pc:sldMk cId="2015528648" sldId="307"/>
            <ac:picMk id="13" creationId="{25305228-198C-02F4-ADC5-76624D1C1F6D}"/>
          </ac:picMkLst>
        </pc:picChg>
        <pc:picChg chg="add mod">
          <ac:chgData name="Jayakumar, Anand" userId="6cc3a520-efbc-4e1c-bd39-3e6623e0a555" providerId="ADAL" clId="{F2FE90F5-2525-4CDD-AD87-4AEE78B8502C}" dt="2025-01-31T17:44:18.924" v="3739" actId="164"/>
          <ac:picMkLst>
            <pc:docMk/>
            <pc:sldMk cId="2015528648" sldId="307"/>
            <ac:picMk id="15" creationId="{C39F0FEA-B460-3903-E301-DB3A3951EF20}"/>
          </ac:picMkLst>
        </pc:picChg>
        <pc:picChg chg="add mod">
          <ac:chgData name="Jayakumar, Anand" userId="6cc3a520-efbc-4e1c-bd39-3e6623e0a555" providerId="ADAL" clId="{F2FE90F5-2525-4CDD-AD87-4AEE78B8502C}" dt="2025-01-31T17:44:21.520" v="3740" actId="164"/>
          <ac:picMkLst>
            <pc:docMk/>
            <pc:sldMk cId="2015528648" sldId="307"/>
            <ac:picMk id="18" creationId="{A7350E51-E895-8B0A-9CE8-4106CC010167}"/>
          </ac:picMkLst>
        </pc:picChg>
        <pc:picChg chg="add mod">
          <ac:chgData name="Jayakumar, Anand" userId="6cc3a520-efbc-4e1c-bd39-3e6623e0a555" providerId="ADAL" clId="{F2FE90F5-2525-4CDD-AD87-4AEE78B8502C}" dt="2025-01-31T17:44:24.309" v="3741" actId="164"/>
          <ac:picMkLst>
            <pc:docMk/>
            <pc:sldMk cId="2015528648" sldId="307"/>
            <ac:picMk id="19" creationId="{E82100F3-8BED-41CA-ACB3-105C3A12F343}"/>
          </ac:picMkLst>
        </pc:picChg>
      </pc:sldChg>
      <pc:sldChg chg="addSp delSp modSp add del mod ord modShow">
        <pc:chgData name="Jayakumar, Anand" userId="6cc3a520-efbc-4e1c-bd39-3e6623e0a555" providerId="ADAL" clId="{F2FE90F5-2525-4CDD-AD87-4AEE78B8502C}" dt="2025-02-03T17:42:15.578" v="7127" actId="47"/>
        <pc:sldMkLst>
          <pc:docMk/>
          <pc:sldMk cId="3939199755" sldId="308"/>
        </pc:sldMkLst>
        <pc:spChg chg="del">
          <ac:chgData name="Jayakumar, Anand" userId="6cc3a520-efbc-4e1c-bd39-3e6623e0a555" providerId="ADAL" clId="{F2FE90F5-2525-4CDD-AD87-4AEE78B8502C}" dt="2025-01-31T08:41:07.984" v="2465" actId="478"/>
          <ac:spMkLst>
            <pc:docMk/>
            <pc:sldMk cId="3939199755" sldId="308"/>
            <ac:spMk id="11" creationId="{9FB3F465-68E3-87DC-A8F5-CC44A72F3EE7}"/>
          </ac:spMkLst>
        </pc:spChg>
        <pc:spChg chg="mod">
          <ac:chgData name="Jayakumar, Anand" userId="6cc3a520-efbc-4e1c-bd39-3e6623e0a555" providerId="ADAL" clId="{F2FE90F5-2525-4CDD-AD87-4AEE78B8502C}" dt="2025-01-31T08:43:57.510" v="2515" actId="1076"/>
          <ac:spMkLst>
            <pc:docMk/>
            <pc:sldMk cId="3939199755" sldId="308"/>
            <ac:spMk id="14" creationId="{573B6F0F-634E-07F3-3BAC-520906413FEA}"/>
          </ac:spMkLst>
        </pc:spChg>
        <pc:spChg chg="mod">
          <ac:chgData name="Jayakumar, Anand" userId="6cc3a520-efbc-4e1c-bd39-3e6623e0a555" providerId="ADAL" clId="{F2FE90F5-2525-4CDD-AD87-4AEE78B8502C}" dt="2025-01-31T08:42:53.216" v="2505" actId="1038"/>
          <ac:spMkLst>
            <pc:docMk/>
            <pc:sldMk cId="3939199755" sldId="308"/>
            <ac:spMk id="16" creationId="{F4B6EB9E-DCA5-FF2C-F5B7-17BE78492C38}"/>
          </ac:spMkLst>
        </pc:spChg>
        <pc:spChg chg="del">
          <ac:chgData name="Jayakumar, Anand" userId="6cc3a520-efbc-4e1c-bd39-3e6623e0a555" providerId="ADAL" clId="{F2FE90F5-2525-4CDD-AD87-4AEE78B8502C}" dt="2025-01-31T08:44:21.473" v="2523" actId="478"/>
          <ac:spMkLst>
            <pc:docMk/>
            <pc:sldMk cId="3939199755" sldId="308"/>
            <ac:spMk id="17" creationId="{D419821B-23EF-BEF0-D10A-B6BE43FEBD7A}"/>
          </ac:spMkLst>
        </pc:spChg>
        <pc:spChg chg="del">
          <ac:chgData name="Jayakumar, Anand" userId="6cc3a520-efbc-4e1c-bd39-3e6623e0a555" providerId="ADAL" clId="{F2FE90F5-2525-4CDD-AD87-4AEE78B8502C}" dt="2025-01-31T08:44:21.473" v="2523" actId="478"/>
          <ac:spMkLst>
            <pc:docMk/>
            <pc:sldMk cId="3939199755" sldId="308"/>
            <ac:spMk id="21" creationId="{E12943D3-F5D7-361A-BE4D-07ADE3277AE1}"/>
          </ac:spMkLst>
        </pc:spChg>
        <pc:spChg chg="del mod">
          <ac:chgData name="Jayakumar, Anand" userId="6cc3a520-efbc-4e1c-bd39-3e6623e0a555" providerId="ADAL" clId="{F2FE90F5-2525-4CDD-AD87-4AEE78B8502C}" dt="2025-01-31T08:44:21.473" v="2523" actId="478"/>
          <ac:spMkLst>
            <pc:docMk/>
            <pc:sldMk cId="3939199755" sldId="308"/>
            <ac:spMk id="22" creationId="{F7B26357-A3EF-DBD9-2485-AEB476A6691B}"/>
          </ac:spMkLst>
        </pc:spChg>
        <pc:spChg chg="add mod">
          <ac:chgData name="Jayakumar, Anand" userId="6cc3a520-efbc-4e1c-bd39-3e6623e0a555" providerId="ADAL" clId="{F2FE90F5-2525-4CDD-AD87-4AEE78B8502C}" dt="2025-01-31T08:44:18.124" v="2522" actId="1076"/>
          <ac:spMkLst>
            <pc:docMk/>
            <pc:sldMk cId="3939199755" sldId="308"/>
            <ac:spMk id="24" creationId="{BD1E9D60-C36B-B341-5D3C-87A94EC2121E}"/>
          </ac:spMkLst>
        </pc:spChg>
        <pc:picChg chg="add mod ord">
          <ac:chgData name="Jayakumar, Anand" userId="6cc3a520-efbc-4e1c-bd39-3e6623e0a555" providerId="ADAL" clId="{F2FE90F5-2525-4CDD-AD87-4AEE78B8502C}" dt="2025-01-31T08:43:54.685" v="2514" actId="1076"/>
          <ac:picMkLst>
            <pc:docMk/>
            <pc:sldMk cId="3939199755" sldId="308"/>
            <ac:picMk id="5" creationId="{40798750-1C5A-D668-D9D1-4CA166975792}"/>
          </ac:picMkLst>
        </pc:picChg>
        <pc:picChg chg="del">
          <ac:chgData name="Jayakumar, Anand" userId="6cc3a520-efbc-4e1c-bd39-3e6623e0a555" providerId="ADAL" clId="{F2FE90F5-2525-4CDD-AD87-4AEE78B8502C}" dt="2025-01-31T08:41:10.087" v="2466" actId="478"/>
          <ac:picMkLst>
            <pc:docMk/>
            <pc:sldMk cId="3939199755" sldId="308"/>
            <ac:picMk id="7" creationId="{CBA3DE23-07BE-A263-B27E-E929972785A0}"/>
          </ac:picMkLst>
        </pc:picChg>
        <pc:picChg chg="del">
          <ac:chgData name="Jayakumar, Anand" userId="6cc3a520-efbc-4e1c-bd39-3e6623e0a555" providerId="ADAL" clId="{F2FE90F5-2525-4CDD-AD87-4AEE78B8502C}" dt="2025-01-31T08:41:07.984" v="2465" actId="478"/>
          <ac:picMkLst>
            <pc:docMk/>
            <pc:sldMk cId="3939199755" sldId="308"/>
            <ac:picMk id="8" creationId="{F8708EAE-92ED-17D5-FE21-AC0681895C7A}"/>
          </ac:picMkLst>
        </pc:picChg>
        <pc:picChg chg="del">
          <ac:chgData name="Jayakumar, Anand" userId="6cc3a520-efbc-4e1c-bd39-3e6623e0a555" providerId="ADAL" clId="{F2FE90F5-2525-4CDD-AD87-4AEE78B8502C}" dt="2025-01-31T08:41:07.984" v="2465" actId="478"/>
          <ac:picMkLst>
            <pc:docMk/>
            <pc:sldMk cId="3939199755" sldId="308"/>
            <ac:picMk id="13" creationId="{25305228-198C-02F4-ADC5-76624D1C1F6D}"/>
          </ac:picMkLst>
        </pc:picChg>
        <pc:picChg chg="del">
          <ac:chgData name="Jayakumar, Anand" userId="6cc3a520-efbc-4e1c-bd39-3e6623e0a555" providerId="ADAL" clId="{F2FE90F5-2525-4CDD-AD87-4AEE78B8502C}" dt="2025-01-31T08:41:07.984" v="2465" actId="478"/>
          <ac:picMkLst>
            <pc:docMk/>
            <pc:sldMk cId="3939199755" sldId="308"/>
            <ac:picMk id="15" creationId="{C39F0FEA-B460-3903-E301-DB3A3951EF20}"/>
          </ac:picMkLst>
        </pc:picChg>
        <pc:picChg chg="del">
          <ac:chgData name="Jayakumar, Anand" userId="6cc3a520-efbc-4e1c-bd39-3e6623e0a555" providerId="ADAL" clId="{F2FE90F5-2525-4CDD-AD87-4AEE78B8502C}" dt="2025-01-31T08:41:07.984" v="2465" actId="478"/>
          <ac:picMkLst>
            <pc:docMk/>
            <pc:sldMk cId="3939199755" sldId="308"/>
            <ac:picMk id="18" creationId="{A7350E51-E895-8B0A-9CE8-4106CC010167}"/>
          </ac:picMkLst>
        </pc:picChg>
        <pc:picChg chg="del">
          <ac:chgData name="Jayakumar, Anand" userId="6cc3a520-efbc-4e1c-bd39-3e6623e0a555" providerId="ADAL" clId="{F2FE90F5-2525-4CDD-AD87-4AEE78B8502C}" dt="2025-01-31T08:41:07.984" v="2465" actId="478"/>
          <ac:picMkLst>
            <pc:docMk/>
            <pc:sldMk cId="3939199755" sldId="308"/>
            <ac:picMk id="19" creationId="{E82100F3-8BED-41CA-ACB3-105C3A12F343}"/>
          </ac:picMkLst>
        </pc:picChg>
        <pc:picChg chg="add mod">
          <ac:chgData name="Jayakumar, Anand" userId="6cc3a520-efbc-4e1c-bd39-3e6623e0a555" providerId="ADAL" clId="{F2FE90F5-2525-4CDD-AD87-4AEE78B8502C}" dt="2025-01-31T08:44:06.912" v="2518" actId="1076"/>
          <ac:picMkLst>
            <pc:docMk/>
            <pc:sldMk cId="3939199755" sldId="308"/>
            <ac:picMk id="23" creationId="{73DA1CA9-669F-1385-4F08-CCA7246FC96A}"/>
          </ac:picMkLst>
        </pc:picChg>
        <pc:picChg chg="add mod">
          <ac:chgData name="Jayakumar, Anand" userId="6cc3a520-efbc-4e1c-bd39-3e6623e0a555" providerId="ADAL" clId="{F2FE90F5-2525-4CDD-AD87-4AEE78B8502C}" dt="2025-01-31T08:42:46.970" v="2498" actId="1036"/>
          <ac:picMkLst>
            <pc:docMk/>
            <pc:sldMk cId="3939199755" sldId="308"/>
            <ac:picMk id="1026" creationId="{ADFA0DA7-3DFD-B4AE-3E62-5BFAF9E20C1A}"/>
          </ac:picMkLst>
        </pc:picChg>
        <pc:picChg chg="add">
          <ac:chgData name="Jayakumar, Anand" userId="6cc3a520-efbc-4e1c-bd39-3e6623e0a555" providerId="ADAL" clId="{F2FE90F5-2525-4CDD-AD87-4AEE78B8502C}" dt="2025-01-31T08:42:03.828" v="2473"/>
          <ac:picMkLst>
            <pc:docMk/>
            <pc:sldMk cId="3939199755" sldId="308"/>
            <ac:picMk id="1028" creationId="{2FC9FE27-7C83-D516-0001-820B1A0E80D3}"/>
          </ac:picMkLst>
        </pc:picChg>
      </pc:sldChg>
      <pc:sldChg chg="addSp delSp modSp add mod ord">
        <pc:chgData name="Jayakumar, Anand" userId="6cc3a520-efbc-4e1c-bd39-3e6623e0a555" providerId="ADAL" clId="{F2FE90F5-2525-4CDD-AD87-4AEE78B8502C}" dt="2025-02-03T01:24:55.021" v="6898" actId="122"/>
        <pc:sldMkLst>
          <pc:docMk/>
          <pc:sldMk cId="1987529427" sldId="309"/>
        </pc:sldMkLst>
        <pc:spChg chg="del">
          <ac:chgData name="Jayakumar, Anand" userId="6cc3a520-efbc-4e1c-bd39-3e6623e0a555" providerId="ADAL" clId="{F2FE90F5-2525-4CDD-AD87-4AEE78B8502C}" dt="2025-01-31T17:39:17.070" v="3635" actId="478"/>
          <ac:spMkLst>
            <pc:docMk/>
            <pc:sldMk cId="1987529427" sldId="309"/>
            <ac:spMk id="2" creationId="{FCFFBE5A-3B81-B2F9-2083-684A7BB71012}"/>
          </ac:spMkLst>
        </pc:spChg>
        <pc:spChg chg="add mod">
          <ac:chgData name="Jayakumar, Anand" userId="6cc3a520-efbc-4e1c-bd39-3e6623e0a555" providerId="ADAL" clId="{F2FE90F5-2525-4CDD-AD87-4AEE78B8502C}" dt="2025-02-01T11:43:34.928" v="4498" actId="1076"/>
          <ac:spMkLst>
            <pc:docMk/>
            <pc:sldMk cId="1987529427" sldId="309"/>
            <ac:spMk id="3" creationId="{4EEDD257-2739-9E7F-4E0C-06D4DF2064CF}"/>
          </ac:spMkLst>
        </pc:spChg>
        <pc:spChg chg="add mod">
          <ac:chgData name="Jayakumar, Anand" userId="6cc3a520-efbc-4e1c-bd39-3e6623e0a555" providerId="ADAL" clId="{F2FE90F5-2525-4CDD-AD87-4AEE78B8502C}" dt="2025-01-31T17:39:43.878" v="3644"/>
          <ac:spMkLst>
            <pc:docMk/>
            <pc:sldMk cId="1987529427" sldId="309"/>
            <ac:spMk id="11" creationId="{CC463F39-6205-FB96-B67C-D3697FB1D989}"/>
          </ac:spMkLst>
        </pc:spChg>
        <pc:spChg chg="mod">
          <ac:chgData name="Jayakumar, Anand" userId="6cc3a520-efbc-4e1c-bd39-3e6623e0a555" providerId="ADAL" clId="{F2FE90F5-2525-4CDD-AD87-4AEE78B8502C}" dt="2025-02-01T11:42:46.283" v="4464" actId="14100"/>
          <ac:spMkLst>
            <pc:docMk/>
            <pc:sldMk cId="1987529427" sldId="309"/>
            <ac:spMk id="17" creationId="{795F555F-78FF-1029-3566-F786E0A92ED3}"/>
          </ac:spMkLst>
        </pc:spChg>
        <pc:grpChg chg="del">
          <ac:chgData name="Jayakumar, Anand" userId="6cc3a520-efbc-4e1c-bd39-3e6623e0a555" providerId="ADAL" clId="{F2FE90F5-2525-4CDD-AD87-4AEE78B8502C}" dt="2025-01-31T17:49:16.084" v="3866" actId="478"/>
          <ac:grpSpMkLst>
            <pc:docMk/>
            <pc:sldMk cId="1987529427" sldId="309"/>
            <ac:grpSpMk id="9" creationId="{22F0AE96-D814-B1C9-4BE1-D9CCD77FD2AD}"/>
          </ac:grpSpMkLst>
        </pc:grpChg>
        <pc:grpChg chg="del">
          <ac:chgData name="Jayakumar, Anand" userId="6cc3a520-efbc-4e1c-bd39-3e6623e0a555" providerId="ADAL" clId="{F2FE90F5-2525-4CDD-AD87-4AEE78B8502C}" dt="2025-01-31T17:49:16.084" v="3866" actId="478"/>
          <ac:grpSpMkLst>
            <pc:docMk/>
            <pc:sldMk cId="1987529427" sldId="309"/>
            <ac:grpSpMk id="20" creationId="{EB9D2686-9731-0F85-4C5E-51C0822C67AB}"/>
          </ac:grpSpMkLst>
        </pc:grpChg>
        <pc:graphicFrameChg chg="add mod modGraphic">
          <ac:chgData name="Jayakumar, Anand" userId="6cc3a520-efbc-4e1c-bd39-3e6623e0a555" providerId="ADAL" clId="{F2FE90F5-2525-4CDD-AD87-4AEE78B8502C}" dt="2025-02-03T01:24:55.021" v="6898" actId="122"/>
          <ac:graphicFrameMkLst>
            <pc:docMk/>
            <pc:sldMk cId="1987529427" sldId="309"/>
            <ac:graphicFrameMk id="6" creationId="{3D7F0B0C-A42E-8BFA-F8CC-4365C30D90D8}"/>
          </ac:graphicFrameMkLst>
        </pc:graphicFrameChg>
        <pc:picChg chg="del">
          <ac:chgData name="Jayakumar, Anand" userId="6cc3a520-efbc-4e1c-bd39-3e6623e0a555" providerId="ADAL" clId="{F2FE90F5-2525-4CDD-AD87-4AEE78B8502C}" dt="2025-01-31T09:12:06.152" v="2528" actId="478"/>
          <ac:picMkLst>
            <pc:docMk/>
            <pc:sldMk cId="1987529427" sldId="309"/>
            <ac:picMk id="5" creationId="{B8F1334C-1917-994D-6631-02350F58B7C7}"/>
          </ac:picMkLst>
        </pc:picChg>
        <pc:picChg chg="del">
          <ac:chgData name="Jayakumar, Anand" userId="6cc3a520-efbc-4e1c-bd39-3e6623e0a555" providerId="ADAL" clId="{F2FE90F5-2525-4CDD-AD87-4AEE78B8502C}" dt="2025-01-31T09:12:06.152" v="2528" actId="478"/>
          <ac:picMkLst>
            <pc:docMk/>
            <pc:sldMk cId="1987529427" sldId="309"/>
            <ac:picMk id="7" creationId="{FC34E9F2-873E-EE17-D3B9-5CD67A40DC75}"/>
          </ac:picMkLst>
        </pc:picChg>
        <pc:picChg chg="del">
          <ac:chgData name="Jayakumar, Anand" userId="6cc3a520-efbc-4e1c-bd39-3e6623e0a555" providerId="ADAL" clId="{F2FE90F5-2525-4CDD-AD87-4AEE78B8502C}" dt="2025-01-31T09:12:06.152" v="2528" actId="478"/>
          <ac:picMkLst>
            <pc:docMk/>
            <pc:sldMk cId="1987529427" sldId="309"/>
            <ac:picMk id="8" creationId="{4A5293B0-2BC2-427F-E8E2-A74AF66DA512}"/>
          </ac:picMkLst>
        </pc:picChg>
        <pc:picChg chg="del">
          <ac:chgData name="Jayakumar, Anand" userId="6cc3a520-efbc-4e1c-bd39-3e6623e0a555" providerId="ADAL" clId="{F2FE90F5-2525-4CDD-AD87-4AEE78B8502C}" dt="2025-01-31T09:12:06.152" v="2528" actId="478"/>
          <ac:picMkLst>
            <pc:docMk/>
            <pc:sldMk cId="1987529427" sldId="309"/>
            <ac:picMk id="15" creationId="{AE0193D7-D0AD-6928-07E0-9C5884C23155}"/>
          </ac:picMkLst>
        </pc:picChg>
        <pc:picChg chg="del">
          <ac:chgData name="Jayakumar, Anand" userId="6cc3a520-efbc-4e1c-bd39-3e6623e0a555" providerId="ADAL" clId="{F2FE90F5-2525-4CDD-AD87-4AEE78B8502C}" dt="2025-01-31T09:12:06.152" v="2528" actId="478"/>
          <ac:picMkLst>
            <pc:docMk/>
            <pc:sldMk cId="1987529427" sldId="309"/>
            <ac:picMk id="1032" creationId="{F615EB13-DC0F-3C07-2669-323643F5CBFF}"/>
          </ac:picMkLst>
        </pc:picChg>
        <pc:picChg chg="del">
          <ac:chgData name="Jayakumar, Anand" userId="6cc3a520-efbc-4e1c-bd39-3e6623e0a555" providerId="ADAL" clId="{F2FE90F5-2525-4CDD-AD87-4AEE78B8502C}" dt="2025-01-31T09:12:06.152" v="2528" actId="478"/>
          <ac:picMkLst>
            <pc:docMk/>
            <pc:sldMk cId="1987529427" sldId="309"/>
            <ac:picMk id="1034" creationId="{465D3831-9E53-F6A9-C2C3-75DCA07E6E45}"/>
          </ac:picMkLst>
        </pc:picChg>
      </pc:sldChg>
      <pc:sldChg chg="modSp add del mod">
        <pc:chgData name="Jayakumar, Anand" userId="6cc3a520-efbc-4e1c-bd39-3e6623e0a555" providerId="ADAL" clId="{F2FE90F5-2525-4CDD-AD87-4AEE78B8502C}" dt="2025-01-31T17:36:35.299" v="3601" actId="47"/>
        <pc:sldMkLst>
          <pc:docMk/>
          <pc:sldMk cId="3156465314" sldId="310"/>
        </pc:sldMkLst>
        <pc:spChg chg="mod">
          <ac:chgData name="Jayakumar, Anand" userId="6cc3a520-efbc-4e1c-bd39-3e6623e0a555" providerId="ADAL" clId="{F2FE90F5-2525-4CDD-AD87-4AEE78B8502C}" dt="2025-01-31T17:16:51.651" v="3541" actId="14100"/>
          <ac:spMkLst>
            <pc:docMk/>
            <pc:sldMk cId="3156465314" sldId="310"/>
            <ac:spMk id="13" creationId="{10A0A6E0-6C90-9488-0B27-19F731259AE6}"/>
          </ac:spMkLst>
        </pc:spChg>
      </pc:sldChg>
      <pc:sldChg chg="addSp delSp modSp add del mod">
        <pc:chgData name="Jayakumar, Anand" userId="6cc3a520-efbc-4e1c-bd39-3e6623e0a555" providerId="ADAL" clId="{F2FE90F5-2525-4CDD-AD87-4AEE78B8502C}" dt="2025-02-03T01:25:09.016" v="6899" actId="47"/>
        <pc:sldMkLst>
          <pc:docMk/>
          <pc:sldMk cId="1412747475" sldId="311"/>
        </pc:sldMkLst>
        <pc:spChg chg="del">
          <ac:chgData name="Jayakumar, Anand" userId="6cc3a520-efbc-4e1c-bd39-3e6623e0a555" providerId="ADAL" clId="{F2FE90F5-2525-4CDD-AD87-4AEE78B8502C}" dt="2025-01-31T15:26:21.404" v="3379" actId="478"/>
          <ac:spMkLst>
            <pc:docMk/>
            <pc:sldMk cId="1412747475" sldId="311"/>
            <ac:spMk id="4" creationId="{6D644938-F4B6-83D7-4E17-7962BD71ECED}"/>
          </ac:spMkLst>
        </pc:spChg>
        <pc:spChg chg="del">
          <ac:chgData name="Jayakumar, Anand" userId="6cc3a520-efbc-4e1c-bd39-3e6623e0a555" providerId="ADAL" clId="{F2FE90F5-2525-4CDD-AD87-4AEE78B8502C}" dt="2025-01-31T15:26:21.404" v="3379" actId="478"/>
          <ac:spMkLst>
            <pc:docMk/>
            <pc:sldMk cId="1412747475" sldId="311"/>
            <ac:spMk id="7" creationId="{FE5545D0-177B-A22D-B128-D1879A292E75}"/>
          </ac:spMkLst>
        </pc:spChg>
        <pc:spChg chg="mod">
          <ac:chgData name="Jayakumar, Anand" userId="6cc3a520-efbc-4e1c-bd39-3e6623e0a555" providerId="ADAL" clId="{F2FE90F5-2525-4CDD-AD87-4AEE78B8502C}" dt="2025-01-31T17:52:57.902" v="3933" actId="1076"/>
          <ac:spMkLst>
            <pc:docMk/>
            <pc:sldMk cId="1412747475" sldId="311"/>
            <ac:spMk id="8" creationId="{336D7EF3-C825-8A2F-FF12-95A23359E837}"/>
          </ac:spMkLst>
        </pc:spChg>
        <pc:spChg chg="del mod topLvl">
          <ac:chgData name="Jayakumar, Anand" userId="6cc3a520-efbc-4e1c-bd39-3e6623e0a555" providerId="ADAL" clId="{F2FE90F5-2525-4CDD-AD87-4AEE78B8502C}" dt="2025-02-02T15:55:46.761" v="6545" actId="21"/>
          <ac:spMkLst>
            <pc:docMk/>
            <pc:sldMk cId="1412747475" sldId="311"/>
            <ac:spMk id="11" creationId="{734B8E03-248E-5F6F-A8B7-7739119BFB6B}"/>
          </ac:spMkLst>
        </pc:spChg>
        <pc:spChg chg="del">
          <ac:chgData name="Jayakumar, Anand" userId="6cc3a520-efbc-4e1c-bd39-3e6623e0a555" providerId="ADAL" clId="{F2FE90F5-2525-4CDD-AD87-4AEE78B8502C}" dt="2025-01-31T15:26:21.404" v="3379" actId="478"/>
          <ac:spMkLst>
            <pc:docMk/>
            <pc:sldMk cId="1412747475" sldId="311"/>
            <ac:spMk id="12" creationId="{120C52D1-77D9-3DA4-B43A-AD6E7F224C4B}"/>
          </ac:spMkLst>
        </pc:spChg>
        <pc:spChg chg="del">
          <ac:chgData name="Jayakumar, Anand" userId="6cc3a520-efbc-4e1c-bd39-3e6623e0a555" providerId="ADAL" clId="{F2FE90F5-2525-4CDD-AD87-4AEE78B8502C}" dt="2025-01-31T17:53:13.275" v="3935" actId="478"/>
          <ac:spMkLst>
            <pc:docMk/>
            <pc:sldMk cId="1412747475" sldId="311"/>
            <ac:spMk id="13" creationId="{10A0A6E0-6C90-9488-0B27-19F731259AE6}"/>
          </ac:spMkLst>
        </pc:spChg>
        <pc:spChg chg="add del mod topLvl">
          <ac:chgData name="Jayakumar, Anand" userId="6cc3a520-efbc-4e1c-bd39-3e6623e0a555" providerId="ADAL" clId="{F2FE90F5-2525-4CDD-AD87-4AEE78B8502C}" dt="2025-02-02T16:02:12.282" v="6683" actId="21"/>
          <ac:spMkLst>
            <pc:docMk/>
            <pc:sldMk cId="1412747475" sldId="311"/>
            <ac:spMk id="24" creationId="{D0C83081-2571-D4DB-FB87-68E22AF16F89}"/>
          </ac:spMkLst>
        </pc:spChg>
        <pc:spChg chg="add mod">
          <ac:chgData name="Jayakumar, Anand" userId="6cc3a520-efbc-4e1c-bd39-3e6623e0a555" providerId="ADAL" clId="{F2FE90F5-2525-4CDD-AD87-4AEE78B8502C}" dt="2025-02-02T16:06:27.716" v="6738" actId="21"/>
          <ac:spMkLst>
            <pc:docMk/>
            <pc:sldMk cId="1412747475" sldId="311"/>
            <ac:spMk id="27" creationId="{F9F05B1D-61F9-E571-37FC-171B2B8D8441}"/>
          </ac:spMkLst>
        </pc:spChg>
        <pc:spChg chg="add mod">
          <ac:chgData name="Jayakumar, Anand" userId="6cc3a520-efbc-4e1c-bd39-3e6623e0a555" providerId="ADAL" clId="{F2FE90F5-2525-4CDD-AD87-4AEE78B8502C}" dt="2025-01-31T17:54:39.375" v="3980" actId="1076"/>
          <ac:spMkLst>
            <pc:docMk/>
            <pc:sldMk cId="1412747475" sldId="311"/>
            <ac:spMk id="28" creationId="{E546618B-93A4-C5CC-566B-475927B5DE7D}"/>
          </ac:spMkLst>
        </pc:spChg>
        <pc:spChg chg="add mod">
          <ac:chgData name="Jayakumar, Anand" userId="6cc3a520-efbc-4e1c-bd39-3e6623e0a555" providerId="ADAL" clId="{F2FE90F5-2525-4CDD-AD87-4AEE78B8502C}" dt="2025-01-31T17:54:39.375" v="3980" actId="1076"/>
          <ac:spMkLst>
            <pc:docMk/>
            <pc:sldMk cId="1412747475" sldId="311"/>
            <ac:spMk id="29" creationId="{85342F53-BCBE-B5BA-7E9B-E560E01B7061}"/>
          </ac:spMkLst>
        </pc:spChg>
        <pc:spChg chg="add mod">
          <ac:chgData name="Jayakumar, Anand" userId="6cc3a520-efbc-4e1c-bd39-3e6623e0a555" providerId="ADAL" clId="{F2FE90F5-2525-4CDD-AD87-4AEE78B8502C}" dt="2025-01-31T17:53:10.271" v="3934"/>
          <ac:spMkLst>
            <pc:docMk/>
            <pc:sldMk cId="1412747475" sldId="311"/>
            <ac:spMk id="30" creationId="{D0396F13-EF28-D75F-9B33-16DB523CC363}"/>
          </ac:spMkLst>
        </pc:spChg>
        <pc:grpChg chg="add del mod">
          <ac:chgData name="Jayakumar, Anand" userId="6cc3a520-efbc-4e1c-bd39-3e6623e0a555" providerId="ADAL" clId="{F2FE90F5-2525-4CDD-AD87-4AEE78B8502C}" dt="2025-02-02T15:55:46.761" v="6545" actId="21"/>
          <ac:grpSpMkLst>
            <pc:docMk/>
            <pc:sldMk cId="1412747475" sldId="311"/>
            <ac:grpSpMk id="2" creationId="{B3224790-C0E1-52DF-078C-17FDD7D79D13}"/>
          </ac:grpSpMkLst>
        </pc:grpChg>
        <pc:grpChg chg="del">
          <ac:chgData name="Jayakumar, Anand" userId="6cc3a520-efbc-4e1c-bd39-3e6623e0a555" providerId="ADAL" clId="{F2FE90F5-2525-4CDD-AD87-4AEE78B8502C}" dt="2025-01-31T17:52:52.691" v="3932" actId="478"/>
          <ac:grpSpMkLst>
            <pc:docMk/>
            <pc:sldMk cId="1412747475" sldId="311"/>
            <ac:grpSpMk id="15" creationId="{757E1C3F-CC65-9AFF-5DEA-3BB30E1B044E}"/>
          </ac:grpSpMkLst>
        </pc:grpChg>
        <pc:grpChg chg="del">
          <ac:chgData name="Jayakumar, Anand" userId="6cc3a520-efbc-4e1c-bd39-3e6623e0a555" providerId="ADAL" clId="{F2FE90F5-2525-4CDD-AD87-4AEE78B8502C}" dt="2025-01-31T17:52:52.691" v="3932" actId="478"/>
          <ac:grpSpMkLst>
            <pc:docMk/>
            <pc:sldMk cId="1412747475" sldId="311"/>
            <ac:grpSpMk id="18" creationId="{138AD0B0-9A1F-CE04-6171-D51FF6A05E90}"/>
          </ac:grpSpMkLst>
        </pc:grpChg>
        <pc:grpChg chg="add del mod ord">
          <ac:chgData name="Jayakumar, Anand" userId="6cc3a520-efbc-4e1c-bd39-3e6623e0a555" providerId="ADAL" clId="{F2FE90F5-2525-4CDD-AD87-4AEE78B8502C}" dt="2025-02-02T15:55:42.743" v="6544" actId="165"/>
          <ac:grpSpMkLst>
            <pc:docMk/>
            <pc:sldMk cId="1412747475" sldId="311"/>
            <ac:grpSpMk id="31" creationId="{2BFCABED-35DA-4C4C-35D3-50F8B9E46EB9}"/>
          </ac:grpSpMkLst>
        </pc:grpChg>
        <pc:grpChg chg="add del mod">
          <ac:chgData name="Jayakumar, Anand" userId="6cc3a520-efbc-4e1c-bd39-3e6623e0a555" providerId="ADAL" clId="{F2FE90F5-2525-4CDD-AD87-4AEE78B8502C}" dt="2025-02-02T15:54:57.487" v="6539" actId="165"/>
          <ac:grpSpMkLst>
            <pc:docMk/>
            <pc:sldMk cId="1412747475" sldId="311"/>
            <ac:grpSpMk id="32" creationId="{5C67D0DE-6258-420D-E884-3DF72925503D}"/>
          </ac:grpSpMkLst>
        </pc:grpChg>
        <pc:picChg chg="del">
          <ac:chgData name="Jayakumar, Anand" userId="6cc3a520-efbc-4e1c-bd39-3e6623e0a555" providerId="ADAL" clId="{F2FE90F5-2525-4CDD-AD87-4AEE78B8502C}" dt="2025-01-31T15:26:18.783" v="3378" actId="478"/>
          <ac:picMkLst>
            <pc:docMk/>
            <pc:sldMk cId="1412747475" sldId="311"/>
            <ac:picMk id="2" creationId="{E45ED6DE-3957-9D2C-E806-BD0B4F3B3434}"/>
          </ac:picMkLst>
        </pc:picChg>
        <pc:picChg chg="del">
          <ac:chgData name="Jayakumar, Anand" userId="6cc3a520-efbc-4e1c-bd39-3e6623e0a555" providerId="ADAL" clId="{F2FE90F5-2525-4CDD-AD87-4AEE78B8502C}" dt="2025-01-31T15:26:18.783" v="3378" actId="478"/>
          <ac:picMkLst>
            <pc:docMk/>
            <pc:sldMk cId="1412747475" sldId="311"/>
            <ac:picMk id="3" creationId="{43259E0C-925D-96BA-13CB-D136A5B581C9}"/>
          </ac:picMkLst>
        </pc:picChg>
        <pc:picChg chg="del">
          <ac:chgData name="Jayakumar, Anand" userId="6cc3a520-efbc-4e1c-bd39-3e6623e0a555" providerId="ADAL" clId="{F2FE90F5-2525-4CDD-AD87-4AEE78B8502C}" dt="2025-01-31T15:26:18.783" v="3378" actId="478"/>
          <ac:picMkLst>
            <pc:docMk/>
            <pc:sldMk cId="1412747475" sldId="311"/>
            <ac:picMk id="5" creationId="{F5E5A17D-EC75-C584-8721-6E63CD4B0FF9}"/>
          </ac:picMkLst>
        </pc:picChg>
        <pc:picChg chg="del">
          <ac:chgData name="Jayakumar, Anand" userId="6cc3a520-efbc-4e1c-bd39-3e6623e0a555" providerId="ADAL" clId="{F2FE90F5-2525-4CDD-AD87-4AEE78B8502C}" dt="2025-01-31T15:26:18.783" v="3378" actId="478"/>
          <ac:picMkLst>
            <pc:docMk/>
            <pc:sldMk cId="1412747475" sldId="311"/>
            <ac:picMk id="6" creationId="{3E6F8E52-9102-8E1D-871F-DBB716C92779}"/>
          </ac:picMkLst>
        </pc:picChg>
        <pc:picChg chg="del">
          <ac:chgData name="Jayakumar, Anand" userId="6cc3a520-efbc-4e1c-bd39-3e6623e0a555" providerId="ADAL" clId="{F2FE90F5-2525-4CDD-AD87-4AEE78B8502C}" dt="2025-01-31T15:26:18.783" v="3378" actId="478"/>
          <ac:picMkLst>
            <pc:docMk/>
            <pc:sldMk cId="1412747475" sldId="311"/>
            <ac:picMk id="9" creationId="{C5F1ED25-EB5A-CCEA-C191-FD3187DA5993}"/>
          </ac:picMkLst>
        </pc:picChg>
        <pc:picChg chg="del">
          <ac:chgData name="Jayakumar, Anand" userId="6cc3a520-efbc-4e1c-bd39-3e6623e0a555" providerId="ADAL" clId="{F2FE90F5-2525-4CDD-AD87-4AEE78B8502C}" dt="2025-01-31T15:26:18.783" v="3378" actId="478"/>
          <ac:picMkLst>
            <pc:docMk/>
            <pc:sldMk cId="1412747475" sldId="311"/>
            <ac:picMk id="10" creationId="{67C22758-FD2E-AE95-FA6C-8FC7CD23A666}"/>
          </ac:picMkLst>
        </pc:picChg>
        <pc:picChg chg="del">
          <ac:chgData name="Jayakumar, Anand" userId="6cc3a520-efbc-4e1c-bd39-3e6623e0a555" providerId="ADAL" clId="{F2FE90F5-2525-4CDD-AD87-4AEE78B8502C}" dt="2025-01-31T15:26:18.783" v="3378" actId="478"/>
          <ac:picMkLst>
            <pc:docMk/>
            <pc:sldMk cId="1412747475" sldId="311"/>
            <ac:picMk id="14" creationId="{18C2ED32-27AB-E480-F380-92327F97B634}"/>
          </ac:picMkLst>
        </pc:picChg>
        <pc:picChg chg="del">
          <ac:chgData name="Jayakumar, Anand" userId="6cc3a520-efbc-4e1c-bd39-3e6623e0a555" providerId="ADAL" clId="{F2FE90F5-2525-4CDD-AD87-4AEE78B8502C}" dt="2025-01-31T15:26:18.783" v="3378" actId="478"/>
          <ac:picMkLst>
            <pc:docMk/>
            <pc:sldMk cId="1412747475" sldId="311"/>
            <ac:picMk id="21" creationId="{DF5D90D7-05B9-130F-AEBA-32B5F2D1B2C8}"/>
          </ac:picMkLst>
        </pc:picChg>
        <pc:picChg chg="add mod topLvl">
          <ac:chgData name="Jayakumar, Anand" userId="6cc3a520-efbc-4e1c-bd39-3e6623e0a555" providerId="ADAL" clId="{F2FE90F5-2525-4CDD-AD87-4AEE78B8502C}" dt="2025-02-02T15:55:26.062" v="6540" actId="164"/>
          <ac:picMkLst>
            <pc:docMk/>
            <pc:sldMk cId="1412747475" sldId="311"/>
            <ac:picMk id="22" creationId="{ED139220-A53D-BB35-1884-B5794A5A9E61}"/>
          </ac:picMkLst>
        </pc:picChg>
        <pc:picChg chg="add mod topLvl">
          <ac:chgData name="Jayakumar, Anand" userId="6cc3a520-efbc-4e1c-bd39-3e6623e0a555" providerId="ADAL" clId="{F2FE90F5-2525-4CDD-AD87-4AEE78B8502C}" dt="2025-02-02T15:55:26.062" v="6540" actId="164"/>
          <ac:picMkLst>
            <pc:docMk/>
            <pc:sldMk cId="1412747475" sldId="311"/>
            <ac:picMk id="23" creationId="{B7E05713-396A-FA55-BF3F-65DDD5C5071C}"/>
          </ac:picMkLst>
        </pc:picChg>
        <pc:picChg chg="add del mod topLvl">
          <ac:chgData name="Jayakumar, Anand" userId="6cc3a520-efbc-4e1c-bd39-3e6623e0a555" providerId="ADAL" clId="{F2FE90F5-2525-4CDD-AD87-4AEE78B8502C}" dt="2025-02-02T16:01:07.660" v="6652" actId="21"/>
          <ac:picMkLst>
            <pc:docMk/>
            <pc:sldMk cId="1412747475" sldId="311"/>
            <ac:picMk id="25" creationId="{1DDAAFF1-83AA-A618-D75B-130AA4CB97FB}"/>
          </ac:picMkLst>
        </pc:picChg>
        <pc:picChg chg="add del mod topLvl">
          <ac:chgData name="Jayakumar, Anand" userId="6cc3a520-efbc-4e1c-bd39-3e6623e0a555" providerId="ADAL" clId="{F2FE90F5-2525-4CDD-AD87-4AEE78B8502C}" dt="2025-02-02T16:01:07.660" v="6652" actId="21"/>
          <ac:picMkLst>
            <pc:docMk/>
            <pc:sldMk cId="1412747475" sldId="311"/>
            <ac:picMk id="26" creationId="{FEFBDBF2-B6BF-B1CC-1BB5-3A8015DE15A0}"/>
          </ac:picMkLst>
        </pc:picChg>
      </pc:sldChg>
      <pc:sldChg chg="addSp delSp modSp add mod">
        <pc:chgData name="Jayakumar, Anand" userId="6cc3a520-efbc-4e1c-bd39-3e6623e0a555" providerId="ADAL" clId="{F2FE90F5-2525-4CDD-AD87-4AEE78B8502C}" dt="2025-02-02T15:04:01.213" v="5638"/>
        <pc:sldMkLst>
          <pc:docMk/>
          <pc:sldMk cId="2180276871" sldId="312"/>
        </pc:sldMkLst>
        <pc:spChg chg="mod">
          <ac:chgData name="Jayakumar, Anand" userId="6cc3a520-efbc-4e1c-bd39-3e6623e0a555" providerId="ADAL" clId="{F2FE90F5-2525-4CDD-AD87-4AEE78B8502C}" dt="2025-01-31T17:55:06.471" v="3987" actId="1035"/>
          <ac:spMkLst>
            <pc:docMk/>
            <pc:sldMk cId="2180276871" sldId="312"/>
            <ac:spMk id="8" creationId="{336D7EF3-C825-8A2F-FF12-95A23359E837}"/>
          </ac:spMkLst>
        </pc:spChg>
        <pc:spChg chg="del mod">
          <ac:chgData name="Jayakumar, Anand" userId="6cc3a520-efbc-4e1c-bd39-3e6623e0a555" providerId="ADAL" clId="{F2FE90F5-2525-4CDD-AD87-4AEE78B8502C}" dt="2025-02-01T11:57:35.345" v="4502" actId="478"/>
          <ac:spMkLst>
            <pc:docMk/>
            <pc:sldMk cId="2180276871" sldId="312"/>
            <ac:spMk id="11" creationId="{734B8E03-248E-5F6F-A8B7-7739119BFB6B}"/>
          </ac:spMkLst>
        </pc:spChg>
        <pc:spChg chg="mod">
          <ac:chgData name="Jayakumar, Anand" userId="6cc3a520-efbc-4e1c-bd39-3e6623e0a555" providerId="ADAL" clId="{F2FE90F5-2525-4CDD-AD87-4AEE78B8502C}" dt="2025-02-01T12:29:34.159" v="4788" actId="1035"/>
          <ac:spMkLst>
            <pc:docMk/>
            <pc:sldMk cId="2180276871" sldId="312"/>
            <ac:spMk id="13" creationId="{10A0A6E0-6C90-9488-0B27-19F731259AE6}"/>
          </ac:spMkLst>
        </pc:spChg>
        <pc:grpChg chg="del">
          <ac:chgData name="Jayakumar, Anand" userId="6cc3a520-efbc-4e1c-bd39-3e6623e0a555" providerId="ADAL" clId="{F2FE90F5-2525-4CDD-AD87-4AEE78B8502C}" dt="2025-01-31T17:54:52.065" v="3981" actId="478"/>
          <ac:grpSpMkLst>
            <pc:docMk/>
            <pc:sldMk cId="2180276871" sldId="312"/>
            <ac:grpSpMk id="15" creationId="{757E1C3F-CC65-9AFF-5DEA-3BB30E1B044E}"/>
          </ac:grpSpMkLst>
        </pc:grpChg>
        <pc:grpChg chg="del">
          <ac:chgData name="Jayakumar, Anand" userId="6cc3a520-efbc-4e1c-bd39-3e6623e0a555" providerId="ADAL" clId="{F2FE90F5-2525-4CDD-AD87-4AEE78B8502C}" dt="2025-01-31T17:54:52.065" v="3981" actId="478"/>
          <ac:grpSpMkLst>
            <pc:docMk/>
            <pc:sldMk cId="2180276871" sldId="312"/>
            <ac:grpSpMk id="18" creationId="{138AD0B0-9A1F-CE04-6171-D51FF6A05E90}"/>
          </ac:grpSpMkLst>
        </pc:grpChg>
        <pc:graphicFrameChg chg="add del mod">
          <ac:chgData name="Jayakumar, Anand" userId="6cc3a520-efbc-4e1c-bd39-3e6623e0a555" providerId="ADAL" clId="{F2FE90F5-2525-4CDD-AD87-4AEE78B8502C}" dt="2025-02-01T11:57:56.737" v="4504" actId="478"/>
          <ac:graphicFrameMkLst>
            <pc:docMk/>
            <pc:sldMk cId="2180276871" sldId="312"/>
            <ac:graphicFrameMk id="2" creationId="{FB52A8BF-7895-3C56-4EC1-B830BB5E6D77}"/>
          </ac:graphicFrameMkLst>
        </pc:graphicFrameChg>
        <pc:graphicFrameChg chg="add mod modGraphic">
          <ac:chgData name="Jayakumar, Anand" userId="6cc3a520-efbc-4e1c-bd39-3e6623e0a555" providerId="ADAL" clId="{F2FE90F5-2525-4CDD-AD87-4AEE78B8502C}" dt="2025-02-02T15:04:01.213" v="5638"/>
          <ac:graphicFrameMkLst>
            <pc:docMk/>
            <pc:sldMk cId="2180276871" sldId="312"/>
            <ac:graphicFrameMk id="3" creationId="{EE034662-64BA-3E33-1ADC-5D110F2185A7}"/>
          </ac:graphicFrameMkLst>
        </pc:graphicFrameChg>
      </pc:sldChg>
      <pc:sldChg chg="addSp delSp modSp add mod ord">
        <pc:chgData name="Jayakumar, Anand" userId="6cc3a520-efbc-4e1c-bd39-3e6623e0a555" providerId="ADAL" clId="{F2FE90F5-2525-4CDD-AD87-4AEE78B8502C}" dt="2025-02-14T08:42:35.064" v="8288" actId="20577"/>
        <pc:sldMkLst>
          <pc:docMk/>
          <pc:sldMk cId="3754551694" sldId="313"/>
        </pc:sldMkLst>
        <pc:spChg chg="add mod">
          <ac:chgData name="Jayakumar, Anand" userId="6cc3a520-efbc-4e1c-bd39-3e6623e0a555" providerId="ADAL" clId="{F2FE90F5-2525-4CDD-AD87-4AEE78B8502C}" dt="2025-02-01T10:28:33.204" v="4062" actId="14100"/>
          <ac:spMkLst>
            <pc:docMk/>
            <pc:sldMk cId="3754551694" sldId="313"/>
            <ac:spMk id="2" creationId="{2FD55E94-4A0F-2151-33B9-93643FD5E38B}"/>
          </ac:spMkLst>
        </pc:spChg>
        <pc:spChg chg="del">
          <ac:chgData name="Jayakumar, Anand" userId="6cc3a520-efbc-4e1c-bd39-3e6623e0a555" providerId="ADAL" clId="{F2FE90F5-2525-4CDD-AD87-4AEE78B8502C}" dt="2025-01-31T17:39:01.719" v="3631" actId="478"/>
          <ac:spMkLst>
            <pc:docMk/>
            <pc:sldMk cId="3754551694" sldId="313"/>
            <ac:spMk id="2" creationId="{FCFFBE5A-3B81-B2F9-2083-684A7BB71012}"/>
          </ac:spMkLst>
        </pc:spChg>
        <pc:spChg chg="add mod">
          <ac:chgData name="Jayakumar, Anand" userId="6cc3a520-efbc-4e1c-bd39-3e6623e0a555" providerId="ADAL" clId="{F2FE90F5-2525-4CDD-AD87-4AEE78B8502C}" dt="2025-02-01T10:29:00.329" v="4071" actId="1076"/>
          <ac:spMkLst>
            <pc:docMk/>
            <pc:sldMk cId="3754551694" sldId="313"/>
            <ac:spMk id="3" creationId="{E53688F7-74E5-EFDF-DB13-9300A70B3174}"/>
          </ac:spMkLst>
        </pc:spChg>
        <pc:spChg chg="add mod">
          <ac:chgData name="Jayakumar, Anand" userId="6cc3a520-efbc-4e1c-bd39-3e6623e0a555" providerId="ADAL" clId="{F2FE90F5-2525-4CDD-AD87-4AEE78B8502C}" dt="2025-02-01T10:29:14.789" v="4091" actId="1076"/>
          <ac:spMkLst>
            <pc:docMk/>
            <pc:sldMk cId="3754551694" sldId="313"/>
            <ac:spMk id="4" creationId="{809FCFA5-8ADB-3088-BD11-15F4F9B7B97C}"/>
          </ac:spMkLst>
        </pc:spChg>
        <pc:spChg chg="mod">
          <ac:chgData name="Jayakumar, Anand" userId="6cc3a520-efbc-4e1c-bd39-3e6623e0a555" providerId="ADAL" clId="{F2FE90F5-2525-4CDD-AD87-4AEE78B8502C}" dt="2025-01-31T17:45:24.395" v="3759" actId="14100"/>
          <ac:spMkLst>
            <pc:docMk/>
            <pc:sldMk cId="3754551694" sldId="313"/>
            <ac:spMk id="6" creationId="{954EEEE7-6A22-85DD-C1F5-D6A1CD969F71}"/>
          </ac:spMkLst>
        </pc:spChg>
        <pc:spChg chg="add mod">
          <ac:chgData name="Jayakumar, Anand" userId="6cc3a520-efbc-4e1c-bd39-3e6623e0a555" providerId="ADAL" clId="{F2FE90F5-2525-4CDD-AD87-4AEE78B8502C}" dt="2025-02-14T08:42:35.064" v="8288" actId="20577"/>
          <ac:spMkLst>
            <pc:docMk/>
            <pc:sldMk cId="3754551694" sldId="313"/>
            <ac:spMk id="7" creationId="{BC35E349-653A-9338-47E7-CCE6632669FD}"/>
          </ac:spMkLst>
        </pc:spChg>
        <pc:spChg chg="add mod">
          <ac:chgData name="Jayakumar, Anand" userId="6cc3a520-efbc-4e1c-bd39-3e6623e0a555" providerId="ADAL" clId="{F2FE90F5-2525-4CDD-AD87-4AEE78B8502C}" dt="2025-02-01T10:30:10.435" v="4115" actId="1076"/>
          <ac:spMkLst>
            <pc:docMk/>
            <pc:sldMk cId="3754551694" sldId="313"/>
            <ac:spMk id="8" creationId="{20CC927A-EA82-156B-0450-4ACA7A881FDF}"/>
          </ac:spMkLst>
        </pc:spChg>
        <pc:spChg chg="add mod">
          <ac:chgData name="Jayakumar, Anand" userId="6cc3a520-efbc-4e1c-bd39-3e6623e0a555" providerId="ADAL" clId="{F2FE90F5-2525-4CDD-AD87-4AEE78B8502C}" dt="2025-02-01T10:33:18.675" v="4118" actId="1076"/>
          <ac:spMkLst>
            <pc:docMk/>
            <pc:sldMk cId="3754551694" sldId="313"/>
            <ac:spMk id="9" creationId="{FA33477A-27A7-3016-5AF0-F0D57CC0431A}"/>
          </ac:spMkLst>
        </pc:spChg>
        <pc:spChg chg="add mod">
          <ac:chgData name="Jayakumar, Anand" userId="6cc3a520-efbc-4e1c-bd39-3e6623e0a555" providerId="ADAL" clId="{F2FE90F5-2525-4CDD-AD87-4AEE78B8502C}" dt="2025-02-01T10:33:24.949" v="4120" actId="1076"/>
          <ac:spMkLst>
            <pc:docMk/>
            <pc:sldMk cId="3754551694" sldId="313"/>
            <ac:spMk id="10" creationId="{28F9A490-1C16-6C22-20E5-426AB52D348F}"/>
          </ac:spMkLst>
        </pc:spChg>
        <pc:spChg chg="add mod">
          <ac:chgData name="Jayakumar, Anand" userId="6cc3a520-efbc-4e1c-bd39-3e6623e0a555" providerId="ADAL" clId="{F2FE90F5-2525-4CDD-AD87-4AEE78B8502C}" dt="2025-02-01T10:38:54.338" v="4252" actId="1076"/>
          <ac:spMkLst>
            <pc:docMk/>
            <pc:sldMk cId="3754551694" sldId="313"/>
            <ac:spMk id="11" creationId="{6F626C26-4D80-A04C-6F09-388192F5CF74}"/>
          </ac:spMkLst>
        </pc:spChg>
        <pc:spChg chg="del mod">
          <ac:chgData name="Jayakumar, Anand" userId="6cc3a520-efbc-4e1c-bd39-3e6623e0a555" providerId="ADAL" clId="{F2FE90F5-2525-4CDD-AD87-4AEE78B8502C}" dt="2025-01-31T17:25:35.131" v="3565" actId="478"/>
          <ac:spMkLst>
            <pc:docMk/>
            <pc:sldMk cId="3754551694" sldId="313"/>
            <ac:spMk id="11" creationId="{9FB3F465-68E3-87DC-A8F5-CC44A72F3EE7}"/>
          </ac:spMkLst>
        </pc:spChg>
        <pc:spChg chg="add del mod">
          <ac:chgData name="Jayakumar, Anand" userId="6cc3a520-efbc-4e1c-bd39-3e6623e0a555" providerId="ADAL" clId="{F2FE90F5-2525-4CDD-AD87-4AEE78B8502C}" dt="2025-02-03T01:24:26.498" v="6895" actId="478"/>
          <ac:spMkLst>
            <pc:docMk/>
            <pc:sldMk cId="3754551694" sldId="313"/>
            <ac:spMk id="12" creationId="{505371C8-77A5-EA27-5AF1-A080DC6E9CA3}"/>
          </ac:spMkLst>
        </pc:spChg>
        <pc:spChg chg="add del mod">
          <ac:chgData name="Jayakumar, Anand" userId="6cc3a520-efbc-4e1c-bd39-3e6623e0a555" providerId="ADAL" clId="{F2FE90F5-2525-4CDD-AD87-4AEE78B8502C}" dt="2025-02-03T01:24:29.620" v="6896" actId="478"/>
          <ac:spMkLst>
            <pc:docMk/>
            <pc:sldMk cId="3754551694" sldId="313"/>
            <ac:spMk id="13" creationId="{63ACDF00-02F6-D645-E6B6-A281CDF8731F}"/>
          </ac:spMkLst>
        </pc:spChg>
        <pc:spChg chg="del mod">
          <ac:chgData name="Jayakumar, Anand" userId="6cc3a520-efbc-4e1c-bd39-3e6623e0a555" providerId="ADAL" clId="{F2FE90F5-2525-4CDD-AD87-4AEE78B8502C}" dt="2025-01-31T17:25:35.131" v="3565" actId="478"/>
          <ac:spMkLst>
            <pc:docMk/>
            <pc:sldMk cId="3754551694" sldId="313"/>
            <ac:spMk id="14" creationId="{573B6F0F-634E-07F3-3BAC-520906413FEA}"/>
          </ac:spMkLst>
        </pc:spChg>
        <pc:spChg chg="del mod">
          <ac:chgData name="Jayakumar, Anand" userId="6cc3a520-efbc-4e1c-bd39-3e6623e0a555" providerId="ADAL" clId="{F2FE90F5-2525-4CDD-AD87-4AEE78B8502C}" dt="2025-01-31T17:25:35.131" v="3565" actId="478"/>
          <ac:spMkLst>
            <pc:docMk/>
            <pc:sldMk cId="3754551694" sldId="313"/>
            <ac:spMk id="16" creationId="{F4B6EB9E-DCA5-FF2C-F5B7-17BE78492C38}"/>
          </ac:spMkLst>
        </pc:spChg>
        <pc:spChg chg="del mod">
          <ac:chgData name="Jayakumar, Anand" userId="6cc3a520-efbc-4e1c-bd39-3e6623e0a555" providerId="ADAL" clId="{F2FE90F5-2525-4CDD-AD87-4AEE78B8502C}" dt="2025-01-31T17:25:35.131" v="3565" actId="478"/>
          <ac:spMkLst>
            <pc:docMk/>
            <pc:sldMk cId="3754551694" sldId="313"/>
            <ac:spMk id="17" creationId="{D419821B-23EF-BEF0-D10A-B6BE43FEBD7A}"/>
          </ac:spMkLst>
        </pc:spChg>
        <pc:spChg chg="del">
          <ac:chgData name="Jayakumar, Anand" userId="6cc3a520-efbc-4e1c-bd39-3e6623e0a555" providerId="ADAL" clId="{F2FE90F5-2525-4CDD-AD87-4AEE78B8502C}" dt="2025-01-31T17:25:30.053" v="3563" actId="478"/>
          <ac:spMkLst>
            <pc:docMk/>
            <pc:sldMk cId="3754551694" sldId="313"/>
            <ac:spMk id="21" creationId="{E12943D3-F5D7-361A-BE4D-07ADE3277AE1}"/>
          </ac:spMkLst>
        </pc:spChg>
        <pc:spChg chg="del mod">
          <ac:chgData name="Jayakumar, Anand" userId="6cc3a520-efbc-4e1c-bd39-3e6623e0a555" providerId="ADAL" clId="{F2FE90F5-2525-4CDD-AD87-4AEE78B8502C}" dt="2025-01-31T17:25:35.131" v="3565" actId="478"/>
          <ac:spMkLst>
            <pc:docMk/>
            <pc:sldMk cId="3754551694" sldId="313"/>
            <ac:spMk id="22" creationId="{F7B26357-A3EF-DBD9-2485-AEB476A6691B}"/>
          </ac:spMkLst>
        </pc:spChg>
        <pc:spChg chg="add mod">
          <ac:chgData name="Jayakumar, Anand" userId="6cc3a520-efbc-4e1c-bd39-3e6623e0a555" providerId="ADAL" clId="{F2FE90F5-2525-4CDD-AD87-4AEE78B8502C}" dt="2025-01-31T17:39:33.133" v="3640"/>
          <ac:spMkLst>
            <pc:docMk/>
            <pc:sldMk cId="3754551694" sldId="313"/>
            <ac:spMk id="30" creationId="{1271D2E4-5A68-9DFD-001D-08BEF04EBD3E}"/>
          </ac:spMkLst>
        </pc:spChg>
        <pc:grpChg chg="del">
          <ac:chgData name="Jayakumar, Anand" userId="6cc3a520-efbc-4e1c-bd39-3e6623e0a555" providerId="ADAL" clId="{F2FE90F5-2525-4CDD-AD87-4AEE78B8502C}" dt="2025-01-31T17:42:00.199" v="3664" actId="478"/>
          <ac:grpSpMkLst>
            <pc:docMk/>
            <pc:sldMk cId="3754551694" sldId="313"/>
            <ac:grpSpMk id="9" creationId="{22F0AE96-D814-B1C9-4BE1-D9CCD77FD2AD}"/>
          </ac:grpSpMkLst>
        </pc:grpChg>
        <pc:grpChg chg="del">
          <ac:chgData name="Jayakumar, Anand" userId="6cc3a520-efbc-4e1c-bd39-3e6623e0a555" providerId="ADAL" clId="{F2FE90F5-2525-4CDD-AD87-4AEE78B8502C}" dt="2025-01-31T17:42:00.199" v="3664" actId="478"/>
          <ac:grpSpMkLst>
            <pc:docMk/>
            <pc:sldMk cId="3754551694" sldId="313"/>
            <ac:grpSpMk id="20" creationId="{EB9D2686-9731-0F85-4C5E-51C0822C67AB}"/>
          </ac:grpSpMkLst>
        </pc:grpChg>
        <pc:picChg chg="add mod">
          <ac:chgData name="Jayakumar, Anand" userId="6cc3a520-efbc-4e1c-bd39-3e6623e0a555" providerId="ADAL" clId="{F2FE90F5-2525-4CDD-AD87-4AEE78B8502C}" dt="2025-01-31T17:42:31.850" v="3689" actId="1035"/>
          <ac:picMkLst>
            <pc:docMk/>
            <pc:sldMk cId="3754551694" sldId="313"/>
            <ac:picMk id="5" creationId="{F1132AFA-4591-AE50-DD31-5E908C54F1DB}"/>
          </ac:picMkLst>
        </pc:picChg>
        <pc:picChg chg="del">
          <ac:chgData name="Jayakumar, Anand" userId="6cc3a520-efbc-4e1c-bd39-3e6623e0a555" providerId="ADAL" clId="{F2FE90F5-2525-4CDD-AD87-4AEE78B8502C}" dt="2025-01-31T17:25:30.053" v="3563" actId="478"/>
          <ac:picMkLst>
            <pc:docMk/>
            <pc:sldMk cId="3754551694" sldId="313"/>
            <ac:picMk id="7" creationId="{CBA3DE23-07BE-A263-B27E-E929972785A0}"/>
          </ac:picMkLst>
        </pc:picChg>
        <pc:picChg chg="del">
          <ac:chgData name="Jayakumar, Anand" userId="6cc3a520-efbc-4e1c-bd39-3e6623e0a555" providerId="ADAL" clId="{F2FE90F5-2525-4CDD-AD87-4AEE78B8502C}" dt="2025-01-31T17:25:30.053" v="3563" actId="478"/>
          <ac:picMkLst>
            <pc:docMk/>
            <pc:sldMk cId="3754551694" sldId="313"/>
            <ac:picMk id="8" creationId="{F8708EAE-92ED-17D5-FE21-AC0681895C7A}"/>
          </ac:picMkLst>
        </pc:picChg>
        <pc:picChg chg="del">
          <ac:chgData name="Jayakumar, Anand" userId="6cc3a520-efbc-4e1c-bd39-3e6623e0a555" providerId="ADAL" clId="{F2FE90F5-2525-4CDD-AD87-4AEE78B8502C}" dt="2025-01-31T17:25:30.053" v="3563" actId="478"/>
          <ac:picMkLst>
            <pc:docMk/>
            <pc:sldMk cId="3754551694" sldId="313"/>
            <ac:picMk id="13" creationId="{25305228-198C-02F4-ADC5-76624D1C1F6D}"/>
          </ac:picMkLst>
        </pc:picChg>
        <pc:picChg chg="del">
          <ac:chgData name="Jayakumar, Anand" userId="6cc3a520-efbc-4e1c-bd39-3e6623e0a555" providerId="ADAL" clId="{F2FE90F5-2525-4CDD-AD87-4AEE78B8502C}" dt="2025-01-31T17:25:30.053" v="3563" actId="478"/>
          <ac:picMkLst>
            <pc:docMk/>
            <pc:sldMk cId="3754551694" sldId="313"/>
            <ac:picMk id="15" creationId="{C39F0FEA-B460-3903-E301-DB3A3951EF20}"/>
          </ac:picMkLst>
        </pc:picChg>
        <pc:picChg chg="del">
          <ac:chgData name="Jayakumar, Anand" userId="6cc3a520-efbc-4e1c-bd39-3e6623e0a555" providerId="ADAL" clId="{F2FE90F5-2525-4CDD-AD87-4AEE78B8502C}" dt="2025-01-31T17:25:30.053" v="3563" actId="478"/>
          <ac:picMkLst>
            <pc:docMk/>
            <pc:sldMk cId="3754551694" sldId="313"/>
            <ac:picMk id="18" creationId="{A7350E51-E895-8B0A-9CE8-4106CC010167}"/>
          </ac:picMkLst>
        </pc:picChg>
        <pc:picChg chg="del mod">
          <ac:chgData name="Jayakumar, Anand" userId="6cc3a520-efbc-4e1c-bd39-3e6623e0a555" providerId="ADAL" clId="{F2FE90F5-2525-4CDD-AD87-4AEE78B8502C}" dt="2025-01-31T17:25:35.131" v="3565" actId="478"/>
          <ac:picMkLst>
            <pc:docMk/>
            <pc:sldMk cId="3754551694" sldId="313"/>
            <ac:picMk id="19" creationId="{E82100F3-8BED-41CA-ACB3-105C3A12F343}"/>
          </ac:picMkLst>
        </pc:picChg>
        <pc:picChg chg="add mod">
          <ac:chgData name="Jayakumar, Anand" userId="6cc3a520-efbc-4e1c-bd39-3e6623e0a555" providerId="ADAL" clId="{F2FE90F5-2525-4CDD-AD87-4AEE78B8502C}" dt="2025-01-31T17:42:31.850" v="3689" actId="1035"/>
          <ac:picMkLst>
            <pc:docMk/>
            <pc:sldMk cId="3754551694" sldId="313"/>
            <ac:picMk id="23" creationId="{4B2D439B-B3B1-E2F6-5CB5-36261418074B}"/>
          </ac:picMkLst>
        </pc:picChg>
        <pc:picChg chg="add mod">
          <ac:chgData name="Jayakumar, Anand" userId="6cc3a520-efbc-4e1c-bd39-3e6623e0a555" providerId="ADAL" clId="{F2FE90F5-2525-4CDD-AD87-4AEE78B8502C}" dt="2025-01-31T17:42:31.850" v="3689" actId="1035"/>
          <ac:picMkLst>
            <pc:docMk/>
            <pc:sldMk cId="3754551694" sldId="313"/>
            <ac:picMk id="24" creationId="{446BF420-556E-B4CD-1DAB-3B7A0FA52C0F}"/>
          </ac:picMkLst>
        </pc:picChg>
        <pc:picChg chg="add mod">
          <ac:chgData name="Jayakumar, Anand" userId="6cc3a520-efbc-4e1c-bd39-3e6623e0a555" providerId="ADAL" clId="{F2FE90F5-2525-4CDD-AD87-4AEE78B8502C}" dt="2025-01-31T17:42:31.850" v="3689" actId="1035"/>
          <ac:picMkLst>
            <pc:docMk/>
            <pc:sldMk cId="3754551694" sldId="313"/>
            <ac:picMk id="25" creationId="{E4F36562-90D0-4A4C-7F2B-FB245C3AE2DB}"/>
          </ac:picMkLst>
        </pc:picChg>
        <pc:picChg chg="add mod">
          <ac:chgData name="Jayakumar, Anand" userId="6cc3a520-efbc-4e1c-bd39-3e6623e0a555" providerId="ADAL" clId="{F2FE90F5-2525-4CDD-AD87-4AEE78B8502C}" dt="2025-01-31T17:42:49.257" v="3701" actId="1035"/>
          <ac:picMkLst>
            <pc:docMk/>
            <pc:sldMk cId="3754551694" sldId="313"/>
            <ac:picMk id="26" creationId="{3C38BCAC-5DE5-4339-7D83-8176BC59CE21}"/>
          </ac:picMkLst>
        </pc:picChg>
        <pc:picChg chg="add mod">
          <ac:chgData name="Jayakumar, Anand" userId="6cc3a520-efbc-4e1c-bd39-3e6623e0a555" providerId="ADAL" clId="{F2FE90F5-2525-4CDD-AD87-4AEE78B8502C}" dt="2025-01-31T17:42:49.257" v="3701" actId="1035"/>
          <ac:picMkLst>
            <pc:docMk/>
            <pc:sldMk cId="3754551694" sldId="313"/>
            <ac:picMk id="27" creationId="{0028A4FD-B5C3-E3E5-44E1-26A75F7A16EB}"/>
          </ac:picMkLst>
        </pc:picChg>
        <pc:picChg chg="add mod">
          <ac:chgData name="Jayakumar, Anand" userId="6cc3a520-efbc-4e1c-bd39-3e6623e0a555" providerId="ADAL" clId="{F2FE90F5-2525-4CDD-AD87-4AEE78B8502C}" dt="2025-01-31T17:42:49.257" v="3701" actId="1035"/>
          <ac:picMkLst>
            <pc:docMk/>
            <pc:sldMk cId="3754551694" sldId="313"/>
            <ac:picMk id="28" creationId="{B6710ACC-562B-A57B-CF17-0FC7571890C7}"/>
          </ac:picMkLst>
        </pc:picChg>
        <pc:picChg chg="add mod">
          <ac:chgData name="Jayakumar, Anand" userId="6cc3a520-efbc-4e1c-bd39-3e6623e0a555" providerId="ADAL" clId="{F2FE90F5-2525-4CDD-AD87-4AEE78B8502C}" dt="2025-01-31T17:42:49.257" v="3701" actId="1035"/>
          <ac:picMkLst>
            <pc:docMk/>
            <pc:sldMk cId="3754551694" sldId="313"/>
            <ac:picMk id="29" creationId="{11FB50D5-B7D9-65D0-9214-E5A8B26543EC}"/>
          </ac:picMkLst>
        </pc:picChg>
      </pc:sldChg>
      <pc:sldChg chg="add mod ord modShow">
        <pc:chgData name="Jayakumar, Anand" userId="6cc3a520-efbc-4e1c-bd39-3e6623e0a555" providerId="ADAL" clId="{F2FE90F5-2525-4CDD-AD87-4AEE78B8502C}" dt="2025-02-14T13:36:46.931" v="8315" actId="729"/>
        <pc:sldMkLst>
          <pc:docMk/>
          <pc:sldMk cId="4089814977" sldId="314"/>
        </pc:sldMkLst>
      </pc:sldChg>
      <pc:sldChg chg="addSp delSp modSp add mod ord">
        <pc:chgData name="Jayakumar, Anand" userId="6cc3a520-efbc-4e1c-bd39-3e6623e0a555" providerId="ADAL" clId="{F2FE90F5-2525-4CDD-AD87-4AEE78B8502C}" dt="2025-02-02T16:12:55.510" v="6893"/>
        <pc:sldMkLst>
          <pc:docMk/>
          <pc:sldMk cId="4006209864" sldId="315"/>
        </pc:sldMkLst>
        <pc:spChg chg="mod topLvl">
          <ac:chgData name="Jayakumar, Anand" userId="6cc3a520-efbc-4e1c-bd39-3e6623e0a555" providerId="ADAL" clId="{F2FE90F5-2525-4CDD-AD87-4AEE78B8502C}" dt="2025-02-02T16:05:13.117" v="6732" actId="255"/>
          <ac:spMkLst>
            <pc:docMk/>
            <pc:sldMk cId="4006209864" sldId="315"/>
            <ac:spMk id="4" creationId="{6D644938-F4B6-83D7-4E17-7962BD71ECED}"/>
          </ac:spMkLst>
        </pc:spChg>
        <pc:spChg chg="mod topLvl">
          <ac:chgData name="Jayakumar, Anand" userId="6cc3a520-efbc-4e1c-bd39-3e6623e0a555" providerId="ADAL" clId="{F2FE90F5-2525-4CDD-AD87-4AEE78B8502C}" dt="2025-02-02T16:05:19.630" v="6733" actId="255"/>
          <ac:spMkLst>
            <pc:docMk/>
            <pc:sldMk cId="4006209864" sldId="315"/>
            <ac:spMk id="7" creationId="{FE5545D0-177B-A22D-B128-D1879A292E75}"/>
          </ac:spMkLst>
        </pc:spChg>
        <pc:spChg chg="mod topLvl">
          <ac:chgData name="Jayakumar, Anand" userId="6cc3a520-efbc-4e1c-bd39-3e6623e0a555" providerId="ADAL" clId="{F2FE90F5-2525-4CDD-AD87-4AEE78B8502C}" dt="2025-02-02T16:05:08.415" v="6731" actId="255"/>
          <ac:spMkLst>
            <pc:docMk/>
            <pc:sldMk cId="4006209864" sldId="315"/>
            <ac:spMk id="11" creationId="{734B8E03-248E-5F6F-A8B7-7739119BFB6B}"/>
          </ac:spMkLst>
        </pc:spChg>
        <pc:spChg chg="mod topLvl">
          <ac:chgData name="Jayakumar, Anand" userId="6cc3a520-efbc-4e1c-bd39-3e6623e0a555" providerId="ADAL" clId="{F2FE90F5-2525-4CDD-AD87-4AEE78B8502C}" dt="2025-02-02T16:05:25.620" v="6734" actId="255"/>
          <ac:spMkLst>
            <pc:docMk/>
            <pc:sldMk cId="4006209864" sldId="315"/>
            <ac:spMk id="12" creationId="{120C52D1-77D9-3DA4-B43A-AD6E7F224C4B}"/>
          </ac:spMkLst>
        </pc:spChg>
        <pc:spChg chg="add mod">
          <ac:chgData name="Jayakumar, Anand" userId="6cc3a520-efbc-4e1c-bd39-3e6623e0a555" providerId="ADAL" clId="{F2FE90F5-2525-4CDD-AD87-4AEE78B8502C}" dt="2025-02-02T15:55:49.515" v="6546"/>
          <ac:spMkLst>
            <pc:docMk/>
            <pc:sldMk cId="4006209864" sldId="315"/>
            <ac:spMk id="34" creationId="{734B8E03-248E-5F6F-A8B7-7739119BFB6B}"/>
          </ac:spMkLst>
        </pc:spChg>
        <pc:spChg chg="add mod">
          <ac:chgData name="Jayakumar, Anand" userId="6cc3a520-efbc-4e1c-bd39-3e6623e0a555" providerId="ADAL" clId="{F2FE90F5-2525-4CDD-AD87-4AEE78B8502C}" dt="2025-02-02T15:55:54.454" v="6547"/>
          <ac:spMkLst>
            <pc:docMk/>
            <pc:sldMk cId="4006209864" sldId="315"/>
            <ac:spMk id="38" creationId="{38325163-56BE-C7B9-0799-2AA7B0A4A1F5}"/>
          </ac:spMkLst>
        </pc:spChg>
        <pc:spChg chg="add mod topLvl">
          <ac:chgData name="Jayakumar, Anand" userId="6cc3a520-efbc-4e1c-bd39-3e6623e0a555" providerId="ADAL" clId="{F2FE90F5-2525-4CDD-AD87-4AEE78B8502C}" dt="2025-02-02T16:05:29.798" v="6735" actId="255"/>
          <ac:spMkLst>
            <pc:docMk/>
            <pc:sldMk cId="4006209864" sldId="315"/>
            <ac:spMk id="42" creationId="{551E4083-A89B-528A-6193-E5B50D5CF976}"/>
          </ac:spMkLst>
        </pc:spChg>
        <pc:spChg chg="add mod">
          <ac:chgData name="Jayakumar, Anand" userId="6cc3a520-efbc-4e1c-bd39-3e6623e0a555" providerId="ADAL" clId="{F2FE90F5-2525-4CDD-AD87-4AEE78B8502C}" dt="2025-02-02T16:05:41.112" v="6737" actId="1076"/>
          <ac:spMkLst>
            <pc:docMk/>
            <pc:sldMk cId="4006209864" sldId="315"/>
            <ac:spMk id="63" creationId="{D0C83081-2571-D4DB-FB87-68E22AF16F89}"/>
          </ac:spMkLst>
        </pc:spChg>
        <pc:grpChg chg="add del mod topLvl">
          <ac:chgData name="Jayakumar, Anand" userId="6cc3a520-efbc-4e1c-bd39-3e6623e0a555" providerId="ADAL" clId="{F2FE90F5-2525-4CDD-AD87-4AEE78B8502C}" dt="2025-02-02T15:57:56.631" v="6567" actId="165"/>
          <ac:grpSpMkLst>
            <pc:docMk/>
            <pc:sldMk cId="4006209864" sldId="315"/>
            <ac:grpSpMk id="22" creationId="{98B160E2-861E-22B6-3B5C-EC6F4C954525}"/>
          </ac:grpSpMkLst>
        </pc:grpChg>
        <pc:grpChg chg="add del mod topLvl">
          <ac:chgData name="Jayakumar, Anand" userId="6cc3a520-efbc-4e1c-bd39-3e6623e0a555" providerId="ADAL" clId="{F2FE90F5-2525-4CDD-AD87-4AEE78B8502C}" dt="2025-02-02T15:57:45.259" v="6565" actId="165"/>
          <ac:grpSpMkLst>
            <pc:docMk/>
            <pc:sldMk cId="4006209864" sldId="315"/>
            <ac:grpSpMk id="23" creationId="{FEB37BC3-4BEC-C139-01DC-E39C17B5AD38}"/>
          </ac:grpSpMkLst>
        </pc:grpChg>
        <pc:grpChg chg="add del mod topLvl">
          <ac:chgData name="Jayakumar, Anand" userId="6cc3a520-efbc-4e1c-bd39-3e6623e0a555" providerId="ADAL" clId="{F2FE90F5-2525-4CDD-AD87-4AEE78B8502C}" dt="2025-02-02T15:58:03.864" v="6569" actId="165"/>
          <ac:grpSpMkLst>
            <pc:docMk/>
            <pc:sldMk cId="4006209864" sldId="315"/>
            <ac:grpSpMk id="24" creationId="{37042443-10CA-8AFD-860C-E8D982A55698}"/>
          </ac:grpSpMkLst>
        </pc:grpChg>
        <pc:grpChg chg="del">
          <ac:chgData name="Jayakumar, Anand" userId="6cc3a520-efbc-4e1c-bd39-3e6623e0a555" providerId="ADAL" clId="{F2FE90F5-2525-4CDD-AD87-4AEE78B8502C}" dt="2025-02-02T15:53:13.930" v="6421" actId="165"/>
          <ac:grpSpMkLst>
            <pc:docMk/>
            <pc:sldMk cId="4006209864" sldId="315"/>
            <ac:grpSpMk id="25" creationId="{C8DA15CA-A747-C259-5A1E-2A18755567B5}"/>
          </ac:grpSpMkLst>
        </pc:grpChg>
        <pc:grpChg chg="add del mod">
          <ac:chgData name="Jayakumar, Anand" userId="6cc3a520-efbc-4e1c-bd39-3e6623e0a555" providerId="ADAL" clId="{F2FE90F5-2525-4CDD-AD87-4AEE78B8502C}" dt="2025-02-02T15:53:04.192" v="6419" actId="165"/>
          <ac:grpSpMkLst>
            <pc:docMk/>
            <pc:sldMk cId="4006209864" sldId="315"/>
            <ac:grpSpMk id="26" creationId="{40479559-3166-9E7F-8BF1-87269E60E3BF}"/>
          </ac:grpSpMkLst>
        </pc:grpChg>
        <pc:grpChg chg="add del mod">
          <ac:chgData name="Jayakumar, Anand" userId="6cc3a520-efbc-4e1c-bd39-3e6623e0a555" providerId="ADAL" clId="{F2FE90F5-2525-4CDD-AD87-4AEE78B8502C}" dt="2025-02-02T15:53:32.493" v="6424" actId="165"/>
          <ac:grpSpMkLst>
            <pc:docMk/>
            <pc:sldMk cId="4006209864" sldId="315"/>
            <ac:grpSpMk id="27" creationId="{8149A5F7-3D8C-A032-552D-5B42EBB9F109}"/>
          </ac:grpSpMkLst>
        </pc:grpChg>
        <pc:grpChg chg="del">
          <ac:chgData name="Jayakumar, Anand" userId="6cc3a520-efbc-4e1c-bd39-3e6623e0a555" providerId="ADAL" clId="{F2FE90F5-2525-4CDD-AD87-4AEE78B8502C}" dt="2025-02-02T15:50:33.917" v="6338" actId="165"/>
          <ac:grpSpMkLst>
            <pc:docMk/>
            <pc:sldMk cId="4006209864" sldId="315"/>
            <ac:grpSpMk id="28" creationId="{34DDCE60-8908-E23D-7DDC-BF06B90AAC62}"/>
          </ac:grpSpMkLst>
        </pc:grpChg>
        <pc:grpChg chg="del">
          <ac:chgData name="Jayakumar, Anand" userId="6cc3a520-efbc-4e1c-bd39-3e6623e0a555" providerId="ADAL" clId="{F2FE90F5-2525-4CDD-AD87-4AEE78B8502C}" dt="2025-02-02T15:50:49.614" v="6341" actId="165"/>
          <ac:grpSpMkLst>
            <pc:docMk/>
            <pc:sldMk cId="4006209864" sldId="315"/>
            <ac:grpSpMk id="29" creationId="{61667C29-7F7B-CAAC-10A6-A903C61D462F}"/>
          </ac:grpSpMkLst>
        </pc:grpChg>
        <pc:grpChg chg="del">
          <ac:chgData name="Jayakumar, Anand" userId="6cc3a520-efbc-4e1c-bd39-3e6623e0a555" providerId="ADAL" clId="{F2FE90F5-2525-4CDD-AD87-4AEE78B8502C}" dt="2025-02-02T15:52:28.739" v="6401" actId="165"/>
          <ac:grpSpMkLst>
            <pc:docMk/>
            <pc:sldMk cId="4006209864" sldId="315"/>
            <ac:grpSpMk id="30" creationId="{FD2BE740-E960-A0D1-760A-43B10F99C481}"/>
          </ac:grpSpMkLst>
        </pc:grpChg>
        <pc:grpChg chg="add del mod topLvl">
          <ac:chgData name="Jayakumar, Anand" userId="6cc3a520-efbc-4e1c-bd39-3e6623e0a555" providerId="ADAL" clId="{F2FE90F5-2525-4CDD-AD87-4AEE78B8502C}" dt="2025-02-02T15:58:13.500" v="6571" actId="165"/>
          <ac:grpSpMkLst>
            <pc:docMk/>
            <pc:sldMk cId="4006209864" sldId="315"/>
            <ac:grpSpMk id="31" creationId="{B6B74569-7537-7A1F-D61E-1320D0BA2CC2}"/>
          </ac:grpSpMkLst>
        </pc:grpChg>
        <pc:grpChg chg="add del mod">
          <ac:chgData name="Jayakumar, Anand" userId="6cc3a520-efbc-4e1c-bd39-3e6623e0a555" providerId="ADAL" clId="{F2FE90F5-2525-4CDD-AD87-4AEE78B8502C}" dt="2025-02-02T15:56:12.170" v="6551" actId="165"/>
          <ac:grpSpMkLst>
            <pc:docMk/>
            <pc:sldMk cId="4006209864" sldId="315"/>
            <ac:grpSpMk id="32" creationId="{9F2B5F3C-3750-578A-7244-6F77A967B469}"/>
          </ac:grpSpMkLst>
        </pc:grpChg>
        <pc:grpChg chg="add del mod">
          <ac:chgData name="Jayakumar, Anand" userId="6cc3a520-efbc-4e1c-bd39-3e6623e0a555" providerId="ADAL" clId="{F2FE90F5-2525-4CDD-AD87-4AEE78B8502C}" dt="2025-02-02T15:58:00.208" v="6568" actId="165"/>
          <ac:grpSpMkLst>
            <pc:docMk/>
            <pc:sldMk cId="4006209864" sldId="315"/>
            <ac:grpSpMk id="33" creationId="{80AD73FD-4D12-A2F9-B0E2-9D62B8C9C9D8}"/>
          </ac:grpSpMkLst>
        </pc:grpChg>
        <pc:grpChg chg="add mod">
          <ac:chgData name="Jayakumar, Anand" userId="6cc3a520-efbc-4e1c-bd39-3e6623e0a555" providerId="ADAL" clId="{F2FE90F5-2525-4CDD-AD87-4AEE78B8502C}" dt="2025-02-02T15:55:49.515" v="6546"/>
          <ac:grpSpMkLst>
            <pc:docMk/>
            <pc:sldMk cId="4006209864" sldId="315"/>
            <ac:grpSpMk id="35" creationId="{B3224790-C0E1-52DF-078C-17FDD7D79D13}"/>
          </ac:grpSpMkLst>
        </pc:grpChg>
        <pc:grpChg chg="add mod">
          <ac:chgData name="Jayakumar, Anand" userId="6cc3a520-efbc-4e1c-bd39-3e6623e0a555" providerId="ADAL" clId="{F2FE90F5-2525-4CDD-AD87-4AEE78B8502C}" dt="2025-02-02T15:55:54.454" v="6547"/>
          <ac:grpSpMkLst>
            <pc:docMk/>
            <pc:sldMk cId="4006209864" sldId="315"/>
            <ac:grpSpMk id="39" creationId="{7F115B0D-03D2-5808-D210-1ECD28437A2E}"/>
          </ac:grpSpMkLst>
        </pc:grpChg>
        <pc:grpChg chg="add del mod">
          <ac:chgData name="Jayakumar, Anand" userId="6cc3a520-efbc-4e1c-bd39-3e6623e0a555" providerId="ADAL" clId="{F2FE90F5-2525-4CDD-AD87-4AEE78B8502C}" dt="2025-02-02T15:56:12.170" v="6551" actId="165"/>
          <ac:grpSpMkLst>
            <pc:docMk/>
            <pc:sldMk cId="4006209864" sldId="315"/>
            <ac:grpSpMk id="43" creationId="{9EE5FC99-5571-CFAB-6C00-18A6D9F48393}"/>
          </ac:grpSpMkLst>
        </pc:grpChg>
        <pc:grpChg chg="add del mod topLvl">
          <ac:chgData name="Jayakumar, Anand" userId="6cc3a520-efbc-4e1c-bd39-3e6623e0a555" providerId="ADAL" clId="{F2FE90F5-2525-4CDD-AD87-4AEE78B8502C}" dt="2025-02-02T15:57:33.126" v="6563" actId="165"/>
          <ac:grpSpMkLst>
            <pc:docMk/>
            <pc:sldMk cId="4006209864" sldId="315"/>
            <ac:grpSpMk id="46" creationId="{67514B71-D493-B678-9DBD-33C9D43D31D6}"/>
          </ac:grpSpMkLst>
        </pc:grpChg>
        <pc:grpChg chg="add del mod">
          <ac:chgData name="Jayakumar, Anand" userId="6cc3a520-efbc-4e1c-bd39-3e6623e0a555" providerId="ADAL" clId="{F2FE90F5-2525-4CDD-AD87-4AEE78B8502C}" dt="2025-02-02T15:57:40.760" v="6564" actId="165"/>
          <ac:grpSpMkLst>
            <pc:docMk/>
            <pc:sldMk cId="4006209864" sldId="315"/>
            <ac:grpSpMk id="47" creationId="{D14A9F01-8F7A-B5FB-ACA2-4843C137FBBB}"/>
          </ac:grpSpMkLst>
        </pc:grpChg>
        <pc:grpChg chg="add del mod">
          <ac:chgData name="Jayakumar, Anand" userId="6cc3a520-efbc-4e1c-bd39-3e6623e0a555" providerId="ADAL" clId="{F2FE90F5-2525-4CDD-AD87-4AEE78B8502C}" dt="2025-02-02T15:57:48.620" v="6566" actId="165"/>
          <ac:grpSpMkLst>
            <pc:docMk/>
            <pc:sldMk cId="4006209864" sldId="315"/>
            <ac:grpSpMk id="48" creationId="{F5CA4D0D-471E-2D1F-1119-9B966517CD8E}"/>
          </ac:grpSpMkLst>
        </pc:grpChg>
        <pc:grpChg chg="add del mod">
          <ac:chgData name="Jayakumar, Anand" userId="6cc3a520-efbc-4e1c-bd39-3e6623e0a555" providerId="ADAL" clId="{F2FE90F5-2525-4CDD-AD87-4AEE78B8502C}" dt="2025-02-02T15:58:09.712" v="6570" actId="165"/>
          <ac:grpSpMkLst>
            <pc:docMk/>
            <pc:sldMk cId="4006209864" sldId="315"/>
            <ac:grpSpMk id="49" creationId="{0EC7F9EF-4B88-EA3C-CA37-ACCF62AC88C3}"/>
          </ac:grpSpMkLst>
        </pc:grpChg>
        <pc:grpChg chg="add del mod">
          <ac:chgData name="Jayakumar, Anand" userId="6cc3a520-efbc-4e1c-bd39-3e6623e0a555" providerId="ADAL" clId="{F2FE90F5-2525-4CDD-AD87-4AEE78B8502C}" dt="2025-02-02T15:57:26.412" v="6562" actId="165"/>
          <ac:grpSpMkLst>
            <pc:docMk/>
            <pc:sldMk cId="4006209864" sldId="315"/>
            <ac:grpSpMk id="50" creationId="{D2036E7E-D866-8F43-D49B-0872ADBBF9DD}"/>
          </ac:grpSpMkLst>
        </pc:grpChg>
        <pc:grpChg chg="add mod">
          <ac:chgData name="Jayakumar, Anand" userId="6cc3a520-efbc-4e1c-bd39-3e6623e0a555" providerId="ADAL" clId="{F2FE90F5-2525-4CDD-AD87-4AEE78B8502C}" dt="2025-02-02T16:00:26.491" v="6603" actId="164"/>
          <ac:grpSpMkLst>
            <pc:docMk/>
            <pc:sldMk cId="4006209864" sldId="315"/>
            <ac:grpSpMk id="51" creationId="{1E1D8DE9-EF63-4392-E0A6-76BB95C9DCA7}"/>
          </ac:grpSpMkLst>
        </pc:grpChg>
        <pc:grpChg chg="add mod">
          <ac:chgData name="Jayakumar, Anand" userId="6cc3a520-efbc-4e1c-bd39-3e6623e0a555" providerId="ADAL" clId="{F2FE90F5-2525-4CDD-AD87-4AEE78B8502C}" dt="2025-02-02T16:00:24.177" v="6602" actId="164"/>
          <ac:grpSpMkLst>
            <pc:docMk/>
            <pc:sldMk cId="4006209864" sldId="315"/>
            <ac:grpSpMk id="52" creationId="{6454369F-19D4-7BA8-25F6-8B3D1D6C2BBC}"/>
          </ac:grpSpMkLst>
        </pc:grpChg>
        <pc:grpChg chg="add mod">
          <ac:chgData name="Jayakumar, Anand" userId="6cc3a520-efbc-4e1c-bd39-3e6623e0a555" providerId="ADAL" clId="{F2FE90F5-2525-4CDD-AD87-4AEE78B8502C}" dt="2025-02-02T16:00:21.860" v="6601" actId="164"/>
          <ac:grpSpMkLst>
            <pc:docMk/>
            <pc:sldMk cId="4006209864" sldId="315"/>
            <ac:grpSpMk id="53" creationId="{EAEE79A1-9BEF-1AA2-53A5-AE13D49769CB}"/>
          </ac:grpSpMkLst>
        </pc:grpChg>
        <pc:grpChg chg="add mod">
          <ac:chgData name="Jayakumar, Anand" userId="6cc3a520-efbc-4e1c-bd39-3e6623e0a555" providerId="ADAL" clId="{F2FE90F5-2525-4CDD-AD87-4AEE78B8502C}" dt="2025-02-02T16:00:19.717" v="6600" actId="164"/>
          <ac:grpSpMkLst>
            <pc:docMk/>
            <pc:sldMk cId="4006209864" sldId="315"/>
            <ac:grpSpMk id="54" creationId="{9417202D-234D-FF0B-B9A9-6747DDC5C659}"/>
          </ac:grpSpMkLst>
        </pc:grpChg>
        <pc:grpChg chg="add mod">
          <ac:chgData name="Jayakumar, Anand" userId="6cc3a520-efbc-4e1c-bd39-3e6623e0a555" providerId="ADAL" clId="{F2FE90F5-2525-4CDD-AD87-4AEE78B8502C}" dt="2025-02-02T16:00:17.610" v="6599" actId="164"/>
          <ac:grpSpMkLst>
            <pc:docMk/>
            <pc:sldMk cId="4006209864" sldId="315"/>
            <ac:grpSpMk id="55" creationId="{0B496CA5-F7B2-96C2-96D4-E2B82E737525}"/>
          </ac:grpSpMkLst>
        </pc:grpChg>
        <pc:grpChg chg="add mod">
          <ac:chgData name="Jayakumar, Anand" userId="6cc3a520-efbc-4e1c-bd39-3e6623e0a555" providerId="ADAL" clId="{F2FE90F5-2525-4CDD-AD87-4AEE78B8502C}" dt="2025-02-02T16:00:45.562" v="6629" actId="1036"/>
          <ac:grpSpMkLst>
            <pc:docMk/>
            <pc:sldMk cId="4006209864" sldId="315"/>
            <ac:grpSpMk id="56" creationId="{047BCD0F-B2A3-5194-1F0D-CB86A2B16340}"/>
          </ac:grpSpMkLst>
        </pc:grpChg>
        <pc:grpChg chg="add mod">
          <ac:chgData name="Jayakumar, Anand" userId="6cc3a520-efbc-4e1c-bd39-3e6623e0a555" providerId="ADAL" clId="{F2FE90F5-2525-4CDD-AD87-4AEE78B8502C}" dt="2025-02-02T16:00:45.562" v="6629" actId="1036"/>
          <ac:grpSpMkLst>
            <pc:docMk/>
            <pc:sldMk cId="4006209864" sldId="315"/>
            <ac:grpSpMk id="57" creationId="{C86FF960-77DB-14F6-C3B2-C201D0813D7D}"/>
          </ac:grpSpMkLst>
        </pc:grpChg>
        <pc:grpChg chg="add mod">
          <ac:chgData name="Jayakumar, Anand" userId="6cc3a520-efbc-4e1c-bd39-3e6623e0a555" providerId="ADAL" clId="{F2FE90F5-2525-4CDD-AD87-4AEE78B8502C}" dt="2025-02-02T16:00:45.562" v="6629" actId="1036"/>
          <ac:grpSpMkLst>
            <pc:docMk/>
            <pc:sldMk cId="4006209864" sldId="315"/>
            <ac:grpSpMk id="58" creationId="{522784D2-C371-6AE0-DABE-07B4162BF62D}"/>
          </ac:grpSpMkLst>
        </pc:grpChg>
        <pc:grpChg chg="add mod">
          <ac:chgData name="Jayakumar, Anand" userId="6cc3a520-efbc-4e1c-bd39-3e6623e0a555" providerId="ADAL" clId="{F2FE90F5-2525-4CDD-AD87-4AEE78B8502C}" dt="2025-02-02T16:00:45.562" v="6629" actId="1036"/>
          <ac:grpSpMkLst>
            <pc:docMk/>
            <pc:sldMk cId="4006209864" sldId="315"/>
            <ac:grpSpMk id="59" creationId="{A1888115-50A8-2EFD-27E5-083542632F3A}"/>
          </ac:grpSpMkLst>
        </pc:grpChg>
        <pc:grpChg chg="add mod">
          <ac:chgData name="Jayakumar, Anand" userId="6cc3a520-efbc-4e1c-bd39-3e6623e0a555" providerId="ADAL" clId="{F2FE90F5-2525-4CDD-AD87-4AEE78B8502C}" dt="2025-02-02T16:00:45.562" v="6629" actId="1036"/>
          <ac:grpSpMkLst>
            <pc:docMk/>
            <pc:sldMk cId="4006209864" sldId="315"/>
            <ac:grpSpMk id="60" creationId="{B47CBC03-2E41-CED2-FF09-0CE9128BB76C}"/>
          </ac:grpSpMkLst>
        </pc:grpChg>
        <pc:picChg chg="mod topLvl">
          <ac:chgData name="Jayakumar, Anand" userId="6cc3a520-efbc-4e1c-bd39-3e6623e0a555" providerId="ADAL" clId="{F2FE90F5-2525-4CDD-AD87-4AEE78B8502C}" dt="2025-02-02T15:59:35.095" v="6588" actId="164"/>
          <ac:picMkLst>
            <pc:docMk/>
            <pc:sldMk cId="4006209864" sldId="315"/>
            <ac:picMk id="2" creationId="{E45ED6DE-3957-9D2C-E806-BD0B4F3B3434}"/>
          </ac:picMkLst>
        </pc:picChg>
        <pc:picChg chg="mod topLvl">
          <ac:chgData name="Jayakumar, Anand" userId="6cc3a520-efbc-4e1c-bd39-3e6623e0a555" providerId="ADAL" clId="{F2FE90F5-2525-4CDD-AD87-4AEE78B8502C}" dt="2025-02-02T15:59:35.095" v="6588" actId="164"/>
          <ac:picMkLst>
            <pc:docMk/>
            <pc:sldMk cId="4006209864" sldId="315"/>
            <ac:picMk id="3" creationId="{43259E0C-925D-96BA-13CB-D136A5B581C9}"/>
          </ac:picMkLst>
        </pc:picChg>
        <pc:picChg chg="mod topLvl">
          <ac:chgData name="Jayakumar, Anand" userId="6cc3a520-efbc-4e1c-bd39-3e6623e0a555" providerId="ADAL" clId="{F2FE90F5-2525-4CDD-AD87-4AEE78B8502C}" dt="2025-02-02T15:59:37.279" v="6589" actId="164"/>
          <ac:picMkLst>
            <pc:docMk/>
            <pc:sldMk cId="4006209864" sldId="315"/>
            <ac:picMk id="5" creationId="{F5E5A17D-EC75-C584-8721-6E63CD4B0FF9}"/>
          </ac:picMkLst>
        </pc:picChg>
        <pc:picChg chg="mod topLvl">
          <ac:chgData name="Jayakumar, Anand" userId="6cc3a520-efbc-4e1c-bd39-3e6623e0a555" providerId="ADAL" clId="{F2FE90F5-2525-4CDD-AD87-4AEE78B8502C}" dt="2025-02-02T15:59:37.279" v="6589" actId="164"/>
          <ac:picMkLst>
            <pc:docMk/>
            <pc:sldMk cId="4006209864" sldId="315"/>
            <ac:picMk id="6" creationId="{3E6F8E52-9102-8E1D-871F-DBB716C92779}"/>
          </ac:picMkLst>
        </pc:picChg>
        <pc:picChg chg="mod topLvl">
          <ac:chgData name="Jayakumar, Anand" userId="6cc3a520-efbc-4e1c-bd39-3e6623e0a555" providerId="ADAL" clId="{F2FE90F5-2525-4CDD-AD87-4AEE78B8502C}" dt="2025-02-02T15:59:39.379" v="6590" actId="164"/>
          <ac:picMkLst>
            <pc:docMk/>
            <pc:sldMk cId="4006209864" sldId="315"/>
            <ac:picMk id="9" creationId="{C5F1ED25-EB5A-CCEA-C191-FD3187DA5993}"/>
          </ac:picMkLst>
        </pc:picChg>
        <pc:picChg chg="mod topLvl">
          <ac:chgData name="Jayakumar, Anand" userId="6cc3a520-efbc-4e1c-bd39-3e6623e0a555" providerId="ADAL" clId="{F2FE90F5-2525-4CDD-AD87-4AEE78B8502C}" dt="2025-02-02T15:59:39.379" v="6590" actId="164"/>
          <ac:picMkLst>
            <pc:docMk/>
            <pc:sldMk cId="4006209864" sldId="315"/>
            <ac:picMk id="10" creationId="{67C22758-FD2E-AE95-FA6C-8FC7CD23A666}"/>
          </ac:picMkLst>
        </pc:picChg>
        <pc:picChg chg="mod topLvl">
          <ac:chgData name="Jayakumar, Anand" userId="6cc3a520-efbc-4e1c-bd39-3e6623e0a555" providerId="ADAL" clId="{F2FE90F5-2525-4CDD-AD87-4AEE78B8502C}" dt="2025-02-02T15:59:41.501" v="6591" actId="164"/>
          <ac:picMkLst>
            <pc:docMk/>
            <pc:sldMk cId="4006209864" sldId="315"/>
            <ac:picMk id="14" creationId="{18C2ED32-27AB-E480-F380-92327F97B634}"/>
          </ac:picMkLst>
        </pc:picChg>
        <pc:picChg chg="mod topLvl">
          <ac:chgData name="Jayakumar, Anand" userId="6cc3a520-efbc-4e1c-bd39-3e6623e0a555" providerId="ADAL" clId="{F2FE90F5-2525-4CDD-AD87-4AEE78B8502C}" dt="2025-02-02T15:59:41.501" v="6591" actId="164"/>
          <ac:picMkLst>
            <pc:docMk/>
            <pc:sldMk cId="4006209864" sldId="315"/>
            <ac:picMk id="21" creationId="{DF5D90D7-05B9-130F-AEBA-32B5F2D1B2C8}"/>
          </ac:picMkLst>
        </pc:picChg>
        <pc:picChg chg="mod">
          <ac:chgData name="Jayakumar, Anand" userId="6cc3a520-efbc-4e1c-bd39-3e6623e0a555" providerId="ADAL" clId="{F2FE90F5-2525-4CDD-AD87-4AEE78B8502C}" dt="2025-02-02T15:55:49.515" v="6546"/>
          <ac:picMkLst>
            <pc:docMk/>
            <pc:sldMk cId="4006209864" sldId="315"/>
            <ac:picMk id="36" creationId="{ED139220-A53D-BB35-1884-B5794A5A9E61}"/>
          </ac:picMkLst>
        </pc:picChg>
        <pc:picChg chg="mod">
          <ac:chgData name="Jayakumar, Anand" userId="6cc3a520-efbc-4e1c-bd39-3e6623e0a555" providerId="ADAL" clId="{F2FE90F5-2525-4CDD-AD87-4AEE78B8502C}" dt="2025-02-02T15:55:49.515" v="6546"/>
          <ac:picMkLst>
            <pc:docMk/>
            <pc:sldMk cId="4006209864" sldId="315"/>
            <ac:picMk id="37" creationId="{B7E05713-396A-FA55-BF3F-65DDD5C5071C}"/>
          </ac:picMkLst>
        </pc:picChg>
        <pc:picChg chg="mod">
          <ac:chgData name="Jayakumar, Anand" userId="6cc3a520-efbc-4e1c-bd39-3e6623e0a555" providerId="ADAL" clId="{F2FE90F5-2525-4CDD-AD87-4AEE78B8502C}" dt="2025-02-02T15:55:54.454" v="6547"/>
          <ac:picMkLst>
            <pc:docMk/>
            <pc:sldMk cId="4006209864" sldId="315"/>
            <ac:picMk id="40" creationId="{9DD09F41-C045-2D99-39A4-57981D4F2DCA}"/>
          </ac:picMkLst>
        </pc:picChg>
        <pc:picChg chg="mod">
          <ac:chgData name="Jayakumar, Anand" userId="6cc3a520-efbc-4e1c-bd39-3e6623e0a555" providerId="ADAL" clId="{F2FE90F5-2525-4CDD-AD87-4AEE78B8502C}" dt="2025-02-02T15:55:54.454" v="6547"/>
          <ac:picMkLst>
            <pc:docMk/>
            <pc:sldMk cId="4006209864" sldId="315"/>
            <ac:picMk id="41" creationId="{9C082DBE-1A1B-D39C-D2BF-A3E75AAA4FEE}"/>
          </ac:picMkLst>
        </pc:picChg>
        <pc:picChg chg="mod topLvl">
          <ac:chgData name="Jayakumar, Anand" userId="6cc3a520-efbc-4e1c-bd39-3e6623e0a555" providerId="ADAL" clId="{F2FE90F5-2525-4CDD-AD87-4AEE78B8502C}" dt="2025-02-02T15:59:43.677" v="6592" actId="164"/>
          <ac:picMkLst>
            <pc:docMk/>
            <pc:sldMk cId="4006209864" sldId="315"/>
            <ac:picMk id="44" creationId="{21794B2F-7BA3-C45A-6B65-B5A24F14219B}"/>
          </ac:picMkLst>
        </pc:picChg>
        <pc:picChg chg="mod topLvl">
          <ac:chgData name="Jayakumar, Anand" userId="6cc3a520-efbc-4e1c-bd39-3e6623e0a555" providerId="ADAL" clId="{F2FE90F5-2525-4CDD-AD87-4AEE78B8502C}" dt="2025-02-02T15:59:43.677" v="6592" actId="164"/>
          <ac:picMkLst>
            <pc:docMk/>
            <pc:sldMk cId="4006209864" sldId="315"/>
            <ac:picMk id="45" creationId="{5EF771E9-7FF9-B4A9-6B4F-8DC931A9DAE2}"/>
          </ac:picMkLst>
        </pc:picChg>
        <pc:picChg chg="add mod">
          <ac:chgData name="Jayakumar, Anand" userId="6cc3a520-efbc-4e1c-bd39-3e6623e0a555" providerId="ADAL" clId="{F2FE90F5-2525-4CDD-AD87-4AEE78B8502C}" dt="2025-02-02T16:02:07.857" v="6682" actId="1076"/>
          <ac:picMkLst>
            <pc:docMk/>
            <pc:sldMk cId="4006209864" sldId="315"/>
            <ac:picMk id="61" creationId="{1DDAAFF1-83AA-A618-D75B-130AA4CB97FB}"/>
          </ac:picMkLst>
        </pc:picChg>
        <pc:picChg chg="add mod">
          <ac:chgData name="Jayakumar, Anand" userId="6cc3a520-efbc-4e1c-bd39-3e6623e0a555" providerId="ADAL" clId="{F2FE90F5-2525-4CDD-AD87-4AEE78B8502C}" dt="2025-02-02T16:02:07.857" v="6682" actId="1076"/>
          <ac:picMkLst>
            <pc:docMk/>
            <pc:sldMk cId="4006209864" sldId="315"/>
            <ac:picMk id="62" creationId="{FEFBDBF2-B6BF-B1CC-1BB5-3A8015DE15A0}"/>
          </ac:picMkLst>
        </pc:picChg>
      </pc:sldChg>
      <pc:sldChg chg="addSp delSp modSp add mod ord">
        <pc:chgData name="Jayakumar, Anand" userId="6cc3a520-efbc-4e1c-bd39-3e6623e0a555" providerId="ADAL" clId="{F2FE90F5-2525-4CDD-AD87-4AEE78B8502C}" dt="2025-02-13T12:29:13.245" v="8285" actId="1076"/>
        <pc:sldMkLst>
          <pc:docMk/>
          <pc:sldMk cId="2455703975" sldId="316"/>
        </pc:sldMkLst>
        <pc:spChg chg="add mod">
          <ac:chgData name="Jayakumar, Anand" userId="6cc3a520-efbc-4e1c-bd39-3e6623e0a555" providerId="ADAL" clId="{F2FE90F5-2525-4CDD-AD87-4AEE78B8502C}" dt="2025-02-13T11:41:07.579" v="7825" actId="1076"/>
          <ac:spMkLst>
            <pc:docMk/>
            <pc:sldMk cId="2455703975" sldId="316"/>
            <ac:spMk id="2" creationId="{B04DEF85-0F1D-1CA4-9B96-6BBFD4542AE5}"/>
          </ac:spMkLst>
        </pc:spChg>
        <pc:spChg chg="mod">
          <ac:chgData name="Jayakumar, Anand" userId="6cc3a520-efbc-4e1c-bd39-3e6623e0a555" providerId="ADAL" clId="{F2FE90F5-2525-4CDD-AD87-4AEE78B8502C}" dt="2025-02-13T11:40:04.172" v="7806" actId="20577"/>
          <ac:spMkLst>
            <pc:docMk/>
            <pc:sldMk cId="2455703975" sldId="316"/>
            <ac:spMk id="3" creationId="{CFD2568C-5D7D-5DF1-EE31-C5960494CDC9}"/>
          </ac:spMkLst>
        </pc:spChg>
        <pc:spChg chg="add mod">
          <ac:chgData name="Jayakumar, Anand" userId="6cc3a520-efbc-4e1c-bd39-3e6623e0a555" providerId="ADAL" clId="{F2FE90F5-2525-4CDD-AD87-4AEE78B8502C}" dt="2025-02-13T11:41:00.559" v="7824" actId="20577"/>
          <ac:spMkLst>
            <pc:docMk/>
            <pc:sldMk cId="2455703975" sldId="316"/>
            <ac:spMk id="4" creationId="{231D6B11-158A-CA53-053E-AAB6FC3D1E25}"/>
          </ac:spMkLst>
        </pc:spChg>
        <pc:spChg chg="add mod">
          <ac:chgData name="Jayakumar, Anand" userId="6cc3a520-efbc-4e1c-bd39-3e6623e0a555" providerId="ADAL" clId="{F2FE90F5-2525-4CDD-AD87-4AEE78B8502C}" dt="2025-02-13T12:27:09.822" v="8276" actId="14100"/>
          <ac:spMkLst>
            <pc:docMk/>
            <pc:sldMk cId="2455703975" sldId="316"/>
            <ac:spMk id="5" creationId="{5C4C4159-A68A-D262-D5C0-191B6CE6BF28}"/>
          </ac:spMkLst>
        </pc:spChg>
        <pc:spChg chg="add mod">
          <ac:chgData name="Jayakumar, Anand" userId="6cc3a520-efbc-4e1c-bd39-3e6623e0a555" providerId="ADAL" clId="{F2FE90F5-2525-4CDD-AD87-4AEE78B8502C}" dt="2025-02-13T12:29:13.245" v="8285" actId="1076"/>
          <ac:spMkLst>
            <pc:docMk/>
            <pc:sldMk cId="2455703975" sldId="316"/>
            <ac:spMk id="7" creationId="{B0A8EFBF-E181-744C-AF17-C5007B6DD219}"/>
          </ac:spMkLst>
        </pc:spChg>
        <pc:grpChg chg="del">
          <ac:chgData name="Jayakumar, Anand" userId="6cc3a520-efbc-4e1c-bd39-3e6623e0a555" providerId="ADAL" clId="{F2FE90F5-2525-4CDD-AD87-4AEE78B8502C}" dt="2025-02-13T11:40:25.915" v="7810" actId="478"/>
          <ac:grpSpMkLst>
            <pc:docMk/>
            <pc:sldMk cId="2455703975" sldId="316"/>
            <ac:grpSpMk id="12" creationId="{BF4EA436-0420-91B1-FAFF-421A97C86B09}"/>
          </ac:grpSpMkLst>
        </pc:grpChg>
        <pc:picChg chg="add del mod">
          <ac:chgData name="Jayakumar, Anand" userId="6cc3a520-efbc-4e1c-bd39-3e6623e0a555" providerId="ADAL" clId="{F2FE90F5-2525-4CDD-AD87-4AEE78B8502C}" dt="2025-02-13T12:29:05.473" v="8284" actId="478"/>
          <ac:picMkLst>
            <pc:docMk/>
            <pc:sldMk cId="2455703975" sldId="316"/>
            <ac:picMk id="8" creationId="{C2EC0765-8C58-0901-CEF4-B72FD2508F73}"/>
          </ac:picMkLst>
        </pc:picChg>
        <pc:picChg chg="del">
          <ac:chgData name="Jayakumar, Anand" userId="6cc3a520-efbc-4e1c-bd39-3e6623e0a555" providerId="ADAL" clId="{F2FE90F5-2525-4CDD-AD87-4AEE78B8502C}" dt="2025-02-13T11:40:28.398" v="7811" actId="478"/>
          <ac:picMkLst>
            <pc:docMk/>
            <pc:sldMk cId="2455703975" sldId="316"/>
            <ac:picMk id="11" creationId="{2260FA18-5579-6557-CBF8-791E2A59154C}"/>
          </ac:picMkLst>
        </pc:picChg>
      </pc:sldChg>
    </pc:docChg>
  </pc:docChgLst>
  <pc:docChgLst>
    <pc:chgData name="Jayakumar, Anand" userId="6cc3a520-efbc-4e1c-bd39-3e6623e0a555" providerId="ADAL" clId="{FC29548C-F13D-4AFE-824F-FA0E942DC736}"/>
    <pc:docChg chg="undo custSel addSld delSld modSld">
      <pc:chgData name="Jayakumar, Anand" userId="6cc3a520-efbc-4e1c-bd39-3e6623e0a555" providerId="ADAL" clId="{FC29548C-F13D-4AFE-824F-FA0E942DC736}" dt="2024-12-10T10:17:51.514" v="1331" actId="47"/>
      <pc:docMkLst>
        <pc:docMk/>
      </pc:docMkLst>
      <pc:sldChg chg="addSp delSp modSp mod">
        <pc:chgData name="Jayakumar, Anand" userId="6cc3a520-efbc-4e1c-bd39-3e6623e0a555" providerId="ADAL" clId="{FC29548C-F13D-4AFE-824F-FA0E942DC736}" dt="2024-12-09T10:14:57.098" v="117"/>
        <pc:sldMkLst>
          <pc:docMk/>
          <pc:sldMk cId="2037304628" sldId="278"/>
        </pc:sldMkLst>
        <pc:spChg chg="mod">
          <ac:chgData name="Jayakumar, Anand" userId="6cc3a520-efbc-4e1c-bd39-3e6623e0a555" providerId="ADAL" clId="{FC29548C-F13D-4AFE-824F-FA0E942DC736}" dt="2024-12-09T10:14:57.098" v="117"/>
          <ac:spMkLst>
            <pc:docMk/>
            <pc:sldMk cId="2037304628" sldId="278"/>
            <ac:spMk id="33" creationId="{E5A1FABE-44C5-9F4B-1229-C4BA4221872F}"/>
          </ac:spMkLst>
        </pc:spChg>
        <pc:spChg chg="mod">
          <ac:chgData name="Jayakumar, Anand" userId="6cc3a520-efbc-4e1c-bd39-3e6623e0a555" providerId="ADAL" clId="{FC29548C-F13D-4AFE-824F-FA0E942DC736}" dt="2024-12-09T10:14:57.098" v="117"/>
          <ac:spMkLst>
            <pc:docMk/>
            <pc:sldMk cId="2037304628" sldId="278"/>
            <ac:spMk id="34" creationId="{87F25DB4-AB3E-9A4C-8B7F-D2516FA7EE12}"/>
          </ac:spMkLst>
        </pc:spChg>
        <pc:spChg chg="mod">
          <ac:chgData name="Jayakumar, Anand" userId="6cc3a520-efbc-4e1c-bd39-3e6623e0a555" providerId="ADAL" clId="{FC29548C-F13D-4AFE-824F-FA0E942DC736}" dt="2024-12-09T10:14:57.098" v="117"/>
          <ac:spMkLst>
            <pc:docMk/>
            <pc:sldMk cId="2037304628" sldId="278"/>
            <ac:spMk id="36" creationId="{F6455922-2D8F-0287-EC21-50620F87713D}"/>
          </ac:spMkLst>
        </pc:spChg>
        <pc:spChg chg="mod">
          <ac:chgData name="Jayakumar, Anand" userId="6cc3a520-efbc-4e1c-bd39-3e6623e0a555" providerId="ADAL" clId="{FC29548C-F13D-4AFE-824F-FA0E942DC736}" dt="2024-12-09T10:14:57.098" v="117"/>
          <ac:spMkLst>
            <pc:docMk/>
            <pc:sldMk cId="2037304628" sldId="278"/>
            <ac:spMk id="37" creationId="{F7C6AABB-98B5-EF67-BC8F-8790A3490F55}"/>
          </ac:spMkLst>
        </pc:spChg>
        <pc:grpChg chg="del">
          <ac:chgData name="Jayakumar, Anand" userId="6cc3a520-efbc-4e1c-bd39-3e6623e0a555" providerId="ADAL" clId="{FC29548C-F13D-4AFE-824F-FA0E942DC736}" dt="2024-12-09T10:14:52.135" v="116" actId="478"/>
          <ac:grpSpMkLst>
            <pc:docMk/>
            <pc:sldMk cId="2037304628" sldId="278"/>
            <ac:grpSpMk id="9" creationId="{22F0AE96-D814-B1C9-4BE1-D9CCD77FD2AD}"/>
          </ac:grpSpMkLst>
        </pc:grpChg>
        <pc:grpChg chg="del">
          <ac:chgData name="Jayakumar, Anand" userId="6cc3a520-efbc-4e1c-bd39-3e6623e0a555" providerId="ADAL" clId="{FC29548C-F13D-4AFE-824F-FA0E942DC736}" dt="2024-12-09T10:14:52.135" v="116" actId="478"/>
          <ac:grpSpMkLst>
            <pc:docMk/>
            <pc:sldMk cId="2037304628" sldId="278"/>
            <ac:grpSpMk id="20" creationId="{EB9D2686-9731-0F85-4C5E-51C0822C67AB}"/>
          </ac:grpSpMkLst>
        </pc:grpChg>
        <pc:grpChg chg="add mod">
          <ac:chgData name="Jayakumar, Anand" userId="6cc3a520-efbc-4e1c-bd39-3e6623e0a555" providerId="ADAL" clId="{FC29548C-F13D-4AFE-824F-FA0E942DC736}" dt="2024-12-09T10:14:57.098" v="117"/>
          <ac:grpSpMkLst>
            <pc:docMk/>
            <pc:sldMk cId="2037304628" sldId="278"/>
            <ac:grpSpMk id="32" creationId="{688CDCFD-7A1E-F6C8-0AB2-90ED1AA157DC}"/>
          </ac:grpSpMkLst>
        </pc:grpChg>
        <pc:grpChg chg="add mod">
          <ac:chgData name="Jayakumar, Anand" userId="6cc3a520-efbc-4e1c-bd39-3e6623e0a555" providerId="ADAL" clId="{FC29548C-F13D-4AFE-824F-FA0E942DC736}" dt="2024-12-09T10:14:57.098" v="117"/>
          <ac:grpSpMkLst>
            <pc:docMk/>
            <pc:sldMk cId="2037304628" sldId="278"/>
            <ac:grpSpMk id="35" creationId="{399B8606-AD7F-AFF3-31CF-28B81021B048}"/>
          </ac:grpSpMkLst>
        </pc:grpChg>
      </pc:sldChg>
      <pc:sldChg chg="addSp delSp modSp mod">
        <pc:chgData name="Jayakumar, Anand" userId="6cc3a520-efbc-4e1c-bd39-3e6623e0a555" providerId="ADAL" clId="{FC29548C-F13D-4AFE-824F-FA0E942DC736}" dt="2024-12-09T16:52:10.900" v="856" actId="114"/>
        <pc:sldMkLst>
          <pc:docMk/>
          <pc:sldMk cId="676448635" sldId="281"/>
        </pc:sldMkLst>
        <pc:spChg chg="mod">
          <ac:chgData name="Jayakumar, Anand" userId="6cc3a520-efbc-4e1c-bd39-3e6623e0a555" providerId="ADAL" clId="{FC29548C-F13D-4AFE-824F-FA0E942DC736}" dt="2024-12-09T16:37:18.921" v="770" actId="164"/>
          <ac:spMkLst>
            <pc:docMk/>
            <pc:sldMk cId="676448635" sldId="281"/>
            <ac:spMk id="4" creationId="{DA78B035-FD13-D931-5A11-3C6A127FF11A}"/>
          </ac:spMkLst>
        </pc:spChg>
        <pc:spChg chg="mod">
          <ac:chgData name="Jayakumar, Anand" userId="6cc3a520-efbc-4e1c-bd39-3e6623e0a555" providerId="ADAL" clId="{FC29548C-F13D-4AFE-824F-FA0E942DC736}" dt="2024-12-09T16:52:10.900" v="856" actId="114"/>
          <ac:spMkLst>
            <pc:docMk/>
            <pc:sldMk cId="676448635" sldId="281"/>
            <ac:spMk id="5" creationId="{B2DC26ED-F65C-05DB-E6C2-B2CA03B15F63}"/>
          </ac:spMkLst>
        </pc:spChg>
        <pc:spChg chg="mod">
          <ac:chgData name="Jayakumar, Anand" userId="6cc3a520-efbc-4e1c-bd39-3e6623e0a555" providerId="ADAL" clId="{FC29548C-F13D-4AFE-824F-FA0E942DC736}" dt="2024-12-09T16:36:50.593" v="765"/>
          <ac:spMkLst>
            <pc:docMk/>
            <pc:sldMk cId="676448635" sldId="281"/>
            <ac:spMk id="6" creationId="{99138550-AE83-1D31-78CA-E1A53C0FF606}"/>
          </ac:spMkLst>
        </pc:spChg>
        <pc:spChg chg="mod">
          <ac:chgData name="Jayakumar, Anand" userId="6cc3a520-efbc-4e1c-bd39-3e6623e0a555" providerId="ADAL" clId="{FC29548C-F13D-4AFE-824F-FA0E942DC736}" dt="2024-12-09T16:37:18.921" v="770" actId="164"/>
          <ac:spMkLst>
            <pc:docMk/>
            <pc:sldMk cId="676448635" sldId="281"/>
            <ac:spMk id="7" creationId="{6220C1E1-8B21-855A-3958-D58DA610A712}"/>
          </ac:spMkLst>
        </pc:spChg>
        <pc:spChg chg="mod">
          <ac:chgData name="Jayakumar, Anand" userId="6cc3a520-efbc-4e1c-bd39-3e6623e0a555" providerId="ADAL" clId="{FC29548C-F13D-4AFE-824F-FA0E942DC736}" dt="2024-12-09T16:36:50.593" v="765"/>
          <ac:spMkLst>
            <pc:docMk/>
            <pc:sldMk cId="676448635" sldId="281"/>
            <ac:spMk id="8" creationId="{1A7B268E-90BE-E5BE-FE96-6A1D336449A2}"/>
          </ac:spMkLst>
        </pc:spChg>
        <pc:spChg chg="add mod">
          <ac:chgData name="Jayakumar, Anand" userId="6cc3a520-efbc-4e1c-bd39-3e6623e0a555" providerId="ADAL" clId="{FC29548C-F13D-4AFE-824F-FA0E942DC736}" dt="2024-12-09T16:49:56.239" v="813" actId="20577"/>
          <ac:spMkLst>
            <pc:docMk/>
            <pc:sldMk cId="676448635" sldId="281"/>
            <ac:spMk id="14" creationId="{609244F5-6134-3D2C-A52D-4A4BB407CC00}"/>
          </ac:spMkLst>
        </pc:spChg>
        <pc:grpChg chg="add mod">
          <ac:chgData name="Jayakumar, Anand" userId="6cc3a520-efbc-4e1c-bd39-3e6623e0a555" providerId="ADAL" clId="{FC29548C-F13D-4AFE-824F-FA0E942DC736}" dt="2024-12-09T16:37:25.239" v="800" actId="1037"/>
          <ac:grpSpMkLst>
            <pc:docMk/>
            <pc:sldMk cId="676448635" sldId="281"/>
            <ac:grpSpMk id="2" creationId="{FD2BEA31-F4AC-FB34-4B30-80C777249D75}"/>
          </ac:grpSpMkLst>
        </pc:grpChg>
        <pc:grpChg chg="del">
          <ac:chgData name="Jayakumar, Anand" userId="6cc3a520-efbc-4e1c-bd39-3e6623e0a555" providerId="ADAL" clId="{FC29548C-F13D-4AFE-824F-FA0E942DC736}" dt="2024-12-09T16:36:54.411" v="766" actId="478"/>
          <ac:grpSpMkLst>
            <pc:docMk/>
            <pc:sldMk cId="676448635" sldId="281"/>
            <ac:grpSpMk id="9" creationId="{E907FFB2-D1EE-C67A-E0C2-9DCAFB760601}"/>
          </ac:grpSpMkLst>
        </pc:grpChg>
        <pc:grpChg chg="add mod">
          <ac:chgData name="Jayakumar, Anand" userId="6cc3a520-efbc-4e1c-bd39-3e6623e0a555" providerId="ADAL" clId="{FC29548C-F13D-4AFE-824F-FA0E942DC736}" dt="2024-12-09T16:37:25.239" v="800" actId="1037"/>
          <ac:grpSpMkLst>
            <pc:docMk/>
            <pc:sldMk cId="676448635" sldId="281"/>
            <ac:grpSpMk id="12" creationId="{896263DB-ED53-930D-7A9A-9098EE307757}"/>
          </ac:grpSpMkLst>
        </pc:grpChg>
      </pc:sldChg>
      <pc:sldChg chg="addSp delSp modSp mod">
        <pc:chgData name="Jayakumar, Anand" userId="6cc3a520-efbc-4e1c-bd39-3e6623e0a555" providerId="ADAL" clId="{FC29548C-F13D-4AFE-824F-FA0E942DC736}" dt="2024-12-09T16:36:12.893" v="763" actId="207"/>
        <pc:sldMkLst>
          <pc:docMk/>
          <pc:sldMk cId="688515583" sldId="282"/>
        </pc:sldMkLst>
        <pc:spChg chg="mod">
          <ac:chgData name="Jayakumar, Anand" userId="6cc3a520-efbc-4e1c-bd39-3e6623e0a555" providerId="ADAL" clId="{FC29548C-F13D-4AFE-824F-FA0E942DC736}" dt="2024-12-09T16:12:04.124" v="552"/>
          <ac:spMkLst>
            <pc:docMk/>
            <pc:sldMk cId="688515583" sldId="282"/>
            <ac:spMk id="4" creationId="{CED55E60-F79A-9511-3041-A16AF69FBCAC}"/>
          </ac:spMkLst>
        </pc:spChg>
        <pc:spChg chg="mod">
          <ac:chgData name="Jayakumar, Anand" userId="6cc3a520-efbc-4e1c-bd39-3e6623e0a555" providerId="ADAL" clId="{FC29548C-F13D-4AFE-824F-FA0E942DC736}" dt="2024-12-09T16:12:04.124" v="552"/>
          <ac:spMkLst>
            <pc:docMk/>
            <pc:sldMk cId="688515583" sldId="282"/>
            <ac:spMk id="5" creationId="{56DE2810-2F81-A923-798D-45D2A08D408E}"/>
          </ac:spMkLst>
        </pc:spChg>
        <pc:spChg chg="del">
          <ac:chgData name="Jayakumar, Anand" userId="6cc3a520-efbc-4e1c-bd39-3e6623e0a555" providerId="ADAL" clId="{FC29548C-F13D-4AFE-824F-FA0E942DC736}" dt="2024-12-09T16:12:21.471" v="554" actId="478"/>
          <ac:spMkLst>
            <pc:docMk/>
            <pc:sldMk cId="688515583" sldId="282"/>
            <ac:spMk id="6" creationId="{1F8B0285-8D37-F692-74DE-76AC0D9D7D3A}"/>
          </ac:spMkLst>
        </pc:spChg>
        <pc:spChg chg="mod">
          <ac:chgData name="Jayakumar, Anand" userId="6cc3a520-efbc-4e1c-bd39-3e6623e0a555" providerId="ADAL" clId="{FC29548C-F13D-4AFE-824F-FA0E942DC736}" dt="2024-12-09T16:12:04.124" v="552"/>
          <ac:spMkLst>
            <pc:docMk/>
            <pc:sldMk cId="688515583" sldId="282"/>
            <ac:spMk id="8" creationId="{28155B27-6C89-FBF0-1690-254BC1DCA906}"/>
          </ac:spMkLst>
        </pc:spChg>
        <pc:spChg chg="del">
          <ac:chgData name="Jayakumar, Anand" userId="6cc3a520-efbc-4e1c-bd39-3e6623e0a555" providerId="ADAL" clId="{FC29548C-F13D-4AFE-824F-FA0E942DC736}" dt="2024-12-09T16:11:59.260" v="551" actId="478"/>
          <ac:spMkLst>
            <pc:docMk/>
            <pc:sldMk cId="688515583" sldId="282"/>
            <ac:spMk id="9" creationId="{C97D498E-A416-7445-E6A8-9F281C19CB6D}"/>
          </ac:spMkLst>
        </pc:spChg>
        <pc:spChg chg="del">
          <ac:chgData name="Jayakumar, Anand" userId="6cc3a520-efbc-4e1c-bd39-3e6623e0a555" providerId="ADAL" clId="{FC29548C-F13D-4AFE-824F-FA0E942DC736}" dt="2024-12-09T16:11:59.260" v="551" actId="478"/>
          <ac:spMkLst>
            <pc:docMk/>
            <pc:sldMk cId="688515583" sldId="282"/>
            <ac:spMk id="10" creationId="{44745D38-8233-B04A-7F72-CE8B75DA95AC}"/>
          </ac:spMkLst>
        </pc:spChg>
        <pc:spChg chg="mod">
          <ac:chgData name="Jayakumar, Anand" userId="6cc3a520-efbc-4e1c-bd39-3e6623e0a555" providerId="ADAL" clId="{FC29548C-F13D-4AFE-824F-FA0E942DC736}" dt="2024-12-09T16:12:04.124" v="552"/>
          <ac:spMkLst>
            <pc:docMk/>
            <pc:sldMk cId="688515583" sldId="282"/>
            <ac:spMk id="14" creationId="{032C7A6A-FD4A-5F36-4C0F-075B8EDC65E3}"/>
          </ac:spMkLst>
        </pc:spChg>
        <pc:spChg chg="add del mod">
          <ac:chgData name="Jayakumar, Anand" userId="6cc3a520-efbc-4e1c-bd39-3e6623e0a555" providerId="ADAL" clId="{FC29548C-F13D-4AFE-824F-FA0E942DC736}" dt="2024-12-09T16:34:45.291" v="729" actId="21"/>
          <ac:spMkLst>
            <pc:docMk/>
            <pc:sldMk cId="688515583" sldId="282"/>
            <ac:spMk id="18" creationId="{A7B4D8CA-7C78-512C-1E25-7DA76C97E2B9}"/>
          </ac:spMkLst>
        </pc:spChg>
        <pc:spChg chg="add mod">
          <ac:chgData name="Jayakumar, Anand" userId="6cc3a520-efbc-4e1c-bd39-3e6623e0a555" providerId="ADAL" clId="{FC29548C-F13D-4AFE-824F-FA0E942DC736}" dt="2024-12-09T16:36:12.893" v="763" actId="207"/>
          <ac:spMkLst>
            <pc:docMk/>
            <pc:sldMk cId="688515583" sldId="282"/>
            <ac:spMk id="21" creationId="{D4E0F212-D117-67FE-F046-F7E3F5CD05DD}"/>
          </ac:spMkLst>
        </pc:spChg>
        <pc:grpChg chg="add mod">
          <ac:chgData name="Jayakumar, Anand" userId="6cc3a520-efbc-4e1c-bd39-3e6623e0a555" providerId="ADAL" clId="{FC29548C-F13D-4AFE-824F-FA0E942DC736}" dt="2024-12-09T16:12:04.124" v="552"/>
          <ac:grpSpMkLst>
            <pc:docMk/>
            <pc:sldMk cId="688515583" sldId="282"/>
            <ac:grpSpMk id="3" creationId="{7C34ED66-C89F-0D58-C04C-32120F86A396}"/>
          </ac:grpSpMkLst>
        </pc:grpChg>
        <pc:grpChg chg="add mod">
          <ac:chgData name="Jayakumar, Anand" userId="6cc3a520-efbc-4e1c-bd39-3e6623e0a555" providerId="ADAL" clId="{FC29548C-F13D-4AFE-824F-FA0E942DC736}" dt="2024-12-09T16:12:04.124" v="552"/>
          <ac:grpSpMkLst>
            <pc:docMk/>
            <pc:sldMk cId="688515583" sldId="282"/>
            <ac:grpSpMk id="7" creationId="{AA64E835-8AD0-8C66-E1D9-26CD4F6BD2F0}"/>
          </ac:grpSpMkLst>
        </pc:grpChg>
        <pc:grpChg chg="del">
          <ac:chgData name="Jayakumar, Anand" userId="6cc3a520-efbc-4e1c-bd39-3e6623e0a555" providerId="ADAL" clId="{FC29548C-F13D-4AFE-824F-FA0E942DC736}" dt="2024-12-09T16:11:59.260" v="551" actId="478"/>
          <ac:grpSpMkLst>
            <pc:docMk/>
            <pc:sldMk cId="688515583" sldId="282"/>
            <ac:grpSpMk id="11" creationId="{116806AA-B2B9-8CA8-E197-70AACA743E3D}"/>
          </ac:grpSpMkLst>
        </pc:grpChg>
        <pc:graphicFrameChg chg="add mod modGraphic">
          <ac:chgData name="Jayakumar, Anand" userId="6cc3a520-efbc-4e1c-bd39-3e6623e0a555" providerId="ADAL" clId="{FC29548C-F13D-4AFE-824F-FA0E942DC736}" dt="2024-12-09T16:15:17.296" v="624" actId="14734"/>
          <ac:graphicFrameMkLst>
            <pc:docMk/>
            <pc:sldMk cId="688515583" sldId="282"/>
            <ac:graphicFrameMk id="15" creationId="{B4E683F2-0531-1EF3-3061-5AC0740216D3}"/>
          </ac:graphicFrameMkLst>
        </pc:graphicFrameChg>
        <pc:graphicFrameChg chg="add mod">
          <ac:chgData name="Jayakumar, Anand" userId="6cc3a520-efbc-4e1c-bd39-3e6623e0a555" providerId="ADAL" clId="{FC29548C-F13D-4AFE-824F-FA0E942DC736}" dt="2024-12-09T16:16:36.383" v="667"/>
          <ac:graphicFrameMkLst>
            <pc:docMk/>
            <pc:sldMk cId="688515583" sldId="282"/>
            <ac:graphicFrameMk id="19" creationId="{5BA4D666-BFCB-7BE6-C8EF-9C3B9CAC3BD6}"/>
          </ac:graphicFrameMkLst>
        </pc:graphicFrameChg>
        <pc:picChg chg="add mod">
          <ac:chgData name="Jayakumar, Anand" userId="6cc3a520-efbc-4e1c-bd39-3e6623e0a555" providerId="ADAL" clId="{FC29548C-F13D-4AFE-824F-FA0E942DC736}" dt="2024-12-09T16:17:58.606" v="671" actId="1076"/>
          <ac:picMkLst>
            <pc:docMk/>
            <pc:sldMk cId="688515583" sldId="282"/>
            <ac:picMk id="17" creationId="{C7B92BDE-3CAD-AF20-3265-6FB1EDFB769E}"/>
          </ac:picMkLst>
        </pc:picChg>
        <pc:picChg chg="add del mod">
          <ac:chgData name="Jayakumar, Anand" userId="6cc3a520-efbc-4e1c-bd39-3e6623e0a555" providerId="ADAL" clId="{FC29548C-F13D-4AFE-824F-FA0E942DC736}" dt="2024-12-09T16:34:45.291" v="729" actId="21"/>
          <ac:picMkLst>
            <pc:docMk/>
            <pc:sldMk cId="688515583" sldId="282"/>
            <ac:picMk id="20" creationId="{5E162FA4-9FC7-E5BB-8492-F12348056B99}"/>
          </ac:picMkLst>
        </pc:picChg>
      </pc:sldChg>
      <pc:sldChg chg="modSp mod">
        <pc:chgData name="Jayakumar, Anand" userId="6cc3a520-efbc-4e1c-bd39-3e6623e0a555" providerId="ADAL" clId="{FC29548C-F13D-4AFE-824F-FA0E942DC736}" dt="2024-12-09T16:58:22.321" v="1260" actId="20577"/>
        <pc:sldMkLst>
          <pc:docMk/>
          <pc:sldMk cId="2767615457" sldId="285"/>
        </pc:sldMkLst>
        <pc:spChg chg="mod">
          <ac:chgData name="Jayakumar, Anand" userId="6cc3a520-efbc-4e1c-bd39-3e6623e0a555" providerId="ADAL" clId="{FC29548C-F13D-4AFE-824F-FA0E942DC736}" dt="2024-12-09T16:55:15.582" v="1146" actId="6549"/>
          <ac:spMkLst>
            <pc:docMk/>
            <pc:sldMk cId="2767615457" sldId="285"/>
            <ac:spMk id="2" creationId="{FCFFBE5A-3B81-B2F9-2083-684A7BB71012}"/>
          </ac:spMkLst>
        </pc:spChg>
        <pc:spChg chg="mod">
          <ac:chgData name="Jayakumar, Anand" userId="6cc3a520-efbc-4e1c-bd39-3e6623e0a555" providerId="ADAL" clId="{FC29548C-F13D-4AFE-824F-FA0E942DC736}" dt="2024-12-09T16:58:22.321" v="1260" actId="20577"/>
          <ac:spMkLst>
            <pc:docMk/>
            <pc:sldMk cId="2767615457" sldId="285"/>
            <ac:spMk id="6" creationId="{1F8B0285-8D37-F692-74DE-76AC0D9D7D3A}"/>
          </ac:spMkLst>
        </pc:spChg>
        <pc:grpChg chg="mod">
          <ac:chgData name="Jayakumar, Anand" userId="6cc3a520-efbc-4e1c-bd39-3e6623e0a555" providerId="ADAL" clId="{FC29548C-F13D-4AFE-824F-FA0E942DC736}" dt="2024-12-09T16:55:38.696" v="1148" actId="1076"/>
          <ac:grpSpMkLst>
            <pc:docMk/>
            <pc:sldMk cId="2767615457" sldId="285"/>
            <ac:grpSpMk id="7" creationId="{BD6DEF5A-C78B-7AED-4DC1-6C880B24D5CA}"/>
          </ac:grpSpMkLst>
        </pc:grpChg>
        <pc:picChg chg="mod">
          <ac:chgData name="Jayakumar, Anand" userId="6cc3a520-efbc-4e1c-bd39-3e6623e0a555" providerId="ADAL" clId="{FC29548C-F13D-4AFE-824F-FA0E942DC736}" dt="2024-12-09T16:55:33.827" v="1147" actId="1076"/>
          <ac:picMkLst>
            <pc:docMk/>
            <pc:sldMk cId="2767615457" sldId="285"/>
            <ac:picMk id="5" creationId="{7F88B62B-9CA4-9F65-9557-D7433B496035}"/>
          </ac:picMkLst>
        </pc:picChg>
      </pc:sldChg>
      <pc:sldChg chg="modSp mod">
        <pc:chgData name="Jayakumar, Anand" userId="6cc3a520-efbc-4e1c-bd39-3e6623e0a555" providerId="ADAL" clId="{FC29548C-F13D-4AFE-824F-FA0E942DC736}" dt="2024-12-09T16:58:35.421" v="1284" actId="20577"/>
        <pc:sldMkLst>
          <pc:docMk/>
          <pc:sldMk cId="1136918648" sldId="286"/>
        </pc:sldMkLst>
        <pc:spChg chg="mod">
          <ac:chgData name="Jayakumar, Anand" userId="6cc3a520-efbc-4e1c-bd39-3e6623e0a555" providerId="ADAL" clId="{FC29548C-F13D-4AFE-824F-FA0E942DC736}" dt="2024-12-09T16:58:35.421" v="1284" actId="20577"/>
          <ac:spMkLst>
            <pc:docMk/>
            <pc:sldMk cId="1136918648" sldId="286"/>
            <ac:spMk id="6" creationId="{1F8B0285-8D37-F692-74DE-76AC0D9D7D3A}"/>
          </ac:spMkLst>
        </pc:spChg>
      </pc:sldChg>
      <pc:sldChg chg="addSp modSp del mod">
        <pc:chgData name="Jayakumar, Anand" userId="6cc3a520-efbc-4e1c-bd39-3e6623e0a555" providerId="ADAL" clId="{FC29548C-F13D-4AFE-824F-FA0E942DC736}" dt="2024-12-10T10:17:51.514" v="1331" actId="47"/>
        <pc:sldMkLst>
          <pc:docMk/>
          <pc:sldMk cId="131969302" sldId="291"/>
        </pc:sldMkLst>
        <pc:spChg chg="mod">
          <ac:chgData name="Jayakumar, Anand" userId="6cc3a520-efbc-4e1c-bd39-3e6623e0a555" providerId="ADAL" clId="{FC29548C-F13D-4AFE-824F-FA0E942DC736}" dt="2024-12-09T10:22:19.220" v="239" actId="552"/>
          <ac:spMkLst>
            <pc:docMk/>
            <pc:sldMk cId="131969302" sldId="291"/>
            <ac:spMk id="5" creationId="{FF920CE0-1B72-9C70-9A08-9EF08C52DB46}"/>
          </ac:spMkLst>
        </pc:spChg>
        <pc:spChg chg="mod">
          <ac:chgData name="Jayakumar, Anand" userId="6cc3a520-efbc-4e1c-bd39-3e6623e0a555" providerId="ADAL" clId="{FC29548C-F13D-4AFE-824F-FA0E942DC736}" dt="2024-12-09T10:16:03.145" v="118"/>
          <ac:spMkLst>
            <pc:docMk/>
            <pc:sldMk cId="131969302" sldId="291"/>
            <ac:spMk id="12" creationId="{64A2F624-78A7-6175-762E-4AE606F53F32}"/>
          </ac:spMkLst>
        </pc:spChg>
        <pc:spChg chg="mod">
          <ac:chgData name="Jayakumar, Anand" userId="6cc3a520-efbc-4e1c-bd39-3e6623e0a555" providerId="ADAL" clId="{FC29548C-F13D-4AFE-824F-FA0E942DC736}" dt="2024-12-09T10:16:03.145" v="118"/>
          <ac:spMkLst>
            <pc:docMk/>
            <pc:sldMk cId="131969302" sldId="291"/>
            <ac:spMk id="13" creationId="{32E8C78E-3320-B948-8B67-7CB23B2788BC}"/>
          </ac:spMkLst>
        </pc:spChg>
        <pc:spChg chg="add mod">
          <ac:chgData name="Jayakumar, Anand" userId="6cc3a520-efbc-4e1c-bd39-3e6623e0a555" providerId="ADAL" clId="{FC29548C-F13D-4AFE-824F-FA0E942DC736}" dt="2024-12-09T10:17:04.724" v="151" actId="164"/>
          <ac:spMkLst>
            <pc:docMk/>
            <pc:sldMk cId="131969302" sldId="291"/>
            <ac:spMk id="14" creationId="{61E06EFB-5EEE-42D5-3274-20E6546453F2}"/>
          </ac:spMkLst>
        </pc:spChg>
        <pc:spChg chg="add mod">
          <ac:chgData name="Jayakumar, Anand" userId="6cc3a520-efbc-4e1c-bd39-3e6623e0a555" providerId="ADAL" clId="{FC29548C-F13D-4AFE-824F-FA0E942DC736}" dt="2024-12-09T10:17:04.724" v="151" actId="164"/>
          <ac:spMkLst>
            <pc:docMk/>
            <pc:sldMk cId="131969302" sldId="291"/>
            <ac:spMk id="15" creationId="{47C1FF5B-AC01-F730-27F1-C12C90009419}"/>
          </ac:spMkLst>
        </pc:spChg>
        <pc:grpChg chg="add mod">
          <ac:chgData name="Jayakumar, Anand" userId="6cc3a520-efbc-4e1c-bd39-3e6623e0a555" providerId="ADAL" clId="{FC29548C-F13D-4AFE-824F-FA0E942DC736}" dt="2024-12-09T10:17:10.256" v="171" actId="1037"/>
          <ac:grpSpMkLst>
            <pc:docMk/>
            <pc:sldMk cId="131969302" sldId="291"/>
            <ac:grpSpMk id="2" creationId="{5DACAA44-4306-C8BF-076B-F571BADD5831}"/>
          </ac:grpSpMkLst>
        </pc:grpChg>
        <pc:grpChg chg="add mod">
          <ac:chgData name="Jayakumar, Anand" userId="6cc3a520-efbc-4e1c-bd39-3e6623e0a555" providerId="ADAL" clId="{FC29548C-F13D-4AFE-824F-FA0E942DC736}" dt="2024-12-09T10:17:10.256" v="171" actId="1037"/>
          <ac:grpSpMkLst>
            <pc:docMk/>
            <pc:sldMk cId="131969302" sldId="291"/>
            <ac:grpSpMk id="16" creationId="{8008C268-8B71-E0EC-67B2-D053C31B37D4}"/>
          </ac:grpSpMkLst>
        </pc:grpChg>
        <pc:picChg chg="mod">
          <ac:chgData name="Jayakumar, Anand" userId="6cc3a520-efbc-4e1c-bd39-3e6623e0a555" providerId="ADAL" clId="{FC29548C-F13D-4AFE-824F-FA0E942DC736}" dt="2024-12-09T10:22:19.220" v="239" actId="552"/>
          <ac:picMkLst>
            <pc:docMk/>
            <pc:sldMk cId="131969302" sldId="291"/>
            <ac:picMk id="6" creationId="{833F4282-99B2-E181-2A23-82068CFF722E}"/>
          </ac:picMkLst>
        </pc:picChg>
        <pc:picChg chg="mod">
          <ac:chgData name="Jayakumar, Anand" userId="6cc3a520-efbc-4e1c-bd39-3e6623e0a555" providerId="ADAL" clId="{FC29548C-F13D-4AFE-824F-FA0E942DC736}" dt="2024-12-09T10:22:13.089" v="238" actId="1076"/>
          <ac:picMkLst>
            <pc:docMk/>
            <pc:sldMk cId="131969302" sldId="291"/>
            <ac:picMk id="11" creationId="{EF6680DA-9FA8-047F-D3DA-B428E9F4CE8C}"/>
          </ac:picMkLst>
        </pc:picChg>
      </pc:sldChg>
      <pc:sldChg chg="addSp delSp modSp mod">
        <pc:chgData name="Jayakumar, Anand" userId="6cc3a520-efbc-4e1c-bd39-3e6623e0a555" providerId="ADAL" clId="{FC29548C-F13D-4AFE-824F-FA0E942DC736}" dt="2024-12-09T16:55:07.664" v="1145" actId="1076"/>
        <pc:sldMkLst>
          <pc:docMk/>
          <pc:sldMk cId="1168321859" sldId="295"/>
        </pc:sldMkLst>
        <pc:spChg chg="mod">
          <ac:chgData name="Jayakumar, Anand" userId="6cc3a520-efbc-4e1c-bd39-3e6623e0a555" providerId="ADAL" clId="{FC29548C-F13D-4AFE-824F-FA0E942DC736}" dt="2024-12-09T16:52:26.954" v="857"/>
          <ac:spMkLst>
            <pc:docMk/>
            <pc:sldMk cId="1168321859" sldId="295"/>
            <ac:spMk id="3" creationId="{CFD2568C-5D7D-5DF1-EE31-C5960494CDC9}"/>
          </ac:spMkLst>
        </pc:spChg>
        <pc:spChg chg="mod">
          <ac:chgData name="Jayakumar, Anand" userId="6cc3a520-efbc-4e1c-bd39-3e6623e0a555" providerId="ADAL" clId="{FC29548C-F13D-4AFE-824F-FA0E942DC736}" dt="2024-12-09T16:54:11.672" v="1137" actId="20577"/>
          <ac:spMkLst>
            <pc:docMk/>
            <pc:sldMk cId="1168321859" sldId="295"/>
            <ac:spMk id="5" creationId="{B2DC26ED-F65C-05DB-E6C2-B2CA03B15F63}"/>
          </ac:spMkLst>
        </pc:spChg>
        <pc:spChg chg="del">
          <ac:chgData name="Jayakumar, Anand" userId="6cc3a520-efbc-4e1c-bd39-3e6623e0a555" providerId="ADAL" clId="{FC29548C-F13D-4AFE-824F-FA0E942DC736}" dt="2024-12-09T16:54:24.754" v="1138" actId="478"/>
          <ac:spMkLst>
            <pc:docMk/>
            <pc:sldMk cId="1168321859" sldId="295"/>
            <ac:spMk id="7" creationId="{0178DA52-175E-6467-163F-A64354A98C18}"/>
          </ac:spMkLst>
        </pc:spChg>
        <pc:spChg chg="del mod">
          <ac:chgData name="Jayakumar, Anand" userId="6cc3a520-efbc-4e1c-bd39-3e6623e0a555" providerId="ADAL" clId="{FC29548C-F13D-4AFE-824F-FA0E942DC736}" dt="2024-12-09T16:54:24.754" v="1138" actId="478"/>
          <ac:spMkLst>
            <pc:docMk/>
            <pc:sldMk cId="1168321859" sldId="295"/>
            <ac:spMk id="8" creationId="{3CE94469-45EE-9159-9CA3-546E4060DB11}"/>
          </ac:spMkLst>
        </pc:spChg>
        <pc:spChg chg="del">
          <ac:chgData name="Jayakumar, Anand" userId="6cc3a520-efbc-4e1c-bd39-3e6623e0a555" providerId="ADAL" clId="{FC29548C-F13D-4AFE-824F-FA0E942DC736}" dt="2024-12-09T16:54:45.262" v="1143" actId="478"/>
          <ac:spMkLst>
            <pc:docMk/>
            <pc:sldMk cId="1168321859" sldId="295"/>
            <ac:spMk id="9" creationId="{AEC9DBBB-0FA9-F7B9-8ADC-92B6328B994D}"/>
          </ac:spMkLst>
        </pc:spChg>
        <pc:spChg chg="del">
          <ac:chgData name="Jayakumar, Anand" userId="6cc3a520-efbc-4e1c-bd39-3e6623e0a555" providerId="ADAL" clId="{FC29548C-F13D-4AFE-824F-FA0E942DC736}" dt="2024-12-09T16:54:45.262" v="1143" actId="478"/>
          <ac:spMkLst>
            <pc:docMk/>
            <pc:sldMk cId="1168321859" sldId="295"/>
            <ac:spMk id="10" creationId="{E720C8E5-A52F-E1A3-A225-EFA52E3D4EB7}"/>
          </ac:spMkLst>
        </pc:spChg>
        <pc:spChg chg="mod">
          <ac:chgData name="Jayakumar, Anand" userId="6cc3a520-efbc-4e1c-bd39-3e6623e0a555" providerId="ADAL" clId="{FC29548C-F13D-4AFE-824F-FA0E942DC736}" dt="2024-12-09T16:55:03.038" v="1144"/>
          <ac:spMkLst>
            <pc:docMk/>
            <pc:sldMk cId="1168321859" sldId="295"/>
            <ac:spMk id="13" creationId="{42B5CA5E-5C15-ECA4-E319-E3C704203213}"/>
          </ac:spMkLst>
        </pc:spChg>
        <pc:spChg chg="mod">
          <ac:chgData name="Jayakumar, Anand" userId="6cc3a520-efbc-4e1c-bd39-3e6623e0a555" providerId="ADAL" clId="{FC29548C-F13D-4AFE-824F-FA0E942DC736}" dt="2024-12-09T16:55:03.038" v="1144"/>
          <ac:spMkLst>
            <pc:docMk/>
            <pc:sldMk cId="1168321859" sldId="295"/>
            <ac:spMk id="14" creationId="{7F0209F2-D28F-622A-AA74-F46DB9B88D80}"/>
          </ac:spMkLst>
        </pc:spChg>
        <pc:spChg chg="mod">
          <ac:chgData name="Jayakumar, Anand" userId="6cc3a520-efbc-4e1c-bd39-3e6623e0a555" providerId="ADAL" clId="{FC29548C-F13D-4AFE-824F-FA0E942DC736}" dt="2024-12-09T16:55:03.038" v="1144"/>
          <ac:spMkLst>
            <pc:docMk/>
            <pc:sldMk cId="1168321859" sldId="295"/>
            <ac:spMk id="16" creationId="{58899EE6-C6BD-CBA2-7853-86D924FC459E}"/>
          </ac:spMkLst>
        </pc:spChg>
        <pc:spChg chg="mod">
          <ac:chgData name="Jayakumar, Anand" userId="6cc3a520-efbc-4e1c-bd39-3e6623e0a555" providerId="ADAL" clId="{FC29548C-F13D-4AFE-824F-FA0E942DC736}" dt="2024-12-09T16:55:03.038" v="1144"/>
          <ac:spMkLst>
            <pc:docMk/>
            <pc:sldMk cId="1168321859" sldId="295"/>
            <ac:spMk id="17" creationId="{C48D1093-439A-AF6F-4073-95E650F7EC87}"/>
          </ac:spMkLst>
        </pc:spChg>
        <pc:spChg chg="add del mod">
          <ac:chgData name="Jayakumar, Anand" userId="6cc3a520-efbc-4e1c-bd39-3e6623e0a555" providerId="ADAL" clId="{FC29548C-F13D-4AFE-824F-FA0E942DC736}" dt="2024-12-09T16:54:31.781" v="1140" actId="478"/>
          <ac:spMkLst>
            <pc:docMk/>
            <pc:sldMk cId="1168321859" sldId="295"/>
            <ac:spMk id="18" creationId="{A7B4D8CA-7C78-512C-1E25-7DA76C97E2B9}"/>
          </ac:spMkLst>
        </pc:spChg>
        <pc:grpChg chg="del">
          <ac:chgData name="Jayakumar, Anand" userId="6cc3a520-efbc-4e1c-bd39-3e6623e0a555" providerId="ADAL" clId="{FC29548C-F13D-4AFE-824F-FA0E942DC736}" dt="2024-12-09T16:54:45.262" v="1143" actId="478"/>
          <ac:grpSpMkLst>
            <pc:docMk/>
            <pc:sldMk cId="1168321859" sldId="295"/>
            <ac:grpSpMk id="2" creationId="{367833EC-A230-0533-6049-3EDF0A323D1E}"/>
          </ac:grpSpMkLst>
        </pc:grpChg>
        <pc:grpChg chg="add mod">
          <ac:chgData name="Jayakumar, Anand" userId="6cc3a520-efbc-4e1c-bd39-3e6623e0a555" providerId="ADAL" clId="{FC29548C-F13D-4AFE-824F-FA0E942DC736}" dt="2024-12-09T16:55:03.038" v="1144"/>
          <ac:grpSpMkLst>
            <pc:docMk/>
            <pc:sldMk cId="1168321859" sldId="295"/>
            <ac:grpSpMk id="12" creationId="{BF4EA436-0420-91B1-FAFF-421A97C86B09}"/>
          </ac:grpSpMkLst>
        </pc:grpChg>
        <pc:grpChg chg="add mod">
          <ac:chgData name="Jayakumar, Anand" userId="6cc3a520-efbc-4e1c-bd39-3e6623e0a555" providerId="ADAL" clId="{FC29548C-F13D-4AFE-824F-FA0E942DC736}" dt="2024-12-09T16:55:03.038" v="1144"/>
          <ac:grpSpMkLst>
            <pc:docMk/>
            <pc:sldMk cId="1168321859" sldId="295"/>
            <ac:grpSpMk id="15" creationId="{218B119E-F588-2E09-E304-83CB21ED705E}"/>
          </ac:grpSpMkLst>
        </pc:grpChg>
        <pc:picChg chg="mod">
          <ac:chgData name="Jayakumar, Anand" userId="6cc3a520-efbc-4e1c-bd39-3e6623e0a555" providerId="ADAL" clId="{FC29548C-F13D-4AFE-824F-FA0E942DC736}" dt="2024-12-09T16:55:07.664" v="1145" actId="1076"/>
          <ac:picMkLst>
            <pc:docMk/>
            <pc:sldMk cId="1168321859" sldId="295"/>
            <ac:picMk id="11" creationId="{2260FA18-5579-6557-CBF8-791E2A59154C}"/>
          </ac:picMkLst>
        </pc:picChg>
        <pc:picChg chg="add mod">
          <ac:chgData name="Jayakumar, Anand" userId="6cc3a520-efbc-4e1c-bd39-3e6623e0a555" providerId="ADAL" clId="{FC29548C-F13D-4AFE-824F-FA0E942DC736}" dt="2024-12-09T16:54:36.452" v="1141" actId="1076"/>
          <ac:picMkLst>
            <pc:docMk/>
            <pc:sldMk cId="1168321859" sldId="295"/>
            <ac:picMk id="20" creationId="{5E162FA4-9FC7-E5BB-8492-F12348056B99}"/>
          </ac:picMkLst>
        </pc:picChg>
      </pc:sldChg>
      <pc:sldChg chg="del">
        <pc:chgData name="Jayakumar, Anand" userId="6cc3a520-efbc-4e1c-bd39-3e6623e0a555" providerId="ADAL" clId="{FC29548C-F13D-4AFE-824F-FA0E942DC736}" dt="2024-12-09T09:33:14.841" v="0" actId="47"/>
        <pc:sldMkLst>
          <pc:docMk/>
          <pc:sldMk cId="3270298654" sldId="296"/>
        </pc:sldMkLst>
      </pc:sldChg>
      <pc:sldChg chg="modSp mod">
        <pc:chgData name="Jayakumar, Anand" userId="6cc3a520-efbc-4e1c-bd39-3e6623e0a555" providerId="ADAL" clId="{FC29548C-F13D-4AFE-824F-FA0E942DC736}" dt="2024-12-09T16:11:02.644" v="550" actId="207"/>
        <pc:sldMkLst>
          <pc:docMk/>
          <pc:sldMk cId="658372249" sldId="297"/>
        </pc:sldMkLst>
        <pc:spChg chg="mod">
          <ac:chgData name="Jayakumar, Anand" userId="6cc3a520-efbc-4e1c-bd39-3e6623e0a555" providerId="ADAL" clId="{FC29548C-F13D-4AFE-824F-FA0E942DC736}" dt="2024-12-09T16:11:02.644" v="550" actId="207"/>
          <ac:spMkLst>
            <pc:docMk/>
            <pc:sldMk cId="658372249" sldId="297"/>
            <ac:spMk id="11" creationId="{734B8E03-248E-5F6F-A8B7-7739119BFB6B}"/>
          </ac:spMkLst>
        </pc:spChg>
        <pc:spChg chg="mod">
          <ac:chgData name="Jayakumar, Anand" userId="6cc3a520-efbc-4e1c-bd39-3e6623e0a555" providerId="ADAL" clId="{FC29548C-F13D-4AFE-824F-FA0E942DC736}" dt="2024-12-09T10:10:07.637" v="112" actId="552"/>
          <ac:spMkLst>
            <pc:docMk/>
            <pc:sldMk cId="658372249" sldId="297"/>
            <ac:spMk id="13" creationId="{10A0A6E0-6C90-9488-0B27-19F731259AE6}"/>
          </ac:spMkLst>
        </pc:spChg>
      </pc:sldChg>
      <pc:sldChg chg="delSp mod">
        <pc:chgData name="Jayakumar, Anand" userId="6cc3a520-efbc-4e1c-bd39-3e6623e0a555" providerId="ADAL" clId="{FC29548C-F13D-4AFE-824F-FA0E942DC736}" dt="2024-12-09T17:49:11.037" v="1330" actId="478"/>
        <pc:sldMkLst>
          <pc:docMk/>
          <pc:sldMk cId="1076465374" sldId="298"/>
        </pc:sldMkLst>
        <pc:spChg chg="del">
          <ac:chgData name="Jayakumar, Anand" userId="6cc3a520-efbc-4e1c-bd39-3e6623e0a555" providerId="ADAL" clId="{FC29548C-F13D-4AFE-824F-FA0E942DC736}" dt="2024-12-09T17:49:11.037" v="1330" actId="478"/>
          <ac:spMkLst>
            <pc:docMk/>
            <pc:sldMk cId="1076465374" sldId="298"/>
            <ac:spMk id="7" creationId="{A40625CD-95D6-A350-AD7A-A598C8B1E2E2}"/>
          </ac:spMkLst>
        </pc:spChg>
      </pc:sldChg>
      <pc:sldChg chg="addSp delSp modSp add mod">
        <pc:chgData name="Jayakumar, Anand" userId="6cc3a520-efbc-4e1c-bd39-3e6623e0a555" providerId="ADAL" clId="{FC29548C-F13D-4AFE-824F-FA0E942DC736}" dt="2024-12-09T17:15:33.131" v="1319"/>
        <pc:sldMkLst>
          <pc:docMk/>
          <pc:sldMk cId="1210283514" sldId="299"/>
        </pc:sldMkLst>
        <pc:spChg chg="add del mod">
          <ac:chgData name="Jayakumar, Anand" userId="6cc3a520-efbc-4e1c-bd39-3e6623e0a555" providerId="ADAL" clId="{FC29548C-F13D-4AFE-824F-FA0E942DC736}" dt="2024-12-09T16:04:55.956" v="413" actId="478"/>
          <ac:spMkLst>
            <pc:docMk/>
            <pc:sldMk cId="1210283514" sldId="299"/>
            <ac:spMk id="4" creationId="{53009679-1B2B-BBD9-065D-8A05E2A9BE74}"/>
          </ac:spMkLst>
        </pc:spChg>
        <pc:spChg chg="add del mod">
          <ac:chgData name="Jayakumar, Anand" userId="6cc3a520-efbc-4e1c-bd39-3e6623e0a555" providerId="ADAL" clId="{FC29548C-F13D-4AFE-824F-FA0E942DC736}" dt="2024-12-09T16:03:26.095" v="377" actId="478"/>
          <ac:spMkLst>
            <pc:docMk/>
            <pc:sldMk cId="1210283514" sldId="299"/>
            <ac:spMk id="5" creationId="{FF920CE0-1B72-9C70-9A08-9EF08C52DB46}"/>
          </ac:spMkLst>
        </pc:spChg>
        <pc:spChg chg="add del mod">
          <ac:chgData name="Jayakumar, Anand" userId="6cc3a520-efbc-4e1c-bd39-3e6623e0a555" providerId="ADAL" clId="{FC29548C-F13D-4AFE-824F-FA0E942DC736}" dt="2024-12-09T16:08:27.012" v="511" actId="478"/>
          <ac:spMkLst>
            <pc:docMk/>
            <pc:sldMk cId="1210283514" sldId="299"/>
            <ac:spMk id="7" creationId="{2F708794-2D4B-8E6B-C428-7376EB9BC224}"/>
          </ac:spMkLst>
        </pc:spChg>
        <pc:spChg chg="add mod">
          <ac:chgData name="Jayakumar, Anand" userId="6cc3a520-efbc-4e1c-bd39-3e6623e0a555" providerId="ADAL" clId="{FC29548C-F13D-4AFE-824F-FA0E942DC736}" dt="2024-12-09T17:15:33.131" v="1319"/>
          <ac:spMkLst>
            <pc:docMk/>
            <pc:sldMk cId="1210283514" sldId="299"/>
            <ac:spMk id="9" creationId="{1C1B5291-76C4-CDF4-9739-4FA62EEF33DD}"/>
          </ac:spMkLst>
        </pc:spChg>
        <pc:picChg chg="mod">
          <ac:chgData name="Jayakumar, Anand" userId="6cc3a520-efbc-4e1c-bd39-3e6623e0a555" providerId="ADAL" clId="{FC29548C-F13D-4AFE-824F-FA0E942DC736}" dt="2024-12-09T16:10:36.035" v="549" actId="552"/>
          <ac:picMkLst>
            <pc:docMk/>
            <pc:sldMk cId="1210283514" sldId="299"/>
            <ac:picMk id="6" creationId="{833F4282-99B2-E181-2A23-82068CFF722E}"/>
          </ac:picMkLst>
        </pc:picChg>
        <pc:picChg chg="mod">
          <ac:chgData name="Jayakumar, Anand" userId="6cc3a520-efbc-4e1c-bd39-3e6623e0a555" providerId="ADAL" clId="{FC29548C-F13D-4AFE-824F-FA0E942DC736}" dt="2024-12-09T16:10:36.035" v="549" actId="552"/>
          <ac:picMkLst>
            <pc:docMk/>
            <pc:sldMk cId="1210283514" sldId="299"/>
            <ac:picMk id="11" creationId="{EF6680DA-9FA8-047F-D3DA-B428E9F4CE8C}"/>
          </ac:picMkLst>
        </pc:picChg>
      </pc:sldChg>
      <pc:sldChg chg="addSp delSp modSp add mod">
        <pc:chgData name="Jayakumar, Anand" userId="6cc3a520-efbc-4e1c-bd39-3e6623e0a555" providerId="ADAL" clId="{FC29548C-F13D-4AFE-824F-FA0E942DC736}" dt="2024-12-09T17:22:11.739" v="1329" actId="1076"/>
        <pc:sldMkLst>
          <pc:docMk/>
          <pc:sldMk cId="733245316" sldId="300"/>
        </pc:sldMkLst>
        <pc:spChg chg="mod">
          <ac:chgData name="Jayakumar, Anand" userId="6cc3a520-efbc-4e1c-bd39-3e6623e0a555" providerId="ADAL" clId="{FC29548C-F13D-4AFE-824F-FA0E942DC736}" dt="2024-12-09T17:22:03.497" v="1326" actId="20577"/>
          <ac:spMkLst>
            <pc:docMk/>
            <pc:sldMk cId="733245316" sldId="300"/>
            <ac:spMk id="2" creationId="{FCFFBE5A-3B81-B2F9-2083-684A7BB71012}"/>
          </ac:spMkLst>
        </pc:spChg>
        <pc:spChg chg="del">
          <ac:chgData name="Jayakumar, Anand" userId="6cc3a520-efbc-4e1c-bd39-3e6623e0a555" providerId="ADAL" clId="{FC29548C-F13D-4AFE-824F-FA0E942DC736}" dt="2024-12-09T16:58:49.891" v="1302" actId="478"/>
          <ac:spMkLst>
            <pc:docMk/>
            <pc:sldMk cId="733245316" sldId="300"/>
            <ac:spMk id="6" creationId="{1F8B0285-8D37-F692-74DE-76AC0D9D7D3A}"/>
          </ac:spMkLst>
        </pc:spChg>
        <pc:picChg chg="add mod">
          <ac:chgData name="Jayakumar, Anand" userId="6cc3a520-efbc-4e1c-bd39-3e6623e0a555" providerId="ADAL" clId="{FC29548C-F13D-4AFE-824F-FA0E942DC736}" dt="2024-12-09T17:22:11.739" v="1329" actId="1076"/>
          <ac:picMkLst>
            <pc:docMk/>
            <pc:sldMk cId="733245316" sldId="300"/>
            <ac:picMk id="4" creationId="{2DE72F0A-4C8A-7E75-A831-BBE0014CE154}"/>
          </ac:picMkLst>
        </pc:picChg>
        <pc:picChg chg="del">
          <ac:chgData name="Jayakumar, Anand" userId="6cc3a520-efbc-4e1c-bd39-3e6623e0a555" providerId="ADAL" clId="{FC29548C-F13D-4AFE-824F-FA0E942DC736}" dt="2024-12-09T16:58:53.822" v="1303" actId="478"/>
          <ac:picMkLst>
            <pc:docMk/>
            <pc:sldMk cId="733245316" sldId="300"/>
            <ac:picMk id="5" creationId="{7F88B62B-9CA4-9F65-9557-D7433B496035}"/>
          </ac:picMkLst>
        </pc:picChg>
      </pc:sldChg>
      <pc:sldChg chg="add del">
        <pc:chgData name="Jayakumar, Anand" userId="6cc3a520-efbc-4e1c-bd39-3e6623e0a555" providerId="ADAL" clId="{FC29548C-F13D-4AFE-824F-FA0E942DC736}" dt="2024-12-09T16:36:43.972" v="764" actId="47"/>
        <pc:sldMkLst>
          <pc:docMk/>
          <pc:sldMk cId="968145609" sldId="3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4a6ba1b9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2e4a6ba1b9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830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3">
            <a:alphaModFix/>
          </a:blip>
          <a:srcRect t="32703" b="32700"/>
          <a:stretch/>
        </p:blipFill>
        <p:spPr>
          <a:xfrm>
            <a:off x="151150" y="116200"/>
            <a:ext cx="1457150" cy="35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25" y="4639650"/>
            <a:ext cx="1641800" cy="5409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/>
        </p:nvSpPr>
        <p:spPr>
          <a:xfrm>
            <a:off x="2781600" y="4731895"/>
            <a:ext cx="35808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Pixeltests</a:t>
            </a:r>
            <a:r>
              <a:rPr lang="en-GB" sz="1000" baseline="30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©</a:t>
            </a:r>
            <a:r>
              <a:rPr lang="en-GB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All rights reserved (Private &amp; Confidential)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/>
        </p:nvSpPr>
        <p:spPr>
          <a:xfrm>
            <a:off x="8472458" y="45108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6" name="Google Shape;56;p14"/>
          <p:cNvPicPr preferRelativeResize="0"/>
          <p:nvPr/>
        </p:nvPicPr>
        <p:blipFill rotWithShape="1">
          <a:blip r:embed="rId3">
            <a:alphaModFix/>
          </a:blip>
          <a:srcRect t="32703" b="32700"/>
          <a:stretch/>
        </p:blipFill>
        <p:spPr>
          <a:xfrm>
            <a:off x="151150" y="116200"/>
            <a:ext cx="1457150" cy="35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25" y="4639650"/>
            <a:ext cx="1641800" cy="5409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 txBox="1"/>
          <p:nvPr/>
        </p:nvSpPr>
        <p:spPr>
          <a:xfrm>
            <a:off x="2781600" y="4731895"/>
            <a:ext cx="3580800" cy="35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Pixeltests</a:t>
            </a:r>
            <a:r>
              <a:rPr lang="en-GB" sz="1000" baseline="30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©</a:t>
            </a:r>
            <a:r>
              <a:rPr lang="en-GB" sz="10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All rights reserved (Private &amp; Confidential)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682542" y="116200"/>
            <a:ext cx="1338608" cy="54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jpe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jpe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/>
        </p:nvSpPr>
        <p:spPr>
          <a:xfrm>
            <a:off x="462750" y="1965875"/>
            <a:ext cx="8218500" cy="98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600" b="0" i="0" dirty="0">
                <a:solidFill>
                  <a:srgbClr val="0070C0"/>
                </a:solidFill>
                <a:effectLst/>
                <a:latin typeface="+mj-lt"/>
              </a:rPr>
              <a:t>Regression with Insurance Data: Predict insurance premiums based on various factors</a:t>
            </a:r>
            <a:endParaRPr lang="en-US" sz="1800" dirty="0">
              <a:solidFill>
                <a:srgbClr val="0070C0"/>
              </a:solidFill>
              <a:highlight>
                <a:srgbClr val="FFFFFF"/>
              </a:highlight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5F2C120-D60B-E122-E762-733ECA9BDA59}"/>
              </a:ext>
            </a:extLst>
          </p:cNvPr>
          <p:cNvSpPr txBox="1">
            <a:spLocks/>
          </p:cNvSpPr>
          <p:nvPr/>
        </p:nvSpPr>
        <p:spPr>
          <a:xfrm>
            <a:off x="1180214" y="2896238"/>
            <a:ext cx="6400800" cy="5232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 defTabSz="457200" eaLnBrk="1" latinLnBrk="0" hangingPunct="1">
              <a:spcBef>
                <a:spcPct val="20000"/>
              </a:spcBef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eaLnBrk="1" latinLnBrk="0" hangingPunct="1">
              <a:spcBef>
                <a:spcPct val="20000"/>
              </a:spcBef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eaLnBrk="1" latinLnBrk="0" hangingPunct="1">
              <a:spcBef>
                <a:spcPct val="20000"/>
              </a:spcBef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 Machine Learning approach and comprehensive data journey from Requirements to Business Insights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18C80319-461A-1F6C-FB28-6711938FECF9}"/>
              </a:ext>
            </a:extLst>
          </p:cNvPr>
          <p:cNvSpPr txBox="1">
            <a:spLocks/>
          </p:cNvSpPr>
          <p:nvPr/>
        </p:nvSpPr>
        <p:spPr>
          <a:xfrm>
            <a:off x="1180214" y="3419458"/>
            <a:ext cx="6400800" cy="291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 defTabSz="457200" eaLnBrk="1" latinLnBrk="0" hangingPunct="1">
              <a:spcBef>
                <a:spcPct val="20000"/>
              </a:spcBef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eaLnBrk="1" latinLnBrk="0" hangingPunct="1">
              <a:spcBef>
                <a:spcPct val="20000"/>
              </a:spcBef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eaLnBrk="1" latinLnBrk="0" hangingPunct="1">
              <a:spcBef>
                <a:spcPct val="20000"/>
              </a:spcBef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eaLnBrk="1" latinLnBrk="0" hangingPunct="1">
              <a:spcBef>
                <a:spcPct val="20000"/>
              </a:spcBef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dirty="0"/>
              <a:t>Presented by Anand CJ; 08-Feb-25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795F555F-78FF-1029-3566-F786E0A92ED3}"/>
              </a:ext>
            </a:extLst>
          </p:cNvPr>
          <p:cNvSpPr txBox="1"/>
          <p:nvPr/>
        </p:nvSpPr>
        <p:spPr>
          <a:xfrm>
            <a:off x="85059" y="532328"/>
            <a:ext cx="73818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Distribution of Categorical features</a:t>
            </a:r>
            <a:r>
              <a:rPr lang="en-US" sz="1600" dirty="0"/>
              <a:t> </a:t>
            </a:r>
            <a:r>
              <a:rPr lang="en-US" sz="1600" b="1" dirty="0"/>
              <a:t>– Box Plots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09A950-C03A-0F9E-CED4-B897543F0D06}"/>
              </a:ext>
            </a:extLst>
          </p:cNvPr>
          <p:cNvSpPr txBox="1"/>
          <p:nvPr/>
        </p:nvSpPr>
        <p:spPr>
          <a:xfrm>
            <a:off x="1597122" y="57780"/>
            <a:ext cx="248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EDA [Contd….]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E62BCD-F786-DDF4-9433-A21FE5B38608}"/>
              </a:ext>
            </a:extLst>
          </p:cNvPr>
          <p:cNvSpPr txBox="1"/>
          <p:nvPr/>
        </p:nvSpPr>
        <p:spPr>
          <a:xfrm>
            <a:off x="85058" y="883765"/>
            <a:ext cx="30098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+mj-lt"/>
              </a:rPr>
              <a:t>20% Sampled Data (Seed: </a:t>
            </a:r>
            <a:r>
              <a:rPr lang="en-US" dirty="0">
                <a:solidFill>
                  <a:srgbClr val="1F1F1F"/>
                </a:solidFill>
                <a:latin typeface="+mj-lt"/>
              </a:rPr>
              <a:t>2024</a:t>
            </a:r>
            <a:r>
              <a:rPr lang="en-US" b="0" i="0" dirty="0">
                <a:solidFill>
                  <a:srgbClr val="1F1F1F"/>
                </a:solidFill>
                <a:effectLst/>
                <a:latin typeface="+mj-lt"/>
              </a:rPr>
              <a:t>)</a:t>
            </a:r>
            <a:endParaRPr lang="en-US" dirty="0">
              <a:latin typeface="+mj-lt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9F2F309-5389-F225-ED23-FBA985993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" y="1126353"/>
            <a:ext cx="2432304" cy="173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6BC0ACAB-B905-1A24-45EB-56CCF0912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848" y="1126353"/>
            <a:ext cx="2432304" cy="176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ABF5395E-9085-86EF-0114-ED84598AF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638" y="1126353"/>
            <a:ext cx="2432304" cy="181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93456D2A-9325-E0D7-7D4B-9FC55464D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8" y="2990642"/>
            <a:ext cx="2432304" cy="172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>
            <a:extLst>
              <a:ext uri="{FF2B5EF4-FFF2-40B4-BE49-F238E27FC236}">
                <a16:creationId xmlns:a16="http://schemas.microsoft.com/office/drawing/2014/main" id="{1F9E9FD7-CC86-C67F-BF31-83C1F621F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848" y="2990642"/>
            <a:ext cx="2432304" cy="177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>
            <a:extLst>
              <a:ext uri="{FF2B5EF4-FFF2-40B4-BE49-F238E27FC236}">
                <a16:creationId xmlns:a16="http://schemas.microsoft.com/office/drawing/2014/main" id="{301F91AE-F5B1-B8B3-FB72-D184E0529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638" y="2990642"/>
            <a:ext cx="2432304" cy="1875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591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795F555F-78FF-1029-3566-F786E0A92ED3}"/>
              </a:ext>
            </a:extLst>
          </p:cNvPr>
          <p:cNvSpPr txBox="1"/>
          <p:nvPr/>
        </p:nvSpPr>
        <p:spPr>
          <a:xfrm>
            <a:off x="85059" y="532328"/>
            <a:ext cx="73818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Distribution of Categorical features</a:t>
            </a:r>
            <a:r>
              <a:rPr lang="en-US" sz="1600" dirty="0"/>
              <a:t> </a:t>
            </a:r>
            <a:r>
              <a:rPr lang="en-US" sz="1600" b="1" dirty="0"/>
              <a:t>– Box Plots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09A950-C03A-0F9E-CED4-B897543F0D06}"/>
              </a:ext>
            </a:extLst>
          </p:cNvPr>
          <p:cNvSpPr txBox="1"/>
          <p:nvPr/>
        </p:nvSpPr>
        <p:spPr>
          <a:xfrm>
            <a:off x="1597122" y="57780"/>
            <a:ext cx="248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EDA [Contd….]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102DBB-5BDE-39A0-4053-584DFFE86D28}"/>
              </a:ext>
            </a:extLst>
          </p:cNvPr>
          <p:cNvSpPr txBox="1"/>
          <p:nvPr/>
        </p:nvSpPr>
        <p:spPr>
          <a:xfrm>
            <a:off x="85058" y="883765"/>
            <a:ext cx="30098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+mj-lt"/>
              </a:rPr>
              <a:t>20% Sampled Data (Seed: </a:t>
            </a:r>
            <a:r>
              <a:rPr lang="en-US" dirty="0">
                <a:solidFill>
                  <a:srgbClr val="1F1F1F"/>
                </a:solidFill>
                <a:latin typeface="+mj-lt"/>
              </a:rPr>
              <a:t>2024</a:t>
            </a:r>
            <a:r>
              <a:rPr lang="en-US" b="0" i="0" dirty="0">
                <a:solidFill>
                  <a:srgbClr val="1F1F1F"/>
                </a:solidFill>
                <a:effectLst/>
                <a:latin typeface="+mj-lt"/>
              </a:rPr>
              <a:t>)</a:t>
            </a:r>
            <a:endParaRPr lang="en-US" dirty="0">
              <a:latin typeface="+mj-lt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41BA60A-2031-B30A-3B66-D211FFFDE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38" y="1424537"/>
            <a:ext cx="2432304" cy="174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9D36A6E7-9CFB-DE3E-B1C5-6BCBE3E81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9692" y="1424537"/>
            <a:ext cx="2432304" cy="166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D5C061D2-527F-F907-DDC0-1E0ECCEC8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646" y="1424537"/>
            <a:ext cx="2432304" cy="174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B0D9267-E318-F745-A455-53B1F875EB09}"/>
              </a:ext>
            </a:extLst>
          </p:cNvPr>
          <p:cNvSpPr txBox="1"/>
          <p:nvPr/>
        </p:nvSpPr>
        <p:spPr>
          <a:xfrm>
            <a:off x="2166418" y="3353624"/>
            <a:ext cx="489885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Similar distributions</a:t>
            </a:r>
          </a:p>
          <a:p>
            <a:r>
              <a:rPr lang="en-US" dirty="0"/>
              <a:t>No major difference across different values of categories</a:t>
            </a:r>
          </a:p>
          <a:p>
            <a:r>
              <a:rPr lang="en-US" dirty="0"/>
              <a:t>No clear pattern</a:t>
            </a:r>
          </a:p>
        </p:txBody>
      </p:sp>
    </p:spTree>
    <p:extLst>
      <p:ext uri="{BB962C8B-B14F-4D97-AF65-F5344CB8AC3E}">
        <p14:creationId xmlns:p14="http://schemas.microsoft.com/office/powerpoint/2010/main" val="1815120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54EEEE7-6A22-85DD-C1F5-D6A1CD969F71}"/>
              </a:ext>
            </a:extLst>
          </p:cNvPr>
          <p:cNvSpPr txBox="1"/>
          <p:nvPr/>
        </p:nvSpPr>
        <p:spPr>
          <a:xfrm>
            <a:off x="124695" y="519445"/>
            <a:ext cx="33294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Skewness of numerical features</a:t>
            </a:r>
            <a:endParaRPr lang="en-US" sz="1600" dirty="0">
              <a:solidFill>
                <a:srgbClr val="FF0000"/>
              </a:solidFill>
              <a:latin typeface="+mn-lt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C85BA0-FD42-14E2-474E-114AD0949B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822917"/>
              </p:ext>
            </p:extLst>
          </p:nvPr>
        </p:nvGraphicFramePr>
        <p:xfrm>
          <a:off x="206757" y="981110"/>
          <a:ext cx="8080224" cy="35102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85051">
                  <a:extLst>
                    <a:ext uri="{9D8B030D-6E8A-4147-A177-3AD203B41FA5}">
                      <a16:colId xmlns:a16="http://schemas.microsoft.com/office/drawing/2014/main" val="268302617"/>
                    </a:ext>
                  </a:extLst>
                </a:gridCol>
                <a:gridCol w="1265379">
                  <a:extLst>
                    <a:ext uri="{9D8B030D-6E8A-4147-A177-3AD203B41FA5}">
                      <a16:colId xmlns:a16="http://schemas.microsoft.com/office/drawing/2014/main" val="3626723075"/>
                    </a:ext>
                  </a:extLst>
                </a:gridCol>
                <a:gridCol w="1765789">
                  <a:extLst>
                    <a:ext uri="{9D8B030D-6E8A-4147-A177-3AD203B41FA5}">
                      <a16:colId xmlns:a16="http://schemas.microsoft.com/office/drawing/2014/main" val="206901283"/>
                    </a:ext>
                  </a:extLst>
                </a:gridCol>
                <a:gridCol w="1601149">
                  <a:extLst>
                    <a:ext uri="{9D8B030D-6E8A-4147-A177-3AD203B41FA5}">
                      <a16:colId xmlns:a16="http://schemas.microsoft.com/office/drawing/2014/main" val="3729926718"/>
                    </a:ext>
                  </a:extLst>
                </a:gridCol>
                <a:gridCol w="1662856">
                  <a:extLst>
                    <a:ext uri="{9D8B030D-6E8A-4147-A177-3AD203B41FA5}">
                      <a16:colId xmlns:a16="http://schemas.microsoft.com/office/drawing/2014/main" val="781852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Numerical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Skewness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Observation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Transformation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Threshold 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750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Annual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Highly Right Skewed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Log, Square Root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|Skewness| ≥ 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921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Premium Amount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1.241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Highly Right Skewed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Log, Square Root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dirty="0"/>
                        <a:t>|Skewness| ≥ 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19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Previous claims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Moderately Right Skewed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Square Root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0.5 ≤ |Skewness| &lt; 1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241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Health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0.282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|Skewness| &lt; 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944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Insurance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Left Skewed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|Skewness| &lt; 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49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Left Skewed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|Skewness| &lt; 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02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Dependents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Left Skewed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|Skewness| &lt; 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758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Credit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-0.114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Left Skewed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/>
                        <a:t>|Skewness| &lt; 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2180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B9994E3E-9EE2-E3E9-5342-9D00D8953526}"/>
              </a:ext>
            </a:extLst>
          </p:cNvPr>
          <p:cNvSpPr txBox="1"/>
          <p:nvPr/>
        </p:nvSpPr>
        <p:spPr>
          <a:xfrm>
            <a:off x="1597122" y="57780"/>
            <a:ext cx="248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EDA [Contd….]</a:t>
            </a:r>
          </a:p>
        </p:txBody>
      </p:sp>
    </p:spTree>
    <p:extLst>
      <p:ext uri="{BB962C8B-B14F-4D97-AF65-F5344CB8AC3E}">
        <p14:creationId xmlns:p14="http://schemas.microsoft.com/office/powerpoint/2010/main" val="3780473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54EEEE7-6A22-85DD-C1F5-D6A1CD969F71}"/>
              </a:ext>
            </a:extLst>
          </p:cNvPr>
          <p:cNvSpPr txBox="1"/>
          <p:nvPr/>
        </p:nvSpPr>
        <p:spPr>
          <a:xfrm>
            <a:off x="85059" y="489928"/>
            <a:ext cx="33294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Skewness of numerical features</a:t>
            </a:r>
            <a:endParaRPr lang="en-US" sz="16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DBBDF1-B4C1-6CD6-340E-7480722D4F6B}"/>
              </a:ext>
            </a:extLst>
          </p:cNvPr>
          <p:cNvGrpSpPr/>
          <p:nvPr/>
        </p:nvGrpSpPr>
        <p:grpSpPr>
          <a:xfrm>
            <a:off x="3076659" y="1060518"/>
            <a:ext cx="2719755" cy="1968064"/>
            <a:chOff x="2625968" y="1097740"/>
            <a:chExt cx="2719755" cy="196806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BA3DE23-07BE-A263-B27E-E92997278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5968" y="1097740"/>
              <a:ext cx="2719755" cy="196806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FB3F465-68E3-87DC-A8F5-CC44A72F3EE7}"/>
                </a:ext>
              </a:extLst>
            </p:cNvPr>
            <p:cNvSpPr txBox="1"/>
            <p:nvPr/>
          </p:nvSpPr>
          <p:spPr>
            <a:xfrm>
              <a:off x="3100822" y="1390034"/>
              <a:ext cx="147117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After log transformation; not helping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387035D-189D-1090-4A96-94435BBEBA36}"/>
              </a:ext>
            </a:extLst>
          </p:cNvPr>
          <p:cNvGrpSpPr/>
          <p:nvPr/>
        </p:nvGrpSpPr>
        <p:grpSpPr>
          <a:xfrm>
            <a:off x="6247105" y="1060518"/>
            <a:ext cx="2731683" cy="1838648"/>
            <a:chOff x="5358491" y="1097740"/>
            <a:chExt cx="2731683" cy="183864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5305228-198C-02F4-ADC5-76624D1C1F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58491" y="1097740"/>
              <a:ext cx="2731683" cy="183864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73B6F0F-634E-07F3-3BAC-520906413FEA}"/>
                </a:ext>
              </a:extLst>
            </p:cNvPr>
            <p:cNvSpPr txBox="1"/>
            <p:nvPr/>
          </p:nvSpPr>
          <p:spPr>
            <a:xfrm>
              <a:off x="6799385" y="1229762"/>
              <a:ext cx="122184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After sqrt transformation; consider this one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3128C89-5BB7-7AE9-230E-9EAA1EC44B11}"/>
              </a:ext>
            </a:extLst>
          </p:cNvPr>
          <p:cNvGrpSpPr/>
          <p:nvPr/>
        </p:nvGrpSpPr>
        <p:grpSpPr>
          <a:xfrm>
            <a:off x="85059" y="1060518"/>
            <a:ext cx="2540909" cy="1838648"/>
            <a:chOff x="85059" y="1097740"/>
            <a:chExt cx="2540909" cy="183864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8708EAE-92ED-17D5-FE21-AC0681895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059" y="1097740"/>
              <a:ext cx="2540909" cy="1838648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B6EB9E-DCA5-FF2C-F5B7-17BE78492C38}"/>
                </a:ext>
              </a:extLst>
            </p:cNvPr>
            <p:cNvSpPr txBox="1"/>
            <p:nvPr/>
          </p:nvSpPr>
          <p:spPr>
            <a:xfrm>
              <a:off x="1053826" y="1317855"/>
              <a:ext cx="79841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Before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3D112C3-09AD-D92B-60D1-C76F8DDB83C3}"/>
              </a:ext>
            </a:extLst>
          </p:cNvPr>
          <p:cNvGrpSpPr/>
          <p:nvPr/>
        </p:nvGrpSpPr>
        <p:grpSpPr>
          <a:xfrm>
            <a:off x="85059" y="3001095"/>
            <a:ext cx="2540909" cy="1838648"/>
            <a:chOff x="263905" y="3001096"/>
            <a:chExt cx="2540909" cy="1838648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39F0FEA-B460-3903-E301-DB3A3951E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3905" y="3001096"/>
              <a:ext cx="2540909" cy="1838648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419821B-23EF-BEF0-D10A-B6BE43FEBD7A}"/>
                </a:ext>
              </a:extLst>
            </p:cNvPr>
            <p:cNvSpPr txBox="1"/>
            <p:nvPr/>
          </p:nvSpPr>
          <p:spPr>
            <a:xfrm>
              <a:off x="1135149" y="3180448"/>
              <a:ext cx="79841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Before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F0D639C-E55F-4E32-CBAE-C972F59D5965}"/>
              </a:ext>
            </a:extLst>
          </p:cNvPr>
          <p:cNvGrpSpPr/>
          <p:nvPr/>
        </p:nvGrpSpPr>
        <p:grpSpPr>
          <a:xfrm>
            <a:off x="6482127" y="3001095"/>
            <a:ext cx="2496661" cy="1700613"/>
            <a:chOff x="5524567" y="3001095"/>
            <a:chExt cx="2496661" cy="1700613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82100F3-8BED-41CA-ACB3-105C3A12F34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24567" y="3001095"/>
              <a:ext cx="2350153" cy="1700613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12943D3-F5D7-361A-BE4D-07ADE3277AE1}"/>
                </a:ext>
              </a:extLst>
            </p:cNvPr>
            <p:cNvSpPr txBox="1"/>
            <p:nvPr/>
          </p:nvSpPr>
          <p:spPr>
            <a:xfrm>
              <a:off x="6570497" y="3065804"/>
              <a:ext cx="145073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After sqrt transformation; consider this one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54622CD-6D6C-5E9C-2AE3-CE30DC6D1582}"/>
              </a:ext>
            </a:extLst>
          </p:cNvPr>
          <p:cNvGrpSpPr/>
          <p:nvPr/>
        </p:nvGrpSpPr>
        <p:grpSpPr>
          <a:xfrm>
            <a:off x="3277208" y="3001095"/>
            <a:ext cx="2553679" cy="1709233"/>
            <a:chOff x="2804812" y="3034528"/>
            <a:chExt cx="2553679" cy="1709233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7350E51-E895-8B0A-9CE8-4106CC010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804812" y="3034528"/>
              <a:ext cx="2362065" cy="1709233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7B26357-A3EF-DBD9-2485-AEB476A6691B}"/>
                </a:ext>
              </a:extLst>
            </p:cNvPr>
            <p:cNvSpPr txBox="1"/>
            <p:nvPr/>
          </p:nvSpPr>
          <p:spPr>
            <a:xfrm>
              <a:off x="3887313" y="3080874"/>
              <a:ext cx="147117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After log transformation; better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8238600-1907-8E27-7746-D56BFBC47DA4}"/>
              </a:ext>
            </a:extLst>
          </p:cNvPr>
          <p:cNvSpPr txBox="1"/>
          <p:nvPr/>
        </p:nvSpPr>
        <p:spPr>
          <a:xfrm>
            <a:off x="1597122" y="57780"/>
            <a:ext cx="248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EDA [Contd….]</a:t>
            </a:r>
          </a:p>
        </p:txBody>
      </p:sp>
    </p:spTree>
    <p:extLst>
      <p:ext uri="{BB962C8B-B14F-4D97-AF65-F5344CB8AC3E}">
        <p14:creationId xmlns:p14="http://schemas.microsoft.com/office/powerpoint/2010/main" val="2015528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54EEEE7-6A22-85DD-C1F5-D6A1CD969F71}"/>
              </a:ext>
            </a:extLst>
          </p:cNvPr>
          <p:cNvSpPr txBox="1"/>
          <p:nvPr/>
        </p:nvSpPr>
        <p:spPr>
          <a:xfrm>
            <a:off x="85060" y="539790"/>
            <a:ext cx="37718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Correlation of numerical features</a:t>
            </a:r>
            <a:endParaRPr lang="en-US" sz="16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AFA6A19-9FC8-C0B2-9705-B897C3F7B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0" y="961375"/>
            <a:ext cx="4744449" cy="3501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8E7C2F-C2FA-0B63-3A92-8653FF15FB8B}"/>
              </a:ext>
            </a:extLst>
          </p:cNvPr>
          <p:cNvSpPr txBox="1"/>
          <p:nvPr/>
        </p:nvSpPr>
        <p:spPr>
          <a:xfrm>
            <a:off x="5072789" y="961375"/>
            <a:ext cx="408184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|correlation| &lt; 0.1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Weak or no Correlation with Target Premium Amount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Highest correlation is 0.05. which is still weak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None of the features have a strong linear relationship with Premium Amount.</a:t>
            </a:r>
          </a:p>
          <a:p>
            <a:pPr marL="285750" lvl="2" indent="-285750">
              <a:buFont typeface="Wingdings" panose="05000000000000000000" pitchFamily="2" charset="2"/>
              <a:buChar char="q"/>
            </a:pPr>
            <a:r>
              <a:rPr lang="en-US" dirty="0"/>
              <a:t>Low Correlation between features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Credit Score vs. Annual Income (-0.20) is the only slightly negative correlation, but it's still weak.</a:t>
            </a:r>
          </a:p>
          <a:p>
            <a:pPr marL="285750" lvl="2" indent="-285750">
              <a:buFont typeface="Wingdings" panose="05000000000000000000" pitchFamily="2" charset="2"/>
              <a:buChar char="q"/>
            </a:pPr>
            <a:r>
              <a:rPr lang="en-US" dirty="0"/>
              <a:t>Linear models may not work well</a:t>
            </a:r>
          </a:p>
          <a:p>
            <a:pPr marL="285750" lvl="2" indent="-285750">
              <a:buFont typeface="Wingdings" panose="05000000000000000000" pitchFamily="2" charset="2"/>
              <a:buChar char="§"/>
            </a:pPr>
            <a:r>
              <a:rPr lang="en-US" b="1" dirty="0"/>
              <a:t>Try Tree based models – Random Forest, XGBoost </a:t>
            </a:r>
            <a:r>
              <a:rPr lang="en-US" dirty="0"/>
              <a:t>which handle non-linear relationships better.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B58C4C-DFFE-FCE5-3C53-2FB05813BAFC}"/>
              </a:ext>
            </a:extLst>
          </p:cNvPr>
          <p:cNvSpPr txBox="1"/>
          <p:nvPr/>
        </p:nvSpPr>
        <p:spPr>
          <a:xfrm>
            <a:off x="1597122" y="69503"/>
            <a:ext cx="248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EDA [Contd….]</a:t>
            </a:r>
          </a:p>
        </p:txBody>
      </p:sp>
    </p:spTree>
    <p:extLst>
      <p:ext uri="{BB962C8B-B14F-4D97-AF65-F5344CB8AC3E}">
        <p14:creationId xmlns:p14="http://schemas.microsoft.com/office/powerpoint/2010/main" val="968994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54EEEE7-6A22-85DD-C1F5-D6A1CD969F71}"/>
              </a:ext>
            </a:extLst>
          </p:cNvPr>
          <p:cNvSpPr txBox="1"/>
          <p:nvPr/>
        </p:nvSpPr>
        <p:spPr>
          <a:xfrm>
            <a:off x="85059" y="539790"/>
            <a:ext cx="74997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Correlation of numerical features for 20% sample data and different seeds</a:t>
            </a:r>
            <a:endParaRPr lang="en-US" sz="1600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B58C4C-DFFE-FCE5-3C53-2FB05813BAFC}"/>
              </a:ext>
            </a:extLst>
          </p:cNvPr>
          <p:cNvSpPr txBox="1"/>
          <p:nvPr/>
        </p:nvSpPr>
        <p:spPr>
          <a:xfrm>
            <a:off x="1597122" y="69503"/>
            <a:ext cx="248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EDA [Contd….]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8E21E26-A7B9-AD4C-7FA9-CD304EA1B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0" y="2113474"/>
            <a:ext cx="3439151" cy="2538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3A64811C-EA7C-6C43-E0F3-A61180038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315" y="878344"/>
            <a:ext cx="3226654" cy="238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2C8924F0-D692-88FA-47C8-F72A0B15D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1766" y="2819010"/>
            <a:ext cx="3112234" cy="232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833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795F555F-78FF-1029-3566-F786E0A92ED3}"/>
              </a:ext>
            </a:extLst>
          </p:cNvPr>
          <p:cNvSpPr txBox="1"/>
          <p:nvPr/>
        </p:nvSpPr>
        <p:spPr>
          <a:xfrm>
            <a:off x="124693" y="496369"/>
            <a:ext cx="57251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Correlation with Target for Categorical features</a:t>
            </a:r>
            <a:endParaRPr lang="en-US" sz="1600" dirty="0">
              <a:solidFill>
                <a:srgbClr val="FF0000"/>
              </a:solidFill>
              <a:latin typeface="+mn-lt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D7F0B0C-A42E-8BFA-F8CC-4365C30D9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728286"/>
              </p:ext>
            </p:extLst>
          </p:nvPr>
        </p:nvGraphicFramePr>
        <p:xfrm>
          <a:off x="124693" y="858756"/>
          <a:ext cx="8894609" cy="384053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164844">
                  <a:extLst>
                    <a:ext uri="{9D8B030D-6E8A-4147-A177-3AD203B41FA5}">
                      <a16:colId xmlns:a16="http://schemas.microsoft.com/office/drawing/2014/main" val="268302617"/>
                    </a:ext>
                  </a:extLst>
                </a:gridCol>
                <a:gridCol w="1720510">
                  <a:extLst>
                    <a:ext uri="{9D8B030D-6E8A-4147-A177-3AD203B41FA5}">
                      <a16:colId xmlns:a16="http://schemas.microsoft.com/office/drawing/2014/main" val="400896906"/>
                    </a:ext>
                  </a:extLst>
                </a:gridCol>
                <a:gridCol w="1882380">
                  <a:extLst>
                    <a:ext uri="{9D8B030D-6E8A-4147-A177-3AD203B41FA5}">
                      <a16:colId xmlns:a16="http://schemas.microsoft.com/office/drawing/2014/main" val="3626723075"/>
                    </a:ext>
                  </a:extLst>
                </a:gridCol>
                <a:gridCol w="2292812">
                  <a:extLst>
                    <a:ext uri="{9D8B030D-6E8A-4147-A177-3AD203B41FA5}">
                      <a16:colId xmlns:a16="http://schemas.microsoft.com/office/drawing/2014/main" val="206901283"/>
                    </a:ext>
                  </a:extLst>
                </a:gridCol>
                <a:gridCol w="1834063">
                  <a:extLst>
                    <a:ext uri="{9D8B030D-6E8A-4147-A177-3AD203B41FA5}">
                      <a16:colId xmlns:a16="http://schemas.microsoft.com/office/drawing/2014/main" val="3290060943"/>
                    </a:ext>
                  </a:extLst>
                </a:gridCol>
              </a:tblGrid>
              <a:tr h="296429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+mn-lt"/>
                        </a:rPr>
                        <a:t>Categorical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+mn-lt"/>
                        </a:rPr>
                        <a:t>Values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+mn-lt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+mn-lt"/>
                        </a:rPr>
                        <a:t>Encoding recommendation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+mn-lt"/>
                        </a:rPr>
                        <a:t>Chi-Square / Statistically significant (p-value &lt; 0.05)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750995"/>
                  </a:ext>
                </a:extLst>
              </a:tr>
              <a:tr h="296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Gender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Male, Female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Binary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Ordinal Encoding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5400.10 / 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0921444"/>
                  </a:ext>
                </a:extLst>
              </a:tr>
              <a:tr h="296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Marital Status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Single, Married, Divorce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Ordinal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Ordinal Encoding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11296.30 / 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7256434"/>
                  </a:ext>
                </a:extLst>
              </a:tr>
              <a:tr h="296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Education Level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High School, Bachelor’s, Master’s, PhD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Ordinal (Higher education may impact premium)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Ordinal Encoding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16260.40 / 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9698400"/>
                  </a:ext>
                </a:extLst>
              </a:tr>
              <a:tr h="296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Occupation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Employed, Self-Employed, Unemployed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Nominal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One-Hot Encoding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10791.40  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5199852"/>
                  </a:ext>
                </a:extLst>
              </a:tr>
              <a:tr h="296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Location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Suburban, Urban, Rural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Nominal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One-Hot Encoding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10675.23 / 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0241747"/>
                  </a:ext>
                </a:extLst>
              </a:tr>
              <a:tr h="296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Policy 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Basic, Premium, Comprehensive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Nominal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One-Hot Encoding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10543.96 / 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5944431"/>
                  </a:ext>
                </a:extLst>
              </a:tr>
              <a:tr h="3848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Customer Feedback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Poor, Average, Good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Ordinal (Good &gt; Average &gt; Poor)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Ordinal Encoding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10950.53 / 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0749890"/>
                  </a:ext>
                </a:extLst>
              </a:tr>
              <a:tr h="296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Smoking Status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Yes, 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Binary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Ordinal Encoding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5236.524 / 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19026462"/>
                  </a:ext>
                </a:extLst>
              </a:tr>
              <a:tr h="296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Exercise Frequency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Rarely, Monthly, Weekly, Daily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Ordinal (More exercise may impact health/premium)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Ordinal Encoding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16490.20 / 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98758992"/>
                  </a:ext>
                </a:extLst>
              </a:tr>
              <a:tr h="296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Property Type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Apartment, House, Condo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Nominal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One-Hot Encoding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10804.58/ Yes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4121805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C463F39-6205-FB96-B67C-D3697FB1D989}"/>
              </a:ext>
            </a:extLst>
          </p:cNvPr>
          <p:cNvSpPr txBox="1"/>
          <p:nvPr/>
        </p:nvSpPr>
        <p:spPr>
          <a:xfrm>
            <a:off x="1597122" y="57780"/>
            <a:ext cx="248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EDA [Contd….]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EDD257-2739-9E7F-4E0C-06D4DF2064CF}"/>
              </a:ext>
            </a:extLst>
          </p:cNvPr>
          <p:cNvSpPr txBox="1"/>
          <p:nvPr/>
        </p:nvSpPr>
        <p:spPr>
          <a:xfrm>
            <a:off x="6858000" y="602247"/>
            <a:ext cx="16998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Chi-Square Test</a:t>
            </a:r>
          </a:p>
        </p:txBody>
      </p:sp>
    </p:spTree>
    <p:extLst>
      <p:ext uri="{BB962C8B-B14F-4D97-AF65-F5344CB8AC3E}">
        <p14:creationId xmlns:p14="http://schemas.microsoft.com/office/powerpoint/2010/main" val="1987529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36D7EF3-C825-8A2F-FF12-95A23359E837}"/>
              </a:ext>
            </a:extLst>
          </p:cNvPr>
          <p:cNvSpPr txBox="1"/>
          <p:nvPr/>
        </p:nvSpPr>
        <p:spPr>
          <a:xfrm>
            <a:off x="1634886" y="57780"/>
            <a:ext cx="5839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Data Preprocessing and Cleaning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A0A6E0-6C90-9488-0B27-19F731259AE6}"/>
              </a:ext>
            </a:extLst>
          </p:cNvPr>
          <p:cNvSpPr txBox="1"/>
          <p:nvPr/>
        </p:nvSpPr>
        <p:spPr>
          <a:xfrm>
            <a:off x="86736" y="527619"/>
            <a:ext cx="47900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dirty="0">
                <a:latin typeface="+mn-lt"/>
              </a:rPr>
              <a:t>Recommendations: Handling Missing values</a:t>
            </a:r>
            <a:endParaRPr lang="en-US" sz="1600" dirty="0">
              <a:solidFill>
                <a:srgbClr val="FF0000"/>
              </a:solidFill>
              <a:latin typeface="+mn-lt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46A7754-A8AB-4F51-B7C1-41C2AEF8E5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928578"/>
              </p:ext>
            </p:extLst>
          </p:nvPr>
        </p:nvGraphicFramePr>
        <p:xfrm>
          <a:off x="187031" y="1052609"/>
          <a:ext cx="8570107" cy="249555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28294">
                  <a:extLst>
                    <a:ext uri="{9D8B030D-6E8A-4147-A177-3AD203B41FA5}">
                      <a16:colId xmlns:a16="http://schemas.microsoft.com/office/drawing/2014/main" val="268302617"/>
                    </a:ext>
                  </a:extLst>
                </a:gridCol>
                <a:gridCol w="1569743">
                  <a:extLst>
                    <a:ext uri="{9D8B030D-6E8A-4147-A177-3AD203B41FA5}">
                      <a16:colId xmlns:a16="http://schemas.microsoft.com/office/drawing/2014/main" val="2382171979"/>
                    </a:ext>
                  </a:extLst>
                </a:gridCol>
                <a:gridCol w="1324708">
                  <a:extLst>
                    <a:ext uri="{9D8B030D-6E8A-4147-A177-3AD203B41FA5}">
                      <a16:colId xmlns:a16="http://schemas.microsoft.com/office/drawing/2014/main" val="4020398538"/>
                    </a:ext>
                  </a:extLst>
                </a:gridCol>
                <a:gridCol w="1324707">
                  <a:extLst>
                    <a:ext uri="{9D8B030D-6E8A-4147-A177-3AD203B41FA5}">
                      <a16:colId xmlns:a16="http://schemas.microsoft.com/office/drawing/2014/main" val="400896906"/>
                    </a:ext>
                  </a:extLst>
                </a:gridCol>
                <a:gridCol w="3122655">
                  <a:extLst>
                    <a:ext uri="{9D8B030D-6E8A-4147-A177-3AD203B41FA5}">
                      <a16:colId xmlns:a16="http://schemas.microsoft.com/office/drawing/2014/main" val="3626723075"/>
                    </a:ext>
                  </a:extLst>
                </a:gridCol>
              </a:tblGrid>
              <a:tr h="296429">
                <a:tc>
                  <a:txBody>
                    <a:bodyPr/>
                    <a:lstStyle/>
                    <a:p>
                      <a:r>
                        <a:rPr lang="en-US" sz="1100" b="1" dirty="0"/>
                        <a:t>Numerical Feature</a:t>
                      </a:r>
                      <a:endParaRPr lang="en-US" sz="11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Mean / Median Values</a:t>
                      </a:r>
                      <a:endParaRPr lang="en-US" sz="11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Outliers &amp; Skew</a:t>
                      </a:r>
                      <a:endParaRPr lang="en-US" sz="11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Recommended Imputation</a:t>
                      </a:r>
                      <a:endParaRPr lang="en-US" sz="11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Reasoning</a:t>
                      </a:r>
                      <a:endParaRPr lang="en-US" sz="11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750995"/>
                  </a:ext>
                </a:extLst>
              </a:tr>
              <a:tr h="296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Previous Claims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Both 1.0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Some Outliers, right skewed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Median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Right Skewed - Median is less sensitive to Outliers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20921444"/>
                  </a:ext>
                </a:extLst>
              </a:tr>
              <a:tr h="296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Credit Score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1" u="none" strike="noStrike" cap="none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Mean 592.92 and Median 595.0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Outliers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Nearly uniform distribution – Mean maintains balance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77256434"/>
                  </a:ext>
                </a:extLst>
              </a:tr>
              <a:tr h="296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Number of Dependents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Both 2.0, Mode 3.0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Outliers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Discrete. Most frequent value can be used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9698400"/>
                  </a:ext>
                </a:extLst>
              </a:tr>
              <a:tr h="296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Health Score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i="1" dirty="0">
                          <a:latin typeface="+mn-lt"/>
                        </a:rPr>
                        <a:t>Mean 25.61 and Median 24.57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Outliers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Near normal distribution. Mean works better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5199852"/>
                  </a:ext>
                </a:extLst>
              </a:tr>
              <a:tr h="296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i="1" dirty="0">
                          <a:latin typeface="+mn-lt"/>
                        </a:rPr>
                        <a:t>Mean 41.14 and Median 41.0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 Outliers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Mean Median close. Mean might be a good choice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20241747"/>
                  </a:ext>
                </a:extLst>
              </a:tr>
              <a:tr h="29642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Annual Income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i="1" dirty="0">
                          <a:latin typeface="+mn-lt"/>
                        </a:rPr>
                        <a:t>Mean </a:t>
                      </a:r>
                      <a:r>
                        <a:rPr lang="en-US" sz="1100" b="0" i="0" dirty="0">
                          <a:solidFill>
                            <a:srgbClr val="1F1F1F"/>
                          </a:solidFill>
                          <a:effectLst/>
                          <a:latin typeface="+mn-lt"/>
                        </a:rPr>
                        <a:t>32745.21</a:t>
                      </a:r>
                      <a:r>
                        <a:rPr lang="en-US" sz="1100" i="1" dirty="0">
                          <a:latin typeface="+mn-lt"/>
                        </a:rPr>
                        <a:t> and Median </a:t>
                      </a:r>
                      <a:r>
                        <a:rPr lang="en-US" sz="1100" b="0" i="0" dirty="0">
                          <a:solidFill>
                            <a:srgbClr val="1F1F1F"/>
                          </a:solidFill>
                          <a:effectLst/>
                          <a:latin typeface="+mn-lt"/>
                        </a:rPr>
                        <a:t>23911.0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Some Outliers, right skewed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Median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Right Skewed - Median is less sensitive to Outliers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35944431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68DF8C52-6AD8-FB10-D528-141FF974A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037738"/>
              </p:ext>
            </p:extLst>
          </p:nvPr>
        </p:nvGraphicFramePr>
        <p:xfrm>
          <a:off x="187030" y="3779207"/>
          <a:ext cx="8558385" cy="72314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802355">
                  <a:extLst>
                    <a:ext uri="{9D8B030D-6E8A-4147-A177-3AD203B41FA5}">
                      <a16:colId xmlns:a16="http://schemas.microsoft.com/office/drawing/2014/main" val="268302617"/>
                    </a:ext>
                  </a:extLst>
                </a:gridCol>
                <a:gridCol w="2614246">
                  <a:extLst>
                    <a:ext uri="{9D8B030D-6E8A-4147-A177-3AD203B41FA5}">
                      <a16:colId xmlns:a16="http://schemas.microsoft.com/office/drawing/2014/main" val="400896906"/>
                    </a:ext>
                  </a:extLst>
                </a:gridCol>
                <a:gridCol w="3141784">
                  <a:extLst>
                    <a:ext uri="{9D8B030D-6E8A-4147-A177-3AD203B41FA5}">
                      <a16:colId xmlns:a16="http://schemas.microsoft.com/office/drawing/2014/main" val="3626723075"/>
                    </a:ext>
                  </a:extLst>
                </a:gridCol>
              </a:tblGrid>
              <a:tr h="296429">
                <a:tc>
                  <a:txBody>
                    <a:bodyPr/>
                    <a:lstStyle/>
                    <a:p>
                      <a:r>
                        <a:rPr lang="en-US" sz="1100" b="1" dirty="0"/>
                        <a:t>Categorical Feature</a:t>
                      </a:r>
                      <a:endParaRPr lang="en-US" sz="11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Recommended Imputation</a:t>
                      </a:r>
                      <a:endParaRPr lang="en-US" sz="11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Reasoning</a:t>
                      </a:r>
                      <a:endParaRPr lang="en-US" sz="1100" b="1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750995"/>
                  </a:ext>
                </a:extLst>
              </a:tr>
              <a:tr h="296429">
                <a:tc>
                  <a:txBody>
                    <a:bodyPr/>
                    <a:lstStyle/>
                    <a:p>
                      <a:r>
                        <a:rPr lang="en-US" sz="1100" i="0" dirty="0">
                          <a:latin typeface="+mn-lt"/>
                        </a:rPr>
                        <a:t>Occupation, Customer Feedback, Marital Status</a:t>
                      </a:r>
                      <a:endParaRPr lang="en-US" sz="1100" b="1" i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+mn-lt"/>
                        </a:rPr>
                        <a:t>Mode [Most Frequent]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>
                          <a:latin typeface="+mn-lt"/>
                        </a:rPr>
                        <a:t>Small set of unique categories; missing values are less than 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883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372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36D7EF3-C825-8A2F-FF12-95A23359E837}"/>
              </a:ext>
            </a:extLst>
          </p:cNvPr>
          <p:cNvSpPr txBox="1"/>
          <p:nvPr/>
        </p:nvSpPr>
        <p:spPr>
          <a:xfrm>
            <a:off x="1628978" y="58956"/>
            <a:ext cx="5839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Data Preprocessing and Cleaning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A0A6E0-6C90-9488-0B27-19F731259AE6}"/>
              </a:ext>
            </a:extLst>
          </p:cNvPr>
          <p:cNvSpPr txBox="1"/>
          <p:nvPr/>
        </p:nvSpPr>
        <p:spPr>
          <a:xfrm>
            <a:off x="174859" y="525634"/>
            <a:ext cx="34761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latin typeface="+mn-lt"/>
              </a:rPr>
              <a:t>Recommendations: Scaling</a:t>
            </a:r>
            <a:endParaRPr lang="en-US" dirty="0">
              <a:solidFill>
                <a:srgbClr val="FF0000"/>
              </a:solidFill>
              <a:latin typeface="+mn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E034662-64BA-3E33-1ADC-5D110F218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339158"/>
              </p:ext>
            </p:extLst>
          </p:nvPr>
        </p:nvGraphicFramePr>
        <p:xfrm>
          <a:off x="259919" y="902970"/>
          <a:ext cx="4631057" cy="33375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762720">
                  <a:extLst>
                    <a:ext uri="{9D8B030D-6E8A-4147-A177-3AD203B41FA5}">
                      <a16:colId xmlns:a16="http://schemas.microsoft.com/office/drawing/2014/main" val="268302617"/>
                    </a:ext>
                  </a:extLst>
                </a:gridCol>
                <a:gridCol w="1475472">
                  <a:extLst>
                    <a:ext uri="{9D8B030D-6E8A-4147-A177-3AD203B41FA5}">
                      <a16:colId xmlns:a16="http://schemas.microsoft.com/office/drawing/2014/main" val="1320815902"/>
                    </a:ext>
                  </a:extLst>
                </a:gridCol>
                <a:gridCol w="1392865">
                  <a:extLst>
                    <a:ext uri="{9D8B030D-6E8A-4147-A177-3AD203B41FA5}">
                      <a16:colId xmlns:a16="http://schemas.microsoft.com/office/drawing/2014/main" val="3626723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Numerical 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Scaling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750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Annual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Right Skewed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Transformation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921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Previous claims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dirty="0"/>
                        <a:t>Right Skewed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Transformation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241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Health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Near 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Standard Scaler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944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Insurance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Distinct Peaks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No Scaling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749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dirty="0"/>
                        <a:t>Near Uniform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MinMax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02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Number of Dependents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Periodic / Discrete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No Scaling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758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Credit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dirty="0"/>
                        <a:t>Near Uniform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MinMax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121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0" dirty="0"/>
                        <a:t>Vehicle 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0" dirty="0"/>
                        <a:t>Uniform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MinMax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301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0276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865DF4-6F5D-7BB3-658B-5ECD65E09733}"/>
              </a:ext>
            </a:extLst>
          </p:cNvPr>
          <p:cNvSpPr txBox="1"/>
          <p:nvPr/>
        </p:nvSpPr>
        <p:spPr>
          <a:xfrm>
            <a:off x="99238" y="489098"/>
            <a:ext cx="29258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Model Development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DACAA44-4306-C8BF-076B-F571BADD5831}"/>
              </a:ext>
            </a:extLst>
          </p:cNvPr>
          <p:cNvGrpSpPr/>
          <p:nvPr/>
        </p:nvGrpSpPr>
        <p:grpSpPr>
          <a:xfrm>
            <a:off x="6169468" y="125213"/>
            <a:ext cx="1417113" cy="869477"/>
            <a:chOff x="7801315" y="77866"/>
            <a:chExt cx="1417113" cy="869477"/>
          </a:xfrm>
        </p:grpSpPr>
        <p:sp>
          <p:nvSpPr>
            <p:cNvPr id="12" name="Freeform 77">
              <a:extLst>
                <a:ext uri="{FF2B5EF4-FFF2-40B4-BE49-F238E27FC236}">
                  <a16:creationId xmlns:a16="http://schemas.microsoft.com/office/drawing/2014/main" id="{64A2F624-78A7-6175-762E-4AE606F53F32}"/>
                </a:ext>
              </a:extLst>
            </p:cNvPr>
            <p:cNvSpPr/>
            <p:nvPr/>
          </p:nvSpPr>
          <p:spPr>
            <a:xfrm>
              <a:off x="8309753" y="7786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33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2E8C78E-3320-B948-8B67-7CB23B2788BC}"/>
                </a:ext>
              </a:extLst>
            </p:cNvPr>
            <p:cNvSpPr txBox="1"/>
            <p:nvPr/>
          </p:nvSpPr>
          <p:spPr>
            <a:xfrm>
              <a:off x="7801315" y="670344"/>
              <a:ext cx="14171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Project Manager</a:t>
              </a:r>
              <a:endParaRPr lang="en-US" b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08C268-8B71-E0EC-67B2-D053C31B37D4}"/>
              </a:ext>
            </a:extLst>
          </p:cNvPr>
          <p:cNvGrpSpPr/>
          <p:nvPr/>
        </p:nvGrpSpPr>
        <p:grpSpPr>
          <a:xfrm>
            <a:off x="7509166" y="125213"/>
            <a:ext cx="1586103" cy="870200"/>
            <a:chOff x="7726887" y="125213"/>
            <a:chExt cx="1586103" cy="870200"/>
          </a:xfrm>
        </p:grpSpPr>
        <p:sp>
          <p:nvSpPr>
            <p:cNvPr id="14" name="Freeform 77">
              <a:extLst>
                <a:ext uri="{FF2B5EF4-FFF2-40B4-BE49-F238E27FC236}">
                  <a16:creationId xmlns:a16="http://schemas.microsoft.com/office/drawing/2014/main" id="{61E06EFB-5EEE-42D5-3274-20E6546453F2}"/>
                </a:ext>
              </a:extLst>
            </p:cNvPr>
            <p:cNvSpPr/>
            <p:nvPr/>
          </p:nvSpPr>
          <p:spPr>
            <a:xfrm>
              <a:off x="8319820" y="125213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7C1FF5B-AC01-F730-27F1-C12C90009419}"/>
                </a:ext>
              </a:extLst>
            </p:cNvPr>
            <p:cNvSpPr txBox="1"/>
            <p:nvPr/>
          </p:nvSpPr>
          <p:spPr>
            <a:xfrm>
              <a:off x="7726887" y="718414"/>
              <a:ext cx="158610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Development Team</a:t>
              </a:r>
              <a:endParaRPr lang="en-US" b="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C1B5291-76C4-CDF4-9739-4FA62EEF33DD}"/>
              </a:ext>
            </a:extLst>
          </p:cNvPr>
          <p:cNvSpPr txBox="1"/>
          <p:nvPr/>
        </p:nvSpPr>
        <p:spPr>
          <a:xfrm>
            <a:off x="49623" y="856190"/>
            <a:ext cx="917644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Models developed following the preprocessing recommendations -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Training and Validation  - 80 – 20 split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Various strategies applied – Transformation, Imputing, Encoding, Scaling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XG Boost – Hyperparameter tuning –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n_estimators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+mn-lt"/>
              </a:rPr>
              <a:t>learning_rate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max_depth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subsample, </a:t>
            </a:r>
            <a:r>
              <a:rPr lang="en-US" b="0" dirty="0" err="1">
                <a:solidFill>
                  <a:srgbClr val="000000"/>
                </a:solidFill>
                <a:effectLst/>
                <a:latin typeface="+mn-lt"/>
              </a:rPr>
              <a:t>colsample_bytree</a:t>
            </a:r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+mn-lt"/>
              </a:rPr>
              <a:t>reg_lambda</a:t>
            </a:r>
            <a:r>
              <a:rPr lang="en-US" b="0" dirty="0">
                <a:solidFill>
                  <a:srgbClr val="000000"/>
                </a:solidFill>
                <a:effectLst/>
                <a:latin typeface="+mn-lt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+mn-lt"/>
              </a:rPr>
              <a:t>reg_alpha</a:t>
            </a:r>
            <a:r>
              <a:rPr lang="en-US" dirty="0">
                <a:latin typeface="+mn-lt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+mn-lt"/>
              </a:rPr>
              <a:t>random_state</a:t>
            </a:r>
            <a:r>
              <a:rPr lang="en-US" dirty="0">
                <a:latin typeface="+mn-lt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+mn-lt"/>
              </a:rPr>
              <a:t>n_jobs</a:t>
            </a:r>
            <a:endParaRPr lang="en-US" b="0" dirty="0">
              <a:solidFill>
                <a:srgbClr val="000000"/>
              </a:solidFill>
              <a:effectLst/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B9C64E-6C49-5FDE-72ED-1472D9C8FC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208"/>
          <a:stretch/>
        </p:blipFill>
        <p:spPr>
          <a:xfrm>
            <a:off x="49623" y="2184050"/>
            <a:ext cx="8490496" cy="13308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A1F55E-9E2B-21A3-D3F7-C0079E7D50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8469" b="21056"/>
          <a:stretch/>
        </p:blipFill>
        <p:spPr>
          <a:xfrm>
            <a:off x="4778657" y="3540280"/>
            <a:ext cx="4266298" cy="112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83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B0FC7E5-E649-9676-8EE4-6E7298F51AC5}"/>
              </a:ext>
            </a:extLst>
          </p:cNvPr>
          <p:cNvSpPr txBox="1"/>
          <p:nvPr/>
        </p:nvSpPr>
        <p:spPr>
          <a:xfrm>
            <a:off x="1698580" y="41511"/>
            <a:ext cx="1346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Intros….</a:t>
            </a:r>
          </a:p>
        </p:txBody>
      </p:sp>
      <p:pic>
        <p:nvPicPr>
          <p:cNvPr id="1026" name="Picture 2" descr="Client - Free marketing icons">
            <a:extLst>
              <a:ext uri="{FF2B5EF4-FFF2-40B4-BE49-F238E27FC236}">
                <a16:creationId xmlns:a16="http://schemas.microsoft.com/office/drawing/2014/main" id="{43866CEA-DA6A-6BF6-5062-1F6130555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653" y="1952195"/>
            <a:ext cx="657004" cy="65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 77">
            <a:extLst>
              <a:ext uri="{FF2B5EF4-FFF2-40B4-BE49-F238E27FC236}">
                <a16:creationId xmlns:a16="http://schemas.microsoft.com/office/drawing/2014/main" id="{2265324F-16CF-494F-FBB6-0DDCA5D214F5}"/>
              </a:ext>
            </a:extLst>
          </p:cNvPr>
          <p:cNvSpPr/>
          <p:nvPr/>
        </p:nvSpPr>
        <p:spPr>
          <a:xfrm>
            <a:off x="4416346" y="1968092"/>
            <a:ext cx="400236" cy="525045"/>
          </a:xfrm>
          <a:custGeom>
            <a:avLst/>
            <a:gdLst>
              <a:gd name="connsiteX0" fmla="*/ 285745 w 599886"/>
              <a:gd name="connsiteY0" fmla="*/ 0 h 1446089"/>
              <a:gd name="connsiteX1" fmla="*/ 385758 w 599886"/>
              <a:gd name="connsiteY1" fmla="*/ 123825 h 1446089"/>
              <a:gd name="connsiteX2" fmla="*/ 377899 w 599886"/>
              <a:gd name="connsiteY2" fmla="*/ 172024 h 1446089"/>
              <a:gd name="connsiteX3" fmla="*/ 366367 w 599886"/>
              <a:gd name="connsiteY3" fmla="*/ 193199 h 1446089"/>
              <a:gd name="connsiteX4" fmla="*/ 416694 w 599886"/>
              <a:gd name="connsiteY4" fmla="*/ 196007 h 1446089"/>
              <a:gd name="connsiteX5" fmla="*/ 599886 w 599886"/>
              <a:gd name="connsiteY5" fmla="*/ 272382 h 1446089"/>
              <a:gd name="connsiteX6" fmla="*/ 599886 w 599886"/>
              <a:gd name="connsiteY6" fmla="*/ 355271 h 1446089"/>
              <a:gd name="connsiteX7" fmla="*/ 590480 w 599886"/>
              <a:gd name="connsiteY7" fmla="*/ 355271 h 1446089"/>
              <a:gd name="connsiteX8" fmla="*/ 594404 w 599886"/>
              <a:gd name="connsiteY8" fmla="*/ 364745 h 1446089"/>
              <a:gd name="connsiteX9" fmla="*/ 594404 w 599886"/>
              <a:gd name="connsiteY9" fmla="*/ 770568 h 1446089"/>
              <a:gd name="connsiteX10" fmla="*/ 580167 w 599886"/>
              <a:gd name="connsiteY10" fmla="*/ 784805 h 1446089"/>
              <a:gd name="connsiteX11" fmla="*/ 523218 w 599886"/>
              <a:gd name="connsiteY11" fmla="*/ 784805 h 1446089"/>
              <a:gd name="connsiteX12" fmla="*/ 508981 w 599886"/>
              <a:gd name="connsiteY12" fmla="*/ 770568 h 1446089"/>
              <a:gd name="connsiteX13" fmla="*/ 508981 w 599886"/>
              <a:gd name="connsiteY13" fmla="*/ 364745 h 1446089"/>
              <a:gd name="connsiteX14" fmla="*/ 512905 w 599886"/>
              <a:gd name="connsiteY14" fmla="*/ 355271 h 1446089"/>
              <a:gd name="connsiteX15" fmla="*/ 486862 w 599886"/>
              <a:gd name="connsiteY15" fmla="*/ 355271 h 1446089"/>
              <a:gd name="connsiteX16" fmla="*/ 489910 w 599886"/>
              <a:gd name="connsiteY16" fmla="*/ 359792 h 1446089"/>
              <a:gd name="connsiteX17" fmla="*/ 495094 w 599886"/>
              <a:gd name="connsiteY17" fmla="*/ 385468 h 1446089"/>
              <a:gd name="connsiteX18" fmla="*/ 495094 w 599886"/>
              <a:gd name="connsiteY18" fmla="*/ 718840 h 1446089"/>
              <a:gd name="connsiteX19" fmla="*/ 475773 w 599886"/>
              <a:gd name="connsiteY19" fmla="*/ 765484 h 1446089"/>
              <a:gd name="connsiteX20" fmla="*/ 472060 w 599886"/>
              <a:gd name="connsiteY20" fmla="*/ 767022 h 1446089"/>
              <a:gd name="connsiteX21" fmla="*/ 474548 w 599886"/>
              <a:gd name="connsiteY21" fmla="*/ 768053 h 1446089"/>
              <a:gd name="connsiteX22" fmla="*/ 481210 w 599886"/>
              <a:gd name="connsiteY22" fmla="*/ 784137 h 1446089"/>
              <a:gd name="connsiteX23" fmla="*/ 481210 w 599886"/>
              <a:gd name="connsiteY23" fmla="*/ 1314504 h 1446089"/>
              <a:gd name="connsiteX24" fmla="*/ 474548 w 599886"/>
              <a:gd name="connsiteY24" fmla="*/ 1330589 h 1446089"/>
              <a:gd name="connsiteX25" fmla="*/ 459190 w 599886"/>
              <a:gd name="connsiteY25" fmla="*/ 1336950 h 1446089"/>
              <a:gd name="connsiteX26" fmla="*/ 471596 w 599886"/>
              <a:gd name="connsiteY26" fmla="*/ 1356226 h 1446089"/>
              <a:gd name="connsiteX27" fmla="*/ 476448 w 599886"/>
              <a:gd name="connsiteY27" fmla="*/ 1381404 h 1446089"/>
              <a:gd name="connsiteX28" fmla="*/ 414702 w 599886"/>
              <a:gd name="connsiteY28" fmla="*/ 1446089 h 1446089"/>
              <a:gd name="connsiteX29" fmla="*/ 352956 w 599886"/>
              <a:gd name="connsiteY29" fmla="*/ 1381404 h 1446089"/>
              <a:gd name="connsiteX30" fmla="*/ 357808 w 599886"/>
              <a:gd name="connsiteY30" fmla="*/ 1356226 h 1446089"/>
              <a:gd name="connsiteX31" fmla="*/ 370020 w 599886"/>
              <a:gd name="connsiteY31" fmla="*/ 1337251 h 1446089"/>
              <a:gd name="connsiteX32" fmla="*/ 367479 w 599886"/>
              <a:gd name="connsiteY32" fmla="*/ 1337251 h 1446089"/>
              <a:gd name="connsiteX33" fmla="*/ 344732 w 599886"/>
              <a:gd name="connsiteY33" fmla="*/ 1314504 h 1446089"/>
              <a:gd name="connsiteX34" fmla="*/ 344732 w 599886"/>
              <a:gd name="connsiteY34" fmla="*/ 784805 h 1446089"/>
              <a:gd name="connsiteX35" fmla="*/ 253970 w 599886"/>
              <a:gd name="connsiteY35" fmla="*/ 784805 h 1446089"/>
              <a:gd name="connsiteX36" fmla="*/ 253970 w 599886"/>
              <a:gd name="connsiteY36" fmla="*/ 1314504 h 1446089"/>
              <a:gd name="connsiteX37" fmla="*/ 247308 w 599886"/>
              <a:gd name="connsiteY37" fmla="*/ 1330589 h 1446089"/>
              <a:gd name="connsiteX38" fmla="*/ 234727 w 599886"/>
              <a:gd name="connsiteY38" fmla="*/ 1335800 h 1446089"/>
              <a:gd name="connsiteX39" fmla="*/ 248782 w 599886"/>
              <a:gd name="connsiteY39" fmla="*/ 1356226 h 1446089"/>
              <a:gd name="connsiteX40" fmla="*/ 253970 w 599886"/>
              <a:gd name="connsiteY40" fmla="*/ 1381404 h 1446089"/>
              <a:gd name="connsiteX41" fmla="*/ 187952 w 599886"/>
              <a:gd name="connsiteY41" fmla="*/ 1446089 h 1446089"/>
              <a:gd name="connsiteX42" fmla="*/ 121934 w 599886"/>
              <a:gd name="connsiteY42" fmla="*/ 1381404 h 1446089"/>
              <a:gd name="connsiteX43" fmla="*/ 127122 w 599886"/>
              <a:gd name="connsiteY43" fmla="*/ 1356226 h 1446089"/>
              <a:gd name="connsiteX44" fmla="*/ 140192 w 599886"/>
              <a:gd name="connsiteY44" fmla="*/ 1337232 h 1446089"/>
              <a:gd name="connsiteX45" fmla="*/ 124154 w 599886"/>
              <a:gd name="connsiteY45" fmla="*/ 1330589 h 1446089"/>
              <a:gd name="connsiteX46" fmla="*/ 117492 w 599886"/>
              <a:gd name="connsiteY46" fmla="*/ 1314504 h 1446089"/>
              <a:gd name="connsiteX47" fmla="*/ 117492 w 599886"/>
              <a:gd name="connsiteY47" fmla="*/ 784137 h 1446089"/>
              <a:gd name="connsiteX48" fmla="*/ 124154 w 599886"/>
              <a:gd name="connsiteY48" fmla="*/ 768053 h 1446089"/>
              <a:gd name="connsiteX49" fmla="*/ 124492 w 599886"/>
              <a:gd name="connsiteY49" fmla="*/ 767913 h 1446089"/>
              <a:gd name="connsiteX50" fmla="*/ 118630 w 599886"/>
              <a:gd name="connsiteY50" fmla="*/ 765484 h 1446089"/>
              <a:gd name="connsiteX51" fmla="*/ 99309 w 599886"/>
              <a:gd name="connsiteY51" fmla="*/ 718840 h 1446089"/>
              <a:gd name="connsiteX52" fmla="*/ 99309 w 599886"/>
              <a:gd name="connsiteY52" fmla="*/ 385468 h 1446089"/>
              <a:gd name="connsiteX53" fmla="*/ 104493 w 599886"/>
              <a:gd name="connsiteY53" fmla="*/ 359792 h 1446089"/>
              <a:gd name="connsiteX54" fmla="*/ 107541 w 599886"/>
              <a:gd name="connsiteY54" fmla="*/ 355271 h 1446089"/>
              <a:gd name="connsiteX55" fmla="*/ 81604 w 599886"/>
              <a:gd name="connsiteY55" fmla="*/ 355271 h 1446089"/>
              <a:gd name="connsiteX56" fmla="*/ 85422 w 599886"/>
              <a:gd name="connsiteY56" fmla="*/ 364488 h 1446089"/>
              <a:gd name="connsiteX57" fmla="*/ 85422 w 599886"/>
              <a:gd name="connsiteY57" fmla="*/ 770825 h 1446089"/>
              <a:gd name="connsiteX58" fmla="*/ 71442 w 599886"/>
              <a:gd name="connsiteY58" fmla="*/ 784805 h 1446089"/>
              <a:gd name="connsiteX59" fmla="*/ 15522 w 599886"/>
              <a:gd name="connsiteY59" fmla="*/ 784805 h 1446089"/>
              <a:gd name="connsiteX60" fmla="*/ 1542 w 599886"/>
              <a:gd name="connsiteY60" fmla="*/ 770825 h 1446089"/>
              <a:gd name="connsiteX61" fmla="*/ 1542 w 599886"/>
              <a:gd name="connsiteY61" fmla="*/ 364488 h 1446089"/>
              <a:gd name="connsiteX62" fmla="*/ 5360 w 599886"/>
              <a:gd name="connsiteY62" fmla="*/ 355271 h 1446089"/>
              <a:gd name="connsiteX63" fmla="*/ 0 w 599886"/>
              <a:gd name="connsiteY63" fmla="*/ 355271 h 1446089"/>
              <a:gd name="connsiteX64" fmla="*/ 0 w 599886"/>
              <a:gd name="connsiteY64" fmla="*/ 272382 h 1446089"/>
              <a:gd name="connsiteX65" fmla="*/ 183192 w 599886"/>
              <a:gd name="connsiteY65" fmla="*/ 196007 h 1446089"/>
              <a:gd name="connsiteX66" fmla="*/ 205960 w 599886"/>
              <a:gd name="connsiteY66" fmla="*/ 194737 h 1446089"/>
              <a:gd name="connsiteX67" fmla="*/ 193591 w 599886"/>
              <a:gd name="connsiteY67" fmla="*/ 172024 h 1446089"/>
              <a:gd name="connsiteX68" fmla="*/ 185732 w 599886"/>
              <a:gd name="connsiteY68" fmla="*/ 123825 h 1446089"/>
              <a:gd name="connsiteX69" fmla="*/ 285745 w 599886"/>
              <a:gd name="connsiteY69" fmla="*/ 0 h 144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99886" h="1446089">
                <a:moveTo>
                  <a:pt x="285745" y="0"/>
                </a:moveTo>
                <a:cubicBezTo>
                  <a:pt x="340981" y="0"/>
                  <a:pt x="385758" y="55438"/>
                  <a:pt x="385758" y="123825"/>
                </a:cubicBezTo>
                <a:cubicBezTo>
                  <a:pt x="385758" y="140922"/>
                  <a:pt x="382959" y="157209"/>
                  <a:pt x="377899" y="172024"/>
                </a:cubicBezTo>
                <a:lnTo>
                  <a:pt x="366367" y="193199"/>
                </a:lnTo>
                <a:lnTo>
                  <a:pt x="416694" y="196007"/>
                </a:lnTo>
                <a:cubicBezTo>
                  <a:pt x="524348" y="208590"/>
                  <a:pt x="599886" y="238049"/>
                  <a:pt x="599886" y="272382"/>
                </a:cubicBezTo>
                <a:lnTo>
                  <a:pt x="599886" y="355271"/>
                </a:lnTo>
                <a:lnTo>
                  <a:pt x="590480" y="355271"/>
                </a:lnTo>
                <a:lnTo>
                  <a:pt x="594404" y="364745"/>
                </a:lnTo>
                <a:lnTo>
                  <a:pt x="594404" y="770568"/>
                </a:lnTo>
                <a:cubicBezTo>
                  <a:pt x="594404" y="778431"/>
                  <a:pt x="588030" y="784805"/>
                  <a:pt x="580167" y="784805"/>
                </a:cubicBezTo>
                <a:lnTo>
                  <a:pt x="523218" y="784805"/>
                </a:lnTo>
                <a:cubicBezTo>
                  <a:pt x="515355" y="784805"/>
                  <a:pt x="508981" y="778431"/>
                  <a:pt x="508981" y="770568"/>
                </a:cubicBezTo>
                <a:lnTo>
                  <a:pt x="508981" y="364745"/>
                </a:lnTo>
                <a:lnTo>
                  <a:pt x="512905" y="355271"/>
                </a:lnTo>
                <a:lnTo>
                  <a:pt x="486862" y="355271"/>
                </a:lnTo>
                <a:lnTo>
                  <a:pt x="489910" y="359792"/>
                </a:lnTo>
                <a:cubicBezTo>
                  <a:pt x="493248" y="367684"/>
                  <a:pt x="495094" y="376360"/>
                  <a:pt x="495094" y="385468"/>
                </a:cubicBezTo>
                <a:lnTo>
                  <a:pt x="495094" y="718840"/>
                </a:lnTo>
                <a:cubicBezTo>
                  <a:pt x="495094" y="737056"/>
                  <a:pt x="487710" y="753547"/>
                  <a:pt x="475773" y="765484"/>
                </a:cubicBezTo>
                <a:lnTo>
                  <a:pt x="472060" y="767022"/>
                </a:lnTo>
                <a:lnTo>
                  <a:pt x="474548" y="768053"/>
                </a:lnTo>
                <a:cubicBezTo>
                  <a:pt x="478664" y="772169"/>
                  <a:pt x="481210" y="777856"/>
                  <a:pt x="481210" y="784137"/>
                </a:cubicBezTo>
                <a:lnTo>
                  <a:pt x="481210" y="1314504"/>
                </a:lnTo>
                <a:cubicBezTo>
                  <a:pt x="481210" y="1320786"/>
                  <a:pt x="478664" y="1326472"/>
                  <a:pt x="474548" y="1330589"/>
                </a:cubicBezTo>
                <a:lnTo>
                  <a:pt x="459190" y="1336950"/>
                </a:lnTo>
                <a:lnTo>
                  <a:pt x="471596" y="1356226"/>
                </a:lnTo>
                <a:cubicBezTo>
                  <a:pt x="474720" y="1363964"/>
                  <a:pt x="476448" y="1372473"/>
                  <a:pt x="476448" y="1381404"/>
                </a:cubicBezTo>
                <a:cubicBezTo>
                  <a:pt x="476448" y="1417129"/>
                  <a:pt x="448803" y="1446089"/>
                  <a:pt x="414702" y="1446089"/>
                </a:cubicBezTo>
                <a:cubicBezTo>
                  <a:pt x="380601" y="1446089"/>
                  <a:pt x="352956" y="1417129"/>
                  <a:pt x="352956" y="1381404"/>
                </a:cubicBezTo>
                <a:cubicBezTo>
                  <a:pt x="352956" y="1372473"/>
                  <a:pt x="354684" y="1363964"/>
                  <a:pt x="357808" y="1356226"/>
                </a:cubicBezTo>
                <a:lnTo>
                  <a:pt x="370020" y="1337251"/>
                </a:lnTo>
                <a:lnTo>
                  <a:pt x="367479" y="1337251"/>
                </a:lnTo>
                <a:cubicBezTo>
                  <a:pt x="354916" y="1337251"/>
                  <a:pt x="344732" y="1327067"/>
                  <a:pt x="344732" y="1314504"/>
                </a:cubicBezTo>
                <a:lnTo>
                  <a:pt x="344732" y="784805"/>
                </a:lnTo>
                <a:lnTo>
                  <a:pt x="253970" y="784805"/>
                </a:lnTo>
                <a:lnTo>
                  <a:pt x="253970" y="1314504"/>
                </a:lnTo>
                <a:cubicBezTo>
                  <a:pt x="253970" y="1320786"/>
                  <a:pt x="251424" y="1326472"/>
                  <a:pt x="247308" y="1330589"/>
                </a:cubicBezTo>
                <a:lnTo>
                  <a:pt x="234727" y="1335800"/>
                </a:lnTo>
                <a:lnTo>
                  <a:pt x="248782" y="1356226"/>
                </a:lnTo>
                <a:cubicBezTo>
                  <a:pt x="252123" y="1363964"/>
                  <a:pt x="253970" y="1372473"/>
                  <a:pt x="253970" y="1381404"/>
                </a:cubicBezTo>
                <a:cubicBezTo>
                  <a:pt x="253970" y="1417129"/>
                  <a:pt x="224413" y="1446089"/>
                  <a:pt x="187952" y="1446089"/>
                </a:cubicBezTo>
                <a:cubicBezTo>
                  <a:pt x="151491" y="1446089"/>
                  <a:pt x="121934" y="1417129"/>
                  <a:pt x="121934" y="1381404"/>
                </a:cubicBezTo>
                <a:cubicBezTo>
                  <a:pt x="121934" y="1372473"/>
                  <a:pt x="123781" y="1363964"/>
                  <a:pt x="127122" y="1356226"/>
                </a:cubicBezTo>
                <a:lnTo>
                  <a:pt x="140192" y="1337232"/>
                </a:lnTo>
                <a:lnTo>
                  <a:pt x="124154" y="1330589"/>
                </a:lnTo>
                <a:cubicBezTo>
                  <a:pt x="120038" y="1326472"/>
                  <a:pt x="117492" y="1320786"/>
                  <a:pt x="117492" y="1314504"/>
                </a:cubicBezTo>
                <a:lnTo>
                  <a:pt x="117492" y="784137"/>
                </a:lnTo>
                <a:cubicBezTo>
                  <a:pt x="117492" y="777856"/>
                  <a:pt x="120038" y="772169"/>
                  <a:pt x="124154" y="768053"/>
                </a:cubicBezTo>
                <a:lnTo>
                  <a:pt x="124492" y="767913"/>
                </a:lnTo>
                <a:lnTo>
                  <a:pt x="118630" y="765484"/>
                </a:lnTo>
                <a:cubicBezTo>
                  <a:pt x="106693" y="753547"/>
                  <a:pt x="99309" y="737056"/>
                  <a:pt x="99309" y="718840"/>
                </a:cubicBezTo>
                <a:lnTo>
                  <a:pt x="99309" y="385468"/>
                </a:lnTo>
                <a:cubicBezTo>
                  <a:pt x="99309" y="376360"/>
                  <a:pt x="101155" y="367684"/>
                  <a:pt x="104493" y="359792"/>
                </a:cubicBezTo>
                <a:lnTo>
                  <a:pt x="107541" y="355271"/>
                </a:lnTo>
                <a:lnTo>
                  <a:pt x="81604" y="355271"/>
                </a:lnTo>
                <a:lnTo>
                  <a:pt x="85422" y="364488"/>
                </a:lnTo>
                <a:lnTo>
                  <a:pt x="85422" y="770825"/>
                </a:lnTo>
                <a:cubicBezTo>
                  <a:pt x="85422" y="778546"/>
                  <a:pt x="79163" y="784805"/>
                  <a:pt x="71442" y="784805"/>
                </a:cubicBezTo>
                <a:lnTo>
                  <a:pt x="15522" y="784805"/>
                </a:lnTo>
                <a:cubicBezTo>
                  <a:pt x="7801" y="784805"/>
                  <a:pt x="1542" y="778546"/>
                  <a:pt x="1542" y="770825"/>
                </a:cubicBezTo>
                <a:lnTo>
                  <a:pt x="1542" y="364488"/>
                </a:lnTo>
                <a:lnTo>
                  <a:pt x="5360" y="355271"/>
                </a:lnTo>
                <a:lnTo>
                  <a:pt x="0" y="355271"/>
                </a:lnTo>
                <a:lnTo>
                  <a:pt x="0" y="272382"/>
                </a:lnTo>
                <a:cubicBezTo>
                  <a:pt x="0" y="238049"/>
                  <a:pt x="75538" y="208590"/>
                  <a:pt x="183192" y="196007"/>
                </a:cubicBezTo>
                <a:lnTo>
                  <a:pt x="205960" y="194737"/>
                </a:lnTo>
                <a:lnTo>
                  <a:pt x="193591" y="172024"/>
                </a:lnTo>
                <a:cubicBezTo>
                  <a:pt x="188531" y="157209"/>
                  <a:pt x="185732" y="140922"/>
                  <a:pt x="185732" y="123825"/>
                </a:cubicBezTo>
                <a:cubicBezTo>
                  <a:pt x="185732" y="55438"/>
                  <a:pt x="230509" y="0"/>
                  <a:pt x="285745" y="0"/>
                </a:cubicBezTo>
                <a:close/>
              </a:path>
            </a:pathLst>
          </a:custGeom>
          <a:solidFill>
            <a:srgbClr val="0033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rgbClr val="FFFFFE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FBA09DC-BDB2-1E10-0FD3-33AA88A71240}"/>
              </a:ext>
            </a:extLst>
          </p:cNvPr>
          <p:cNvGrpSpPr/>
          <p:nvPr/>
        </p:nvGrpSpPr>
        <p:grpSpPr>
          <a:xfrm>
            <a:off x="117052" y="1064623"/>
            <a:ext cx="1581528" cy="1616551"/>
            <a:chOff x="117052" y="1069297"/>
            <a:chExt cx="1581528" cy="161655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B76AC7-1CCA-7308-EC3B-57BD80879CE6}"/>
                </a:ext>
              </a:extLst>
            </p:cNvPr>
            <p:cNvSpPr txBox="1"/>
            <p:nvPr/>
          </p:nvSpPr>
          <p:spPr>
            <a:xfrm>
              <a:off x="117052" y="1854851"/>
              <a:ext cx="158152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i="0" dirty="0">
                  <a:solidFill>
                    <a:srgbClr val="383A42"/>
                  </a:solidFill>
                  <a:effectLst/>
                  <a:latin typeface="+mn-lt"/>
                </a:rPr>
                <a:t>Client:</a:t>
              </a:r>
              <a:r>
                <a:rPr lang="en-US" sz="1200" b="0" i="0" dirty="0">
                  <a:solidFill>
                    <a:srgbClr val="383A42"/>
                  </a:solidFill>
                  <a:effectLst/>
                  <a:latin typeface="+mn-lt"/>
                </a:rPr>
                <a:t> </a:t>
              </a:r>
            </a:p>
            <a:p>
              <a:r>
                <a:rPr lang="en-US" sz="1200" b="0" i="0" dirty="0">
                  <a:solidFill>
                    <a:srgbClr val="383A42"/>
                  </a:solidFill>
                  <a:effectLst/>
                  <a:latin typeface="+mn-lt"/>
                </a:rPr>
                <a:t>Provides requirements and data files</a:t>
              </a:r>
            </a:p>
          </p:txBody>
        </p:sp>
        <p:pic>
          <p:nvPicPr>
            <p:cNvPr id="2050" name="Picture 2" descr="Customer Requirements Stock Illustrations – 594 Customer Requirements Stock  Illustrations, Vectors &amp; Clipart - Dreamstime">
              <a:extLst>
                <a:ext uri="{FF2B5EF4-FFF2-40B4-BE49-F238E27FC236}">
                  <a16:creationId xmlns:a16="http://schemas.microsoft.com/office/drawing/2014/main" id="{FA2BAE3E-8035-2529-2359-8F620D3512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349" y="1069297"/>
              <a:ext cx="1128934" cy="7512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2CFC23D-D772-508C-A753-ECD94C2F868F}"/>
              </a:ext>
            </a:extLst>
          </p:cNvPr>
          <p:cNvGrpSpPr/>
          <p:nvPr/>
        </p:nvGrpSpPr>
        <p:grpSpPr>
          <a:xfrm>
            <a:off x="5782342" y="1064623"/>
            <a:ext cx="2248924" cy="1867742"/>
            <a:chOff x="3371728" y="950574"/>
            <a:chExt cx="2248924" cy="186774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5E1BAF-EB90-AEF0-38C1-B5C1ABBC2381}"/>
                </a:ext>
              </a:extLst>
            </p:cNvPr>
            <p:cNvSpPr txBox="1"/>
            <p:nvPr/>
          </p:nvSpPr>
          <p:spPr>
            <a:xfrm>
              <a:off x="3371728" y="2171985"/>
              <a:ext cx="22489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Business Analyst: </a:t>
              </a:r>
              <a:r>
                <a:rPr lang="en-US" b="0" dirty="0"/>
                <a:t>Data Mining, Preprocessing, EDA and Feature Engineering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550CFB4-F16F-F1AD-E20D-79B4E4483046}"/>
                </a:ext>
              </a:extLst>
            </p:cNvPr>
            <p:cNvGrpSpPr/>
            <p:nvPr/>
          </p:nvGrpSpPr>
          <p:grpSpPr>
            <a:xfrm>
              <a:off x="3687167" y="950574"/>
              <a:ext cx="1618047" cy="1185117"/>
              <a:chOff x="3217223" y="950574"/>
              <a:chExt cx="1618047" cy="1185117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E02592CF-1BE0-B0F7-D2D8-EEF0761314C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36328"/>
              <a:stretch/>
            </p:blipFill>
            <p:spPr>
              <a:xfrm>
                <a:off x="4054929" y="1505410"/>
                <a:ext cx="780341" cy="630281"/>
              </a:xfrm>
              <a:prstGeom prst="rect">
                <a:avLst/>
              </a:prstGeom>
            </p:spPr>
          </p:pic>
          <p:pic>
            <p:nvPicPr>
              <p:cNvPr id="2058" name="Picture 10" descr="Data Mining Clipart Vector Images (10 images)">
                <a:extLst>
                  <a:ext uri="{FF2B5EF4-FFF2-40B4-BE49-F238E27FC236}">
                    <a16:creationId xmlns:a16="http://schemas.microsoft.com/office/drawing/2014/main" id="{2D9F62F5-3B11-ECFD-7CD7-C231764354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27" t="17072" r="58799" b="23614"/>
              <a:stretch/>
            </p:blipFill>
            <p:spPr bwMode="auto">
              <a:xfrm>
                <a:off x="3473591" y="1016220"/>
                <a:ext cx="570904" cy="4989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0" name="Picture 12" descr="Data Processing - Data Processing Icon - Free Transparent PNG Clipart  Images Download">
                <a:extLst>
                  <a:ext uri="{FF2B5EF4-FFF2-40B4-BE49-F238E27FC236}">
                    <a16:creationId xmlns:a16="http://schemas.microsoft.com/office/drawing/2014/main" id="{F7A42113-D5BB-2F67-E471-5073931C43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7223" y="1475220"/>
                <a:ext cx="1083641" cy="6302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6" name="Graphic 25" descr="Research with solid fill">
                <a:extLst>
                  <a:ext uri="{FF2B5EF4-FFF2-40B4-BE49-F238E27FC236}">
                    <a16:creationId xmlns:a16="http://schemas.microsoft.com/office/drawing/2014/main" id="{6E65F97D-1A25-4303-BFA8-9C25C6E2FE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4129959" y="950574"/>
                <a:ext cx="630281" cy="630281"/>
              </a:xfrm>
              <a:prstGeom prst="rect">
                <a:avLst/>
              </a:prstGeom>
            </p:spPr>
          </p:pic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815EB54-F335-6F13-2936-A5794CF417AB}"/>
              </a:ext>
            </a:extLst>
          </p:cNvPr>
          <p:cNvGrpSpPr/>
          <p:nvPr/>
        </p:nvGrpSpPr>
        <p:grpSpPr>
          <a:xfrm>
            <a:off x="2931543" y="1064623"/>
            <a:ext cx="1617836" cy="1477877"/>
            <a:chOff x="1698580" y="884877"/>
            <a:chExt cx="1617836" cy="147787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F790C7-0F3D-ED66-04C2-3C1FD25D9A01}"/>
                </a:ext>
              </a:extLst>
            </p:cNvPr>
            <p:cNvSpPr txBox="1"/>
            <p:nvPr/>
          </p:nvSpPr>
          <p:spPr>
            <a:xfrm>
              <a:off x="1698580" y="1901089"/>
              <a:ext cx="161783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Project Manager: </a:t>
              </a:r>
              <a:r>
                <a:rPr lang="en-US" b="0" dirty="0"/>
                <a:t>Coordinates Project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089DE29-3970-734F-FBEC-E3FCFFBE8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891466" y="884877"/>
              <a:ext cx="1232064" cy="909152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2C0ACAD-EB28-5725-77AA-A767F75E3D8C}"/>
              </a:ext>
            </a:extLst>
          </p:cNvPr>
          <p:cNvGrpSpPr/>
          <p:nvPr/>
        </p:nvGrpSpPr>
        <p:grpSpPr>
          <a:xfrm>
            <a:off x="914934" y="3154743"/>
            <a:ext cx="2087903" cy="1400421"/>
            <a:chOff x="5862161" y="791650"/>
            <a:chExt cx="2087903" cy="140042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41F03A-0443-49A7-F5DA-B88CBA1C4BAC}"/>
                </a:ext>
              </a:extLst>
            </p:cNvPr>
            <p:cNvSpPr txBox="1"/>
            <p:nvPr/>
          </p:nvSpPr>
          <p:spPr>
            <a:xfrm>
              <a:off x="5862161" y="1361074"/>
              <a:ext cx="208790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Development Team: </a:t>
              </a:r>
              <a:r>
                <a:rPr lang="en-US" b="0" dirty="0"/>
                <a:t>Develops Machine Learning models and tests performance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48EA10B-B95B-0B77-3D6F-7D4674BC94AB}"/>
                </a:ext>
              </a:extLst>
            </p:cNvPr>
            <p:cNvGrpSpPr/>
            <p:nvPr/>
          </p:nvGrpSpPr>
          <p:grpSpPr>
            <a:xfrm>
              <a:off x="6072311" y="791650"/>
              <a:ext cx="1667603" cy="489344"/>
              <a:chOff x="6587149" y="1659314"/>
              <a:chExt cx="1667603" cy="489344"/>
            </a:xfrm>
          </p:grpSpPr>
          <p:pic>
            <p:nvPicPr>
              <p:cNvPr id="2062" name="Picture 14" descr="Machine learning - Free computer icons">
                <a:extLst>
                  <a:ext uri="{FF2B5EF4-FFF2-40B4-BE49-F238E27FC236}">
                    <a16:creationId xmlns:a16="http://schemas.microsoft.com/office/drawing/2014/main" id="{280BED64-362C-7CFB-B799-2395EE5244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87149" y="1659314"/>
                <a:ext cx="489344" cy="48934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BF51F029-E88D-E30A-3AFD-AE93FB6CB9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rcRect l="25001" t="12430" r="24857" b="13456"/>
              <a:stretch/>
            </p:blipFill>
            <p:spPr>
              <a:xfrm>
                <a:off x="7100657" y="1659314"/>
                <a:ext cx="526820" cy="476377"/>
              </a:xfrm>
              <a:prstGeom prst="rect">
                <a:avLst/>
              </a:prstGeom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9EF1097C-A954-4392-D18F-32C220573F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3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</a:blip>
              <a:srcRect l="28529" t="20295" r="23561" b="14525"/>
              <a:stretch/>
            </p:blipFill>
            <p:spPr>
              <a:xfrm>
                <a:off x="7674428" y="1659314"/>
                <a:ext cx="580324" cy="470664"/>
              </a:xfrm>
              <a:prstGeom prst="rect">
                <a:avLst/>
              </a:prstGeom>
            </p:spPr>
          </p:pic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C3CFBEE-E6BE-C721-3911-BEFBD91166F8}"/>
              </a:ext>
            </a:extLst>
          </p:cNvPr>
          <p:cNvGrpSpPr/>
          <p:nvPr/>
        </p:nvGrpSpPr>
        <p:grpSpPr>
          <a:xfrm>
            <a:off x="4236414" y="3154743"/>
            <a:ext cx="1822206" cy="1576578"/>
            <a:chOff x="6384843" y="2971317"/>
            <a:chExt cx="1822206" cy="157657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FDED423-8D23-6A10-C1F6-813671162C0E}"/>
                </a:ext>
              </a:extLst>
            </p:cNvPr>
            <p:cNvSpPr txBox="1"/>
            <p:nvPr/>
          </p:nvSpPr>
          <p:spPr>
            <a:xfrm>
              <a:off x="6384843" y="3901564"/>
              <a:ext cx="182220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Testing team:</a:t>
              </a:r>
              <a:r>
                <a:rPr lang="en-US" b="0" dirty="0"/>
                <a:t> Validates models and provides feedback</a:t>
              </a:r>
            </a:p>
          </p:txBody>
        </p:sp>
        <p:pic>
          <p:nvPicPr>
            <p:cNvPr id="2064" name="Picture 16" descr="5,200+ Verification And Validation Stock Illustrations ...">
              <a:extLst>
                <a:ext uri="{FF2B5EF4-FFF2-40B4-BE49-F238E27FC236}">
                  <a16:creationId xmlns:a16="http://schemas.microsoft.com/office/drawing/2014/main" id="{4878619D-A247-6730-6517-B111CAD7A8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1655" y="2971317"/>
              <a:ext cx="927857" cy="9541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8FB0444-CAA0-5630-DCAC-FFB7F89DDF01}"/>
              </a:ext>
            </a:extLst>
          </p:cNvPr>
          <p:cNvGrpSpPr/>
          <p:nvPr/>
        </p:nvGrpSpPr>
        <p:grpSpPr>
          <a:xfrm>
            <a:off x="7292196" y="3154743"/>
            <a:ext cx="1507235" cy="1477328"/>
            <a:chOff x="1466966" y="3154805"/>
            <a:chExt cx="1507235" cy="147732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F7085B-A166-640B-C518-EAB766D328E9}"/>
                </a:ext>
              </a:extLst>
            </p:cNvPr>
            <p:cNvSpPr txBox="1"/>
            <p:nvPr/>
          </p:nvSpPr>
          <p:spPr>
            <a:xfrm>
              <a:off x="1466966" y="3985802"/>
              <a:ext cx="15072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Deployment Team:</a:t>
              </a:r>
              <a:r>
                <a:rPr lang="en-US" b="0" dirty="0"/>
                <a:t> Production deployment</a:t>
              </a:r>
            </a:p>
          </p:txBody>
        </p:sp>
        <p:pic>
          <p:nvPicPr>
            <p:cNvPr id="2066" name="Picture 18" descr="Deployment Icon Royalty-Free Images, Stock Photos &amp; Pictures ...">
              <a:extLst>
                <a:ext uri="{FF2B5EF4-FFF2-40B4-BE49-F238E27FC236}">
                  <a16:creationId xmlns:a16="http://schemas.microsoft.com/office/drawing/2014/main" id="{2983DC4A-F676-95DD-0A80-283528D824C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74" t="10385" r="24113" b="32517"/>
            <a:stretch/>
          </p:blipFill>
          <p:spPr bwMode="auto">
            <a:xfrm>
              <a:off x="1701833" y="3154805"/>
              <a:ext cx="698860" cy="830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9" name="Freeform 77">
            <a:extLst>
              <a:ext uri="{FF2B5EF4-FFF2-40B4-BE49-F238E27FC236}">
                <a16:creationId xmlns:a16="http://schemas.microsoft.com/office/drawing/2014/main" id="{84A9FBAF-6064-CE4A-D4EC-3DD3C667622C}"/>
              </a:ext>
            </a:extLst>
          </p:cNvPr>
          <p:cNvSpPr/>
          <p:nvPr/>
        </p:nvSpPr>
        <p:spPr>
          <a:xfrm>
            <a:off x="7845695" y="2273860"/>
            <a:ext cx="400236" cy="525045"/>
          </a:xfrm>
          <a:custGeom>
            <a:avLst/>
            <a:gdLst>
              <a:gd name="connsiteX0" fmla="*/ 285745 w 599886"/>
              <a:gd name="connsiteY0" fmla="*/ 0 h 1446089"/>
              <a:gd name="connsiteX1" fmla="*/ 385758 w 599886"/>
              <a:gd name="connsiteY1" fmla="*/ 123825 h 1446089"/>
              <a:gd name="connsiteX2" fmla="*/ 377899 w 599886"/>
              <a:gd name="connsiteY2" fmla="*/ 172024 h 1446089"/>
              <a:gd name="connsiteX3" fmla="*/ 366367 w 599886"/>
              <a:gd name="connsiteY3" fmla="*/ 193199 h 1446089"/>
              <a:gd name="connsiteX4" fmla="*/ 416694 w 599886"/>
              <a:gd name="connsiteY4" fmla="*/ 196007 h 1446089"/>
              <a:gd name="connsiteX5" fmla="*/ 599886 w 599886"/>
              <a:gd name="connsiteY5" fmla="*/ 272382 h 1446089"/>
              <a:gd name="connsiteX6" fmla="*/ 599886 w 599886"/>
              <a:gd name="connsiteY6" fmla="*/ 355271 h 1446089"/>
              <a:gd name="connsiteX7" fmla="*/ 590480 w 599886"/>
              <a:gd name="connsiteY7" fmla="*/ 355271 h 1446089"/>
              <a:gd name="connsiteX8" fmla="*/ 594404 w 599886"/>
              <a:gd name="connsiteY8" fmla="*/ 364745 h 1446089"/>
              <a:gd name="connsiteX9" fmla="*/ 594404 w 599886"/>
              <a:gd name="connsiteY9" fmla="*/ 770568 h 1446089"/>
              <a:gd name="connsiteX10" fmla="*/ 580167 w 599886"/>
              <a:gd name="connsiteY10" fmla="*/ 784805 h 1446089"/>
              <a:gd name="connsiteX11" fmla="*/ 523218 w 599886"/>
              <a:gd name="connsiteY11" fmla="*/ 784805 h 1446089"/>
              <a:gd name="connsiteX12" fmla="*/ 508981 w 599886"/>
              <a:gd name="connsiteY12" fmla="*/ 770568 h 1446089"/>
              <a:gd name="connsiteX13" fmla="*/ 508981 w 599886"/>
              <a:gd name="connsiteY13" fmla="*/ 364745 h 1446089"/>
              <a:gd name="connsiteX14" fmla="*/ 512905 w 599886"/>
              <a:gd name="connsiteY14" fmla="*/ 355271 h 1446089"/>
              <a:gd name="connsiteX15" fmla="*/ 486862 w 599886"/>
              <a:gd name="connsiteY15" fmla="*/ 355271 h 1446089"/>
              <a:gd name="connsiteX16" fmla="*/ 489910 w 599886"/>
              <a:gd name="connsiteY16" fmla="*/ 359792 h 1446089"/>
              <a:gd name="connsiteX17" fmla="*/ 495094 w 599886"/>
              <a:gd name="connsiteY17" fmla="*/ 385468 h 1446089"/>
              <a:gd name="connsiteX18" fmla="*/ 495094 w 599886"/>
              <a:gd name="connsiteY18" fmla="*/ 718840 h 1446089"/>
              <a:gd name="connsiteX19" fmla="*/ 475773 w 599886"/>
              <a:gd name="connsiteY19" fmla="*/ 765484 h 1446089"/>
              <a:gd name="connsiteX20" fmla="*/ 472060 w 599886"/>
              <a:gd name="connsiteY20" fmla="*/ 767022 h 1446089"/>
              <a:gd name="connsiteX21" fmla="*/ 474548 w 599886"/>
              <a:gd name="connsiteY21" fmla="*/ 768053 h 1446089"/>
              <a:gd name="connsiteX22" fmla="*/ 481210 w 599886"/>
              <a:gd name="connsiteY22" fmla="*/ 784137 h 1446089"/>
              <a:gd name="connsiteX23" fmla="*/ 481210 w 599886"/>
              <a:gd name="connsiteY23" fmla="*/ 1314504 h 1446089"/>
              <a:gd name="connsiteX24" fmla="*/ 474548 w 599886"/>
              <a:gd name="connsiteY24" fmla="*/ 1330589 h 1446089"/>
              <a:gd name="connsiteX25" fmla="*/ 459190 w 599886"/>
              <a:gd name="connsiteY25" fmla="*/ 1336950 h 1446089"/>
              <a:gd name="connsiteX26" fmla="*/ 471596 w 599886"/>
              <a:gd name="connsiteY26" fmla="*/ 1356226 h 1446089"/>
              <a:gd name="connsiteX27" fmla="*/ 476448 w 599886"/>
              <a:gd name="connsiteY27" fmla="*/ 1381404 h 1446089"/>
              <a:gd name="connsiteX28" fmla="*/ 414702 w 599886"/>
              <a:gd name="connsiteY28" fmla="*/ 1446089 h 1446089"/>
              <a:gd name="connsiteX29" fmla="*/ 352956 w 599886"/>
              <a:gd name="connsiteY29" fmla="*/ 1381404 h 1446089"/>
              <a:gd name="connsiteX30" fmla="*/ 357808 w 599886"/>
              <a:gd name="connsiteY30" fmla="*/ 1356226 h 1446089"/>
              <a:gd name="connsiteX31" fmla="*/ 370020 w 599886"/>
              <a:gd name="connsiteY31" fmla="*/ 1337251 h 1446089"/>
              <a:gd name="connsiteX32" fmla="*/ 367479 w 599886"/>
              <a:gd name="connsiteY32" fmla="*/ 1337251 h 1446089"/>
              <a:gd name="connsiteX33" fmla="*/ 344732 w 599886"/>
              <a:gd name="connsiteY33" fmla="*/ 1314504 h 1446089"/>
              <a:gd name="connsiteX34" fmla="*/ 344732 w 599886"/>
              <a:gd name="connsiteY34" fmla="*/ 784805 h 1446089"/>
              <a:gd name="connsiteX35" fmla="*/ 253970 w 599886"/>
              <a:gd name="connsiteY35" fmla="*/ 784805 h 1446089"/>
              <a:gd name="connsiteX36" fmla="*/ 253970 w 599886"/>
              <a:gd name="connsiteY36" fmla="*/ 1314504 h 1446089"/>
              <a:gd name="connsiteX37" fmla="*/ 247308 w 599886"/>
              <a:gd name="connsiteY37" fmla="*/ 1330589 h 1446089"/>
              <a:gd name="connsiteX38" fmla="*/ 234727 w 599886"/>
              <a:gd name="connsiteY38" fmla="*/ 1335800 h 1446089"/>
              <a:gd name="connsiteX39" fmla="*/ 248782 w 599886"/>
              <a:gd name="connsiteY39" fmla="*/ 1356226 h 1446089"/>
              <a:gd name="connsiteX40" fmla="*/ 253970 w 599886"/>
              <a:gd name="connsiteY40" fmla="*/ 1381404 h 1446089"/>
              <a:gd name="connsiteX41" fmla="*/ 187952 w 599886"/>
              <a:gd name="connsiteY41" fmla="*/ 1446089 h 1446089"/>
              <a:gd name="connsiteX42" fmla="*/ 121934 w 599886"/>
              <a:gd name="connsiteY42" fmla="*/ 1381404 h 1446089"/>
              <a:gd name="connsiteX43" fmla="*/ 127122 w 599886"/>
              <a:gd name="connsiteY43" fmla="*/ 1356226 h 1446089"/>
              <a:gd name="connsiteX44" fmla="*/ 140192 w 599886"/>
              <a:gd name="connsiteY44" fmla="*/ 1337232 h 1446089"/>
              <a:gd name="connsiteX45" fmla="*/ 124154 w 599886"/>
              <a:gd name="connsiteY45" fmla="*/ 1330589 h 1446089"/>
              <a:gd name="connsiteX46" fmla="*/ 117492 w 599886"/>
              <a:gd name="connsiteY46" fmla="*/ 1314504 h 1446089"/>
              <a:gd name="connsiteX47" fmla="*/ 117492 w 599886"/>
              <a:gd name="connsiteY47" fmla="*/ 784137 h 1446089"/>
              <a:gd name="connsiteX48" fmla="*/ 124154 w 599886"/>
              <a:gd name="connsiteY48" fmla="*/ 768053 h 1446089"/>
              <a:gd name="connsiteX49" fmla="*/ 124492 w 599886"/>
              <a:gd name="connsiteY49" fmla="*/ 767913 h 1446089"/>
              <a:gd name="connsiteX50" fmla="*/ 118630 w 599886"/>
              <a:gd name="connsiteY50" fmla="*/ 765484 h 1446089"/>
              <a:gd name="connsiteX51" fmla="*/ 99309 w 599886"/>
              <a:gd name="connsiteY51" fmla="*/ 718840 h 1446089"/>
              <a:gd name="connsiteX52" fmla="*/ 99309 w 599886"/>
              <a:gd name="connsiteY52" fmla="*/ 385468 h 1446089"/>
              <a:gd name="connsiteX53" fmla="*/ 104493 w 599886"/>
              <a:gd name="connsiteY53" fmla="*/ 359792 h 1446089"/>
              <a:gd name="connsiteX54" fmla="*/ 107541 w 599886"/>
              <a:gd name="connsiteY54" fmla="*/ 355271 h 1446089"/>
              <a:gd name="connsiteX55" fmla="*/ 81604 w 599886"/>
              <a:gd name="connsiteY55" fmla="*/ 355271 h 1446089"/>
              <a:gd name="connsiteX56" fmla="*/ 85422 w 599886"/>
              <a:gd name="connsiteY56" fmla="*/ 364488 h 1446089"/>
              <a:gd name="connsiteX57" fmla="*/ 85422 w 599886"/>
              <a:gd name="connsiteY57" fmla="*/ 770825 h 1446089"/>
              <a:gd name="connsiteX58" fmla="*/ 71442 w 599886"/>
              <a:gd name="connsiteY58" fmla="*/ 784805 h 1446089"/>
              <a:gd name="connsiteX59" fmla="*/ 15522 w 599886"/>
              <a:gd name="connsiteY59" fmla="*/ 784805 h 1446089"/>
              <a:gd name="connsiteX60" fmla="*/ 1542 w 599886"/>
              <a:gd name="connsiteY60" fmla="*/ 770825 h 1446089"/>
              <a:gd name="connsiteX61" fmla="*/ 1542 w 599886"/>
              <a:gd name="connsiteY61" fmla="*/ 364488 h 1446089"/>
              <a:gd name="connsiteX62" fmla="*/ 5360 w 599886"/>
              <a:gd name="connsiteY62" fmla="*/ 355271 h 1446089"/>
              <a:gd name="connsiteX63" fmla="*/ 0 w 599886"/>
              <a:gd name="connsiteY63" fmla="*/ 355271 h 1446089"/>
              <a:gd name="connsiteX64" fmla="*/ 0 w 599886"/>
              <a:gd name="connsiteY64" fmla="*/ 272382 h 1446089"/>
              <a:gd name="connsiteX65" fmla="*/ 183192 w 599886"/>
              <a:gd name="connsiteY65" fmla="*/ 196007 h 1446089"/>
              <a:gd name="connsiteX66" fmla="*/ 205960 w 599886"/>
              <a:gd name="connsiteY66" fmla="*/ 194737 h 1446089"/>
              <a:gd name="connsiteX67" fmla="*/ 193591 w 599886"/>
              <a:gd name="connsiteY67" fmla="*/ 172024 h 1446089"/>
              <a:gd name="connsiteX68" fmla="*/ 185732 w 599886"/>
              <a:gd name="connsiteY68" fmla="*/ 123825 h 1446089"/>
              <a:gd name="connsiteX69" fmla="*/ 285745 w 599886"/>
              <a:gd name="connsiteY69" fmla="*/ 0 h 144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99886" h="1446089">
                <a:moveTo>
                  <a:pt x="285745" y="0"/>
                </a:moveTo>
                <a:cubicBezTo>
                  <a:pt x="340981" y="0"/>
                  <a:pt x="385758" y="55438"/>
                  <a:pt x="385758" y="123825"/>
                </a:cubicBezTo>
                <a:cubicBezTo>
                  <a:pt x="385758" y="140922"/>
                  <a:pt x="382959" y="157209"/>
                  <a:pt x="377899" y="172024"/>
                </a:cubicBezTo>
                <a:lnTo>
                  <a:pt x="366367" y="193199"/>
                </a:lnTo>
                <a:lnTo>
                  <a:pt x="416694" y="196007"/>
                </a:lnTo>
                <a:cubicBezTo>
                  <a:pt x="524348" y="208590"/>
                  <a:pt x="599886" y="238049"/>
                  <a:pt x="599886" y="272382"/>
                </a:cubicBezTo>
                <a:lnTo>
                  <a:pt x="599886" y="355271"/>
                </a:lnTo>
                <a:lnTo>
                  <a:pt x="590480" y="355271"/>
                </a:lnTo>
                <a:lnTo>
                  <a:pt x="594404" y="364745"/>
                </a:lnTo>
                <a:lnTo>
                  <a:pt x="594404" y="770568"/>
                </a:lnTo>
                <a:cubicBezTo>
                  <a:pt x="594404" y="778431"/>
                  <a:pt x="588030" y="784805"/>
                  <a:pt x="580167" y="784805"/>
                </a:cubicBezTo>
                <a:lnTo>
                  <a:pt x="523218" y="784805"/>
                </a:lnTo>
                <a:cubicBezTo>
                  <a:pt x="515355" y="784805"/>
                  <a:pt x="508981" y="778431"/>
                  <a:pt x="508981" y="770568"/>
                </a:cubicBezTo>
                <a:lnTo>
                  <a:pt x="508981" y="364745"/>
                </a:lnTo>
                <a:lnTo>
                  <a:pt x="512905" y="355271"/>
                </a:lnTo>
                <a:lnTo>
                  <a:pt x="486862" y="355271"/>
                </a:lnTo>
                <a:lnTo>
                  <a:pt x="489910" y="359792"/>
                </a:lnTo>
                <a:cubicBezTo>
                  <a:pt x="493248" y="367684"/>
                  <a:pt x="495094" y="376360"/>
                  <a:pt x="495094" y="385468"/>
                </a:cubicBezTo>
                <a:lnTo>
                  <a:pt x="495094" y="718840"/>
                </a:lnTo>
                <a:cubicBezTo>
                  <a:pt x="495094" y="737056"/>
                  <a:pt x="487710" y="753547"/>
                  <a:pt x="475773" y="765484"/>
                </a:cubicBezTo>
                <a:lnTo>
                  <a:pt x="472060" y="767022"/>
                </a:lnTo>
                <a:lnTo>
                  <a:pt x="474548" y="768053"/>
                </a:lnTo>
                <a:cubicBezTo>
                  <a:pt x="478664" y="772169"/>
                  <a:pt x="481210" y="777856"/>
                  <a:pt x="481210" y="784137"/>
                </a:cubicBezTo>
                <a:lnTo>
                  <a:pt x="481210" y="1314504"/>
                </a:lnTo>
                <a:cubicBezTo>
                  <a:pt x="481210" y="1320786"/>
                  <a:pt x="478664" y="1326472"/>
                  <a:pt x="474548" y="1330589"/>
                </a:cubicBezTo>
                <a:lnTo>
                  <a:pt x="459190" y="1336950"/>
                </a:lnTo>
                <a:lnTo>
                  <a:pt x="471596" y="1356226"/>
                </a:lnTo>
                <a:cubicBezTo>
                  <a:pt x="474720" y="1363964"/>
                  <a:pt x="476448" y="1372473"/>
                  <a:pt x="476448" y="1381404"/>
                </a:cubicBezTo>
                <a:cubicBezTo>
                  <a:pt x="476448" y="1417129"/>
                  <a:pt x="448803" y="1446089"/>
                  <a:pt x="414702" y="1446089"/>
                </a:cubicBezTo>
                <a:cubicBezTo>
                  <a:pt x="380601" y="1446089"/>
                  <a:pt x="352956" y="1417129"/>
                  <a:pt x="352956" y="1381404"/>
                </a:cubicBezTo>
                <a:cubicBezTo>
                  <a:pt x="352956" y="1372473"/>
                  <a:pt x="354684" y="1363964"/>
                  <a:pt x="357808" y="1356226"/>
                </a:cubicBezTo>
                <a:lnTo>
                  <a:pt x="370020" y="1337251"/>
                </a:lnTo>
                <a:lnTo>
                  <a:pt x="367479" y="1337251"/>
                </a:lnTo>
                <a:cubicBezTo>
                  <a:pt x="354916" y="1337251"/>
                  <a:pt x="344732" y="1327067"/>
                  <a:pt x="344732" y="1314504"/>
                </a:cubicBezTo>
                <a:lnTo>
                  <a:pt x="344732" y="784805"/>
                </a:lnTo>
                <a:lnTo>
                  <a:pt x="253970" y="784805"/>
                </a:lnTo>
                <a:lnTo>
                  <a:pt x="253970" y="1314504"/>
                </a:lnTo>
                <a:cubicBezTo>
                  <a:pt x="253970" y="1320786"/>
                  <a:pt x="251424" y="1326472"/>
                  <a:pt x="247308" y="1330589"/>
                </a:cubicBezTo>
                <a:lnTo>
                  <a:pt x="234727" y="1335800"/>
                </a:lnTo>
                <a:lnTo>
                  <a:pt x="248782" y="1356226"/>
                </a:lnTo>
                <a:cubicBezTo>
                  <a:pt x="252123" y="1363964"/>
                  <a:pt x="253970" y="1372473"/>
                  <a:pt x="253970" y="1381404"/>
                </a:cubicBezTo>
                <a:cubicBezTo>
                  <a:pt x="253970" y="1417129"/>
                  <a:pt x="224413" y="1446089"/>
                  <a:pt x="187952" y="1446089"/>
                </a:cubicBezTo>
                <a:cubicBezTo>
                  <a:pt x="151491" y="1446089"/>
                  <a:pt x="121934" y="1417129"/>
                  <a:pt x="121934" y="1381404"/>
                </a:cubicBezTo>
                <a:cubicBezTo>
                  <a:pt x="121934" y="1372473"/>
                  <a:pt x="123781" y="1363964"/>
                  <a:pt x="127122" y="1356226"/>
                </a:cubicBezTo>
                <a:lnTo>
                  <a:pt x="140192" y="1337232"/>
                </a:lnTo>
                <a:lnTo>
                  <a:pt x="124154" y="1330589"/>
                </a:lnTo>
                <a:cubicBezTo>
                  <a:pt x="120038" y="1326472"/>
                  <a:pt x="117492" y="1320786"/>
                  <a:pt x="117492" y="1314504"/>
                </a:cubicBezTo>
                <a:lnTo>
                  <a:pt x="117492" y="784137"/>
                </a:lnTo>
                <a:cubicBezTo>
                  <a:pt x="117492" y="777856"/>
                  <a:pt x="120038" y="772169"/>
                  <a:pt x="124154" y="768053"/>
                </a:cubicBezTo>
                <a:lnTo>
                  <a:pt x="124492" y="767913"/>
                </a:lnTo>
                <a:lnTo>
                  <a:pt x="118630" y="765484"/>
                </a:lnTo>
                <a:cubicBezTo>
                  <a:pt x="106693" y="753547"/>
                  <a:pt x="99309" y="737056"/>
                  <a:pt x="99309" y="718840"/>
                </a:cubicBezTo>
                <a:lnTo>
                  <a:pt x="99309" y="385468"/>
                </a:lnTo>
                <a:cubicBezTo>
                  <a:pt x="99309" y="376360"/>
                  <a:pt x="101155" y="367684"/>
                  <a:pt x="104493" y="359792"/>
                </a:cubicBezTo>
                <a:lnTo>
                  <a:pt x="107541" y="355271"/>
                </a:lnTo>
                <a:lnTo>
                  <a:pt x="81604" y="355271"/>
                </a:lnTo>
                <a:lnTo>
                  <a:pt x="85422" y="364488"/>
                </a:lnTo>
                <a:lnTo>
                  <a:pt x="85422" y="770825"/>
                </a:lnTo>
                <a:cubicBezTo>
                  <a:pt x="85422" y="778546"/>
                  <a:pt x="79163" y="784805"/>
                  <a:pt x="71442" y="784805"/>
                </a:cubicBezTo>
                <a:lnTo>
                  <a:pt x="15522" y="784805"/>
                </a:lnTo>
                <a:cubicBezTo>
                  <a:pt x="7801" y="784805"/>
                  <a:pt x="1542" y="778546"/>
                  <a:pt x="1542" y="770825"/>
                </a:cubicBezTo>
                <a:lnTo>
                  <a:pt x="1542" y="364488"/>
                </a:lnTo>
                <a:lnTo>
                  <a:pt x="5360" y="355271"/>
                </a:lnTo>
                <a:lnTo>
                  <a:pt x="0" y="355271"/>
                </a:lnTo>
                <a:lnTo>
                  <a:pt x="0" y="272382"/>
                </a:lnTo>
                <a:cubicBezTo>
                  <a:pt x="0" y="238049"/>
                  <a:pt x="75538" y="208590"/>
                  <a:pt x="183192" y="196007"/>
                </a:cubicBezTo>
                <a:lnTo>
                  <a:pt x="205960" y="194737"/>
                </a:lnTo>
                <a:lnTo>
                  <a:pt x="193591" y="172024"/>
                </a:lnTo>
                <a:cubicBezTo>
                  <a:pt x="188531" y="157209"/>
                  <a:pt x="185732" y="140922"/>
                  <a:pt x="185732" y="123825"/>
                </a:cubicBezTo>
                <a:cubicBezTo>
                  <a:pt x="185732" y="55438"/>
                  <a:pt x="230509" y="0"/>
                  <a:pt x="285745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rgbClr val="FFFFFE"/>
              </a:solidFill>
            </a:endParaRPr>
          </a:p>
        </p:txBody>
      </p:sp>
      <p:sp>
        <p:nvSpPr>
          <p:cNvPr id="50" name="Freeform 77">
            <a:extLst>
              <a:ext uri="{FF2B5EF4-FFF2-40B4-BE49-F238E27FC236}">
                <a16:creationId xmlns:a16="http://schemas.microsoft.com/office/drawing/2014/main" id="{C9CF6588-3B9C-0BDD-84E3-2BEE519CDFC9}"/>
              </a:ext>
            </a:extLst>
          </p:cNvPr>
          <p:cNvSpPr/>
          <p:nvPr/>
        </p:nvSpPr>
        <p:spPr>
          <a:xfrm>
            <a:off x="2961369" y="3822467"/>
            <a:ext cx="400236" cy="525045"/>
          </a:xfrm>
          <a:custGeom>
            <a:avLst/>
            <a:gdLst>
              <a:gd name="connsiteX0" fmla="*/ 285745 w 599886"/>
              <a:gd name="connsiteY0" fmla="*/ 0 h 1446089"/>
              <a:gd name="connsiteX1" fmla="*/ 385758 w 599886"/>
              <a:gd name="connsiteY1" fmla="*/ 123825 h 1446089"/>
              <a:gd name="connsiteX2" fmla="*/ 377899 w 599886"/>
              <a:gd name="connsiteY2" fmla="*/ 172024 h 1446089"/>
              <a:gd name="connsiteX3" fmla="*/ 366367 w 599886"/>
              <a:gd name="connsiteY3" fmla="*/ 193199 h 1446089"/>
              <a:gd name="connsiteX4" fmla="*/ 416694 w 599886"/>
              <a:gd name="connsiteY4" fmla="*/ 196007 h 1446089"/>
              <a:gd name="connsiteX5" fmla="*/ 599886 w 599886"/>
              <a:gd name="connsiteY5" fmla="*/ 272382 h 1446089"/>
              <a:gd name="connsiteX6" fmla="*/ 599886 w 599886"/>
              <a:gd name="connsiteY6" fmla="*/ 355271 h 1446089"/>
              <a:gd name="connsiteX7" fmla="*/ 590480 w 599886"/>
              <a:gd name="connsiteY7" fmla="*/ 355271 h 1446089"/>
              <a:gd name="connsiteX8" fmla="*/ 594404 w 599886"/>
              <a:gd name="connsiteY8" fmla="*/ 364745 h 1446089"/>
              <a:gd name="connsiteX9" fmla="*/ 594404 w 599886"/>
              <a:gd name="connsiteY9" fmla="*/ 770568 h 1446089"/>
              <a:gd name="connsiteX10" fmla="*/ 580167 w 599886"/>
              <a:gd name="connsiteY10" fmla="*/ 784805 h 1446089"/>
              <a:gd name="connsiteX11" fmla="*/ 523218 w 599886"/>
              <a:gd name="connsiteY11" fmla="*/ 784805 h 1446089"/>
              <a:gd name="connsiteX12" fmla="*/ 508981 w 599886"/>
              <a:gd name="connsiteY12" fmla="*/ 770568 h 1446089"/>
              <a:gd name="connsiteX13" fmla="*/ 508981 w 599886"/>
              <a:gd name="connsiteY13" fmla="*/ 364745 h 1446089"/>
              <a:gd name="connsiteX14" fmla="*/ 512905 w 599886"/>
              <a:gd name="connsiteY14" fmla="*/ 355271 h 1446089"/>
              <a:gd name="connsiteX15" fmla="*/ 486862 w 599886"/>
              <a:gd name="connsiteY15" fmla="*/ 355271 h 1446089"/>
              <a:gd name="connsiteX16" fmla="*/ 489910 w 599886"/>
              <a:gd name="connsiteY16" fmla="*/ 359792 h 1446089"/>
              <a:gd name="connsiteX17" fmla="*/ 495094 w 599886"/>
              <a:gd name="connsiteY17" fmla="*/ 385468 h 1446089"/>
              <a:gd name="connsiteX18" fmla="*/ 495094 w 599886"/>
              <a:gd name="connsiteY18" fmla="*/ 718840 h 1446089"/>
              <a:gd name="connsiteX19" fmla="*/ 475773 w 599886"/>
              <a:gd name="connsiteY19" fmla="*/ 765484 h 1446089"/>
              <a:gd name="connsiteX20" fmla="*/ 472060 w 599886"/>
              <a:gd name="connsiteY20" fmla="*/ 767022 h 1446089"/>
              <a:gd name="connsiteX21" fmla="*/ 474548 w 599886"/>
              <a:gd name="connsiteY21" fmla="*/ 768053 h 1446089"/>
              <a:gd name="connsiteX22" fmla="*/ 481210 w 599886"/>
              <a:gd name="connsiteY22" fmla="*/ 784137 h 1446089"/>
              <a:gd name="connsiteX23" fmla="*/ 481210 w 599886"/>
              <a:gd name="connsiteY23" fmla="*/ 1314504 h 1446089"/>
              <a:gd name="connsiteX24" fmla="*/ 474548 w 599886"/>
              <a:gd name="connsiteY24" fmla="*/ 1330589 h 1446089"/>
              <a:gd name="connsiteX25" fmla="*/ 459190 w 599886"/>
              <a:gd name="connsiteY25" fmla="*/ 1336950 h 1446089"/>
              <a:gd name="connsiteX26" fmla="*/ 471596 w 599886"/>
              <a:gd name="connsiteY26" fmla="*/ 1356226 h 1446089"/>
              <a:gd name="connsiteX27" fmla="*/ 476448 w 599886"/>
              <a:gd name="connsiteY27" fmla="*/ 1381404 h 1446089"/>
              <a:gd name="connsiteX28" fmla="*/ 414702 w 599886"/>
              <a:gd name="connsiteY28" fmla="*/ 1446089 h 1446089"/>
              <a:gd name="connsiteX29" fmla="*/ 352956 w 599886"/>
              <a:gd name="connsiteY29" fmla="*/ 1381404 h 1446089"/>
              <a:gd name="connsiteX30" fmla="*/ 357808 w 599886"/>
              <a:gd name="connsiteY30" fmla="*/ 1356226 h 1446089"/>
              <a:gd name="connsiteX31" fmla="*/ 370020 w 599886"/>
              <a:gd name="connsiteY31" fmla="*/ 1337251 h 1446089"/>
              <a:gd name="connsiteX32" fmla="*/ 367479 w 599886"/>
              <a:gd name="connsiteY32" fmla="*/ 1337251 h 1446089"/>
              <a:gd name="connsiteX33" fmla="*/ 344732 w 599886"/>
              <a:gd name="connsiteY33" fmla="*/ 1314504 h 1446089"/>
              <a:gd name="connsiteX34" fmla="*/ 344732 w 599886"/>
              <a:gd name="connsiteY34" fmla="*/ 784805 h 1446089"/>
              <a:gd name="connsiteX35" fmla="*/ 253970 w 599886"/>
              <a:gd name="connsiteY35" fmla="*/ 784805 h 1446089"/>
              <a:gd name="connsiteX36" fmla="*/ 253970 w 599886"/>
              <a:gd name="connsiteY36" fmla="*/ 1314504 h 1446089"/>
              <a:gd name="connsiteX37" fmla="*/ 247308 w 599886"/>
              <a:gd name="connsiteY37" fmla="*/ 1330589 h 1446089"/>
              <a:gd name="connsiteX38" fmla="*/ 234727 w 599886"/>
              <a:gd name="connsiteY38" fmla="*/ 1335800 h 1446089"/>
              <a:gd name="connsiteX39" fmla="*/ 248782 w 599886"/>
              <a:gd name="connsiteY39" fmla="*/ 1356226 h 1446089"/>
              <a:gd name="connsiteX40" fmla="*/ 253970 w 599886"/>
              <a:gd name="connsiteY40" fmla="*/ 1381404 h 1446089"/>
              <a:gd name="connsiteX41" fmla="*/ 187952 w 599886"/>
              <a:gd name="connsiteY41" fmla="*/ 1446089 h 1446089"/>
              <a:gd name="connsiteX42" fmla="*/ 121934 w 599886"/>
              <a:gd name="connsiteY42" fmla="*/ 1381404 h 1446089"/>
              <a:gd name="connsiteX43" fmla="*/ 127122 w 599886"/>
              <a:gd name="connsiteY43" fmla="*/ 1356226 h 1446089"/>
              <a:gd name="connsiteX44" fmla="*/ 140192 w 599886"/>
              <a:gd name="connsiteY44" fmla="*/ 1337232 h 1446089"/>
              <a:gd name="connsiteX45" fmla="*/ 124154 w 599886"/>
              <a:gd name="connsiteY45" fmla="*/ 1330589 h 1446089"/>
              <a:gd name="connsiteX46" fmla="*/ 117492 w 599886"/>
              <a:gd name="connsiteY46" fmla="*/ 1314504 h 1446089"/>
              <a:gd name="connsiteX47" fmla="*/ 117492 w 599886"/>
              <a:gd name="connsiteY47" fmla="*/ 784137 h 1446089"/>
              <a:gd name="connsiteX48" fmla="*/ 124154 w 599886"/>
              <a:gd name="connsiteY48" fmla="*/ 768053 h 1446089"/>
              <a:gd name="connsiteX49" fmla="*/ 124492 w 599886"/>
              <a:gd name="connsiteY49" fmla="*/ 767913 h 1446089"/>
              <a:gd name="connsiteX50" fmla="*/ 118630 w 599886"/>
              <a:gd name="connsiteY50" fmla="*/ 765484 h 1446089"/>
              <a:gd name="connsiteX51" fmla="*/ 99309 w 599886"/>
              <a:gd name="connsiteY51" fmla="*/ 718840 h 1446089"/>
              <a:gd name="connsiteX52" fmla="*/ 99309 w 599886"/>
              <a:gd name="connsiteY52" fmla="*/ 385468 h 1446089"/>
              <a:gd name="connsiteX53" fmla="*/ 104493 w 599886"/>
              <a:gd name="connsiteY53" fmla="*/ 359792 h 1446089"/>
              <a:gd name="connsiteX54" fmla="*/ 107541 w 599886"/>
              <a:gd name="connsiteY54" fmla="*/ 355271 h 1446089"/>
              <a:gd name="connsiteX55" fmla="*/ 81604 w 599886"/>
              <a:gd name="connsiteY55" fmla="*/ 355271 h 1446089"/>
              <a:gd name="connsiteX56" fmla="*/ 85422 w 599886"/>
              <a:gd name="connsiteY56" fmla="*/ 364488 h 1446089"/>
              <a:gd name="connsiteX57" fmla="*/ 85422 w 599886"/>
              <a:gd name="connsiteY57" fmla="*/ 770825 h 1446089"/>
              <a:gd name="connsiteX58" fmla="*/ 71442 w 599886"/>
              <a:gd name="connsiteY58" fmla="*/ 784805 h 1446089"/>
              <a:gd name="connsiteX59" fmla="*/ 15522 w 599886"/>
              <a:gd name="connsiteY59" fmla="*/ 784805 h 1446089"/>
              <a:gd name="connsiteX60" fmla="*/ 1542 w 599886"/>
              <a:gd name="connsiteY60" fmla="*/ 770825 h 1446089"/>
              <a:gd name="connsiteX61" fmla="*/ 1542 w 599886"/>
              <a:gd name="connsiteY61" fmla="*/ 364488 h 1446089"/>
              <a:gd name="connsiteX62" fmla="*/ 5360 w 599886"/>
              <a:gd name="connsiteY62" fmla="*/ 355271 h 1446089"/>
              <a:gd name="connsiteX63" fmla="*/ 0 w 599886"/>
              <a:gd name="connsiteY63" fmla="*/ 355271 h 1446089"/>
              <a:gd name="connsiteX64" fmla="*/ 0 w 599886"/>
              <a:gd name="connsiteY64" fmla="*/ 272382 h 1446089"/>
              <a:gd name="connsiteX65" fmla="*/ 183192 w 599886"/>
              <a:gd name="connsiteY65" fmla="*/ 196007 h 1446089"/>
              <a:gd name="connsiteX66" fmla="*/ 205960 w 599886"/>
              <a:gd name="connsiteY66" fmla="*/ 194737 h 1446089"/>
              <a:gd name="connsiteX67" fmla="*/ 193591 w 599886"/>
              <a:gd name="connsiteY67" fmla="*/ 172024 h 1446089"/>
              <a:gd name="connsiteX68" fmla="*/ 185732 w 599886"/>
              <a:gd name="connsiteY68" fmla="*/ 123825 h 1446089"/>
              <a:gd name="connsiteX69" fmla="*/ 285745 w 599886"/>
              <a:gd name="connsiteY69" fmla="*/ 0 h 144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99886" h="1446089">
                <a:moveTo>
                  <a:pt x="285745" y="0"/>
                </a:moveTo>
                <a:cubicBezTo>
                  <a:pt x="340981" y="0"/>
                  <a:pt x="385758" y="55438"/>
                  <a:pt x="385758" y="123825"/>
                </a:cubicBezTo>
                <a:cubicBezTo>
                  <a:pt x="385758" y="140922"/>
                  <a:pt x="382959" y="157209"/>
                  <a:pt x="377899" y="172024"/>
                </a:cubicBezTo>
                <a:lnTo>
                  <a:pt x="366367" y="193199"/>
                </a:lnTo>
                <a:lnTo>
                  <a:pt x="416694" y="196007"/>
                </a:lnTo>
                <a:cubicBezTo>
                  <a:pt x="524348" y="208590"/>
                  <a:pt x="599886" y="238049"/>
                  <a:pt x="599886" y="272382"/>
                </a:cubicBezTo>
                <a:lnTo>
                  <a:pt x="599886" y="355271"/>
                </a:lnTo>
                <a:lnTo>
                  <a:pt x="590480" y="355271"/>
                </a:lnTo>
                <a:lnTo>
                  <a:pt x="594404" y="364745"/>
                </a:lnTo>
                <a:lnTo>
                  <a:pt x="594404" y="770568"/>
                </a:lnTo>
                <a:cubicBezTo>
                  <a:pt x="594404" y="778431"/>
                  <a:pt x="588030" y="784805"/>
                  <a:pt x="580167" y="784805"/>
                </a:cubicBezTo>
                <a:lnTo>
                  <a:pt x="523218" y="784805"/>
                </a:lnTo>
                <a:cubicBezTo>
                  <a:pt x="515355" y="784805"/>
                  <a:pt x="508981" y="778431"/>
                  <a:pt x="508981" y="770568"/>
                </a:cubicBezTo>
                <a:lnTo>
                  <a:pt x="508981" y="364745"/>
                </a:lnTo>
                <a:lnTo>
                  <a:pt x="512905" y="355271"/>
                </a:lnTo>
                <a:lnTo>
                  <a:pt x="486862" y="355271"/>
                </a:lnTo>
                <a:lnTo>
                  <a:pt x="489910" y="359792"/>
                </a:lnTo>
                <a:cubicBezTo>
                  <a:pt x="493248" y="367684"/>
                  <a:pt x="495094" y="376360"/>
                  <a:pt x="495094" y="385468"/>
                </a:cubicBezTo>
                <a:lnTo>
                  <a:pt x="495094" y="718840"/>
                </a:lnTo>
                <a:cubicBezTo>
                  <a:pt x="495094" y="737056"/>
                  <a:pt x="487710" y="753547"/>
                  <a:pt x="475773" y="765484"/>
                </a:cubicBezTo>
                <a:lnTo>
                  <a:pt x="472060" y="767022"/>
                </a:lnTo>
                <a:lnTo>
                  <a:pt x="474548" y="768053"/>
                </a:lnTo>
                <a:cubicBezTo>
                  <a:pt x="478664" y="772169"/>
                  <a:pt x="481210" y="777856"/>
                  <a:pt x="481210" y="784137"/>
                </a:cubicBezTo>
                <a:lnTo>
                  <a:pt x="481210" y="1314504"/>
                </a:lnTo>
                <a:cubicBezTo>
                  <a:pt x="481210" y="1320786"/>
                  <a:pt x="478664" y="1326472"/>
                  <a:pt x="474548" y="1330589"/>
                </a:cubicBezTo>
                <a:lnTo>
                  <a:pt x="459190" y="1336950"/>
                </a:lnTo>
                <a:lnTo>
                  <a:pt x="471596" y="1356226"/>
                </a:lnTo>
                <a:cubicBezTo>
                  <a:pt x="474720" y="1363964"/>
                  <a:pt x="476448" y="1372473"/>
                  <a:pt x="476448" y="1381404"/>
                </a:cubicBezTo>
                <a:cubicBezTo>
                  <a:pt x="476448" y="1417129"/>
                  <a:pt x="448803" y="1446089"/>
                  <a:pt x="414702" y="1446089"/>
                </a:cubicBezTo>
                <a:cubicBezTo>
                  <a:pt x="380601" y="1446089"/>
                  <a:pt x="352956" y="1417129"/>
                  <a:pt x="352956" y="1381404"/>
                </a:cubicBezTo>
                <a:cubicBezTo>
                  <a:pt x="352956" y="1372473"/>
                  <a:pt x="354684" y="1363964"/>
                  <a:pt x="357808" y="1356226"/>
                </a:cubicBezTo>
                <a:lnTo>
                  <a:pt x="370020" y="1337251"/>
                </a:lnTo>
                <a:lnTo>
                  <a:pt x="367479" y="1337251"/>
                </a:lnTo>
                <a:cubicBezTo>
                  <a:pt x="354916" y="1337251"/>
                  <a:pt x="344732" y="1327067"/>
                  <a:pt x="344732" y="1314504"/>
                </a:cubicBezTo>
                <a:lnTo>
                  <a:pt x="344732" y="784805"/>
                </a:lnTo>
                <a:lnTo>
                  <a:pt x="253970" y="784805"/>
                </a:lnTo>
                <a:lnTo>
                  <a:pt x="253970" y="1314504"/>
                </a:lnTo>
                <a:cubicBezTo>
                  <a:pt x="253970" y="1320786"/>
                  <a:pt x="251424" y="1326472"/>
                  <a:pt x="247308" y="1330589"/>
                </a:cubicBezTo>
                <a:lnTo>
                  <a:pt x="234727" y="1335800"/>
                </a:lnTo>
                <a:lnTo>
                  <a:pt x="248782" y="1356226"/>
                </a:lnTo>
                <a:cubicBezTo>
                  <a:pt x="252123" y="1363964"/>
                  <a:pt x="253970" y="1372473"/>
                  <a:pt x="253970" y="1381404"/>
                </a:cubicBezTo>
                <a:cubicBezTo>
                  <a:pt x="253970" y="1417129"/>
                  <a:pt x="224413" y="1446089"/>
                  <a:pt x="187952" y="1446089"/>
                </a:cubicBezTo>
                <a:cubicBezTo>
                  <a:pt x="151491" y="1446089"/>
                  <a:pt x="121934" y="1417129"/>
                  <a:pt x="121934" y="1381404"/>
                </a:cubicBezTo>
                <a:cubicBezTo>
                  <a:pt x="121934" y="1372473"/>
                  <a:pt x="123781" y="1363964"/>
                  <a:pt x="127122" y="1356226"/>
                </a:cubicBezTo>
                <a:lnTo>
                  <a:pt x="140192" y="1337232"/>
                </a:lnTo>
                <a:lnTo>
                  <a:pt x="124154" y="1330589"/>
                </a:lnTo>
                <a:cubicBezTo>
                  <a:pt x="120038" y="1326472"/>
                  <a:pt x="117492" y="1320786"/>
                  <a:pt x="117492" y="1314504"/>
                </a:cubicBezTo>
                <a:lnTo>
                  <a:pt x="117492" y="784137"/>
                </a:lnTo>
                <a:cubicBezTo>
                  <a:pt x="117492" y="777856"/>
                  <a:pt x="120038" y="772169"/>
                  <a:pt x="124154" y="768053"/>
                </a:cubicBezTo>
                <a:lnTo>
                  <a:pt x="124492" y="767913"/>
                </a:lnTo>
                <a:lnTo>
                  <a:pt x="118630" y="765484"/>
                </a:lnTo>
                <a:cubicBezTo>
                  <a:pt x="106693" y="753547"/>
                  <a:pt x="99309" y="737056"/>
                  <a:pt x="99309" y="718840"/>
                </a:cubicBezTo>
                <a:lnTo>
                  <a:pt x="99309" y="385468"/>
                </a:lnTo>
                <a:cubicBezTo>
                  <a:pt x="99309" y="376360"/>
                  <a:pt x="101155" y="367684"/>
                  <a:pt x="104493" y="359792"/>
                </a:cubicBezTo>
                <a:lnTo>
                  <a:pt x="107541" y="355271"/>
                </a:lnTo>
                <a:lnTo>
                  <a:pt x="81604" y="355271"/>
                </a:lnTo>
                <a:lnTo>
                  <a:pt x="85422" y="364488"/>
                </a:lnTo>
                <a:lnTo>
                  <a:pt x="85422" y="770825"/>
                </a:lnTo>
                <a:cubicBezTo>
                  <a:pt x="85422" y="778546"/>
                  <a:pt x="79163" y="784805"/>
                  <a:pt x="71442" y="784805"/>
                </a:cubicBezTo>
                <a:lnTo>
                  <a:pt x="15522" y="784805"/>
                </a:lnTo>
                <a:cubicBezTo>
                  <a:pt x="7801" y="784805"/>
                  <a:pt x="1542" y="778546"/>
                  <a:pt x="1542" y="770825"/>
                </a:cubicBezTo>
                <a:lnTo>
                  <a:pt x="1542" y="364488"/>
                </a:lnTo>
                <a:lnTo>
                  <a:pt x="5360" y="355271"/>
                </a:lnTo>
                <a:lnTo>
                  <a:pt x="0" y="355271"/>
                </a:lnTo>
                <a:lnTo>
                  <a:pt x="0" y="272382"/>
                </a:lnTo>
                <a:cubicBezTo>
                  <a:pt x="0" y="238049"/>
                  <a:pt x="75538" y="208590"/>
                  <a:pt x="183192" y="196007"/>
                </a:cubicBezTo>
                <a:lnTo>
                  <a:pt x="205960" y="194737"/>
                </a:lnTo>
                <a:lnTo>
                  <a:pt x="193591" y="172024"/>
                </a:lnTo>
                <a:cubicBezTo>
                  <a:pt x="188531" y="157209"/>
                  <a:pt x="185732" y="140922"/>
                  <a:pt x="185732" y="123825"/>
                </a:cubicBezTo>
                <a:cubicBezTo>
                  <a:pt x="185732" y="55438"/>
                  <a:pt x="230509" y="0"/>
                  <a:pt x="285745" y="0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rgbClr val="FFFFFE"/>
              </a:solidFill>
            </a:endParaRPr>
          </a:p>
        </p:txBody>
      </p:sp>
      <p:sp>
        <p:nvSpPr>
          <p:cNvPr id="51" name="Freeform 77">
            <a:extLst>
              <a:ext uri="{FF2B5EF4-FFF2-40B4-BE49-F238E27FC236}">
                <a16:creationId xmlns:a16="http://schemas.microsoft.com/office/drawing/2014/main" id="{E4E743E5-61C9-23F1-8B66-43AF25B05AB6}"/>
              </a:ext>
            </a:extLst>
          </p:cNvPr>
          <p:cNvSpPr/>
          <p:nvPr/>
        </p:nvSpPr>
        <p:spPr>
          <a:xfrm>
            <a:off x="5747559" y="3951633"/>
            <a:ext cx="400236" cy="525045"/>
          </a:xfrm>
          <a:custGeom>
            <a:avLst/>
            <a:gdLst>
              <a:gd name="connsiteX0" fmla="*/ 285745 w 599886"/>
              <a:gd name="connsiteY0" fmla="*/ 0 h 1446089"/>
              <a:gd name="connsiteX1" fmla="*/ 385758 w 599886"/>
              <a:gd name="connsiteY1" fmla="*/ 123825 h 1446089"/>
              <a:gd name="connsiteX2" fmla="*/ 377899 w 599886"/>
              <a:gd name="connsiteY2" fmla="*/ 172024 h 1446089"/>
              <a:gd name="connsiteX3" fmla="*/ 366367 w 599886"/>
              <a:gd name="connsiteY3" fmla="*/ 193199 h 1446089"/>
              <a:gd name="connsiteX4" fmla="*/ 416694 w 599886"/>
              <a:gd name="connsiteY4" fmla="*/ 196007 h 1446089"/>
              <a:gd name="connsiteX5" fmla="*/ 599886 w 599886"/>
              <a:gd name="connsiteY5" fmla="*/ 272382 h 1446089"/>
              <a:gd name="connsiteX6" fmla="*/ 599886 w 599886"/>
              <a:gd name="connsiteY6" fmla="*/ 355271 h 1446089"/>
              <a:gd name="connsiteX7" fmla="*/ 590480 w 599886"/>
              <a:gd name="connsiteY7" fmla="*/ 355271 h 1446089"/>
              <a:gd name="connsiteX8" fmla="*/ 594404 w 599886"/>
              <a:gd name="connsiteY8" fmla="*/ 364745 h 1446089"/>
              <a:gd name="connsiteX9" fmla="*/ 594404 w 599886"/>
              <a:gd name="connsiteY9" fmla="*/ 770568 h 1446089"/>
              <a:gd name="connsiteX10" fmla="*/ 580167 w 599886"/>
              <a:gd name="connsiteY10" fmla="*/ 784805 h 1446089"/>
              <a:gd name="connsiteX11" fmla="*/ 523218 w 599886"/>
              <a:gd name="connsiteY11" fmla="*/ 784805 h 1446089"/>
              <a:gd name="connsiteX12" fmla="*/ 508981 w 599886"/>
              <a:gd name="connsiteY12" fmla="*/ 770568 h 1446089"/>
              <a:gd name="connsiteX13" fmla="*/ 508981 w 599886"/>
              <a:gd name="connsiteY13" fmla="*/ 364745 h 1446089"/>
              <a:gd name="connsiteX14" fmla="*/ 512905 w 599886"/>
              <a:gd name="connsiteY14" fmla="*/ 355271 h 1446089"/>
              <a:gd name="connsiteX15" fmla="*/ 486862 w 599886"/>
              <a:gd name="connsiteY15" fmla="*/ 355271 h 1446089"/>
              <a:gd name="connsiteX16" fmla="*/ 489910 w 599886"/>
              <a:gd name="connsiteY16" fmla="*/ 359792 h 1446089"/>
              <a:gd name="connsiteX17" fmla="*/ 495094 w 599886"/>
              <a:gd name="connsiteY17" fmla="*/ 385468 h 1446089"/>
              <a:gd name="connsiteX18" fmla="*/ 495094 w 599886"/>
              <a:gd name="connsiteY18" fmla="*/ 718840 h 1446089"/>
              <a:gd name="connsiteX19" fmla="*/ 475773 w 599886"/>
              <a:gd name="connsiteY19" fmla="*/ 765484 h 1446089"/>
              <a:gd name="connsiteX20" fmla="*/ 472060 w 599886"/>
              <a:gd name="connsiteY20" fmla="*/ 767022 h 1446089"/>
              <a:gd name="connsiteX21" fmla="*/ 474548 w 599886"/>
              <a:gd name="connsiteY21" fmla="*/ 768053 h 1446089"/>
              <a:gd name="connsiteX22" fmla="*/ 481210 w 599886"/>
              <a:gd name="connsiteY22" fmla="*/ 784137 h 1446089"/>
              <a:gd name="connsiteX23" fmla="*/ 481210 w 599886"/>
              <a:gd name="connsiteY23" fmla="*/ 1314504 h 1446089"/>
              <a:gd name="connsiteX24" fmla="*/ 474548 w 599886"/>
              <a:gd name="connsiteY24" fmla="*/ 1330589 h 1446089"/>
              <a:gd name="connsiteX25" fmla="*/ 459190 w 599886"/>
              <a:gd name="connsiteY25" fmla="*/ 1336950 h 1446089"/>
              <a:gd name="connsiteX26" fmla="*/ 471596 w 599886"/>
              <a:gd name="connsiteY26" fmla="*/ 1356226 h 1446089"/>
              <a:gd name="connsiteX27" fmla="*/ 476448 w 599886"/>
              <a:gd name="connsiteY27" fmla="*/ 1381404 h 1446089"/>
              <a:gd name="connsiteX28" fmla="*/ 414702 w 599886"/>
              <a:gd name="connsiteY28" fmla="*/ 1446089 h 1446089"/>
              <a:gd name="connsiteX29" fmla="*/ 352956 w 599886"/>
              <a:gd name="connsiteY29" fmla="*/ 1381404 h 1446089"/>
              <a:gd name="connsiteX30" fmla="*/ 357808 w 599886"/>
              <a:gd name="connsiteY30" fmla="*/ 1356226 h 1446089"/>
              <a:gd name="connsiteX31" fmla="*/ 370020 w 599886"/>
              <a:gd name="connsiteY31" fmla="*/ 1337251 h 1446089"/>
              <a:gd name="connsiteX32" fmla="*/ 367479 w 599886"/>
              <a:gd name="connsiteY32" fmla="*/ 1337251 h 1446089"/>
              <a:gd name="connsiteX33" fmla="*/ 344732 w 599886"/>
              <a:gd name="connsiteY33" fmla="*/ 1314504 h 1446089"/>
              <a:gd name="connsiteX34" fmla="*/ 344732 w 599886"/>
              <a:gd name="connsiteY34" fmla="*/ 784805 h 1446089"/>
              <a:gd name="connsiteX35" fmla="*/ 253970 w 599886"/>
              <a:gd name="connsiteY35" fmla="*/ 784805 h 1446089"/>
              <a:gd name="connsiteX36" fmla="*/ 253970 w 599886"/>
              <a:gd name="connsiteY36" fmla="*/ 1314504 h 1446089"/>
              <a:gd name="connsiteX37" fmla="*/ 247308 w 599886"/>
              <a:gd name="connsiteY37" fmla="*/ 1330589 h 1446089"/>
              <a:gd name="connsiteX38" fmla="*/ 234727 w 599886"/>
              <a:gd name="connsiteY38" fmla="*/ 1335800 h 1446089"/>
              <a:gd name="connsiteX39" fmla="*/ 248782 w 599886"/>
              <a:gd name="connsiteY39" fmla="*/ 1356226 h 1446089"/>
              <a:gd name="connsiteX40" fmla="*/ 253970 w 599886"/>
              <a:gd name="connsiteY40" fmla="*/ 1381404 h 1446089"/>
              <a:gd name="connsiteX41" fmla="*/ 187952 w 599886"/>
              <a:gd name="connsiteY41" fmla="*/ 1446089 h 1446089"/>
              <a:gd name="connsiteX42" fmla="*/ 121934 w 599886"/>
              <a:gd name="connsiteY42" fmla="*/ 1381404 h 1446089"/>
              <a:gd name="connsiteX43" fmla="*/ 127122 w 599886"/>
              <a:gd name="connsiteY43" fmla="*/ 1356226 h 1446089"/>
              <a:gd name="connsiteX44" fmla="*/ 140192 w 599886"/>
              <a:gd name="connsiteY44" fmla="*/ 1337232 h 1446089"/>
              <a:gd name="connsiteX45" fmla="*/ 124154 w 599886"/>
              <a:gd name="connsiteY45" fmla="*/ 1330589 h 1446089"/>
              <a:gd name="connsiteX46" fmla="*/ 117492 w 599886"/>
              <a:gd name="connsiteY46" fmla="*/ 1314504 h 1446089"/>
              <a:gd name="connsiteX47" fmla="*/ 117492 w 599886"/>
              <a:gd name="connsiteY47" fmla="*/ 784137 h 1446089"/>
              <a:gd name="connsiteX48" fmla="*/ 124154 w 599886"/>
              <a:gd name="connsiteY48" fmla="*/ 768053 h 1446089"/>
              <a:gd name="connsiteX49" fmla="*/ 124492 w 599886"/>
              <a:gd name="connsiteY49" fmla="*/ 767913 h 1446089"/>
              <a:gd name="connsiteX50" fmla="*/ 118630 w 599886"/>
              <a:gd name="connsiteY50" fmla="*/ 765484 h 1446089"/>
              <a:gd name="connsiteX51" fmla="*/ 99309 w 599886"/>
              <a:gd name="connsiteY51" fmla="*/ 718840 h 1446089"/>
              <a:gd name="connsiteX52" fmla="*/ 99309 w 599886"/>
              <a:gd name="connsiteY52" fmla="*/ 385468 h 1446089"/>
              <a:gd name="connsiteX53" fmla="*/ 104493 w 599886"/>
              <a:gd name="connsiteY53" fmla="*/ 359792 h 1446089"/>
              <a:gd name="connsiteX54" fmla="*/ 107541 w 599886"/>
              <a:gd name="connsiteY54" fmla="*/ 355271 h 1446089"/>
              <a:gd name="connsiteX55" fmla="*/ 81604 w 599886"/>
              <a:gd name="connsiteY55" fmla="*/ 355271 h 1446089"/>
              <a:gd name="connsiteX56" fmla="*/ 85422 w 599886"/>
              <a:gd name="connsiteY56" fmla="*/ 364488 h 1446089"/>
              <a:gd name="connsiteX57" fmla="*/ 85422 w 599886"/>
              <a:gd name="connsiteY57" fmla="*/ 770825 h 1446089"/>
              <a:gd name="connsiteX58" fmla="*/ 71442 w 599886"/>
              <a:gd name="connsiteY58" fmla="*/ 784805 h 1446089"/>
              <a:gd name="connsiteX59" fmla="*/ 15522 w 599886"/>
              <a:gd name="connsiteY59" fmla="*/ 784805 h 1446089"/>
              <a:gd name="connsiteX60" fmla="*/ 1542 w 599886"/>
              <a:gd name="connsiteY60" fmla="*/ 770825 h 1446089"/>
              <a:gd name="connsiteX61" fmla="*/ 1542 w 599886"/>
              <a:gd name="connsiteY61" fmla="*/ 364488 h 1446089"/>
              <a:gd name="connsiteX62" fmla="*/ 5360 w 599886"/>
              <a:gd name="connsiteY62" fmla="*/ 355271 h 1446089"/>
              <a:gd name="connsiteX63" fmla="*/ 0 w 599886"/>
              <a:gd name="connsiteY63" fmla="*/ 355271 h 1446089"/>
              <a:gd name="connsiteX64" fmla="*/ 0 w 599886"/>
              <a:gd name="connsiteY64" fmla="*/ 272382 h 1446089"/>
              <a:gd name="connsiteX65" fmla="*/ 183192 w 599886"/>
              <a:gd name="connsiteY65" fmla="*/ 196007 h 1446089"/>
              <a:gd name="connsiteX66" fmla="*/ 205960 w 599886"/>
              <a:gd name="connsiteY66" fmla="*/ 194737 h 1446089"/>
              <a:gd name="connsiteX67" fmla="*/ 193591 w 599886"/>
              <a:gd name="connsiteY67" fmla="*/ 172024 h 1446089"/>
              <a:gd name="connsiteX68" fmla="*/ 185732 w 599886"/>
              <a:gd name="connsiteY68" fmla="*/ 123825 h 1446089"/>
              <a:gd name="connsiteX69" fmla="*/ 285745 w 599886"/>
              <a:gd name="connsiteY69" fmla="*/ 0 h 144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99886" h="1446089">
                <a:moveTo>
                  <a:pt x="285745" y="0"/>
                </a:moveTo>
                <a:cubicBezTo>
                  <a:pt x="340981" y="0"/>
                  <a:pt x="385758" y="55438"/>
                  <a:pt x="385758" y="123825"/>
                </a:cubicBezTo>
                <a:cubicBezTo>
                  <a:pt x="385758" y="140922"/>
                  <a:pt x="382959" y="157209"/>
                  <a:pt x="377899" y="172024"/>
                </a:cubicBezTo>
                <a:lnTo>
                  <a:pt x="366367" y="193199"/>
                </a:lnTo>
                <a:lnTo>
                  <a:pt x="416694" y="196007"/>
                </a:lnTo>
                <a:cubicBezTo>
                  <a:pt x="524348" y="208590"/>
                  <a:pt x="599886" y="238049"/>
                  <a:pt x="599886" y="272382"/>
                </a:cubicBezTo>
                <a:lnTo>
                  <a:pt x="599886" y="355271"/>
                </a:lnTo>
                <a:lnTo>
                  <a:pt x="590480" y="355271"/>
                </a:lnTo>
                <a:lnTo>
                  <a:pt x="594404" y="364745"/>
                </a:lnTo>
                <a:lnTo>
                  <a:pt x="594404" y="770568"/>
                </a:lnTo>
                <a:cubicBezTo>
                  <a:pt x="594404" y="778431"/>
                  <a:pt x="588030" y="784805"/>
                  <a:pt x="580167" y="784805"/>
                </a:cubicBezTo>
                <a:lnTo>
                  <a:pt x="523218" y="784805"/>
                </a:lnTo>
                <a:cubicBezTo>
                  <a:pt x="515355" y="784805"/>
                  <a:pt x="508981" y="778431"/>
                  <a:pt x="508981" y="770568"/>
                </a:cubicBezTo>
                <a:lnTo>
                  <a:pt x="508981" y="364745"/>
                </a:lnTo>
                <a:lnTo>
                  <a:pt x="512905" y="355271"/>
                </a:lnTo>
                <a:lnTo>
                  <a:pt x="486862" y="355271"/>
                </a:lnTo>
                <a:lnTo>
                  <a:pt x="489910" y="359792"/>
                </a:lnTo>
                <a:cubicBezTo>
                  <a:pt x="493248" y="367684"/>
                  <a:pt x="495094" y="376360"/>
                  <a:pt x="495094" y="385468"/>
                </a:cubicBezTo>
                <a:lnTo>
                  <a:pt x="495094" y="718840"/>
                </a:lnTo>
                <a:cubicBezTo>
                  <a:pt x="495094" y="737056"/>
                  <a:pt x="487710" y="753547"/>
                  <a:pt x="475773" y="765484"/>
                </a:cubicBezTo>
                <a:lnTo>
                  <a:pt x="472060" y="767022"/>
                </a:lnTo>
                <a:lnTo>
                  <a:pt x="474548" y="768053"/>
                </a:lnTo>
                <a:cubicBezTo>
                  <a:pt x="478664" y="772169"/>
                  <a:pt x="481210" y="777856"/>
                  <a:pt x="481210" y="784137"/>
                </a:cubicBezTo>
                <a:lnTo>
                  <a:pt x="481210" y="1314504"/>
                </a:lnTo>
                <a:cubicBezTo>
                  <a:pt x="481210" y="1320786"/>
                  <a:pt x="478664" y="1326472"/>
                  <a:pt x="474548" y="1330589"/>
                </a:cubicBezTo>
                <a:lnTo>
                  <a:pt x="459190" y="1336950"/>
                </a:lnTo>
                <a:lnTo>
                  <a:pt x="471596" y="1356226"/>
                </a:lnTo>
                <a:cubicBezTo>
                  <a:pt x="474720" y="1363964"/>
                  <a:pt x="476448" y="1372473"/>
                  <a:pt x="476448" y="1381404"/>
                </a:cubicBezTo>
                <a:cubicBezTo>
                  <a:pt x="476448" y="1417129"/>
                  <a:pt x="448803" y="1446089"/>
                  <a:pt x="414702" y="1446089"/>
                </a:cubicBezTo>
                <a:cubicBezTo>
                  <a:pt x="380601" y="1446089"/>
                  <a:pt x="352956" y="1417129"/>
                  <a:pt x="352956" y="1381404"/>
                </a:cubicBezTo>
                <a:cubicBezTo>
                  <a:pt x="352956" y="1372473"/>
                  <a:pt x="354684" y="1363964"/>
                  <a:pt x="357808" y="1356226"/>
                </a:cubicBezTo>
                <a:lnTo>
                  <a:pt x="370020" y="1337251"/>
                </a:lnTo>
                <a:lnTo>
                  <a:pt x="367479" y="1337251"/>
                </a:lnTo>
                <a:cubicBezTo>
                  <a:pt x="354916" y="1337251"/>
                  <a:pt x="344732" y="1327067"/>
                  <a:pt x="344732" y="1314504"/>
                </a:cubicBezTo>
                <a:lnTo>
                  <a:pt x="344732" y="784805"/>
                </a:lnTo>
                <a:lnTo>
                  <a:pt x="253970" y="784805"/>
                </a:lnTo>
                <a:lnTo>
                  <a:pt x="253970" y="1314504"/>
                </a:lnTo>
                <a:cubicBezTo>
                  <a:pt x="253970" y="1320786"/>
                  <a:pt x="251424" y="1326472"/>
                  <a:pt x="247308" y="1330589"/>
                </a:cubicBezTo>
                <a:lnTo>
                  <a:pt x="234727" y="1335800"/>
                </a:lnTo>
                <a:lnTo>
                  <a:pt x="248782" y="1356226"/>
                </a:lnTo>
                <a:cubicBezTo>
                  <a:pt x="252123" y="1363964"/>
                  <a:pt x="253970" y="1372473"/>
                  <a:pt x="253970" y="1381404"/>
                </a:cubicBezTo>
                <a:cubicBezTo>
                  <a:pt x="253970" y="1417129"/>
                  <a:pt x="224413" y="1446089"/>
                  <a:pt x="187952" y="1446089"/>
                </a:cubicBezTo>
                <a:cubicBezTo>
                  <a:pt x="151491" y="1446089"/>
                  <a:pt x="121934" y="1417129"/>
                  <a:pt x="121934" y="1381404"/>
                </a:cubicBezTo>
                <a:cubicBezTo>
                  <a:pt x="121934" y="1372473"/>
                  <a:pt x="123781" y="1363964"/>
                  <a:pt x="127122" y="1356226"/>
                </a:cubicBezTo>
                <a:lnTo>
                  <a:pt x="140192" y="1337232"/>
                </a:lnTo>
                <a:lnTo>
                  <a:pt x="124154" y="1330589"/>
                </a:lnTo>
                <a:cubicBezTo>
                  <a:pt x="120038" y="1326472"/>
                  <a:pt x="117492" y="1320786"/>
                  <a:pt x="117492" y="1314504"/>
                </a:cubicBezTo>
                <a:lnTo>
                  <a:pt x="117492" y="784137"/>
                </a:lnTo>
                <a:cubicBezTo>
                  <a:pt x="117492" y="777856"/>
                  <a:pt x="120038" y="772169"/>
                  <a:pt x="124154" y="768053"/>
                </a:cubicBezTo>
                <a:lnTo>
                  <a:pt x="124492" y="767913"/>
                </a:lnTo>
                <a:lnTo>
                  <a:pt x="118630" y="765484"/>
                </a:lnTo>
                <a:cubicBezTo>
                  <a:pt x="106693" y="753547"/>
                  <a:pt x="99309" y="737056"/>
                  <a:pt x="99309" y="718840"/>
                </a:cubicBezTo>
                <a:lnTo>
                  <a:pt x="99309" y="385468"/>
                </a:lnTo>
                <a:cubicBezTo>
                  <a:pt x="99309" y="376360"/>
                  <a:pt x="101155" y="367684"/>
                  <a:pt x="104493" y="359792"/>
                </a:cubicBezTo>
                <a:lnTo>
                  <a:pt x="107541" y="355271"/>
                </a:lnTo>
                <a:lnTo>
                  <a:pt x="81604" y="355271"/>
                </a:lnTo>
                <a:lnTo>
                  <a:pt x="85422" y="364488"/>
                </a:lnTo>
                <a:lnTo>
                  <a:pt x="85422" y="770825"/>
                </a:lnTo>
                <a:cubicBezTo>
                  <a:pt x="85422" y="778546"/>
                  <a:pt x="79163" y="784805"/>
                  <a:pt x="71442" y="784805"/>
                </a:cubicBezTo>
                <a:lnTo>
                  <a:pt x="15522" y="784805"/>
                </a:lnTo>
                <a:cubicBezTo>
                  <a:pt x="7801" y="784805"/>
                  <a:pt x="1542" y="778546"/>
                  <a:pt x="1542" y="770825"/>
                </a:cubicBezTo>
                <a:lnTo>
                  <a:pt x="1542" y="364488"/>
                </a:lnTo>
                <a:lnTo>
                  <a:pt x="5360" y="355271"/>
                </a:lnTo>
                <a:lnTo>
                  <a:pt x="0" y="355271"/>
                </a:lnTo>
                <a:lnTo>
                  <a:pt x="0" y="272382"/>
                </a:lnTo>
                <a:cubicBezTo>
                  <a:pt x="0" y="238049"/>
                  <a:pt x="75538" y="208590"/>
                  <a:pt x="183192" y="196007"/>
                </a:cubicBezTo>
                <a:lnTo>
                  <a:pt x="205960" y="194737"/>
                </a:lnTo>
                <a:lnTo>
                  <a:pt x="193591" y="172024"/>
                </a:lnTo>
                <a:cubicBezTo>
                  <a:pt x="188531" y="157209"/>
                  <a:pt x="185732" y="140922"/>
                  <a:pt x="185732" y="123825"/>
                </a:cubicBezTo>
                <a:cubicBezTo>
                  <a:pt x="185732" y="55438"/>
                  <a:pt x="230509" y="0"/>
                  <a:pt x="285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rgbClr val="FFFFFE"/>
              </a:solidFill>
            </a:endParaRPr>
          </a:p>
        </p:txBody>
      </p:sp>
      <p:sp>
        <p:nvSpPr>
          <p:cNvPr id="52" name="Freeform 77">
            <a:extLst>
              <a:ext uri="{FF2B5EF4-FFF2-40B4-BE49-F238E27FC236}">
                <a16:creationId xmlns:a16="http://schemas.microsoft.com/office/drawing/2014/main" id="{2311176E-5831-6F50-3514-371368190D83}"/>
              </a:ext>
            </a:extLst>
          </p:cNvPr>
          <p:cNvSpPr/>
          <p:nvPr/>
        </p:nvSpPr>
        <p:spPr>
          <a:xfrm>
            <a:off x="8610233" y="3883110"/>
            <a:ext cx="400236" cy="525045"/>
          </a:xfrm>
          <a:custGeom>
            <a:avLst/>
            <a:gdLst>
              <a:gd name="connsiteX0" fmla="*/ 285745 w 599886"/>
              <a:gd name="connsiteY0" fmla="*/ 0 h 1446089"/>
              <a:gd name="connsiteX1" fmla="*/ 385758 w 599886"/>
              <a:gd name="connsiteY1" fmla="*/ 123825 h 1446089"/>
              <a:gd name="connsiteX2" fmla="*/ 377899 w 599886"/>
              <a:gd name="connsiteY2" fmla="*/ 172024 h 1446089"/>
              <a:gd name="connsiteX3" fmla="*/ 366367 w 599886"/>
              <a:gd name="connsiteY3" fmla="*/ 193199 h 1446089"/>
              <a:gd name="connsiteX4" fmla="*/ 416694 w 599886"/>
              <a:gd name="connsiteY4" fmla="*/ 196007 h 1446089"/>
              <a:gd name="connsiteX5" fmla="*/ 599886 w 599886"/>
              <a:gd name="connsiteY5" fmla="*/ 272382 h 1446089"/>
              <a:gd name="connsiteX6" fmla="*/ 599886 w 599886"/>
              <a:gd name="connsiteY6" fmla="*/ 355271 h 1446089"/>
              <a:gd name="connsiteX7" fmla="*/ 590480 w 599886"/>
              <a:gd name="connsiteY7" fmla="*/ 355271 h 1446089"/>
              <a:gd name="connsiteX8" fmla="*/ 594404 w 599886"/>
              <a:gd name="connsiteY8" fmla="*/ 364745 h 1446089"/>
              <a:gd name="connsiteX9" fmla="*/ 594404 w 599886"/>
              <a:gd name="connsiteY9" fmla="*/ 770568 h 1446089"/>
              <a:gd name="connsiteX10" fmla="*/ 580167 w 599886"/>
              <a:gd name="connsiteY10" fmla="*/ 784805 h 1446089"/>
              <a:gd name="connsiteX11" fmla="*/ 523218 w 599886"/>
              <a:gd name="connsiteY11" fmla="*/ 784805 h 1446089"/>
              <a:gd name="connsiteX12" fmla="*/ 508981 w 599886"/>
              <a:gd name="connsiteY12" fmla="*/ 770568 h 1446089"/>
              <a:gd name="connsiteX13" fmla="*/ 508981 w 599886"/>
              <a:gd name="connsiteY13" fmla="*/ 364745 h 1446089"/>
              <a:gd name="connsiteX14" fmla="*/ 512905 w 599886"/>
              <a:gd name="connsiteY14" fmla="*/ 355271 h 1446089"/>
              <a:gd name="connsiteX15" fmla="*/ 486862 w 599886"/>
              <a:gd name="connsiteY15" fmla="*/ 355271 h 1446089"/>
              <a:gd name="connsiteX16" fmla="*/ 489910 w 599886"/>
              <a:gd name="connsiteY16" fmla="*/ 359792 h 1446089"/>
              <a:gd name="connsiteX17" fmla="*/ 495094 w 599886"/>
              <a:gd name="connsiteY17" fmla="*/ 385468 h 1446089"/>
              <a:gd name="connsiteX18" fmla="*/ 495094 w 599886"/>
              <a:gd name="connsiteY18" fmla="*/ 718840 h 1446089"/>
              <a:gd name="connsiteX19" fmla="*/ 475773 w 599886"/>
              <a:gd name="connsiteY19" fmla="*/ 765484 h 1446089"/>
              <a:gd name="connsiteX20" fmla="*/ 472060 w 599886"/>
              <a:gd name="connsiteY20" fmla="*/ 767022 h 1446089"/>
              <a:gd name="connsiteX21" fmla="*/ 474548 w 599886"/>
              <a:gd name="connsiteY21" fmla="*/ 768053 h 1446089"/>
              <a:gd name="connsiteX22" fmla="*/ 481210 w 599886"/>
              <a:gd name="connsiteY22" fmla="*/ 784137 h 1446089"/>
              <a:gd name="connsiteX23" fmla="*/ 481210 w 599886"/>
              <a:gd name="connsiteY23" fmla="*/ 1314504 h 1446089"/>
              <a:gd name="connsiteX24" fmla="*/ 474548 w 599886"/>
              <a:gd name="connsiteY24" fmla="*/ 1330589 h 1446089"/>
              <a:gd name="connsiteX25" fmla="*/ 459190 w 599886"/>
              <a:gd name="connsiteY25" fmla="*/ 1336950 h 1446089"/>
              <a:gd name="connsiteX26" fmla="*/ 471596 w 599886"/>
              <a:gd name="connsiteY26" fmla="*/ 1356226 h 1446089"/>
              <a:gd name="connsiteX27" fmla="*/ 476448 w 599886"/>
              <a:gd name="connsiteY27" fmla="*/ 1381404 h 1446089"/>
              <a:gd name="connsiteX28" fmla="*/ 414702 w 599886"/>
              <a:gd name="connsiteY28" fmla="*/ 1446089 h 1446089"/>
              <a:gd name="connsiteX29" fmla="*/ 352956 w 599886"/>
              <a:gd name="connsiteY29" fmla="*/ 1381404 h 1446089"/>
              <a:gd name="connsiteX30" fmla="*/ 357808 w 599886"/>
              <a:gd name="connsiteY30" fmla="*/ 1356226 h 1446089"/>
              <a:gd name="connsiteX31" fmla="*/ 370020 w 599886"/>
              <a:gd name="connsiteY31" fmla="*/ 1337251 h 1446089"/>
              <a:gd name="connsiteX32" fmla="*/ 367479 w 599886"/>
              <a:gd name="connsiteY32" fmla="*/ 1337251 h 1446089"/>
              <a:gd name="connsiteX33" fmla="*/ 344732 w 599886"/>
              <a:gd name="connsiteY33" fmla="*/ 1314504 h 1446089"/>
              <a:gd name="connsiteX34" fmla="*/ 344732 w 599886"/>
              <a:gd name="connsiteY34" fmla="*/ 784805 h 1446089"/>
              <a:gd name="connsiteX35" fmla="*/ 253970 w 599886"/>
              <a:gd name="connsiteY35" fmla="*/ 784805 h 1446089"/>
              <a:gd name="connsiteX36" fmla="*/ 253970 w 599886"/>
              <a:gd name="connsiteY36" fmla="*/ 1314504 h 1446089"/>
              <a:gd name="connsiteX37" fmla="*/ 247308 w 599886"/>
              <a:gd name="connsiteY37" fmla="*/ 1330589 h 1446089"/>
              <a:gd name="connsiteX38" fmla="*/ 234727 w 599886"/>
              <a:gd name="connsiteY38" fmla="*/ 1335800 h 1446089"/>
              <a:gd name="connsiteX39" fmla="*/ 248782 w 599886"/>
              <a:gd name="connsiteY39" fmla="*/ 1356226 h 1446089"/>
              <a:gd name="connsiteX40" fmla="*/ 253970 w 599886"/>
              <a:gd name="connsiteY40" fmla="*/ 1381404 h 1446089"/>
              <a:gd name="connsiteX41" fmla="*/ 187952 w 599886"/>
              <a:gd name="connsiteY41" fmla="*/ 1446089 h 1446089"/>
              <a:gd name="connsiteX42" fmla="*/ 121934 w 599886"/>
              <a:gd name="connsiteY42" fmla="*/ 1381404 h 1446089"/>
              <a:gd name="connsiteX43" fmla="*/ 127122 w 599886"/>
              <a:gd name="connsiteY43" fmla="*/ 1356226 h 1446089"/>
              <a:gd name="connsiteX44" fmla="*/ 140192 w 599886"/>
              <a:gd name="connsiteY44" fmla="*/ 1337232 h 1446089"/>
              <a:gd name="connsiteX45" fmla="*/ 124154 w 599886"/>
              <a:gd name="connsiteY45" fmla="*/ 1330589 h 1446089"/>
              <a:gd name="connsiteX46" fmla="*/ 117492 w 599886"/>
              <a:gd name="connsiteY46" fmla="*/ 1314504 h 1446089"/>
              <a:gd name="connsiteX47" fmla="*/ 117492 w 599886"/>
              <a:gd name="connsiteY47" fmla="*/ 784137 h 1446089"/>
              <a:gd name="connsiteX48" fmla="*/ 124154 w 599886"/>
              <a:gd name="connsiteY48" fmla="*/ 768053 h 1446089"/>
              <a:gd name="connsiteX49" fmla="*/ 124492 w 599886"/>
              <a:gd name="connsiteY49" fmla="*/ 767913 h 1446089"/>
              <a:gd name="connsiteX50" fmla="*/ 118630 w 599886"/>
              <a:gd name="connsiteY50" fmla="*/ 765484 h 1446089"/>
              <a:gd name="connsiteX51" fmla="*/ 99309 w 599886"/>
              <a:gd name="connsiteY51" fmla="*/ 718840 h 1446089"/>
              <a:gd name="connsiteX52" fmla="*/ 99309 w 599886"/>
              <a:gd name="connsiteY52" fmla="*/ 385468 h 1446089"/>
              <a:gd name="connsiteX53" fmla="*/ 104493 w 599886"/>
              <a:gd name="connsiteY53" fmla="*/ 359792 h 1446089"/>
              <a:gd name="connsiteX54" fmla="*/ 107541 w 599886"/>
              <a:gd name="connsiteY54" fmla="*/ 355271 h 1446089"/>
              <a:gd name="connsiteX55" fmla="*/ 81604 w 599886"/>
              <a:gd name="connsiteY55" fmla="*/ 355271 h 1446089"/>
              <a:gd name="connsiteX56" fmla="*/ 85422 w 599886"/>
              <a:gd name="connsiteY56" fmla="*/ 364488 h 1446089"/>
              <a:gd name="connsiteX57" fmla="*/ 85422 w 599886"/>
              <a:gd name="connsiteY57" fmla="*/ 770825 h 1446089"/>
              <a:gd name="connsiteX58" fmla="*/ 71442 w 599886"/>
              <a:gd name="connsiteY58" fmla="*/ 784805 h 1446089"/>
              <a:gd name="connsiteX59" fmla="*/ 15522 w 599886"/>
              <a:gd name="connsiteY59" fmla="*/ 784805 h 1446089"/>
              <a:gd name="connsiteX60" fmla="*/ 1542 w 599886"/>
              <a:gd name="connsiteY60" fmla="*/ 770825 h 1446089"/>
              <a:gd name="connsiteX61" fmla="*/ 1542 w 599886"/>
              <a:gd name="connsiteY61" fmla="*/ 364488 h 1446089"/>
              <a:gd name="connsiteX62" fmla="*/ 5360 w 599886"/>
              <a:gd name="connsiteY62" fmla="*/ 355271 h 1446089"/>
              <a:gd name="connsiteX63" fmla="*/ 0 w 599886"/>
              <a:gd name="connsiteY63" fmla="*/ 355271 h 1446089"/>
              <a:gd name="connsiteX64" fmla="*/ 0 w 599886"/>
              <a:gd name="connsiteY64" fmla="*/ 272382 h 1446089"/>
              <a:gd name="connsiteX65" fmla="*/ 183192 w 599886"/>
              <a:gd name="connsiteY65" fmla="*/ 196007 h 1446089"/>
              <a:gd name="connsiteX66" fmla="*/ 205960 w 599886"/>
              <a:gd name="connsiteY66" fmla="*/ 194737 h 1446089"/>
              <a:gd name="connsiteX67" fmla="*/ 193591 w 599886"/>
              <a:gd name="connsiteY67" fmla="*/ 172024 h 1446089"/>
              <a:gd name="connsiteX68" fmla="*/ 185732 w 599886"/>
              <a:gd name="connsiteY68" fmla="*/ 123825 h 1446089"/>
              <a:gd name="connsiteX69" fmla="*/ 285745 w 599886"/>
              <a:gd name="connsiteY69" fmla="*/ 0 h 144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99886" h="1446089">
                <a:moveTo>
                  <a:pt x="285745" y="0"/>
                </a:moveTo>
                <a:cubicBezTo>
                  <a:pt x="340981" y="0"/>
                  <a:pt x="385758" y="55438"/>
                  <a:pt x="385758" y="123825"/>
                </a:cubicBezTo>
                <a:cubicBezTo>
                  <a:pt x="385758" y="140922"/>
                  <a:pt x="382959" y="157209"/>
                  <a:pt x="377899" y="172024"/>
                </a:cubicBezTo>
                <a:lnTo>
                  <a:pt x="366367" y="193199"/>
                </a:lnTo>
                <a:lnTo>
                  <a:pt x="416694" y="196007"/>
                </a:lnTo>
                <a:cubicBezTo>
                  <a:pt x="524348" y="208590"/>
                  <a:pt x="599886" y="238049"/>
                  <a:pt x="599886" y="272382"/>
                </a:cubicBezTo>
                <a:lnTo>
                  <a:pt x="599886" y="355271"/>
                </a:lnTo>
                <a:lnTo>
                  <a:pt x="590480" y="355271"/>
                </a:lnTo>
                <a:lnTo>
                  <a:pt x="594404" y="364745"/>
                </a:lnTo>
                <a:lnTo>
                  <a:pt x="594404" y="770568"/>
                </a:lnTo>
                <a:cubicBezTo>
                  <a:pt x="594404" y="778431"/>
                  <a:pt x="588030" y="784805"/>
                  <a:pt x="580167" y="784805"/>
                </a:cubicBezTo>
                <a:lnTo>
                  <a:pt x="523218" y="784805"/>
                </a:lnTo>
                <a:cubicBezTo>
                  <a:pt x="515355" y="784805"/>
                  <a:pt x="508981" y="778431"/>
                  <a:pt x="508981" y="770568"/>
                </a:cubicBezTo>
                <a:lnTo>
                  <a:pt x="508981" y="364745"/>
                </a:lnTo>
                <a:lnTo>
                  <a:pt x="512905" y="355271"/>
                </a:lnTo>
                <a:lnTo>
                  <a:pt x="486862" y="355271"/>
                </a:lnTo>
                <a:lnTo>
                  <a:pt x="489910" y="359792"/>
                </a:lnTo>
                <a:cubicBezTo>
                  <a:pt x="493248" y="367684"/>
                  <a:pt x="495094" y="376360"/>
                  <a:pt x="495094" y="385468"/>
                </a:cubicBezTo>
                <a:lnTo>
                  <a:pt x="495094" y="718840"/>
                </a:lnTo>
                <a:cubicBezTo>
                  <a:pt x="495094" y="737056"/>
                  <a:pt x="487710" y="753547"/>
                  <a:pt x="475773" y="765484"/>
                </a:cubicBezTo>
                <a:lnTo>
                  <a:pt x="472060" y="767022"/>
                </a:lnTo>
                <a:lnTo>
                  <a:pt x="474548" y="768053"/>
                </a:lnTo>
                <a:cubicBezTo>
                  <a:pt x="478664" y="772169"/>
                  <a:pt x="481210" y="777856"/>
                  <a:pt x="481210" y="784137"/>
                </a:cubicBezTo>
                <a:lnTo>
                  <a:pt x="481210" y="1314504"/>
                </a:lnTo>
                <a:cubicBezTo>
                  <a:pt x="481210" y="1320786"/>
                  <a:pt x="478664" y="1326472"/>
                  <a:pt x="474548" y="1330589"/>
                </a:cubicBezTo>
                <a:lnTo>
                  <a:pt x="459190" y="1336950"/>
                </a:lnTo>
                <a:lnTo>
                  <a:pt x="471596" y="1356226"/>
                </a:lnTo>
                <a:cubicBezTo>
                  <a:pt x="474720" y="1363964"/>
                  <a:pt x="476448" y="1372473"/>
                  <a:pt x="476448" y="1381404"/>
                </a:cubicBezTo>
                <a:cubicBezTo>
                  <a:pt x="476448" y="1417129"/>
                  <a:pt x="448803" y="1446089"/>
                  <a:pt x="414702" y="1446089"/>
                </a:cubicBezTo>
                <a:cubicBezTo>
                  <a:pt x="380601" y="1446089"/>
                  <a:pt x="352956" y="1417129"/>
                  <a:pt x="352956" y="1381404"/>
                </a:cubicBezTo>
                <a:cubicBezTo>
                  <a:pt x="352956" y="1372473"/>
                  <a:pt x="354684" y="1363964"/>
                  <a:pt x="357808" y="1356226"/>
                </a:cubicBezTo>
                <a:lnTo>
                  <a:pt x="370020" y="1337251"/>
                </a:lnTo>
                <a:lnTo>
                  <a:pt x="367479" y="1337251"/>
                </a:lnTo>
                <a:cubicBezTo>
                  <a:pt x="354916" y="1337251"/>
                  <a:pt x="344732" y="1327067"/>
                  <a:pt x="344732" y="1314504"/>
                </a:cubicBezTo>
                <a:lnTo>
                  <a:pt x="344732" y="784805"/>
                </a:lnTo>
                <a:lnTo>
                  <a:pt x="253970" y="784805"/>
                </a:lnTo>
                <a:lnTo>
                  <a:pt x="253970" y="1314504"/>
                </a:lnTo>
                <a:cubicBezTo>
                  <a:pt x="253970" y="1320786"/>
                  <a:pt x="251424" y="1326472"/>
                  <a:pt x="247308" y="1330589"/>
                </a:cubicBezTo>
                <a:lnTo>
                  <a:pt x="234727" y="1335800"/>
                </a:lnTo>
                <a:lnTo>
                  <a:pt x="248782" y="1356226"/>
                </a:lnTo>
                <a:cubicBezTo>
                  <a:pt x="252123" y="1363964"/>
                  <a:pt x="253970" y="1372473"/>
                  <a:pt x="253970" y="1381404"/>
                </a:cubicBezTo>
                <a:cubicBezTo>
                  <a:pt x="253970" y="1417129"/>
                  <a:pt x="224413" y="1446089"/>
                  <a:pt x="187952" y="1446089"/>
                </a:cubicBezTo>
                <a:cubicBezTo>
                  <a:pt x="151491" y="1446089"/>
                  <a:pt x="121934" y="1417129"/>
                  <a:pt x="121934" y="1381404"/>
                </a:cubicBezTo>
                <a:cubicBezTo>
                  <a:pt x="121934" y="1372473"/>
                  <a:pt x="123781" y="1363964"/>
                  <a:pt x="127122" y="1356226"/>
                </a:cubicBezTo>
                <a:lnTo>
                  <a:pt x="140192" y="1337232"/>
                </a:lnTo>
                <a:lnTo>
                  <a:pt x="124154" y="1330589"/>
                </a:lnTo>
                <a:cubicBezTo>
                  <a:pt x="120038" y="1326472"/>
                  <a:pt x="117492" y="1320786"/>
                  <a:pt x="117492" y="1314504"/>
                </a:cubicBezTo>
                <a:lnTo>
                  <a:pt x="117492" y="784137"/>
                </a:lnTo>
                <a:cubicBezTo>
                  <a:pt x="117492" y="777856"/>
                  <a:pt x="120038" y="772169"/>
                  <a:pt x="124154" y="768053"/>
                </a:cubicBezTo>
                <a:lnTo>
                  <a:pt x="124492" y="767913"/>
                </a:lnTo>
                <a:lnTo>
                  <a:pt x="118630" y="765484"/>
                </a:lnTo>
                <a:cubicBezTo>
                  <a:pt x="106693" y="753547"/>
                  <a:pt x="99309" y="737056"/>
                  <a:pt x="99309" y="718840"/>
                </a:cubicBezTo>
                <a:lnTo>
                  <a:pt x="99309" y="385468"/>
                </a:lnTo>
                <a:cubicBezTo>
                  <a:pt x="99309" y="376360"/>
                  <a:pt x="101155" y="367684"/>
                  <a:pt x="104493" y="359792"/>
                </a:cubicBezTo>
                <a:lnTo>
                  <a:pt x="107541" y="355271"/>
                </a:lnTo>
                <a:lnTo>
                  <a:pt x="81604" y="355271"/>
                </a:lnTo>
                <a:lnTo>
                  <a:pt x="85422" y="364488"/>
                </a:lnTo>
                <a:lnTo>
                  <a:pt x="85422" y="770825"/>
                </a:lnTo>
                <a:cubicBezTo>
                  <a:pt x="85422" y="778546"/>
                  <a:pt x="79163" y="784805"/>
                  <a:pt x="71442" y="784805"/>
                </a:cubicBezTo>
                <a:lnTo>
                  <a:pt x="15522" y="784805"/>
                </a:lnTo>
                <a:cubicBezTo>
                  <a:pt x="7801" y="784805"/>
                  <a:pt x="1542" y="778546"/>
                  <a:pt x="1542" y="770825"/>
                </a:cubicBezTo>
                <a:lnTo>
                  <a:pt x="1542" y="364488"/>
                </a:lnTo>
                <a:lnTo>
                  <a:pt x="5360" y="355271"/>
                </a:lnTo>
                <a:lnTo>
                  <a:pt x="0" y="355271"/>
                </a:lnTo>
                <a:lnTo>
                  <a:pt x="0" y="272382"/>
                </a:lnTo>
                <a:cubicBezTo>
                  <a:pt x="0" y="238049"/>
                  <a:pt x="75538" y="208590"/>
                  <a:pt x="183192" y="196007"/>
                </a:cubicBezTo>
                <a:lnTo>
                  <a:pt x="205960" y="194737"/>
                </a:lnTo>
                <a:lnTo>
                  <a:pt x="193591" y="172024"/>
                </a:lnTo>
                <a:cubicBezTo>
                  <a:pt x="188531" y="157209"/>
                  <a:pt x="185732" y="140922"/>
                  <a:pt x="185732" y="123825"/>
                </a:cubicBezTo>
                <a:cubicBezTo>
                  <a:pt x="185732" y="55438"/>
                  <a:pt x="230509" y="0"/>
                  <a:pt x="285745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917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FFBE5A-3B81-B2F9-2083-684A7BB71012}"/>
              </a:ext>
            </a:extLst>
          </p:cNvPr>
          <p:cNvSpPr txBox="1"/>
          <p:nvPr/>
        </p:nvSpPr>
        <p:spPr>
          <a:xfrm>
            <a:off x="85061" y="414670"/>
            <a:ext cx="4241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Results – Model Performance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C34ED66-C89F-0D58-C04C-32120F86A396}"/>
              </a:ext>
            </a:extLst>
          </p:cNvPr>
          <p:cNvGrpSpPr/>
          <p:nvPr/>
        </p:nvGrpSpPr>
        <p:grpSpPr>
          <a:xfrm>
            <a:off x="6169468" y="125213"/>
            <a:ext cx="1417113" cy="869477"/>
            <a:chOff x="7801315" y="77866"/>
            <a:chExt cx="1417113" cy="869477"/>
          </a:xfrm>
        </p:grpSpPr>
        <p:sp>
          <p:nvSpPr>
            <p:cNvPr id="4" name="Freeform 77">
              <a:extLst>
                <a:ext uri="{FF2B5EF4-FFF2-40B4-BE49-F238E27FC236}">
                  <a16:creationId xmlns:a16="http://schemas.microsoft.com/office/drawing/2014/main" id="{CED55E60-F79A-9511-3041-A16AF69FBCAC}"/>
                </a:ext>
              </a:extLst>
            </p:cNvPr>
            <p:cNvSpPr/>
            <p:nvPr/>
          </p:nvSpPr>
          <p:spPr>
            <a:xfrm>
              <a:off x="8309753" y="7786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33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6DE2810-2F81-A923-798D-45D2A08D408E}"/>
                </a:ext>
              </a:extLst>
            </p:cNvPr>
            <p:cNvSpPr txBox="1"/>
            <p:nvPr/>
          </p:nvSpPr>
          <p:spPr>
            <a:xfrm>
              <a:off x="7801315" y="670344"/>
              <a:ext cx="14171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Project Manager</a:t>
              </a:r>
              <a:endParaRPr lang="en-US" b="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A64E835-8AD0-8C66-E1D9-26CD4F6BD2F0}"/>
              </a:ext>
            </a:extLst>
          </p:cNvPr>
          <p:cNvGrpSpPr/>
          <p:nvPr/>
        </p:nvGrpSpPr>
        <p:grpSpPr>
          <a:xfrm>
            <a:off x="7509166" y="125213"/>
            <a:ext cx="1586103" cy="870200"/>
            <a:chOff x="7726887" y="125213"/>
            <a:chExt cx="1586103" cy="870200"/>
          </a:xfrm>
        </p:grpSpPr>
        <p:sp>
          <p:nvSpPr>
            <p:cNvPr id="8" name="Freeform 77">
              <a:extLst>
                <a:ext uri="{FF2B5EF4-FFF2-40B4-BE49-F238E27FC236}">
                  <a16:creationId xmlns:a16="http://schemas.microsoft.com/office/drawing/2014/main" id="{28155B27-6C89-FBF0-1690-254BC1DCA906}"/>
                </a:ext>
              </a:extLst>
            </p:cNvPr>
            <p:cNvSpPr/>
            <p:nvPr/>
          </p:nvSpPr>
          <p:spPr>
            <a:xfrm>
              <a:off x="8319820" y="125213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32C7A6A-FD4A-5F36-4C0F-075B8EDC65E3}"/>
                </a:ext>
              </a:extLst>
            </p:cNvPr>
            <p:cNvSpPr txBox="1"/>
            <p:nvPr/>
          </p:nvSpPr>
          <p:spPr>
            <a:xfrm>
              <a:off x="7726887" y="718414"/>
              <a:ext cx="158610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Development Team</a:t>
              </a:r>
              <a:endParaRPr lang="en-US" b="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5E19C182-A3B6-A023-2EE4-4F2CD0295A7A}"/>
              </a:ext>
            </a:extLst>
          </p:cNvPr>
          <p:cNvSpPr txBox="1"/>
          <p:nvPr/>
        </p:nvSpPr>
        <p:spPr>
          <a:xfrm>
            <a:off x="225669" y="994690"/>
            <a:ext cx="2845777" cy="3354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R2 Score and RMSE not improving beyond these levels – tried with multipl</a:t>
            </a:r>
            <a:r>
              <a:rPr lang="en-US" kern="100" dirty="0"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e options: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Full and Partial training data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kern="100" dirty="0"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Different hyperparameters tuning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Feature engineering options, filtering for high impact features, dropping low impact features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Target transformations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RandomizedSearchCV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787C03-7B58-CAB1-391F-31DA1D5876BA}"/>
              </a:ext>
            </a:extLst>
          </p:cNvPr>
          <p:cNvSpPr txBox="1"/>
          <p:nvPr/>
        </p:nvSpPr>
        <p:spPr>
          <a:xfrm>
            <a:off x="5813515" y="1570935"/>
            <a:ext cx="2529254" cy="13143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Train R2 Score: 0.126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Validation R2 Score: 0.041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Train RMSE: 809.470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400" kern="100" dirty="0">
                <a:effectLst/>
                <a:latin typeface="+mn-lt"/>
                <a:ea typeface="Aptos" panose="020B0004020202020204" pitchFamily="34" charset="0"/>
                <a:cs typeface="Times New Roman" panose="02020603050405020304" pitchFamily="18" charset="0"/>
              </a:rPr>
              <a:t>Validation RMSE: 847.399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6E0B4E-9106-C7B4-B95A-D2583BD87320}"/>
              </a:ext>
            </a:extLst>
          </p:cNvPr>
          <p:cNvSpPr txBox="1"/>
          <p:nvPr/>
        </p:nvSpPr>
        <p:spPr>
          <a:xfrm>
            <a:off x="5468728" y="3042659"/>
            <a:ext cx="362654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n-lt"/>
              </a:rPr>
              <a:t>Overfitting and lack of generalization</a:t>
            </a:r>
          </a:p>
        </p:txBody>
      </p:sp>
    </p:spTree>
    <p:extLst>
      <p:ext uri="{BB962C8B-B14F-4D97-AF65-F5344CB8AC3E}">
        <p14:creationId xmlns:p14="http://schemas.microsoft.com/office/powerpoint/2010/main" val="6885155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D2568C-5D7D-5DF1-EE31-C5960494CDC9}"/>
              </a:ext>
            </a:extLst>
          </p:cNvPr>
          <p:cNvSpPr txBox="1"/>
          <p:nvPr/>
        </p:nvSpPr>
        <p:spPr>
          <a:xfrm>
            <a:off x="77973" y="386317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C26ED-F65C-05DB-E6C2-B2CA03B15F63}"/>
              </a:ext>
            </a:extLst>
          </p:cNvPr>
          <p:cNvSpPr txBox="1"/>
          <p:nvPr/>
        </p:nvSpPr>
        <p:spPr>
          <a:xfrm>
            <a:off x="163033" y="896285"/>
            <a:ext cx="873641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latin typeface="+mj-lt"/>
              </a:rPr>
              <a:t>Model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Applied test dataset to evaluate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+mj-lt"/>
              </a:rPr>
              <a:t>Prepare and save submission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8000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rgbClr val="008000"/>
                </a:solidFill>
                <a:effectLst/>
                <a:latin typeface="+mj-lt"/>
              </a:rPr>
              <a:t>Save the XGBoost Model for deployment </a:t>
            </a:r>
            <a:endParaRPr lang="en-US" b="0" dirty="0">
              <a:solidFill>
                <a:srgbClr val="000000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+mj-lt"/>
            </a:endParaRPr>
          </a:p>
        </p:txBody>
      </p:sp>
      <p:sp>
        <p:nvSpPr>
          <p:cNvPr id="4" name="Freeform 77">
            <a:extLst>
              <a:ext uri="{FF2B5EF4-FFF2-40B4-BE49-F238E27FC236}">
                <a16:creationId xmlns:a16="http://schemas.microsoft.com/office/drawing/2014/main" id="{DA78B035-FD13-D931-5A11-3C6A127FF11A}"/>
              </a:ext>
            </a:extLst>
          </p:cNvPr>
          <p:cNvSpPr/>
          <p:nvPr/>
        </p:nvSpPr>
        <p:spPr>
          <a:xfrm>
            <a:off x="8310208" y="125213"/>
            <a:ext cx="400236" cy="525045"/>
          </a:xfrm>
          <a:custGeom>
            <a:avLst/>
            <a:gdLst>
              <a:gd name="connsiteX0" fmla="*/ 285745 w 599886"/>
              <a:gd name="connsiteY0" fmla="*/ 0 h 1446089"/>
              <a:gd name="connsiteX1" fmla="*/ 385758 w 599886"/>
              <a:gd name="connsiteY1" fmla="*/ 123825 h 1446089"/>
              <a:gd name="connsiteX2" fmla="*/ 377899 w 599886"/>
              <a:gd name="connsiteY2" fmla="*/ 172024 h 1446089"/>
              <a:gd name="connsiteX3" fmla="*/ 366367 w 599886"/>
              <a:gd name="connsiteY3" fmla="*/ 193199 h 1446089"/>
              <a:gd name="connsiteX4" fmla="*/ 416694 w 599886"/>
              <a:gd name="connsiteY4" fmla="*/ 196007 h 1446089"/>
              <a:gd name="connsiteX5" fmla="*/ 599886 w 599886"/>
              <a:gd name="connsiteY5" fmla="*/ 272382 h 1446089"/>
              <a:gd name="connsiteX6" fmla="*/ 599886 w 599886"/>
              <a:gd name="connsiteY6" fmla="*/ 355271 h 1446089"/>
              <a:gd name="connsiteX7" fmla="*/ 590480 w 599886"/>
              <a:gd name="connsiteY7" fmla="*/ 355271 h 1446089"/>
              <a:gd name="connsiteX8" fmla="*/ 594404 w 599886"/>
              <a:gd name="connsiteY8" fmla="*/ 364745 h 1446089"/>
              <a:gd name="connsiteX9" fmla="*/ 594404 w 599886"/>
              <a:gd name="connsiteY9" fmla="*/ 770568 h 1446089"/>
              <a:gd name="connsiteX10" fmla="*/ 580167 w 599886"/>
              <a:gd name="connsiteY10" fmla="*/ 784805 h 1446089"/>
              <a:gd name="connsiteX11" fmla="*/ 523218 w 599886"/>
              <a:gd name="connsiteY11" fmla="*/ 784805 h 1446089"/>
              <a:gd name="connsiteX12" fmla="*/ 508981 w 599886"/>
              <a:gd name="connsiteY12" fmla="*/ 770568 h 1446089"/>
              <a:gd name="connsiteX13" fmla="*/ 508981 w 599886"/>
              <a:gd name="connsiteY13" fmla="*/ 364745 h 1446089"/>
              <a:gd name="connsiteX14" fmla="*/ 512905 w 599886"/>
              <a:gd name="connsiteY14" fmla="*/ 355271 h 1446089"/>
              <a:gd name="connsiteX15" fmla="*/ 486862 w 599886"/>
              <a:gd name="connsiteY15" fmla="*/ 355271 h 1446089"/>
              <a:gd name="connsiteX16" fmla="*/ 489910 w 599886"/>
              <a:gd name="connsiteY16" fmla="*/ 359792 h 1446089"/>
              <a:gd name="connsiteX17" fmla="*/ 495094 w 599886"/>
              <a:gd name="connsiteY17" fmla="*/ 385468 h 1446089"/>
              <a:gd name="connsiteX18" fmla="*/ 495094 w 599886"/>
              <a:gd name="connsiteY18" fmla="*/ 718840 h 1446089"/>
              <a:gd name="connsiteX19" fmla="*/ 475773 w 599886"/>
              <a:gd name="connsiteY19" fmla="*/ 765484 h 1446089"/>
              <a:gd name="connsiteX20" fmla="*/ 472060 w 599886"/>
              <a:gd name="connsiteY20" fmla="*/ 767022 h 1446089"/>
              <a:gd name="connsiteX21" fmla="*/ 474548 w 599886"/>
              <a:gd name="connsiteY21" fmla="*/ 768053 h 1446089"/>
              <a:gd name="connsiteX22" fmla="*/ 481210 w 599886"/>
              <a:gd name="connsiteY22" fmla="*/ 784137 h 1446089"/>
              <a:gd name="connsiteX23" fmla="*/ 481210 w 599886"/>
              <a:gd name="connsiteY23" fmla="*/ 1314504 h 1446089"/>
              <a:gd name="connsiteX24" fmla="*/ 474548 w 599886"/>
              <a:gd name="connsiteY24" fmla="*/ 1330589 h 1446089"/>
              <a:gd name="connsiteX25" fmla="*/ 459190 w 599886"/>
              <a:gd name="connsiteY25" fmla="*/ 1336950 h 1446089"/>
              <a:gd name="connsiteX26" fmla="*/ 471596 w 599886"/>
              <a:gd name="connsiteY26" fmla="*/ 1356226 h 1446089"/>
              <a:gd name="connsiteX27" fmla="*/ 476448 w 599886"/>
              <a:gd name="connsiteY27" fmla="*/ 1381404 h 1446089"/>
              <a:gd name="connsiteX28" fmla="*/ 414702 w 599886"/>
              <a:gd name="connsiteY28" fmla="*/ 1446089 h 1446089"/>
              <a:gd name="connsiteX29" fmla="*/ 352956 w 599886"/>
              <a:gd name="connsiteY29" fmla="*/ 1381404 h 1446089"/>
              <a:gd name="connsiteX30" fmla="*/ 357808 w 599886"/>
              <a:gd name="connsiteY30" fmla="*/ 1356226 h 1446089"/>
              <a:gd name="connsiteX31" fmla="*/ 370020 w 599886"/>
              <a:gd name="connsiteY31" fmla="*/ 1337251 h 1446089"/>
              <a:gd name="connsiteX32" fmla="*/ 367479 w 599886"/>
              <a:gd name="connsiteY32" fmla="*/ 1337251 h 1446089"/>
              <a:gd name="connsiteX33" fmla="*/ 344732 w 599886"/>
              <a:gd name="connsiteY33" fmla="*/ 1314504 h 1446089"/>
              <a:gd name="connsiteX34" fmla="*/ 344732 w 599886"/>
              <a:gd name="connsiteY34" fmla="*/ 784805 h 1446089"/>
              <a:gd name="connsiteX35" fmla="*/ 253970 w 599886"/>
              <a:gd name="connsiteY35" fmla="*/ 784805 h 1446089"/>
              <a:gd name="connsiteX36" fmla="*/ 253970 w 599886"/>
              <a:gd name="connsiteY36" fmla="*/ 1314504 h 1446089"/>
              <a:gd name="connsiteX37" fmla="*/ 247308 w 599886"/>
              <a:gd name="connsiteY37" fmla="*/ 1330589 h 1446089"/>
              <a:gd name="connsiteX38" fmla="*/ 234727 w 599886"/>
              <a:gd name="connsiteY38" fmla="*/ 1335800 h 1446089"/>
              <a:gd name="connsiteX39" fmla="*/ 248782 w 599886"/>
              <a:gd name="connsiteY39" fmla="*/ 1356226 h 1446089"/>
              <a:gd name="connsiteX40" fmla="*/ 253970 w 599886"/>
              <a:gd name="connsiteY40" fmla="*/ 1381404 h 1446089"/>
              <a:gd name="connsiteX41" fmla="*/ 187952 w 599886"/>
              <a:gd name="connsiteY41" fmla="*/ 1446089 h 1446089"/>
              <a:gd name="connsiteX42" fmla="*/ 121934 w 599886"/>
              <a:gd name="connsiteY42" fmla="*/ 1381404 h 1446089"/>
              <a:gd name="connsiteX43" fmla="*/ 127122 w 599886"/>
              <a:gd name="connsiteY43" fmla="*/ 1356226 h 1446089"/>
              <a:gd name="connsiteX44" fmla="*/ 140192 w 599886"/>
              <a:gd name="connsiteY44" fmla="*/ 1337232 h 1446089"/>
              <a:gd name="connsiteX45" fmla="*/ 124154 w 599886"/>
              <a:gd name="connsiteY45" fmla="*/ 1330589 h 1446089"/>
              <a:gd name="connsiteX46" fmla="*/ 117492 w 599886"/>
              <a:gd name="connsiteY46" fmla="*/ 1314504 h 1446089"/>
              <a:gd name="connsiteX47" fmla="*/ 117492 w 599886"/>
              <a:gd name="connsiteY47" fmla="*/ 784137 h 1446089"/>
              <a:gd name="connsiteX48" fmla="*/ 124154 w 599886"/>
              <a:gd name="connsiteY48" fmla="*/ 768053 h 1446089"/>
              <a:gd name="connsiteX49" fmla="*/ 124492 w 599886"/>
              <a:gd name="connsiteY49" fmla="*/ 767913 h 1446089"/>
              <a:gd name="connsiteX50" fmla="*/ 118630 w 599886"/>
              <a:gd name="connsiteY50" fmla="*/ 765484 h 1446089"/>
              <a:gd name="connsiteX51" fmla="*/ 99309 w 599886"/>
              <a:gd name="connsiteY51" fmla="*/ 718840 h 1446089"/>
              <a:gd name="connsiteX52" fmla="*/ 99309 w 599886"/>
              <a:gd name="connsiteY52" fmla="*/ 385468 h 1446089"/>
              <a:gd name="connsiteX53" fmla="*/ 104493 w 599886"/>
              <a:gd name="connsiteY53" fmla="*/ 359792 h 1446089"/>
              <a:gd name="connsiteX54" fmla="*/ 107541 w 599886"/>
              <a:gd name="connsiteY54" fmla="*/ 355271 h 1446089"/>
              <a:gd name="connsiteX55" fmla="*/ 81604 w 599886"/>
              <a:gd name="connsiteY55" fmla="*/ 355271 h 1446089"/>
              <a:gd name="connsiteX56" fmla="*/ 85422 w 599886"/>
              <a:gd name="connsiteY56" fmla="*/ 364488 h 1446089"/>
              <a:gd name="connsiteX57" fmla="*/ 85422 w 599886"/>
              <a:gd name="connsiteY57" fmla="*/ 770825 h 1446089"/>
              <a:gd name="connsiteX58" fmla="*/ 71442 w 599886"/>
              <a:gd name="connsiteY58" fmla="*/ 784805 h 1446089"/>
              <a:gd name="connsiteX59" fmla="*/ 15522 w 599886"/>
              <a:gd name="connsiteY59" fmla="*/ 784805 h 1446089"/>
              <a:gd name="connsiteX60" fmla="*/ 1542 w 599886"/>
              <a:gd name="connsiteY60" fmla="*/ 770825 h 1446089"/>
              <a:gd name="connsiteX61" fmla="*/ 1542 w 599886"/>
              <a:gd name="connsiteY61" fmla="*/ 364488 h 1446089"/>
              <a:gd name="connsiteX62" fmla="*/ 5360 w 599886"/>
              <a:gd name="connsiteY62" fmla="*/ 355271 h 1446089"/>
              <a:gd name="connsiteX63" fmla="*/ 0 w 599886"/>
              <a:gd name="connsiteY63" fmla="*/ 355271 h 1446089"/>
              <a:gd name="connsiteX64" fmla="*/ 0 w 599886"/>
              <a:gd name="connsiteY64" fmla="*/ 272382 h 1446089"/>
              <a:gd name="connsiteX65" fmla="*/ 183192 w 599886"/>
              <a:gd name="connsiteY65" fmla="*/ 196007 h 1446089"/>
              <a:gd name="connsiteX66" fmla="*/ 205960 w 599886"/>
              <a:gd name="connsiteY66" fmla="*/ 194737 h 1446089"/>
              <a:gd name="connsiteX67" fmla="*/ 193591 w 599886"/>
              <a:gd name="connsiteY67" fmla="*/ 172024 h 1446089"/>
              <a:gd name="connsiteX68" fmla="*/ 185732 w 599886"/>
              <a:gd name="connsiteY68" fmla="*/ 123825 h 1446089"/>
              <a:gd name="connsiteX69" fmla="*/ 285745 w 599886"/>
              <a:gd name="connsiteY69" fmla="*/ 0 h 144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99886" h="1446089">
                <a:moveTo>
                  <a:pt x="285745" y="0"/>
                </a:moveTo>
                <a:cubicBezTo>
                  <a:pt x="340981" y="0"/>
                  <a:pt x="385758" y="55438"/>
                  <a:pt x="385758" y="123825"/>
                </a:cubicBezTo>
                <a:cubicBezTo>
                  <a:pt x="385758" y="140922"/>
                  <a:pt x="382959" y="157209"/>
                  <a:pt x="377899" y="172024"/>
                </a:cubicBezTo>
                <a:lnTo>
                  <a:pt x="366367" y="193199"/>
                </a:lnTo>
                <a:lnTo>
                  <a:pt x="416694" y="196007"/>
                </a:lnTo>
                <a:cubicBezTo>
                  <a:pt x="524348" y="208590"/>
                  <a:pt x="599886" y="238049"/>
                  <a:pt x="599886" y="272382"/>
                </a:cubicBezTo>
                <a:lnTo>
                  <a:pt x="599886" y="355271"/>
                </a:lnTo>
                <a:lnTo>
                  <a:pt x="590480" y="355271"/>
                </a:lnTo>
                <a:lnTo>
                  <a:pt x="594404" y="364745"/>
                </a:lnTo>
                <a:lnTo>
                  <a:pt x="594404" y="770568"/>
                </a:lnTo>
                <a:cubicBezTo>
                  <a:pt x="594404" y="778431"/>
                  <a:pt x="588030" y="784805"/>
                  <a:pt x="580167" y="784805"/>
                </a:cubicBezTo>
                <a:lnTo>
                  <a:pt x="523218" y="784805"/>
                </a:lnTo>
                <a:cubicBezTo>
                  <a:pt x="515355" y="784805"/>
                  <a:pt x="508981" y="778431"/>
                  <a:pt x="508981" y="770568"/>
                </a:cubicBezTo>
                <a:lnTo>
                  <a:pt x="508981" y="364745"/>
                </a:lnTo>
                <a:lnTo>
                  <a:pt x="512905" y="355271"/>
                </a:lnTo>
                <a:lnTo>
                  <a:pt x="486862" y="355271"/>
                </a:lnTo>
                <a:lnTo>
                  <a:pt x="489910" y="359792"/>
                </a:lnTo>
                <a:cubicBezTo>
                  <a:pt x="493248" y="367684"/>
                  <a:pt x="495094" y="376360"/>
                  <a:pt x="495094" y="385468"/>
                </a:cubicBezTo>
                <a:lnTo>
                  <a:pt x="495094" y="718840"/>
                </a:lnTo>
                <a:cubicBezTo>
                  <a:pt x="495094" y="737056"/>
                  <a:pt x="487710" y="753547"/>
                  <a:pt x="475773" y="765484"/>
                </a:cubicBezTo>
                <a:lnTo>
                  <a:pt x="472060" y="767022"/>
                </a:lnTo>
                <a:lnTo>
                  <a:pt x="474548" y="768053"/>
                </a:lnTo>
                <a:cubicBezTo>
                  <a:pt x="478664" y="772169"/>
                  <a:pt x="481210" y="777856"/>
                  <a:pt x="481210" y="784137"/>
                </a:cubicBezTo>
                <a:lnTo>
                  <a:pt x="481210" y="1314504"/>
                </a:lnTo>
                <a:cubicBezTo>
                  <a:pt x="481210" y="1320786"/>
                  <a:pt x="478664" y="1326472"/>
                  <a:pt x="474548" y="1330589"/>
                </a:cubicBezTo>
                <a:lnTo>
                  <a:pt x="459190" y="1336950"/>
                </a:lnTo>
                <a:lnTo>
                  <a:pt x="471596" y="1356226"/>
                </a:lnTo>
                <a:cubicBezTo>
                  <a:pt x="474720" y="1363964"/>
                  <a:pt x="476448" y="1372473"/>
                  <a:pt x="476448" y="1381404"/>
                </a:cubicBezTo>
                <a:cubicBezTo>
                  <a:pt x="476448" y="1417129"/>
                  <a:pt x="448803" y="1446089"/>
                  <a:pt x="414702" y="1446089"/>
                </a:cubicBezTo>
                <a:cubicBezTo>
                  <a:pt x="380601" y="1446089"/>
                  <a:pt x="352956" y="1417129"/>
                  <a:pt x="352956" y="1381404"/>
                </a:cubicBezTo>
                <a:cubicBezTo>
                  <a:pt x="352956" y="1372473"/>
                  <a:pt x="354684" y="1363964"/>
                  <a:pt x="357808" y="1356226"/>
                </a:cubicBezTo>
                <a:lnTo>
                  <a:pt x="370020" y="1337251"/>
                </a:lnTo>
                <a:lnTo>
                  <a:pt x="367479" y="1337251"/>
                </a:lnTo>
                <a:cubicBezTo>
                  <a:pt x="354916" y="1337251"/>
                  <a:pt x="344732" y="1327067"/>
                  <a:pt x="344732" y="1314504"/>
                </a:cubicBezTo>
                <a:lnTo>
                  <a:pt x="344732" y="784805"/>
                </a:lnTo>
                <a:lnTo>
                  <a:pt x="253970" y="784805"/>
                </a:lnTo>
                <a:lnTo>
                  <a:pt x="253970" y="1314504"/>
                </a:lnTo>
                <a:cubicBezTo>
                  <a:pt x="253970" y="1320786"/>
                  <a:pt x="251424" y="1326472"/>
                  <a:pt x="247308" y="1330589"/>
                </a:cubicBezTo>
                <a:lnTo>
                  <a:pt x="234727" y="1335800"/>
                </a:lnTo>
                <a:lnTo>
                  <a:pt x="248782" y="1356226"/>
                </a:lnTo>
                <a:cubicBezTo>
                  <a:pt x="252123" y="1363964"/>
                  <a:pt x="253970" y="1372473"/>
                  <a:pt x="253970" y="1381404"/>
                </a:cubicBezTo>
                <a:cubicBezTo>
                  <a:pt x="253970" y="1417129"/>
                  <a:pt x="224413" y="1446089"/>
                  <a:pt x="187952" y="1446089"/>
                </a:cubicBezTo>
                <a:cubicBezTo>
                  <a:pt x="151491" y="1446089"/>
                  <a:pt x="121934" y="1417129"/>
                  <a:pt x="121934" y="1381404"/>
                </a:cubicBezTo>
                <a:cubicBezTo>
                  <a:pt x="121934" y="1372473"/>
                  <a:pt x="123781" y="1363964"/>
                  <a:pt x="127122" y="1356226"/>
                </a:cubicBezTo>
                <a:lnTo>
                  <a:pt x="140192" y="1337232"/>
                </a:lnTo>
                <a:lnTo>
                  <a:pt x="124154" y="1330589"/>
                </a:lnTo>
                <a:cubicBezTo>
                  <a:pt x="120038" y="1326472"/>
                  <a:pt x="117492" y="1320786"/>
                  <a:pt x="117492" y="1314504"/>
                </a:cubicBezTo>
                <a:lnTo>
                  <a:pt x="117492" y="784137"/>
                </a:lnTo>
                <a:cubicBezTo>
                  <a:pt x="117492" y="777856"/>
                  <a:pt x="120038" y="772169"/>
                  <a:pt x="124154" y="768053"/>
                </a:cubicBezTo>
                <a:lnTo>
                  <a:pt x="124492" y="767913"/>
                </a:lnTo>
                <a:lnTo>
                  <a:pt x="118630" y="765484"/>
                </a:lnTo>
                <a:cubicBezTo>
                  <a:pt x="106693" y="753547"/>
                  <a:pt x="99309" y="737056"/>
                  <a:pt x="99309" y="718840"/>
                </a:cubicBezTo>
                <a:lnTo>
                  <a:pt x="99309" y="385468"/>
                </a:lnTo>
                <a:cubicBezTo>
                  <a:pt x="99309" y="376360"/>
                  <a:pt x="101155" y="367684"/>
                  <a:pt x="104493" y="359792"/>
                </a:cubicBezTo>
                <a:lnTo>
                  <a:pt x="107541" y="355271"/>
                </a:lnTo>
                <a:lnTo>
                  <a:pt x="81604" y="355271"/>
                </a:lnTo>
                <a:lnTo>
                  <a:pt x="85422" y="364488"/>
                </a:lnTo>
                <a:lnTo>
                  <a:pt x="85422" y="770825"/>
                </a:lnTo>
                <a:cubicBezTo>
                  <a:pt x="85422" y="778546"/>
                  <a:pt x="79163" y="784805"/>
                  <a:pt x="71442" y="784805"/>
                </a:cubicBezTo>
                <a:lnTo>
                  <a:pt x="15522" y="784805"/>
                </a:lnTo>
                <a:cubicBezTo>
                  <a:pt x="7801" y="784805"/>
                  <a:pt x="1542" y="778546"/>
                  <a:pt x="1542" y="770825"/>
                </a:cubicBezTo>
                <a:lnTo>
                  <a:pt x="1542" y="364488"/>
                </a:lnTo>
                <a:lnTo>
                  <a:pt x="5360" y="355271"/>
                </a:lnTo>
                <a:lnTo>
                  <a:pt x="0" y="355271"/>
                </a:lnTo>
                <a:lnTo>
                  <a:pt x="0" y="272382"/>
                </a:lnTo>
                <a:cubicBezTo>
                  <a:pt x="0" y="238049"/>
                  <a:pt x="75538" y="208590"/>
                  <a:pt x="183192" y="196007"/>
                </a:cubicBezTo>
                <a:lnTo>
                  <a:pt x="205960" y="194737"/>
                </a:lnTo>
                <a:lnTo>
                  <a:pt x="193591" y="172024"/>
                </a:lnTo>
                <a:cubicBezTo>
                  <a:pt x="188531" y="157209"/>
                  <a:pt x="185732" y="140922"/>
                  <a:pt x="185732" y="123825"/>
                </a:cubicBezTo>
                <a:cubicBezTo>
                  <a:pt x="185732" y="55438"/>
                  <a:pt x="230509" y="0"/>
                  <a:pt x="28574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rgbClr val="FFFFFE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20C1E1-8B21-855A-3958-D58DA610A712}"/>
              </a:ext>
            </a:extLst>
          </p:cNvPr>
          <p:cNvSpPr txBox="1"/>
          <p:nvPr/>
        </p:nvSpPr>
        <p:spPr>
          <a:xfrm>
            <a:off x="7927863" y="717691"/>
            <a:ext cx="11649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 b="1">
                <a:solidFill>
                  <a:srgbClr val="383A42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Testing team</a:t>
            </a:r>
            <a:endParaRPr lang="en-US" b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2BEA31-F4AC-FB34-4B30-80C777249D75}"/>
              </a:ext>
            </a:extLst>
          </p:cNvPr>
          <p:cNvGrpSpPr/>
          <p:nvPr/>
        </p:nvGrpSpPr>
        <p:grpSpPr>
          <a:xfrm>
            <a:off x="6631018" y="125213"/>
            <a:ext cx="1417113" cy="869477"/>
            <a:chOff x="7801315" y="77866"/>
            <a:chExt cx="1417113" cy="869477"/>
          </a:xfrm>
        </p:grpSpPr>
        <p:sp>
          <p:nvSpPr>
            <p:cNvPr id="6" name="Freeform 77">
              <a:extLst>
                <a:ext uri="{FF2B5EF4-FFF2-40B4-BE49-F238E27FC236}">
                  <a16:creationId xmlns:a16="http://schemas.microsoft.com/office/drawing/2014/main" id="{99138550-AE83-1D31-78CA-E1A53C0FF606}"/>
                </a:ext>
              </a:extLst>
            </p:cNvPr>
            <p:cNvSpPr/>
            <p:nvPr/>
          </p:nvSpPr>
          <p:spPr>
            <a:xfrm>
              <a:off x="8309753" y="7786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33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7B268E-90BE-E5BE-FE96-6A1D336449A2}"/>
                </a:ext>
              </a:extLst>
            </p:cNvPr>
            <p:cNvSpPr txBox="1"/>
            <p:nvPr/>
          </p:nvSpPr>
          <p:spPr>
            <a:xfrm>
              <a:off x="7801315" y="670344"/>
              <a:ext cx="14171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Project Manager</a:t>
              </a:r>
              <a:endParaRPr lang="en-US" b="0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09244F5-6134-3D2C-A52D-4A4BB407CC00}"/>
              </a:ext>
            </a:extLst>
          </p:cNvPr>
          <p:cNvSpPr txBox="1"/>
          <p:nvPr/>
        </p:nvSpPr>
        <p:spPr>
          <a:xfrm>
            <a:off x="374469" y="1383174"/>
            <a:ext cx="45807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Size: </a:t>
            </a:r>
            <a:r>
              <a:rPr lang="en-US" b="1" dirty="0"/>
              <a:t># Rows – 800000; # Features - 20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6764486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D2568C-5D7D-5DF1-EE31-C5960494CDC9}"/>
              </a:ext>
            </a:extLst>
          </p:cNvPr>
          <p:cNvSpPr txBox="1"/>
          <p:nvPr/>
        </p:nvSpPr>
        <p:spPr>
          <a:xfrm>
            <a:off x="77973" y="386317"/>
            <a:ext cx="1829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Deployment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18B119E-F588-2E09-E304-83CB21ED705E}"/>
              </a:ext>
            </a:extLst>
          </p:cNvPr>
          <p:cNvGrpSpPr/>
          <p:nvPr/>
        </p:nvGrpSpPr>
        <p:grpSpPr>
          <a:xfrm>
            <a:off x="6387189" y="125213"/>
            <a:ext cx="1417113" cy="869477"/>
            <a:chOff x="7801315" y="77866"/>
            <a:chExt cx="1417113" cy="869477"/>
          </a:xfrm>
        </p:grpSpPr>
        <p:sp>
          <p:nvSpPr>
            <p:cNvPr id="16" name="Freeform 77">
              <a:extLst>
                <a:ext uri="{FF2B5EF4-FFF2-40B4-BE49-F238E27FC236}">
                  <a16:creationId xmlns:a16="http://schemas.microsoft.com/office/drawing/2014/main" id="{58899EE6-C6BD-CBA2-7853-86D924FC459E}"/>
                </a:ext>
              </a:extLst>
            </p:cNvPr>
            <p:cNvSpPr/>
            <p:nvPr/>
          </p:nvSpPr>
          <p:spPr>
            <a:xfrm>
              <a:off x="8309753" y="7786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33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8D1093-439A-AF6F-4073-95E650F7EC87}"/>
                </a:ext>
              </a:extLst>
            </p:cNvPr>
            <p:cNvSpPr txBox="1"/>
            <p:nvPr/>
          </p:nvSpPr>
          <p:spPr>
            <a:xfrm>
              <a:off x="7801315" y="670344"/>
              <a:ext cx="14171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Project Manager</a:t>
              </a:r>
              <a:endParaRPr lang="en-US" b="0" dirty="0"/>
            </a:p>
          </p:txBody>
        </p:sp>
      </p:grpSp>
      <p:sp>
        <p:nvSpPr>
          <p:cNvPr id="2" name="Freeform 77">
            <a:extLst>
              <a:ext uri="{FF2B5EF4-FFF2-40B4-BE49-F238E27FC236}">
                <a16:creationId xmlns:a16="http://schemas.microsoft.com/office/drawing/2014/main" id="{B04DEF85-0F1D-1CA4-9B96-6BBFD4542AE5}"/>
              </a:ext>
            </a:extLst>
          </p:cNvPr>
          <p:cNvSpPr/>
          <p:nvPr/>
        </p:nvSpPr>
        <p:spPr>
          <a:xfrm>
            <a:off x="8110090" y="125213"/>
            <a:ext cx="400236" cy="525045"/>
          </a:xfrm>
          <a:custGeom>
            <a:avLst/>
            <a:gdLst>
              <a:gd name="connsiteX0" fmla="*/ 285745 w 599886"/>
              <a:gd name="connsiteY0" fmla="*/ 0 h 1446089"/>
              <a:gd name="connsiteX1" fmla="*/ 385758 w 599886"/>
              <a:gd name="connsiteY1" fmla="*/ 123825 h 1446089"/>
              <a:gd name="connsiteX2" fmla="*/ 377899 w 599886"/>
              <a:gd name="connsiteY2" fmla="*/ 172024 h 1446089"/>
              <a:gd name="connsiteX3" fmla="*/ 366367 w 599886"/>
              <a:gd name="connsiteY3" fmla="*/ 193199 h 1446089"/>
              <a:gd name="connsiteX4" fmla="*/ 416694 w 599886"/>
              <a:gd name="connsiteY4" fmla="*/ 196007 h 1446089"/>
              <a:gd name="connsiteX5" fmla="*/ 599886 w 599886"/>
              <a:gd name="connsiteY5" fmla="*/ 272382 h 1446089"/>
              <a:gd name="connsiteX6" fmla="*/ 599886 w 599886"/>
              <a:gd name="connsiteY6" fmla="*/ 355271 h 1446089"/>
              <a:gd name="connsiteX7" fmla="*/ 590480 w 599886"/>
              <a:gd name="connsiteY7" fmla="*/ 355271 h 1446089"/>
              <a:gd name="connsiteX8" fmla="*/ 594404 w 599886"/>
              <a:gd name="connsiteY8" fmla="*/ 364745 h 1446089"/>
              <a:gd name="connsiteX9" fmla="*/ 594404 w 599886"/>
              <a:gd name="connsiteY9" fmla="*/ 770568 h 1446089"/>
              <a:gd name="connsiteX10" fmla="*/ 580167 w 599886"/>
              <a:gd name="connsiteY10" fmla="*/ 784805 h 1446089"/>
              <a:gd name="connsiteX11" fmla="*/ 523218 w 599886"/>
              <a:gd name="connsiteY11" fmla="*/ 784805 h 1446089"/>
              <a:gd name="connsiteX12" fmla="*/ 508981 w 599886"/>
              <a:gd name="connsiteY12" fmla="*/ 770568 h 1446089"/>
              <a:gd name="connsiteX13" fmla="*/ 508981 w 599886"/>
              <a:gd name="connsiteY13" fmla="*/ 364745 h 1446089"/>
              <a:gd name="connsiteX14" fmla="*/ 512905 w 599886"/>
              <a:gd name="connsiteY14" fmla="*/ 355271 h 1446089"/>
              <a:gd name="connsiteX15" fmla="*/ 486862 w 599886"/>
              <a:gd name="connsiteY15" fmla="*/ 355271 h 1446089"/>
              <a:gd name="connsiteX16" fmla="*/ 489910 w 599886"/>
              <a:gd name="connsiteY16" fmla="*/ 359792 h 1446089"/>
              <a:gd name="connsiteX17" fmla="*/ 495094 w 599886"/>
              <a:gd name="connsiteY17" fmla="*/ 385468 h 1446089"/>
              <a:gd name="connsiteX18" fmla="*/ 495094 w 599886"/>
              <a:gd name="connsiteY18" fmla="*/ 718840 h 1446089"/>
              <a:gd name="connsiteX19" fmla="*/ 475773 w 599886"/>
              <a:gd name="connsiteY19" fmla="*/ 765484 h 1446089"/>
              <a:gd name="connsiteX20" fmla="*/ 472060 w 599886"/>
              <a:gd name="connsiteY20" fmla="*/ 767022 h 1446089"/>
              <a:gd name="connsiteX21" fmla="*/ 474548 w 599886"/>
              <a:gd name="connsiteY21" fmla="*/ 768053 h 1446089"/>
              <a:gd name="connsiteX22" fmla="*/ 481210 w 599886"/>
              <a:gd name="connsiteY22" fmla="*/ 784137 h 1446089"/>
              <a:gd name="connsiteX23" fmla="*/ 481210 w 599886"/>
              <a:gd name="connsiteY23" fmla="*/ 1314504 h 1446089"/>
              <a:gd name="connsiteX24" fmla="*/ 474548 w 599886"/>
              <a:gd name="connsiteY24" fmla="*/ 1330589 h 1446089"/>
              <a:gd name="connsiteX25" fmla="*/ 459190 w 599886"/>
              <a:gd name="connsiteY25" fmla="*/ 1336950 h 1446089"/>
              <a:gd name="connsiteX26" fmla="*/ 471596 w 599886"/>
              <a:gd name="connsiteY26" fmla="*/ 1356226 h 1446089"/>
              <a:gd name="connsiteX27" fmla="*/ 476448 w 599886"/>
              <a:gd name="connsiteY27" fmla="*/ 1381404 h 1446089"/>
              <a:gd name="connsiteX28" fmla="*/ 414702 w 599886"/>
              <a:gd name="connsiteY28" fmla="*/ 1446089 h 1446089"/>
              <a:gd name="connsiteX29" fmla="*/ 352956 w 599886"/>
              <a:gd name="connsiteY29" fmla="*/ 1381404 h 1446089"/>
              <a:gd name="connsiteX30" fmla="*/ 357808 w 599886"/>
              <a:gd name="connsiteY30" fmla="*/ 1356226 h 1446089"/>
              <a:gd name="connsiteX31" fmla="*/ 370020 w 599886"/>
              <a:gd name="connsiteY31" fmla="*/ 1337251 h 1446089"/>
              <a:gd name="connsiteX32" fmla="*/ 367479 w 599886"/>
              <a:gd name="connsiteY32" fmla="*/ 1337251 h 1446089"/>
              <a:gd name="connsiteX33" fmla="*/ 344732 w 599886"/>
              <a:gd name="connsiteY33" fmla="*/ 1314504 h 1446089"/>
              <a:gd name="connsiteX34" fmla="*/ 344732 w 599886"/>
              <a:gd name="connsiteY34" fmla="*/ 784805 h 1446089"/>
              <a:gd name="connsiteX35" fmla="*/ 253970 w 599886"/>
              <a:gd name="connsiteY35" fmla="*/ 784805 h 1446089"/>
              <a:gd name="connsiteX36" fmla="*/ 253970 w 599886"/>
              <a:gd name="connsiteY36" fmla="*/ 1314504 h 1446089"/>
              <a:gd name="connsiteX37" fmla="*/ 247308 w 599886"/>
              <a:gd name="connsiteY37" fmla="*/ 1330589 h 1446089"/>
              <a:gd name="connsiteX38" fmla="*/ 234727 w 599886"/>
              <a:gd name="connsiteY38" fmla="*/ 1335800 h 1446089"/>
              <a:gd name="connsiteX39" fmla="*/ 248782 w 599886"/>
              <a:gd name="connsiteY39" fmla="*/ 1356226 h 1446089"/>
              <a:gd name="connsiteX40" fmla="*/ 253970 w 599886"/>
              <a:gd name="connsiteY40" fmla="*/ 1381404 h 1446089"/>
              <a:gd name="connsiteX41" fmla="*/ 187952 w 599886"/>
              <a:gd name="connsiteY41" fmla="*/ 1446089 h 1446089"/>
              <a:gd name="connsiteX42" fmla="*/ 121934 w 599886"/>
              <a:gd name="connsiteY42" fmla="*/ 1381404 h 1446089"/>
              <a:gd name="connsiteX43" fmla="*/ 127122 w 599886"/>
              <a:gd name="connsiteY43" fmla="*/ 1356226 h 1446089"/>
              <a:gd name="connsiteX44" fmla="*/ 140192 w 599886"/>
              <a:gd name="connsiteY44" fmla="*/ 1337232 h 1446089"/>
              <a:gd name="connsiteX45" fmla="*/ 124154 w 599886"/>
              <a:gd name="connsiteY45" fmla="*/ 1330589 h 1446089"/>
              <a:gd name="connsiteX46" fmla="*/ 117492 w 599886"/>
              <a:gd name="connsiteY46" fmla="*/ 1314504 h 1446089"/>
              <a:gd name="connsiteX47" fmla="*/ 117492 w 599886"/>
              <a:gd name="connsiteY47" fmla="*/ 784137 h 1446089"/>
              <a:gd name="connsiteX48" fmla="*/ 124154 w 599886"/>
              <a:gd name="connsiteY48" fmla="*/ 768053 h 1446089"/>
              <a:gd name="connsiteX49" fmla="*/ 124492 w 599886"/>
              <a:gd name="connsiteY49" fmla="*/ 767913 h 1446089"/>
              <a:gd name="connsiteX50" fmla="*/ 118630 w 599886"/>
              <a:gd name="connsiteY50" fmla="*/ 765484 h 1446089"/>
              <a:gd name="connsiteX51" fmla="*/ 99309 w 599886"/>
              <a:gd name="connsiteY51" fmla="*/ 718840 h 1446089"/>
              <a:gd name="connsiteX52" fmla="*/ 99309 w 599886"/>
              <a:gd name="connsiteY52" fmla="*/ 385468 h 1446089"/>
              <a:gd name="connsiteX53" fmla="*/ 104493 w 599886"/>
              <a:gd name="connsiteY53" fmla="*/ 359792 h 1446089"/>
              <a:gd name="connsiteX54" fmla="*/ 107541 w 599886"/>
              <a:gd name="connsiteY54" fmla="*/ 355271 h 1446089"/>
              <a:gd name="connsiteX55" fmla="*/ 81604 w 599886"/>
              <a:gd name="connsiteY55" fmla="*/ 355271 h 1446089"/>
              <a:gd name="connsiteX56" fmla="*/ 85422 w 599886"/>
              <a:gd name="connsiteY56" fmla="*/ 364488 h 1446089"/>
              <a:gd name="connsiteX57" fmla="*/ 85422 w 599886"/>
              <a:gd name="connsiteY57" fmla="*/ 770825 h 1446089"/>
              <a:gd name="connsiteX58" fmla="*/ 71442 w 599886"/>
              <a:gd name="connsiteY58" fmla="*/ 784805 h 1446089"/>
              <a:gd name="connsiteX59" fmla="*/ 15522 w 599886"/>
              <a:gd name="connsiteY59" fmla="*/ 784805 h 1446089"/>
              <a:gd name="connsiteX60" fmla="*/ 1542 w 599886"/>
              <a:gd name="connsiteY60" fmla="*/ 770825 h 1446089"/>
              <a:gd name="connsiteX61" fmla="*/ 1542 w 599886"/>
              <a:gd name="connsiteY61" fmla="*/ 364488 h 1446089"/>
              <a:gd name="connsiteX62" fmla="*/ 5360 w 599886"/>
              <a:gd name="connsiteY62" fmla="*/ 355271 h 1446089"/>
              <a:gd name="connsiteX63" fmla="*/ 0 w 599886"/>
              <a:gd name="connsiteY63" fmla="*/ 355271 h 1446089"/>
              <a:gd name="connsiteX64" fmla="*/ 0 w 599886"/>
              <a:gd name="connsiteY64" fmla="*/ 272382 h 1446089"/>
              <a:gd name="connsiteX65" fmla="*/ 183192 w 599886"/>
              <a:gd name="connsiteY65" fmla="*/ 196007 h 1446089"/>
              <a:gd name="connsiteX66" fmla="*/ 205960 w 599886"/>
              <a:gd name="connsiteY66" fmla="*/ 194737 h 1446089"/>
              <a:gd name="connsiteX67" fmla="*/ 193591 w 599886"/>
              <a:gd name="connsiteY67" fmla="*/ 172024 h 1446089"/>
              <a:gd name="connsiteX68" fmla="*/ 185732 w 599886"/>
              <a:gd name="connsiteY68" fmla="*/ 123825 h 1446089"/>
              <a:gd name="connsiteX69" fmla="*/ 285745 w 599886"/>
              <a:gd name="connsiteY69" fmla="*/ 0 h 144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</a:cxnLst>
            <a:rect l="l" t="t" r="r" b="b"/>
            <a:pathLst>
              <a:path w="599886" h="1446089">
                <a:moveTo>
                  <a:pt x="285745" y="0"/>
                </a:moveTo>
                <a:cubicBezTo>
                  <a:pt x="340981" y="0"/>
                  <a:pt x="385758" y="55438"/>
                  <a:pt x="385758" y="123825"/>
                </a:cubicBezTo>
                <a:cubicBezTo>
                  <a:pt x="385758" y="140922"/>
                  <a:pt x="382959" y="157209"/>
                  <a:pt x="377899" y="172024"/>
                </a:cubicBezTo>
                <a:lnTo>
                  <a:pt x="366367" y="193199"/>
                </a:lnTo>
                <a:lnTo>
                  <a:pt x="416694" y="196007"/>
                </a:lnTo>
                <a:cubicBezTo>
                  <a:pt x="524348" y="208590"/>
                  <a:pt x="599886" y="238049"/>
                  <a:pt x="599886" y="272382"/>
                </a:cubicBezTo>
                <a:lnTo>
                  <a:pt x="599886" y="355271"/>
                </a:lnTo>
                <a:lnTo>
                  <a:pt x="590480" y="355271"/>
                </a:lnTo>
                <a:lnTo>
                  <a:pt x="594404" y="364745"/>
                </a:lnTo>
                <a:lnTo>
                  <a:pt x="594404" y="770568"/>
                </a:lnTo>
                <a:cubicBezTo>
                  <a:pt x="594404" y="778431"/>
                  <a:pt x="588030" y="784805"/>
                  <a:pt x="580167" y="784805"/>
                </a:cubicBezTo>
                <a:lnTo>
                  <a:pt x="523218" y="784805"/>
                </a:lnTo>
                <a:cubicBezTo>
                  <a:pt x="515355" y="784805"/>
                  <a:pt x="508981" y="778431"/>
                  <a:pt x="508981" y="770568"/>
                </a:cubicBezTo>
                <a:lnTo>
                  <a:pt x="508981" y="364745"/>
                </a:lnTo>
                <a:lnTo>
                  <a:pt x="512905" y="355271"/>
                </a:lnTo>
                <a:lnTo>
                  <a:pt x="486862" y="355271"/>
                </a:lnTo>
                <a:lnTo>
                  <a:pt x="489910" y="359792"/>
                </a:lnTo>
                <a:cubicBezTo>
                  <a:pt x="493248" y="367684"/>
                  <a:pt x="495094" y="376360"/>
                  <a:pt x="495094" y="385468"/>
                </a:cubicBezTo>
                <a:lnTo>
                  <a:pt x="495094" y="718840"/>
                </a:lnTo>
                <a:cubicBezTo>
                  <a:pt x="495094" y="737056"/>
                  <a:pt x="487710" y="753547"/>
                  <a:pt x="475773" y="765484"/>
                </a:cubicBezTo>
                <a:lnTo>
                  <a:pt x="472060" y="767022"/>
                </a:lnTo>
                <a:lnTo>
                  <a:pt x="474548" y="768053"/>
                </a:lnTo>
                <a:cubicBezTo>
                  <a:pt x="478664" y="772169"/>
                  <a:pt x="481210" y="777856"/>
                  <a:pt x="481210" y="784137"/>
                </a:cubicBezTo>
                <a:lnTo>
                  <a:pt x="481210" y="1314504"/>
                </a:lnTo>
                <a:cubicBezTo>
                  <a:pt x="481210" y="1320786"/>
                  <a:pt x="478664" y="1326472"/>
                  <a:pt x="474548" y="1330589"/>
                </a:cubicBezTo>
                <a:lnTo>
                  <a:pt x="459190" y="1336950"/>
                </a:lnTo>
                <a:lnTo>
                  <a:pt x="471596" y="1356226"/>
                </a:lnTo>
                <a:cubicBezTo>
                  <a:pt x="474720" y="1363964"/>
                  <a:pt x="476448" y="1372473"/>
                  <a:pt x="476448" y="1381404"/>
                </a:cubicBezTo>
                <a:cubicBezTo>
                  <a:pt x="476448" y="1417129"/>
                  <a:pt x="448803" y="1446089"/>
                  <a:pt x="414702" y="1446089"/>
                </a:cubicBezTo>
                <a:cubicBezTo>
                  <a:pt x="380601" y="1446089"/>
                  <a:pt x="352956" y="1417129"/>
                  <a:pt x="352956" y="1381404"/>
                </a:cubicBezTo>
                <a:cubicBezTo>
                  <a:pt x="352956" y="1372473"/>
                  <a:pt x="354684" y="1363964"/>
                  <a:pt x="357808" y="1356226"/>
                </a:cubicBezTo>
                <a:lnTo>
                  <a:pt x="370020" y="1337251"/>
                </a:lnTo>
                <a:lnTo>
                  <a:pt x="367479" y="1337251"/>
                </a:lnTo>
                <a:cubicBezTo>
                  <a:pt x="354916" y="1337251"/>
                  <a:pt x="344732" y="1327067"/>
                  <a:pt x="344732" y="1314504"/>
                </a:cubicBezTo>
                <a:lnTo>
                  <a:pt x="344732" y="784805"/>
                </a:lnTo>
                <a:lnTo>
                  <a:pt x="253970" y="784805"/>
                </a:lnTo>
                <a:lnTo>
                  <a:pt x="253970" y="1314504"/>
                </a:lnTo>
                <a:cubicBezTo>
                  <a:pt x="253970" y="1320786"/>
                  <a:pt x="251424" y="1326472"/>
                  <a:pt x="247308" y="1330589"/>
                </a:cubicBezTo>
                <a:lnTo>
                  <a:pt x="234727" y="1335800"/>
                </a:lnTo>
                <a:lnTo>
                  <a:pt x="248782" y="1356226"/>
                </a:lnTo>
                <a:cubicBezTo>
                  <a:pt x="252123" y="1363964"/>
                  <a:pt x="253970" y="1372473"/>
                  <a:pt x="253970" y="1381404"/>
                </a:cubicBezTo>
                <a:cubicBezTo>
                  <a:pt x="253970" y="1417129"/>
                  <a:pt x="224413" y="1446089"/>
                  <a:pt x="187952" y="1446089"/>
                </a:cubicBezTo>
                <a:cubicBezTo>
                  <a:pt x="151491" y="1446089"/>
                  <a:pt x="121934" y="1417129"/>
                  <a:pt x="121934" y="1381404"/>
                </a:cubicBezTo>
                <a:cubicBezTo>
                  <a:pt x="121934" y="1372473"/>
                  <a:pt x="123781" y="1363964"/>
                  <a:pt x="127122" y="1356226"/>
                </a:cubicBezTo>
                <a:lnTo>
                  <a:pt x="140192" y="1337232"/>
                </a:lnTo>
                <a:lnTo>
                  <a:pt x="124154" y="1330589"/>
                </a:lnTo>
                <a:cubicBezTo>
                  <a:pt x="120038" y="1326472"/>
                  <a:pt x="117492" y="1320786"/>
                  <a:pt x="117492" y="1314504"/>
                </a:cubicBezTo>
                <a:lnTo>
                  <a:pt x="117492" y="784137"/>
                </a:lnTo>
                <a:cubicBezTo>
                  <a:pt x="117492" y="777856"/>
                  <a:pt x="120038" y="772169"/>
                  <a:pt x="124154" y="768053"/>
                </a:cubicBezTo>
                <a:lnTo>
                  <a:pt x="124492" y="767913"/>
                </a:lnTo>
                <a:lnTo>
                  <a:pt x="118630" y="765484"/>
                </a:lnTo>
                <a:cubicBezTo>
                  <a:pt x="106693" y="753547"/>
                  <a:pt x="99309" y="737056"/>
                  <a:pt x="99309" y="718840"/>
                </a:cubicBezTo>
                <a:lnTo>
                  <a:pt x="99309" y="385468"/>
                </a:lnTo>
                <a:cubicBezTo>
                  <a:pt x="99309" y="376360"/>
                  <a:pt x="101155" y="367684"/>
                  <a:pt x="104493" y="359792"/>
                </a:cubicBezTo>
                <a:lnTo>
                  <a:pt x="107541" y="355271"/>
                </a:lnTo>
                <a:lnTo>
                  <a:pt x="81604" y="355271"/>
                </a:lnTo>
                <a:lnTo>
                  <a:pt x="85422" y="364488"/>
                </a:lnTo>
                <a:lnTo>
                  <a:pt x="85422" y="770825"/>
                </a:lnTo>
                <a:cubicBezTo>
                  <a:pt x="85422" y="778546"/>
                  <a:pt x="79163" y="784805"/>
                  <a:pt x="71442" y="784805"/>
                </a:cubicBezTo>
                <a:lnTo>
                  <a:pt x="15522" y="784805"/>
                </a:lnTo>
                <a:cubicBezTo>
                  <a:pt x="7801" y="784805"/>
                  <a:pt x="1542" y="778546"/>
                  <a:pt x="1542" y="770825"/>
                </a:cubicBezTo>
                <a:lnTo>
                  <a:pt x="1542" y="364488"/>
                </a:lnTo>
                <a:lnTo>
                  <a:pt x="5360" y="355271"/>
                </a:lnTo>
                <a:lnTo>
                  <a:pt x="0" y="355271"/>
                </a:lnTo>
                <a:lnTo>
                  <a:pt x="0" y="272382"/>
                </a:lnTo>
                <a:cubicBezTo>
                  <a:pt x="0" y="238049"/>
                  <a:pt x="75538" y="208590"/>
                  <a:pt x="183192" y="196007"/>
                </a:cubicBezTo>
                <a:lnTo>
                  <a:pt x="205960" y="194737"/>
                </a:lnTo>
                <a:lnTo>
                  <a:pt x="193591" y="172024"/>
                </a:lnTo>
                <a:cubicBezTo>
                  <a:pt x="188531" y="157209"/>
                  <a:pt x="185732" y="140922"/>
                  <a:pt x="185732" y="123825"/>
                </a:cubicBezTo>
                <a:cubicBezTo>
                  <a:pt x="185732" y="55438"/>
                  <a:pt x="230509" y="0"/>
                  <a:pt x="285745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 err="1">
              <a:solidFill>
                <a:srgbClr val="FFFFF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1D6B11-158A-CA53-053E-AAB6FC3D1E25}"/>
              </a:ext>
            </a:extLst>
          </p:cNvPr>
          <p:cNvSpPr txBox="1"/>
          <p:nvPr/>
        </p:nvSpPr>
        <p:spPr>
          <a:xfrm>
            <a:off x="7927863" y="717691"/>
            <a:ext cx="11649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>
              <a:defRPr sz="1200" b="1">
                <a:solidFill>
                  <a:srgbClr val="383A42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Deployment team</a:t>
            </a:r>
            <a:endParaRPr lang="en-US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4C4159-A68A-D262-D5C0-191B6CE6BF28}"/>
              </a:ext>
            </a:extLst>
          </p:cNvPr>
          <p:cNvSpPr txBox="1"/>
          <p:nvPr/>
        </p:nvSpPr>
        <p:spPr>
          <a:xfrm>
            <a:off x="163033" y="896285"/>
            <a:ext cx="559299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+mj-lt"/>
              </a:rPr>
              <a:t>Joblib</a:t>
            </a:r>
            <a:r>
              <a:rPr lang="en-US" dirty="0">
                <a:latin typeface="+mj-lt"/>
              </a:rPr>
              <a:t> for saving and loading models (via Google Collab)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+mj-lt"/>
              </a:rPr>
              <a:t>Gradio</a:t>
            </a:r>
            <a:r>
              <a:rPr lang="en-US" dirty="0">
                <a:latin typeface="+mj-lt"/>
              </a:rPr>
              <a:t> for Easy web deployment and get an instant shareable public 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the </a:t>
            </a:r>
            <a:r>
              <a:rPr lang="en-US" dirty="0" err="1"/>
              <a:t>Gradio</a:t>
            </a:r>
            <a:r>
              <a:rPr lang="en-US" dirty="0"/>
              <a:t> link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solidFill>
                <a:srgbClr val="008000"/>
              </a:solidFill>
              <a:effectLst/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 values and </a:t>
            </a:r>
            <a:r>
              <a:rPr lang="en-US" b="1" dirty="0"/>
              <a:t>get predictions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8EFBF-E181-744C-AF17-C5007B6DD219}"/>
              </a:ext>
            </a:extLst>
          </p:cNvPr>
          <p:cNvSpPr txBox="1"/>
          <p:nvPr/>
        </p:nvSpPr>
        <p:spPr>
          <a:xfrm>
            <a:off x="6059741" y="2936987"/>
            <a:ext cx="28003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/>
                </a:solidFill>
                <a:latin typeface="+mn-lt"/>
              </a:rPr>
              <a:t>No local installation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accent1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/>
                </a:solidFill>
                <a:latin typeface="+mn-lt"/>
              </a:rPr>
              <a:t>Instant cloud deployment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b="1" dirty="0">
              <a:solidFill>
                <a:schemeClr val="accent1"/>
              </a:solidFill>
              <a:latin typeface="+mn-lt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accent1"/>
                </a:solidFill>
                <a:latin typeface="+mn-lt"/>
              </a:rPr>
              <a:t>Works on any device</a:t>
            </a:r>
            <a:endParaRPr lang="en-US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5703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FD2568C-5D7D-5DF1-EE31-C5960494CDC9}"/>
              </a:ext>
            </a:extLst>
          </p:cNvPr>
          <p:cNvSpPr txBox="1"/>
          <p:nvPr/>
        </p:nvSpPr>
        <p:spPr>
          <a:xfrm>
            <a:off x="77973" y="386317"/>
            <a:ext cx="4153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Business Insights / Summary</a:t>
            </a:r>
          </a:p>
        </p:txBody>
      </p:sp>
      <p:pic>
        <p:nvPicPr>
          <p:cNvPr id="11" name="Picture 2" descr="Client - Free marketing icons">
            <a:extLst>
              <a:ext uri="{FF2B5EF4-FFF2-40B4-BE49-F238E27FC236}">
                <a16:creationId xmlns:a16="http://schemas.microsoft.com/office/drawing/2014/main" id="{2260FA18-5579-6557-CBF8-791E2A591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751" y="199186"/>
            <a:ext cx="657004" cy="65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F4EA436-0420-91B1-FAFF-421A97C86B09}"/>
              </a:ext>
            </a:extLst>
          </p:cNvPr>
          <p:cNvGrpSpPr/>
          <p:nvPr/>
        </p:nvGrpSpPr>
        <p:grpSpPr>
          <a:xfrm>
            <a:off x="7655442" y="135846"/>
            <a:ext cx="1499191" cy="859963"/>
            <a:chOff x="7655442" y="135846"/>
            <a:chExt cx="1499191" cy="859963"/>
          </a:xfrm>
        </p:grpSpPr>
        <p:sp>
          <p:nvSpPr>
            <p:cNvPr id="13" name="Freeform 77">
              <a:extLst>
                <a:ext uri="{FF2B5EF4-FFF2-40B4-BE49-F238E27FC236}">
                  <a16:creationId xmlns:a16="http://schemas.microsoft.com/office/drawing/2014/main" id="{42B5CA5E-5C15-ECA4-E319-E3C704203213}"/>
                </a:ext>
              </a:extLst>
            </p:cNvPr>
            <p:cNvSpPr/>
            <p:nvPr/>
          </p:nvSpPr>
          <p:spPr>
            <a:xfrm>
              <a:off x="8204919" y="13584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F0209F2-D28F-622A-AA74-F46DB9B88D80}"/>
                </a:ext>
              </a:extLst>
            </p:cNvPr>
            <p:cNvSpPr txBox="1"/>
            <p:nvPr/>
          </p:nvSpPr>
          <p:spPr>
            <a:xfrm>
              <a:off x="7655442" y="718810"/>
              <a:ext cx="149919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Business Analyst</a:t>
              </a:r>
              <a:endParaRPr lang="en-US" b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18B119E-F588-2E09-E304-83CB21ED705E}"/>
              </a:ext>
            </a:extLst>
          </p:cNvPr>
          <p:cNvGrpSpPr/>
          <p:nvPr/>
        </p:nvGrpSpPr>
        <p:grpSpPr>
          <a:xfrm>
            <a:off x="6387189" y="125213"/>
            <a:ext cx="1417113" cy="869477"/>
            <a:chOff x="7801315" y="77866"/>
            <a:chExt cx="1417113" cy="869477"/>
          </a:xfrm>
        </p:grpSpPr>
        <p:sp>
          <p:nvSpPr>
            <p:cNvPr id="16" name="Freeform 77">
              <a:extLst>
                <a:ext uri="{FF2B5EF4-FFF2-40B4-BE49-F238E27FC236}">
                  <a16:creationId xmlns:a16="http://schemas.microsoft.com/office/drawing/2014/main" id="{58899EE6-C6BD-CBA2-7853-86D924FC459E}"/>
                </a:ext>
              </a:extLst>
            </p:cNvPr>
            <p:cNvSpPr/>
            <p:nvPr/>
          </p:nvSpPr>
          <p:spPr>
            <a:xfrm>
              <a:off x="8309753" y="7786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33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8D1093-439A-AF6F-4073-95E650F7EC87}"/>
                </a:ext>
              </a:extLst>
            </p:cNvPr>
            <p:cNvSpPr txBox="1"/>
            <p:nvPr/>
          </p:nvSpPr>
          <p:spPr>
            <a:xfrm>
              <a:off x="7801315" y="670344"/>
              <a:ext cx="14171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Project Manager</a:t>
              </a:r>
              <a:endParaRPr lang="en-US" b="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CC8A068-B0D4-5989-7E1B-7CB4FCBFC44A}"/>
              </a:ext>
            </a:extLst>
          </p:cNvPr>
          <p:cNvSpPr txBox="1"/>
          <p:nvPr/>
        </p:nvSpPr>
        <p:spPr>
          <a:xfrm>
            <a:off x="77973" y="856190"/>
            <a:ext cx="3727938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Insurance premiums depend on complex interactions between variables, but no single feature strongly predicts premiums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Traditional linear models fail due to weak correlations, making tree-based models a better fit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While our model performance wasn’t optimal, it provided valuable insights into insurance risk modeling and premium estimation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Future work could include exploring deep learning, </a:t>
            </a:r>
            <a:r>
              <a:rPr lang="en-US"/>
              <a:t>ensemble stacking, additional </a:t>
            </a:r>
            <a:r>
              <a:rPr lang="en-US" dirty="0"/>
              <a:t>feature engineering etc., to </a:t>
            </a:r>
            <a:r>
              <a:rPr lang="en-US"/>
              <a:t>improve accuracy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1D8FE8-1DF1-BB65-CFE0-7E796ED22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221" y="1457267"/>
            <a:ext cx="5093935" cy="277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21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FFBE5A-3B81-B2F9-2083-684A7BB71012}"/>
              </a:ext>
            </a:extLst>
          </p:cNvPr>
          <p:cNvSpPr txBox="1"/>
          <p:nvPr/>
        </p:nvSpPr>
        <p:spPr>
          <a:xfrm>
            <a:off x="85061" y="414670"/>
            <a:ext cx="1983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Kaggle score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D6DEF5A-C78B-7AED-4DC1-6C880B24D5CA}"/>
              </a:ext>
            </a:extLst>
          </p:cNvPr>
          <p:cNvGrpSpPr/>
          <p:nvPr/>
        </p:nvGrpSpPr>
        <p:grpSpPr>
          <a:xfrm>
            <a:off x="7622886" y="81289"/>
            <a:ext cx="1417113" cy="795046"/>
            <a:chOff x="7801315" y="77866"/>
            <a:chExt cx="1417113" cy="795046"/>
          </a:xfrm>
        </p:grpSpPr>
        <p:sp>
          <p:nvSpPr>
            <p:cNvPr id="8" name="Freeform 77">
              <a:extLst>
                <a:ext uri="{FF2B5EF4-FFF2-40B4-BE49-F238E27FC236}">
                  <a16:creationId xmlns:a16="http://schemas.microsoft.com/office/drawing/2014/main" id="{C48C6411-1A85-2E22-5D38-167451FC6B1D}"/>
                </a:ext>
              </a:extLst>
            </p:cNvPr>
            <p:cNvSpPr/>
            <p:nvPr/>
          </p:nvSpPr>
          <p:spPr>
            <a:xfrm>
              <a:off x="8309753" y="7786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33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0A6B0CA-D903-8460-2DF6-4F7BF616243A}"/>
                </a:ext>
              </a:extLst>
            </p:cNvPr>
            <p:cNvSpPr txBox="1"/>
            <p:nvPr/>
          </p:nvSpPr>
          <p:spPr>
            <a:xfrm>
              <a:off x="7801315" y="595913"/>
              <a:ext cx="14171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Project Manager</a:t>
              </a:r>
              <a:endParaRPr lang="en-US" b="0" dirty="0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75E78BB-873D-4AB3-423D-56A86A80B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61" y="978865"/>
            <a:ext cx="6843277" cy="26610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6B2EC0-43D4-6840-59C8-D5DAA6FF7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0" y="3757144"/>
            <a:ext cx="8969190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45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FFBE5A-3B81-B2F9-2083-684A7BB71012}"/>
              </a:ext>
            </a:extLst>
          </p:cNvPr>
          <p:cNvSpPr txBox="1"/>
          <p:nvPr/>
        </p:nvSpPr>
        <p:spPr>
          <a:xfrm>
            <a:off x="85061" y="414670"/>
            <a:ext cx="1760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References</a:t>
            </a:r>
          </a:p>
        </p:txBody>
      </p:sp>
      <p:pic>
        <p:nvPicPr>
          <p:cNvPr id="1026" name="Picture 2" descr="Kaggle - Wikipedia">
            <a:extLst>
              <a:ext uri="{FF2B5EF4-FFF2-40B4-BE49-F238E27FC236}">
                <a16:creationId xmlns:a16="http://schemas.microsoft.com/office/drawing/2014/main" id="{1B2C6A5D-AB33-6C9C-B301-62CE18FF4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22" y="1083035"/>
            <a:ext cx="1719263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 Programming Language Pros &amp; Cons - LEARNCSDESIGN">
            <a:extLst>
              <a:ext uri="{FF2B5EF4-FFF2-40B4-BE49-F238E27FC236}">
                <a16:creationId xmlns:a16="http://schemas.microsoft.com/office/drawing/2014/main" id="{14F1060A-EECB-1FE4-64D3-51B2CCA7D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400" y="1089966"/>
            <a:ext cx="1648419" cy="776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1B01DE-623D-C114-34A2-FA665AC4FE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965" y="1940282"/>
            <a:ext cx="1803011" cy="653131"/>
          </a:xfrm>
          <a:prstGeom prst="rect">
            <a:avLst/>
          </a:prstGeom>
        </p:spPr>
      </p:pic>
      <p:pic>
        <p:nvPicPr>
          <p:cNvPr id="1032" name="Picture 8" descr="pandas (software) - Wikipedia">
            <a:extLst>
              <a:ext uri="{FF2B5EF4-FFF2-40B4-BE49-F238E27FC236}">
                <a16:creationId xmlns:a16="http://schemas.microsoft.com/office/drawing/2014/main" id="{C3CEEF3F-F3C0-FDCC-4F7C-B602039F2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965" y="2690747"/>
            <a:ext cx="1648419" cy="667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cikit-learn - Wikipedia">
            <a:extLst>
              <a:ext uri="{FF2B5EF4-FFF2-40B4-BE49-F238E27FC236}">
                <a16:creationId xmlns:a16="http://schemas.microsoft.com/office/drawing/2014/main" id="{0691D8E1-4354-598B-FC4E-0EA038FAA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965" y="3444863"/>
            <a:ext cx="1648419" cy="89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ntroduction to matplotlib : Types of Plots, Key features - 360DigiTMG">
            <a:extLst>
              <a:ext uri="{FF2B5EF4-FFF2-40B4-BE49-F238E27FC236}">
                <a16:creationId xmlns:a16="http://schemas.microsoft.com/office/drawing/2014/main" id="{FDF9832C-0C4C-3547-4F0A-D275454C1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361" y="1940282"/>
            <a:ext cx="1265275" cy="66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ome - The GitHub Blog">
            <a:extLst>
              <a:ext uri="{FF2B5EF4-FFF2-40B4-BE49-F238E27FC236}">
                <a16:creationId xmlns:a16="http://schemas.microsoft.com/office/drawing/2014/main" id="{F22D843B-422C-5BD0-4F62-0FD943E6D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134" y="894081"/>
            <a:ext cx="1660666" cy="104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joblib · GitHub">
            <a:extLst>
              <a:ext uri="{FF2B5EF4-FFF2-40B4-BE49-F238E27FC236}">
                <a16:creationId xmlns:a16="http://schemas.microsoft.com/office/drawing/2014/main" id="{C268B7D9-F806-5CBE-3938-6C06D3048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361" y="2656037"/>
            <a:ext cx="737192" cy="737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radio · PyPI">
            <a:extLst>
              <a:ext uri="{FF2B5EF4-FFF2-40B4-BE49-F238E27FC236}">
                <a16:creationId xmlns:a16="http://schemas.microsoft.com/office/drawing/2014/main" id="{8F2DCBAE-C827-DD63-7A8E-A39A8BE4A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361" y="3700052"/>
            <a:ext cx="1477777" cy="51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69186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269752A-ECAB-3503-AE5C-30071F3E9BE3}"/>
              </a:ext>
            </a:extLst>
          </p:cNvPr>
          <p:cNvGraphicFramePr>
            <a:graphicFrameLocks noGrp="1"/>
          </p:cNvGraphicFramePr>
          <p:nvPr/>
        </p:nvGraphicFramePr>
        <p:xfrm>
          <a:off x="181367" y="880369"/>
          <a:ext cx="3558294" cy="28752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86098">
                  <a:extLst>
                    <a:ext uri="{9D8B030D-6E8A-4147-A177-3AD203B41FA5}">
                      <a16:colId xmlns:a16="http://schemas.microsoft.com/office/drawing/2014/main" val="1408875858"/>
                    </a:ext>
                  </a:extLst>
                </a:gridCol>
                <a:gridCol w="1186098">
                  <a:extLst>
                    <a:ext uri="{9D8B030D-6E8A-4147-A177-3AD203B41FA5}">
                      <a16:colId xmlns:a16="http://schemas.microsoft.com/office/drawing/2014/main" val="3323515482"/>
                    </a:ext>
                  </a:extLst>
                </a:gridCol>
                <a:gridCol w="1186098">
                  <a:extLst>
                    <a:ext uri="{9D8B030D-6E8A-4147-A177-3AD203B41FA5}">
                      <a16:colId xmlns:a16="http://schemas.microsoft.com/office/drawing/2014/main" val="294875191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Target (Premium Amount) seems to represent Medical/Health Insurance</a:t>
                      </a:r>
                    </a:p>
                  </a:txBody>
                  <a:tcPr>
                    <a:solidFill>
                      <a:srgbClr val="0033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127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1" dirty="0"/>
                        <a:t>Health Related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Personal &amp; Financial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Policy type &amp; 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23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dirty="0"/>
                        <a:t>Health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Policy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84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dirty="0"/>
                        <a:t>Smoking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Annual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Insurance Duration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00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dirty="0"/>
                        <a:t>Exercise 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Credit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416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b="0" dirty="0"/>
                        <a:t>Previous Claims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Number of Dependents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207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dirty="0"/>
                        <a:t>Occupation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6913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C427583-9ADF-E2DE-3593-5752624F862C}"/>
              </a:ext>
            </a:extLst>
          </p:cNvPr>
          <p:cNvGraphicFramePr>
            <a:graphicFrameLocks noGrp="1"/>
          </p:cNvGraphicFramePr>
          <p:nvPr/>
        </p:nvGraphicFramePr>
        <p:xfrm>
          <a:off x="3857240" y="880369"/>
          <a:ext cx="1319706" cy="23012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19706">
                  <a:extLst>
                    <a:ext uri="{9D8B030D-6E8A-4147-A177-3AD203B41FA5}">
                      <a16:colId xmlns:a16="http://schemas.microsoft.com/office/drawing/2014/main" val="3323515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Unlikely to be Vehicle Insurance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127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No Vehicle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23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No Vehicle Model/Make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84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No data related to driving or Accidents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00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Exercise 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416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Previous Claims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20766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2A28DF-3FA5-9322-35B3-955473804F5A}"/>
              </a:ext>
            </a:extLst>
          </p:cNvPr>
          <p:cNvGraphicFramePr>
            <a:graphicFrameLocks noGrp="1"/>
          </p:cNvGraphicFramePr>
          <p:nvPr/>
        </p:nvGraphicFramePr>
        <p:xfrm>
          <a:off x="5294525" y="880369"/>
          <a:ext cx="1319706" cy="1930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19706">
                  <a:extLst>
                    <a:ext uri="{9D8B030D-6E8A-4147-A177-3AD203B41FA5}">
                      <a16:colId xmlns:a16="http://schemas.microsoft.com/office/drawing/2014/main" val="3323515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1" i="0" u="none" strike="noStrike" cap="none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Unlikely to be Home Insurance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127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No Property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723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No Construction related 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845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No Security related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00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No claims history on property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41641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96166B0A-EFA9-5991-6000-E6B0893B1AE1}"/>
              </a:ext>
            </a:extLst>
          </p:cNvPr>
          <p:cNvSpPr/>
          <p:nvPr/>
        </p:nvSpPr>
        <p:spPr>
          <a:xfrm>
            <a:off x="6573473" y="3049746"/>
            <a:ext cx="2389160" cy="16811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Highly likely, this dataset is for Health Insurance Premium Prediction. Some features may indicate a mix of Home &amp; Health Insurance, but health-related attributes dominate.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CC8E4F-025B-3708-355A-4B3BBF5EDA9C}"/>
              </a:ext>
            </a:extLst>
          </p:cNvPr>
          <p:cNvSpPr txBox="1"/>
          <p:nvPr/>
        </p:nvSpPr>
        <p:spPr>
          <a:xfrm>
            <a:off x="1597122" y="69503"/>
            <a:ext cx="248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EDA [Contd….]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6DF6D4-5AAA-84EF-AE97-9A5B7B1BB5F4}"/>
              </a:ext>
            </a:extLst>
          </p:cNvPr>
          <p:cNvSpPr txBox="1"/>
          <p:nvPr/>
        </p:nvSpPr>
        <p:spPr>
          <a:xfrm>
            <a:off x="85060" y="496369"/>
            <a:ext cx="3455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Understanding Data Structure</a:t>
            </a:r>
            <a:endParaRPr lang="en-US" sz="16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9814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36D7EF3-C825-8A2F-FF12-95A23359E837}"/>
              </a:ext>
            </a:extLst>
          </p:cNvPr>
          <p:cNvSpPr txBox="1"/>
          <p:nvPr/>
        </p:nvSpPr>
        <p:spPr>
          <a:xfrm>
            <a:off x="1634886" y="57780"/>
            <a:ext cx="5839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Data Preprocessing and Cleaning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A0A6E0-6C90-9488-0B27-19F731259AE6}"/>
              </a:ext>
            </a:extLst>
          </p:cNvPr>
          <p:cNvSpPr txBox="1"/>
          <p:nvPr/>
        </p:nvSpPr>
        <p:spPr>
          <a:xfrm>
            <a:off x="86736" y="527619"/>
            <a:ext cx="47900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dirty="0">
                <a:latin typeface="+mn-lt"/>
              </a:rPr>
              <a:t>Recommendations: Handling Missing values</a:t>
            </a:r>
            <a:endParaRPr lang="en-US" sz="16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7E1C3F-CC65-9AFF-5DEA-3BB30E1B044E}"/>
              </a:ext>
            </a:extLst>
          </p:cNvPr>
          <p:cNvGrpSpPr/>
          <p:nvPr/>
        </p:nvGrpSpPr>
        <p:grpSpPr>
          <a:xfrm>
            <a:off x="7655442" y="135846"/>
            <a:ext cx="1499191" cy="859963"/>
            <a:chOff x="7655442" y="135846"/>
            <a:chExt cx="1499191" cy="859963"/>
          </a:xfrm>
        </p:grpSpPr>
        <p:sp>
          <p:nvSpPr>
            <p:cNvPr id="16" name="Freeform 77">
              <a:extLst>
                <a:ext uri="{FF2B5EF4-FFF2-40B4-BE49-F238E27FC236}">
                  <a16:creationId xmlns:a16="http://schemas.microsoft.com/office/drawing/2014/main" id="{A80D8A3F-9193-4B85-E162-E0D2F5DF8B01}"/>
                </a:ext>
              </a:extLst>
            </p:cNvPr>
            <p:cNvSpPr/>
            <p:nvPr/>
          </p:nvSpPr>
          <p:spPr>
            <a:xfrm>
              <a:off x="8204919" y="13584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825E25-0AE3-C064-B206-2179F384541B}"/>
                </a:ext>
              </a:extLst>
            </p:cNvPr>
            <p:cNvSpPr txBox="1"/>
            <p:nvPr/>
          </p:nvSpPr>
          <p:spPr>
            <a:xfrm>
              <a:off x="7655442" y="718810"/>
              <a:ext cx="149919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Business Analyst</a:t>
              </a:r>
              <a:endParaRPr lang="en-US" b="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38AD0B0-9A1F-CE04-6171-D51FF6A05E90}"/>
              </a:ext>
            </a:extLst>
          </p:cNvPr>
          <p:cNvGrpSpPr/>
          <p:nvPr/>
        </p:nvGrpSpPr>
        <p:grpSpPr>
          <a:xfrm>
            <a:off x="6387189" y="125213"/>
            <a:ext cx="1417113" cy="869477"/>
            <a:chOff x="7801315" y="77866"/>
            <a:chExt cx="1417113" cy="869477"/>
          </a:xfrm>
        </p:grpSpPr>
        <p:sp>
          <p:nvSpPr>
            <p:cNvPr id="19" name="Freeform 77">
              <a:extLst>
                <a:ext uri="{FF2B5EF4-FFF2-40B4-BE49-F238E27FC236}">
                  <a16:creationId xmlns:a16="http://schemas.microsoft.com/office/drawing/2014/main" id="{282A664B-1A94-DA97-83FE-B7141233EEC0}"/>
                </a:ext>
              </a:extLst>
            </p:cNvPr>
            <p:cNvSpPr/>
            <p:nvPr/>
          </p:nvSpPr>
          <p:spPr>
            <a:xfrm>
              <a:off x="8309753" y="7786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33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38FC229-8DB6-0641-A79A-05F3536586F3}"/>
                </a:ext>
              </a:extLst>
            </p:cNvPr>
            <p:cNvSpPr txBox="1"/>
            <p:nvPr/>
          </p:nvSpPr>
          <p:spPr>
            <a:xfrm>
              <a:off x="7801315" y="670344"/>
              <a:ext cx="14171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Project Manager</a:t>
              </a:r>
              <a:endParaRPr lang="en-US" b="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47CBC03-2E41-CED2-FF09-0CE9128BB76C}"/>
              </a:ext>
            </a:extLst>
          </p:cNvPr>
          <p:cNvGrpSpPr/>
          <p:nvPr/>
        </p:nvGrpSpPr>
        <p:grpSpPr>
          <a:xfrm>
            <a:off x="143663" y="1016826"/>
            <a:ext cx="1491805" cy="2708810"/>
            <a:chOff x="167109" y="969934"/>
            <a:chExt cx="1491805" cy="27088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34B8E03-248E-5F6F-A8B7-7739119BFB6B}"/>
                </a:ext>
              </a:extLst>
            </p:cNvPr>
            <p:cNvSpPr txBox="1"/>
            <p:nvPr/>
          </p:nvSpPr>
          <p:spPr>
            <a:xfrm>
              <a:off x="167109" y="969934"/>
              <a:ext cx="149180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i="1" dirty="0">
                  <a:latin typeface="+mn-lt"/>
                </a:rPr>
                <a:t>Previous claims</a:t>
              </a:r>
              <a:endParaRPr lang="en-US" sz="1200" i="1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E1D8DE9-EF63-4392-E0A6-76BB95C9DCA7}"/>
                </a:ext>
              </a:extLst>
            </p:cNvPr>
            <p:cNvGrpSpPr/>
            <p:nvPr/>
          </p:nvGrpSpPr>
          <p:grpSpPr>
            <a:xfrm>
              <a:off x="227211" y="1465278"/>
              <a:ext cx="1371600" cy="2213466"/>
              <a:chOff x="217926" y="1465278"/>
              <a:chExt cx="1371600" cy="2213466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E45ED6DE-3957-9D2C-E806-BD0B4F3B34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17926" y="1465278"/>
                <a:ext cx="1371600" cy="872558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43259E0C-925D-96BA-13CB-D136A5B581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7926" y="2478593"/>
                <a:ext cx="1371600" cy="1200151"/>
              </a:xfrm>
              <a:prstGeom prst="rect">
                <a:avLst/>
              </a:prstGeom>
            </p:spPr>
          </p:pic>
        </p:grp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1888115-50A8-2EFD-27E5-083542632F3A}"/>
              </a:ext>
            </a:extLst>
          </p:cNvPr>
          <p:cNvGrpSpPr/>
          <p:nvPr/>
        </p:nvGrpSpPr>
        <p:grpSpPr>
          <a:xfrm>
            <a:off x="2109630" y="1016826"/>
            <a:ext cx="1371600" cy="2708809"/>
            <a:chOff x="1853769" y="969934"/>
            <a:chExt cx="1371600" cy="270880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D644938-F4B6-83D7-4E17-7962BD71ECED}"/>
                </a:ext>
              </a:extLst>
            </p:cNvPr>
            <p:cNvSpPr txBox="1"/>
            <p:nvPr/>
          </p:nvSpPr>
          <p:spPr>
            <a:xfrm>
              <a:off x="1920133" y="969934"/>
              <a:ext cx="123887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i="1" dirty="0">
                  <a:latin typeface="+mn-lt"/>
                </a:rPr>
                <a:t>Credit Score</a:t>
              </a:r>
              <a:endParaRPr lang="en-US" sz="1200" i="1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6454369F-19D4-7BA8-25F6-8B3D1D6C2BBC}"/>
                </a:ext>
              </a:extLst>
            </p:cNvPr>
            <p:cNvGrpSpPr/>
            <p:nvPr/>
          </p:nvGrpSpPr>
          <p:grpSpPr>
            <a:xfrm>
              <a:off x="1853769" y="1465278"/>
              <a:ext cx="1371600" cy="2213465"/>
              <a:chOff x="1820853" y="1465278"/>
              <a:chExt cx="1371600" cy="221346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F5E5A17D-EC75-C584-8721-6E63CD4B0F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20853" y="2478593"/>
                <a:ext cx="1371600" cy="1200150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3E6F8E52-9102-8E1D-871F-DBB716C927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0853" y="1465278"/>
                <a:ext cx="1371600" cy="873417"/>
              </a:xfrm>
              <a:prstGeom prst="rect">
                <a:avLst/>
              </a:prstGeom>
            </p:spPr>
          </p:pic>
        </p:grp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22784D2-C371-6AE0-DABE-07B4162BF62D}"/>
              </a:ext>
            </a:extLst>
          </p:cNvPr>
          <p:cNvGrpSpPr/>
          <p:nvPr/>
        </p:nvGrpSpPr>
        <p:grpSpPr>
          <a:xfrm>
            <a:off x="3955392" y="1016826"/>
            <a:ext cx="1371600" cy="2708810"/>
            <a:chOff x="3617961" y="969934"/>
            <a:chExt cx="1371600" cy="270881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E5545D0-177B-A22D-B128-D1879A292E75}"/>
                </a:ext>
              </a:extLst>
            </p:cNvPr>
            <p:cNvSpPr txBox="1"/>
            <p:nvPr/>
          </p:nvSpPr>
          <p:spPr>
            <a:xfrm>
              <a:off x="3727420" y="969934"/>
              <a:ext cx="115268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i="1" dirty="0">
                  <a:latin typeface="+mn-lt"/>
                </a:rPr>
                <a:t>Number of Dependents</a:t>
              </a:r>
              <a:endParaRPr lang="en-US" sz="1200" i="1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EAEE79A1-9BEF-1AA2-53A5-AE13D49769CB}"/>
                </a:ext>
              </a:extLst>
            </p:cNvPr>
            <p:cNvGrpSpPr/>
            <p:nvPr/>
          </p:nvGrpSpPr>
          <p:grpSpPr>
            <a:xfrm>
              <a:off x="3617961" y="1465278"/>
              <a:ext cx="1371600" cy="2213466"/>
              <a:chOff x="3606593" y="1465278"/>
              <a:chExt cx="1371600" cy="2213466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C5F1ED25-EB5A-CCEA-C191-FD3187DA59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06593" y="1465278"/>
                <a:ext cx="1371600" cy="873417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67C22758-FD2E-AE95-FA6C-8FC7CD23A6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606593" y="2478593"/>
                <a:ext cx="1371600" cy="1200151"/>
              </a:xfrm>
              <a:prstGeom prst="rect">
                <a:avLst/>
              </a:prstGeom>
            </p:spPr>
          </p:pic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6FF960-77DB-14F6-C3B2-C201D0813D7D}"/>
              </a:ext>
            </a:extLst>
          </p:cNvPr>
          <p:cNvGrpSpPr/>
          <p:nvPr/>
        </p:nvGrpSpPr>
        <p:grpSpPr>
          <a:xfrm>
            <a:off x="5801154" y="1016826"/>
            <a:ext cx="1371600" cy="2708810"/>
            <a:chOff x="5290199" y="969934"/>
            <a:chExt cx="1371600" cy="270881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0C52D1-77D9-3DA4-B43A-AD6E7F224C4B}"/>
                </a:ext>
              </a:extLst>
            </p:cNvPr>
            <p:cNvSpPr txBox="1"/>
            <p:nvPr/>
          </p:nvSpPr>
          <p:spPr>
            <a:xfrm>
              <a:off x="5350099" y="969934"/>
              <a:ext cx="12518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i="1" dirty="0">
                  <a:latin typeface="+mn-lt"/>
                </a:rPr>
                <a:t>Health Score</a:t>
              </a:r>
              <a:endParaRPr lang="en-US" sz="1200" i="1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417202D-234D-FF0B-B9A9-6747DDC5C659}"/>
                </a:ext>
              </a:extLst>
            </p:cNvPr>
            <p:cNvGrpSpPr/>
            <p:nvPr/>
          </p:nvGrpSpPr>
          <p:grpSpPr>
            <a:xfrm>
              <a:off x="5290199" y="1465278"/>
              <a:ext cx="1371600" cy="2213466"/>
              <a:chOff x="5267138" y="1465278"/>
              <a:chExt cx="1371600" cy="2213466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18C2ED32-27AB-E480-F380-92327F97B6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267138" y="2478593"/>
                <a:ext cx="1371600" cy="1200151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DF5D90D7-05B9-130F-AEBA-32B5F2D1B2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67138" y="1465278"/>
                <a:ext cx="1371600" cy="873416"/>
              </a:xfrm>
              <a:prstGeom prst="rect">
                <a:avLst/>
              </a:prstGeom>
            </p:spPr>
          </p:pic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47BCD0F-B2A3-5194-1F0D-CB86A2B16340}"/>
              </a:ext>
            </a:extLst>
          </p:cNvPr>
          <p:cNvGrpSpPr/>
          <p:nvPr/>
        </p:nvGrpSpPr>
        <p:grpSpPr>
          <a:xfrm>
            <a:off x="7646916" y="1016826"/>
            <a:ext cx="1396194" cy="2708810"/>
            <a:chOff x="7072489" y="969934"/>
            <a:chExt cx="1396194" cy="270881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51E4083-A89B-528A-6193-E5B50D5CF976}"/>
                </a:ext>
              </a:extLst>
            </p:cNvPr>
            <p:cNvSpPr txBox="1"/>
            <p:nvPr/>
          </p:nvSpPr>
          <p:spPr>
            <a:xfrm>
              <a:off x="7072489" y="969934"/>
              <a:ext cx="139619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i="1" dirty="0">
                  <a:latin typeface="+mn-lt"/>
                </a:rPr>
                <a:t>Annual Income</a:t>
              </a:r>
              <a:endParaRPr lang="en-US" sz="1200" i="1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B496CA5-F7B2-96C2-96D4-E2B82E737525}"/>
                </a:ext>
              </a:extLst>
            </p:cNvPr>
            <p:cNvGrpSpPr/>
            <p:nvPr/>
          </p:nvGrpSpPr>
          <p:grpSpPr>
            <a:xfrm>
              <a:off x="7084786" y="1465278"/>
              <a:ext cx="1371600" cy="2213466"/>
              <a:chOff x="7009849" y="1465278"/>
              <a:chExt cx="1371600" cy="2213466"/>
            </a:xfrm>
          </p:grpSpPr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21794B2F-7BA3-C45A-6B65-B5A24F1421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09849" y="2478593"/>
                <a:ext cx="1371600" cy="1200151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5EF771E9-7FF9-B4A9-6B4F-8DC931A9DA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09849" y="1465278"/>
                <a:ext cx="1371600" cy="873417"/>
              </a:xfrm>
              <a:prstGeom prst="rect">
                <a:avLst/>
              </a:prstGeom>
            </p:spPr>
          </p:pic>
        </p:grpSp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1DDAAFF1-83AA-A618-D75B-130AA4CB97F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25777" y="4058166"/>
            <a:ext cx="1097280" cy="69873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EFBDBF2-B6BF-B1CC-1BB5-3A8015DE15A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04302" y="4058166"/>
            <a:ext cx="1097280" cy="96012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D0C83081-2571-D4DB-FB87-68E22AF16F89}"/>
              </a:ext>
            </a:extLst>
          </p:cNvPr>
          <p:cNvSpPr txBox="1"/>
          <p:nvPr/>
        </p:nvSpPr>
        <p:spPr>
          <a:xfrm>
            <a:off x="6291664" y="4218801"/>
            <a:ext cx="6039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>
                <a:latin typeface="+mn-lt"/>
              </a:rPr>
              <a:t>Age</a:t>
            </a:r>
            <a:endParaRPr lang="en-US" sz="1200" i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620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B0FC7E5-E649-9676-8EE4-6E7298F51AC5}"/>
              </a:ext>
            </a:extLst>
          </p:cNvPr>
          <p:cNvSpPr txBox="1"/>
          <p:nvPr/>
        </p:nvSpPr>
        <p:spPr>
          <a:xfrm>
            <a:off x="1594903" y="46892"/>
            <a:ext cx="4121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Comparing two use cases….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EBFBE998-E1C1-1AA0-DD5F-87A3011A2D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4760501"/>
                  </p:ext>
                </p:extLst>
              </p:nvPr>
            </p:nvGraphicFramePr>
            <p:xfrm>
              <a:off x="1402509" y="1157303"/>
              <a:ext cx="5713399" cy="2905836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900680">
                      <a:extLst>
                        <a:ext uri="{9D8B030D-6E8A-4147-A177-3AD203B41FA5}">
                          <a16:colId xmlns:a16="http://schemas.microsoft.com/office/drawing/2014/main" val="268302617"/>
                        </a:ext>
                      </a:extLst>
                    </a:gridCol>
                    <a:gridCol w="2812719">
                      <a:extLst>
                        <a:ext uri="{9D8B030D-6E8A-4147-A177-3AD203B41FA5}">
                          <a16:colId xmlns:a16="http://schemas.microsoft.com/office/drawing/2014/main" val="3626723075"/>
                        </a:ext>
                      </a:extLst>
                    </a:gridCol>
                  </a:tblGrid>
                  <a:tr h="408106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Intermediate Hot Seat Presentation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Final Hot Seat Presentation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12750995"/>
                      </a:ext>
                    </a:extLst>
                  </a:tr>
                  <a:tr h="408106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Medical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Medical Insurance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20921444"/>
                      </a:ext>
                    </a:extLst>
                  </a:tr>
                  <a:tr h="408106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Predicting Depression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Predicting Insurance Premium Amount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5199852"/>
                      </a:ext>
                    </a:extLst>
                  </a:tr>
                  <a:tr h="408106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Categorical Target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Regression Target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20241747"/>
                      </a:ext>
                    </a:extLst>
                  </a:tr>
                  <a:tr h="408106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Decision Trees and Logistic Regression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Random Forests &amp; XG Boost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35944431"/>
                      </a:ext>
                    </a:extLst>
                  </a:tr>
                  <a:tr h="408106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Small – Medium Data sets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Large Data sets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0749890"/>
                      </a:ext>
                    </a:extLst>
                  </a:tr>
                  <a:tr h="408106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Accuracy, Precision, Recall, Confusion Matrix to measure performance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RMSE</m:t>
                                </m:r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to</m:t>
                                </m:r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measure</m:t>
                                </m:r>
                                <m: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</a:rPr>
                                  <m:t>performance</m:t>
                                </m:r>
                              </m:oMath>
                            </m:oMathPara>
                          </a14:m>
                          <a:endParaRPr lang="en-US" sz="1400" dirty="0">
                            <a:latin typeface="+mn-lt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86506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EBFBE998-E1C1-1AA0-DD5F-87A3011A2D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94760501"/>
                  </p:ext>
                </p:extLst>
              </p:nvPr>
            </p:nvGraphicFramePr>
            <p:xfrm>
              <a:off x="1402509" y="1157303"/>
              <a:ext cx="5713399" cy="2905836"/>
            </p:xfrm>
            <a:graphic>
              <a:graphicData uri="http://schemas.openxmlformats.org/drawingml/2006/table">
                <a:tbl>
                  <a:tblPr firstRow="1" bandRow="1">
                    <a:tableStyleId>{C083E6E3-FA7D-4D7B-A595-EF9225AFEA82}</a:tableStyleId>
                  </a:tblPr>
                  <a:tblGrid>
                    <a:gridCol w="2900680">
                      <a:extLst>
                        <a:ext uri="{9D8B030D-6E8A-4147-A177-3AD203B41FA5}">
                          <a16:colId xmlns:a16="http://schemas.microsoft.com/office/drawing/2014/main" val="268302617"/>
                        </a:ext>
                      </a:extLst>
                    </a:gridCol>
                    <a:gridCol w="2812719">
                      <a:extLst>
                        <a:ext uri="{9D8B030D-6E8A-4147-A177-3AD203B41FA5}">
                          <a16:colId xmlns:a16="http://schemas.microsoft.com/office/drawing/2014/main" val="3626723075"/>
                        </a:ext>
                      </a:extLst>
                    </a:gridCol>
                  </a:tblGrid>
                  <a:tr h="408106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Intermediate Hot Seat Presentation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Final Hot Seat Presentation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12750995"/>
                      </a:ext>
                    </a:extLst>
                  </a:tr>
                  <a:tr h="408106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Medical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Medical Insurance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20921444"/>
                      </a:ext>
                    </a:extLst>
                  </a:tr>
                  <a:tr h="408106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Predicting Depression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Predicting Insurance Premium Amount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45199852"/>
                      </a:ext>
                    </a:extLst>
                  </a:tr>
                  <a:tr h="408106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Categorical Target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Regression Target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20241747"/>
                      </a:ext>
                    </a:extLst>
                  </a:tr>
                  <a:tr h="408106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Decision Trees and Logistic Regression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Random Forests &amp; XG Boost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35944431"/>
                      </a:ext>
                    </a:extLst>
                  </a:tr>
                  <a:tr h="408106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Small – Medium Data sets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Large Data sets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074989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1200" dirty="0">
                              <a:latin typeface="+mn-lt"/>
                            </a:rPr>
                            <a:t>Accuracy, Precision, Recall, Confusion Matrix to measure performance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3247" t="-538667" r="-433" b="-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865062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9554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FFBE5A-3B81-B2F9-2083-684A7BB71012}"/>
              </a:ext>
            </a:extLst>
          </p:cNvPr>
          <p:cNvSpPr txBox="1"/>
          <p:nvPr/>
        </p:nvSpPr>
        <p:spPr>
          <a:xfrm>
            <a:off x="1597337" y="43553"/>
            <a:ext cx="4668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Exploratory Data Analysis (EDA)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8B0285-8D37-F692-74DE-76AC0D9D7D3A}"/>
              </a:ext>
            </a:extLst>
          </p:cNvPr>
          <p:cNvSpPr txBox="1"/>
          <p:nvPr/>
        </p:nvSpPr>
        <p:spPr>
          <a:xfrm>
            <a:off x="85060" y="496369"/>
            <a:ext cx="34553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Understanding Data Structure</a:t>
            </a:r>
            <a:endParaRPr lang="en-US" sz="1600" dirty="0">
              <a:solidFill>
                <a:srgbClr val="FF0000"/>
              </a:solidFill>
              <a:latin typeface="+mn-lt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88CDCFD-7A1E-F6C8-0AB2-90ED1AA157DC}"/>
              </a:ext>
            </a:extLst>
          </p:cNvPr>
          <p:cNvGrpSpPr/>
          <p:nvPr/>
        </p:nvGrpSpPr>
        <p:grpSpPr>
          <a:xfrm>
            <a:off x="7655442" y="135846"/>
            <a:ext cx="1499191" cy="859963"/>
            <a:chOff x="7655442" y="135846"/>
            <a:chExt cx="1499191" cy="859963"/>
          </a:xfrm>
        </p:grpSpPr>
        <p:sp>
          <p:nvSpPr>
            <p:cNvPr id="33" name="Freeform 77">
              <a:extLst>
                <a:ext uri="{FF2B5EF4-FFF2-40B4-BE49-F238E27FC236}">
                  <a16:creationId xmlns:a16="http://schemas.microsoft.com/office/drawing/2014/main" id="{E5A1FABE-44C5-9F4B-1229-C4BA4221872F}"/>
                </a:ext>
              </a:extLst>
            </p:cNvPr>
            <p:cNvSpPr/>
            <p:nvPr/>
          </p:nvSpPr>
          <p:spPr>
            <a:xfrm>
              <a:off x="8204919" y="13584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7F25DB4-AB3E-9A4C-8B7F-D2516FA7EE12}"/>
                </a:ext>
              </a:extLst>
            </p:cNvPr>
            <p:cNvSpPr txBox="1"/>
            <p:nvPr/>
          </p:nvSpPr>
          <p:spPr>
            <a:xfrm>
              <a:off x="7655442" y="718810"/>
              <a:ext cx="149919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Business Analyst</a:t>
              </a:r>
              <a:endParaRPr lang="en-US" b="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99B8606-AD7F-AFF3-31CF-28B81021B048}"/>
              </a:ext>
            </a:extLst>
          </p:cNvPr>
          <p:cNvGrpSpPr/>
          <p:nvPr/>
        </p:nvGrpSpPr>
        <p:grpSpPr>
          <a:xfrm>
            <a:off x="6387189" y="125213"/>
            <a:ext cx="1417113" cy="869477"/>
            <a:chOff x="7801315" y="77866"/>
            <a:chExt cx="1417113" cy="869477"/>
          </a:xfrm>
        </p:grpSpPr>
        <p:sp>
          <p:nvSpPr>
            <p:cNvPr id="36" name="Freeform 77">
              <a:extLst>
                <a:ext uri="{FF2B5EF4-FFF2-40B4-BE49-F238E27FC236}">
                  <a16:creationId xmlns:a16="http://schemas.microsoft.com/office/drawing/2014/main" id="{F6455922-2D8F-0287-EC21-50620F87713D}"/>
                </a:ext>
              </a:extLst>
            </p:cNvPr>
            <p:cNvSpPr/>
            <p:nvPr/>
          </p:nvSpPr>
          <p:spPr>
            <a:xfrm>
              <a:off x="8309753" y="77866"/>
              <a:ext cx="400236" cy="525045"/>
            </a:xfrm>
            <a:custGeom>
              <a:avLst/>
              <a:gdLst>
                <a:gd name="connsiteX0" fmla="*/ 285745 w 599886"/>
                <a:gd name="connsiteY0" fmla="*/ 0 h 1446089"/>
                <a:gd name="connsiteX1" fmla="*/ 385758 w 599886"/>
                <a:gd name="connsiteY1" fmla="*/ 123825 h 1446089"/>
                <a:gd name="connsiteX2" fmla="*/ 377899 w 599886"/>
                <a:gd name="connsiteY2" fmla="*/ 172024 h 1446089"/>
                <a:gd name="connsiteX3" fmla="*/ 366367 w 599886"/>
                <a:gd name="connsiteY3" fmla="*/ 193199 h 1446089"/>
                <a:gd name="connsiteX4" fmla="*/ 416694 w 599886"/>
                <a:gd name="connsiteY4" fmla="*/ 196007 h 1446089"/>
                <a:gd name="connsiteX5" fmla="*/ 599886 w 599886"/>
                <a:gd name="connsiteY5" fmla="*/ 272382 h 1446089"/>
                <a:gd name="connsiteX6" fmla="*/ 599886 w 599886"/>
                <a:gd name="connsiteY6" fmla="*/ 355271 h 1446089"/>
                <a:gd name="connsiteX7" fmla="*/ 590480 w 599886"/>
                <a:gd name="connsiteY7" fmla="*/ 355271 h 1446089"/>
                <a:gd name="connsiteX8" fmla="*/ 594404 w 599886"/>
                <a:gd name="connsiteY8" fmla="*/ 364745 h 1446089"/>
                <a:gd name="connsiteX9" fmla="*/ 594404 w 599886"/>
                <a:gd name="connsiteY9" fmla="*/ 770568 h 1446089"/>
                <a:gd name="connsiteX10" fmla="*/ 580167 w 599886"/>
                <a:gd name="connsiteY10" fmla="*/ 784805 h 1446089"/>
                <a:gd name="connsiteX11" fmla="*/ 523218 w 599886"/>
                <a:gd name="connsiteY11" fmla="*/ 784805 h 1446089"/>
                <a:gd name="connsiteX12" fmla="*/ 508981 w 599886"/>
                <a:gd name="connsiteY12" fmla="*/ 770568 h 1446089"/>
                <a:gd name="connsiteX13" fmla="*/ 508981 w 599886"/>
                <a:gd name="connsiteY13" fmla="*/ 364745 h 1446089"/>
                <a:gd name="connsiteX14" fmla="*/ 512905 w 599886"/>
                <a:gd name="connsiteY14" fmla="*/ 355271 h 1446089"/>
                <a:gd name="connsiteX15" fmla="*/ 486862 w 599886"/>
                <a:gd name="connsiteY15" fmla="*/ 355271 h 1446089"/>
                <a:gd name="connsiteX16" fmla="*/ 489910 w 599886"/>
                <a:gd name="connsiteY16" fmla="*/ 359792 h 1446089"/>
                <a:gd name="connsiteX17" fmla="*/ 495094 w 599886"/>
                <a:gd name="connsiteY17" fmla="*/ 385468 h 1446089"/>
                <a:gd name="connsiteX18" fmla="*/ 495094 w 599886"/>
                <a:gd name="connsiteY18" fmla="*/ 718840 h 1446089"/>
                <a:gd name="connsiteX19" fmla="*/ 475773 w 599886"/>
                <a:gd name="connsiteY19" fmla="*/ 765484 h 1446089"/>
                <a:gd name="connsiteX20" fmla="*/ 472060 w 599886"/>
                <a:gd name="connsiteY20" fmla="*/ 767022 h 1446089"/>
                <a:gd name="connsiteX21" fmla="*/ 474548 w 599886"/>
                <a:gd name="connsiteY21" fmla="*/ 768053 h 1446089"/>
                <a:gd name="connsiteX22" fmla="*/ 481210 w 599886"/>
                <a:gd name="connsiteY22" fmla="*/ 784137 h 1446089"/>
                <a:gd name="connsiteX23" fmla="*/ 481210 w 599886"/>
                <a:gd name="connsiteY23" fmla="*/ 1314504 h 1446089"/>
                <a:gd name="connsiteX24" fmla="*/ 474548 w 599886"/>
                <a:gd name="connsiteY24" fmla="*/ 1330589 h 1446089"/>
                <a:gd name="connsiteX25" fmla="*/ 459190 w 599886"/>
                <a:gd name="connsiteY25" fmla="*/ 1336950 h 1446089"/>
                <a:gd name="connsiteX26" fmla="*/ 471596 w 599886"/>
                <a:gd name="connsiteY26" fmla="*/ 1356226 h 1446089"/>
                <a:gd name="connsiteX27" fmla="*/ 476448 w 599886"/>
                <a:gd name="connsiteY27" fmla="*/ 1381404 h 1446089"/>
                <a:gd name="connsiteX28" fmla="*/ 414702 w 599886"/>
                <a:gd name="connsiteY28" fmla="*/ 1446089 h 1446089"/>
                <a:gd name="connsiteX29" fmla="*/ 352956 w 599886"/>
                <a:gd name="connsiteY29" fmla="*/ 1381404 h 1446089"/>
                <a:gd name="connsiteX30" fmla="*/ 357808 w 599886"/>
                <a:gd name="connsiteY30" fmla="*/ 1356226 h 1446089"/>
                <a:gd name="connsiteX31" fmla="*/ 370020 w 599886"/>
                <a:gd name="connsiteY31" fmla="*/ 1337251 h 1446089"/>
                <a:gd name="connsiteX32" fmla="*/ 367479 w 599886"/>
                <a:gd name="connsiteY32" fmla="*/ 1337251 h 1446089"/>
                <a:gd name="connsiteX33" fmla="*/ 344732 w 599886"/>
                <a:gd name="connsiteY33" fmla="*/ 1314504 h 1446089"/>
                <a:gd name="connsiteX34" fmla="*/ 344732 w 599886"/>
                <a:gd name="connsiteY34" fmla="*/ 784805 h 1446089"/>
                <a:gd name="connsiteX35" fmla="*/ 253970 w 599886"/>
                <a:gd name="connsiteY35" fmla="*/ 784805 h 1446089"/>
                <a:gd name="connsiteX36" fmla="*/ 253970 w 599886"/>
                <a:gd name="connsiteY36" fmla="*/ 1314504 h 1446089"/>
                <a:gd name="connsiteX37" fmla="*/ 247308 w 599886"/>
                <a:gd name="connsiteY37" fmla="*/ 1330589 h 1446089"/>
                <a:gd name="connsiteX38" fmla="*/ 234727 w 599886"/>
                <a:gd name="connsiteY38" fmla="*/ 1335800 h 1446089"/>
                <a:gd name="connsiteX39" fmla="*/ 248782 w 599886"/>
                <a:gd name="connsiteY39" fmla="*/ 1356226 h 1446089"/>
                <a:gd name="connsiteX40" fmla="*/ 253970 w 599886"/>
                <a:gd name="connsiteY40" fmla="*/ 1381404 h 1446089"/>
                <a:gd name="connsiteX41" fmla="*/ 187952 w 599886"/>
                <a:gd name="connsiteY41" fmla="*/ 1446089 h 1446089"/>
                <a:gd name="connsiteX42" fmla="*/ 121934 w 599886"/>
                <a:gd name="connsiteY42" fmla="*/ 1381404 h 1446089"/>
                <a:gd name="connsiteX43" fmla="*/ 127122 w 599886"/>
                <a:gd name="connsiteY43" fmla="*/ 1356226 h 1446089"/>
                <a:gd name="connsiteX44" fmla="*/ 140192 w 599886"/>
                <a:gd name="connsiteY44" fmla="*/ 1337232 h 1446089"/>
                <a:gd name="connsiteX45" fmla="*/ 124154 w 599886"/>
                <a:gd name="connsiteY45" fmla="*/ 1330589 h 1446089"/>
                <a:gd name="connsiteX46" fmla="*/ 117492 w 599886"/>
                <a:gd name="connsiteY46" fmla="*/ 1314504 h 1446089"/>
                <a:gd name="connsiteX47" fmla="*/ 117492 w 599886"/>
                <a:gd name="connsiteY47" fmla="*/ 784137 h 1446089"/>
                <a:gd name="connsiteX48" fmla="*/ 124154 w 599886"/>
                <a:gd name="connsiteY48" fmla="*/ 768053 h 1446089"/>
                <a:gd name="connsiteX49" fmla="*/ 124492 w 599886"/>
                <a:gd name="connsiteY49" fmla="*/ 767913 h 1446089"/>
                <a:gd name="connsiteX50" fmla="*/ 118630 w 599886"/>
                <a:gd name="connsiteY50" fmla="*/ 765484 h 1446089"/>
                <a:gd name="connsiteX51" fmla="*/ 99309 w 599886"/>
                <a:gd name="connsiteY51" fmla="*/ 718840 h 1446089"/>
                <a:gd name="connsiteX52" fmla="*/ 99309 w 599886"/>
                <a:gd name="connsiteY52" fmla="*/ 385468 h 1446089"/>
                <a:gd name="connsiteX53" fmla="*/ 104493 w 599886"/>
                <a:gd name="connsiteY53" fmla="*/ 359792 h 1446089"/>
                <a:gd name="connsiteX54" fmla="*/ 107541 w 599886"/>
                <a:gd name="connsiteY54" fmla="*/ 355271 h 1446089"/>
                <a:gd name="connsiteX55" fmla="*/ 81604 w 599886"/>
                <a:gd name="connsiteY55" fmla="*/ 355271 h 1446089"/>
                <a:gd name="connsiteX56" fmla="*/ 85422 w 599886"/>
                <a:gd name="connsiteY56" fmla="*/ 364488 h 1446089"/>
                <a:gd name="connsiteX57" fmla="*/ 85422 w 599886"/>
                <a:gd name="connsiteY57" fmla="*/ 770825 h 1446089"/>
                <a:gd name="connsiteX58" fmla="*/ 71442 w 599886"/>
                <a:gd name="connsiteY58" fmla="*/ 784805 h 1446089"/>
                <a:gd name="connsiteX59" fmla="*/ 15522 w 599886"/>
                <a:gd name="connsiteY59" fmla="*/ 784805 h 1446089"/>
                <a:gd name="connsiteX60" fmla="*/ 1542 w 599886"/>
                <a:gd name="connsiteY60" fmla="*/ 770825 h 1446089"/>
                <a:gd name="connsiteX61" fmla="*/ 1542 w 599886"/>
                <a:gd name="connsiteY61" fmla="*/ 364488 h 1446089"/>
                <a:gd name="connsiteX62" fmla="*/ 5360 w 599886"/>
                <a:gd name="connsiteY62" fmla="*/ 355271 h 1446089"/>
                <a:gd name="connsiteX63" fmla="*/ 0 w 599886"/>
                <a:gd name="connsiteY63" fmla="*/ 355271 h 1446089"/>
                <a:gd name="connsiteX64" fmla="*/ 0 w 599886"/>
                <a:gd name="connsiteY64" fmla="*/ 272382 h 1446089"/>
                <a:gd name="connsiteX65" fmla="*/ 183192 w 599886"/>
                <a:gd name="connsiteY65" fmla="*/ 196007 h 1446089"/>
                <a:gd name="connsiteX66" fmla="*/ 205960 w 599886"/>
                <a:gd name="connsiteY66" fmla="*/ 194737 h 1446089"/>
                <a:gd name="connsiteX67" fmla="*/ 193591 w 599886"/>
                <a:gd name="connsiteY67" fmla="*/ 172024 h 1446089"/>
                <a:gd name="connsiteX68" fmla="*/ 185732 w 599886"/>
                <a:gd name="connsiteY68" fmla="*/ 123825 h 1446089"/>
                <a:gd name="connsiteX69" fmla="*/ 285745 w 599886"/>
                <a:gd name="connsiteY69" fmla="*/ 0 h 1446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599886" h="1446089">
                  <a:moveTo>
                    <a:pt x="285745" y="0"/>
                  </a:moveTo>
                  <a:cubicBezTo>
                    <a:pt x="340981" y="0"/>
                    <a:pt x="385758" y="55438"/>
                    <a:pt x="385758" y="123825"/>
                  </a:cubicBezTo>
                  <a:cubicBezTo>
                    <a:pt x="385758" y="140922"/>
                    <a:pt x="382959" y="157209"/>
                    <a:pt x="377899" y="172024"/>
                  </a:cubicBezTo>
                  <a:lnTo>
                    <a:pt x="366367" y="193199"/>
                  </a:lnTo>
                  <a:lnTo>
                    <a:pt x="416694" y="196007"/>
                  </a:lnTo>
                  <a:cubicBezTo>
                    <a:pt x="524348" y="208590"/>
                    <a:pt x="599886" y="238049"/>
                    <a:pt x="599886" y="272382"/>
                  </a:cubicBezTo>
                  <a:lnTo>
                    <a:pt x="599886" y="355271"/>
                  </a:lnTo>
                  <a:lnTo>
                    <a:pt x="590480" y="355271"/>
                  </a:lnTo>
                  <a:lnTo>
                    <a:pt x="594404" y="364745"/>
                  </a:lnTo>
                  <a:lnTo>
                    <a:pt x="594404" y="770568"/>
                  </a:lnTo>
                  <a:cubicBezTo>
                    <a:pt x="594404" y="778431"/>
                    <a:pt x="588030" y="784805"/>
                    <a:pt x="580167" y="784805"/>
                  </a:cubicBezTo>
                  <a:lnTo>
                    <a:pt x="523218" y="784805"/>
                  </a:lnTo>
                  <a:cubicBezTo>
                    <a:pt x="515355" y="784805"/>
                    <a:pt x="508981" y="778431"/>
                    <a:pt x="508981" y="770568"/>
                  </a:cubicBezTo>
                  <a:lnTo>
                    <a:pt x="508981" y="364745"/>
                  </a:lnTo>
                  <a:lnTo>
                    <a:pt x="512905" y="355271"/>
                  </a:lnTo>
                  <a:lnTo>
                    <a:pt x="486862" y="355271"/>
                  </a:lnTo>
                  <a:lnTo>
                    <a:pt x="489910" y="359792"/>
                  </a:lnTo>
                  <a:cubicBezTo>
                    <a:pt x="493248" y="367684"/>
                    <a:pt x="495094" y="376360"/>
                    <a:pt x="495094" y="385468"/>
                  </a:cubicBezTo>
                  <a:lnTo>
                    <a:pt x="495094" y="718840"/>
                  </a:lnTo>
                  <a:cubicBezTo>
                    <a:pt x="495094" y="737056"/>
                    <a:pt x="487710" y="753547"/>
                    <a:pt x="475773" y="765484"/>
                  </a:cubicBezTo>
                  <a:lnTo>
                    <a:pt x="472060" y="767022"/>
                  </a:lnTo>
                  <a:lnTo>
                    <a:pt x="474548" y="768053"/>
                  </a:lnTo>
                  <a:cubicBezTo>
                    <a:pt x="478664" y="772169"/>
                    <a:pt x="481210" y="777856"/>
                    <a:pt x="481210" y="784137"/>
                  </a:cubicBezTo>
                  <a:lnTo>
                    <a:pt x="481210" y="1314504"/>
                  </a:lnTo>
                  <a:cubicBezTo>
                    <a:pt x="481210" y="1320786"/>
                    <a:pt x="478664" y="1326472"/>
                    <a:pt x="474548" y="1330589"/>
                  </a:cubicBezTo>
                  <a:lnTo>
                    <a:pt x="459190" y="1336950"/>
                  </a:lnTo>
                  <a:lnTo>
                    <a:pt x="471596" y="1356226"/>
                  </a:lnTo>
                  <a:cubicBezTo>
                    <a:pt x="474720" y="1363964"/>
                    <a:pt x="476448" y="1372473"/>
                    <a:pt x="476448" y="1381404"/>
                  </a:cubicBezTo>
                  <a:cubicBezTo>
                    <a:pt x="476448" y="1417129"/>
                    <a:pt x="448803" y="1446089"/>
                    <a:pt x="414702" y="1446089"/>
                  </a:cubicBezTo>
                  <a:cubicBezTo>
                    <a:pt x="380601" y="1446089"/>
                    <a:pt x="352956" y="1417129"/>
                    <a:pt x="352956" y="1381404"/>
                  </a:cubicBezTo>
                  <a:cubicBezTo>
                    <a:pt x="352956" y="1372473"/>
                    <a:pt x="354684" y="1363964"/>
                    <a:pt x="357808" y="1356226"/>
                  </a:cubicBezTo>
                  <a:lnTo>
                    <a:pt x="370020" y="1337251"/>
                  </a:lnTo>
                  <a:lnTo>
                    <a:pt x="367479" y="1337251"/>
                  </a:lnTo>
                  <a:cubicBezTo>
                    <a:pt x="354916" y="1337251"/>
                    <a:pt x="344732" y="1327067"/>
                    <a:pt x="344732" y="1314504"/>
                  </a:cubicBezTo>
                  <a:lnTo>
                    <a:pt x="344732" y="784805"/>
                  </a:lnTo>
                  <a:lnTo>
                    <a:pt x="253970" y="784805"/>
                  </a:lnTo>
                  <a:lnTo>
                    <a:pt x="253970" y="1314504"/>
                  </a:lnTo>
                  <a:cubicBezTo>
                    <a:pt x="253970" y="1320786"/>
                    <a:pt x="251424" y="1326472"/>
                    <a:pt x="247308" y="1330589"/>
                  </a:cubicBezTo>
                  <a:lnTo>
                    <a:pt x="234727" y="1335800"/>
                  </a:lnTo>
                  <a:lnTo>
                    <a:pt x="248782" y="1356226"/>
                  </a:lnTo>
                  <a:cubicBezTo>
                    <a:pt x="252123" y="1363964"/>
                    <a:pt x="253970" y="1372473"/>
                    <a:pt x="253970" y="1381404"/>
                  </a:cubicBezTo>
                  <a:cubicBezTo>
                    <a:pt x="253970" y="1417129"/>
                    <a:pt x="224413" y="1446089"/>
                    <a:pt x="187952" y="1446089"/>
                  </a:cubicBezTo>
                  <a:cubicBezTo>
                    <a:pt x="151491" y="1446089"/>
                    <a:pt x="121934" y="1417129"/>
                    <a:pt x="121934" y="1381404"/>
                  </a:cubicBezTo>
                  <a:cubicBezTo>
                    <a:pt x="121934" y="1372473"/>
                    <a:pt x="123781" y="1363964"/>
                    <a:pt x="127122" y="1356226"/>
                  </a:cubicBezTo>
                  <a:lnTo>
                    <a:pt x="140192" y="1337232"/>
                  </a:lnTo>
                  <a:lnTo>
                    <a:pt x="124154" y="1330589"/>
                  </a:lnTo>
                  <a:cubicBezTo>
                    <a:pt x="120038" y="1326472"/>
                    <a:pt x="117492" y="1320786"/>
                    <a:pt x="117492" y="1314504"/>
                  </a:cubicBezTo>
                  <a:lnTo>
                    <a:pt x="117492" y="784137"/>
                  </a:lnTo>
                  <a:cubicBezTo>
                    <a:pt x="117492" y="777856"/>
                    <a:pt x="120038" y="772169"/>
                    <a:pt x="124154" y="768053"/>
                  </a:cubicBezTo>
                  <a:lnTo>
                    <a:pt x="124492" y="767913"/>
                  </a:lnTo>
                  <a:lnTo>
                    <a:pt x="118630" y="765484"/>
                  </a:lnTo>
                  <a:cubicBezTo>
                    <a:pt x="106693" y="753547"/>
                    <a:pt x="99309" y="737056"/>
                    <a:pt x="99309" y="718840"/>
                  </a:cubicBezTo>
                  <a:lnTo>
                    <a:pt x="99309" y="385468"/>
                  </a:lnTo>
                  <a:cubicBezTo>
                    <a:pt x="99309" y="376360"/>
                    <a:pt x="101155" y="367684"/>
                    <a:pt x="104493" y="359792"/>
                  </a:cubicBezTo>
                  <a:lnTo>
                    <a:pt x="107541" y="355271"/>
                  </a:lnTo>
                  <a:lnTo>
                    <a:pt x="81604" y="355271"/>
                  </a:lnTo>
                  <a:lnTo>
                    <a:pt x="85422" y="364488"/>
                  </a:lnTo>
                  <a:lnTo>
                    <a:pt x="85422" y="770825"/>
                  </a:lnTo>
                  <a:cubicBezTo>
                    <a:pt x="85422" y="778546"/>
                    <a:pt x="79163" y="784805"/>
                    <a:pt x="71442" y="784805"/>
                  </a:cubicBezTo>
                  <a:lnTo>
                    <a:pt x="15522" y="784805"/>
                  </a:lnTo>
                  <a:cubicBezTo>
                    <a:pt x="7801" y="784805"/>
                    <a:pt x="1542" y="778546"/>
                    <a:pt x="1542" y="770825"/>
                  </a:cubicBezTo>
                  <a:lnTo>
                    <a:pt x="1542" y="364488"/>
                  </a:lnTo>
                  <a:lnTo>
                    <a:pt x="5360" y="355271"/>
                  </a:lnTo>
                  <a:lnTo>
                    <a:pt x="0" y="355271"/>
                  </a:lnTo>
                  <a:lnTo>
                    <a:pt x="0" y="272382"/>
                  </a:lnTo>
                  <a:cubicBezTo>
                    <a:pt x="0" y="238049"/>
                    <a:pt x="75538" y="208590"/>
                    <a:pt x="183192" y="196007"/>
                  </a:cubicBezTo>
                  <a:lnTo>
                    <a:pt x="205960" y="194737"/>
                  </a:lnTo>
                  <a:lnTo>
                    <a:pt x="193591" y="172024"/>
                  </a:lnTo>
                  <a:cubicBezTo>
                    <a:pt x="188531" y="157209"/>
                    <a:pt x="185732" y="140922"/>
                    <a:pt x="185732" y="123825"/>
                  </a:cubicBezTo>
                  <a:cubicBezTo>
                    <a:pt x="185732" y="55438"/>
                    <a:pt x="230509" y="0"/>
                    <a:pt x="285745" y="0"/>
                  </a:cubicBezTo>
                  <a:close/>
                </a:path>
              </a:pathLst>
            </a:custGeom>
            <a:solidFill>
              <a:srgbClr val="0033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>
                <a:solidFill>
                  <a:srgbClr val="FFFFFE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7C6AABB-98B5-EF67-BC8F-8790A3490F55}"/>
                </a:ext>
              </a:extLst>
            </p:cNvPr>
            <p:cNvSpPr txBox="1"/>
            <p:nvPr/>
          </p:nvSpPr>
          <p:spPr>
            <a:xfrm>
              <a:off x="7801315" y="670344"/>
              <a:ext cx="14171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>
                <a:defRPr sz="1200" b="1">
                  <a:solidFill>
                    <a:srgbClr val="383A42"/>
                  </a:solidFill>
                  <a:effectLst/>
                  <a:latin typeface="+mn-lt"/>
                </a:defRPr>
              </a:lvl1pPr>
            </a:lstStyle>
            <a:p>
              <a:r>
                <a:rPr lang="en-US" dirty="0"/>
                <a:t>Project Manager</a:t>
              </a:r>
              <a:endParaRPr lang="en-US" b="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2924A91-B75B-A86E-48E1-5E6B538BA764}"/>
              </a:ext>
            </a:extLst>
          </p:cNvPr>
          <p:cNvSpPr txBox="1"/>
          <p:nvPr/>
        </p:nvSpPr>
        <p:spPr>
          <a:xfrm>
            <a:off x="85060" y="857087"/>
            <a:ext cx="885964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21 features in the training set and 20 in the test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+mn-lt"/>
              </a:rPr>
              <a:t>Target: </a:t>
            </a:r>
            <a:r>
              <a:rPr lang="en-US" b="1" dirty="0">
                <a:latin typeface="+mn-lt"/>
              </a:rPr>
              <a:t>Premium Amount </a:t>
            </a:r>
            <a:r>
              <a:rPr lang="en-US" dirty="0">
                <a:latin typeface="+mn-lt"/>
              </a:rPr>
              <a:t>(Regression)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+mn-lt"/>
              </a:rPr>
              <a:t>Large data set: </a:t>
            </a:r>
            <a:r>
              <a:rPr lang="en-US" b="1" i="1" dirty="0">
                <a:latin typeface="+mn-lt"/>
              </a:rPr>
              <a:t>Train </a:t>
            </a:r>
            <a:r>
              <a:rPr lang="en-US" b="1" dirty="0">
                <a:latin typeface="+mn-lt"/>
              </a:rPr>
              <a:t>– </a:t>
            </a:r>
            <a:r>
              <a:rPr lang="en-US" b="1" i="0" dirty="0">
                <a:solidFill>
                  <a:srgbClr val="1F1F1F"/>
                </a:solidFill>
                <a:effectLst/>
                <a:latin typeface="+mn-lt"/>
              </a:rPr>
              <a:t>1.2 Million</a:t>
            </a:r>
            <a:r>
              <a:rPr lang="en-US" b="1" dirty="0">
                <a:latin typeface="+mn-lt"/>
              </a:rPr>
              <a:t>; Test – </a:t>
            </a:r>
            <a:r>
              <a:rPr lang="en-US" b="1" i="0" dirty="0">
                <a:solidFill>
                  <a:srgbClr val="1F1F1F"/>
                </a:solidFill>
                <a:effectLst/>
                <a:latin typeface="+mn-lt"/>
              </a:rPr>
              <a:t>0.8 Million</a:t>
            </a:r>
            <a:endParaRPr lang="en-US" b="1" i="1" dirty="0">
              <a:latin typeface="+mn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C6351A2-014A-C368-7CF3-B34B65A5D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1" y="1840303"/>
            <a:ext cx="8859649" cy="28614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43EEB5-E02A-28C0-902C-31D73C3FAC5C}"/>
              </a:ext>
            </a:extLst>
          </p:cNvPr>
          <p:cNvSpPr txBox="1"/>
          <p:nvPr/>
        </p:nvSpPr>
        <p:spPr>
          <a:xfrm>
            <a:off x="5376209" y="1047605"/>
            <a:ext cx="383930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Train &amp; Test Data are synthetic but based on real-world data. Synthetically generated by a trained deep learning model.</a:t>
            </a:r>
          </a:p>
        </p:txBody>
      </p:sp>
    </p:spTree>
    <p:extLst>
      <p:ext uri="{BB962C8B-B14F-4D97-AF65-F5344CB8AC3E}">
        <p14:creationId xmlns:p14="http://schemas.microsoft.com/office/powerpoint/2010/main" val="2037304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54EEEE7-6A22-85DD-C1F5-D6A1CD969F71}"/>
              </a:ext>
            </a:extLst>
          </p:cNvPr>
          <p:cNvSpPr txBox="1"/>
          <p:nvPr/>
        </p:nvSpPr>
        <p:spPr>
          <a:xfrm>
            <a:off x="124694" y="519445"/>
            <a:ext cx="49396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Distributions of numerical features - Histograms</a:t>
            </a:r>
            <a:endParaRPr lang="en-US" sz="1600" dirty="0">
              <a:solidFill>
                <a:srgbClr val="FF0000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32AFA-4591-AE50-DD31-5E908C54F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5" y="989611"/>
            <a:ext cx="2278535" cy="173657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B2D439B-B3B1-E2F6-5CB5-362614180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0586" y="942433"/>
            <a:ext cx="2160343" cy="16688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46BF420-556E-B4CD-1DAB-3B7A0FA52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8285" y="989611"/>
            <a:ext cx="2096832" cy="159808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4F36562-90D0-4A4C-7F2B-FB245C3AE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2473" y="966022"/>
            <a:ext cx="2096832" cy="159808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C38BCAC-5DE5-4339-7D83-8176BC59CE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695" y="2859813"/>
            <a:ext cx="2278535" cy="173657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028A4FD-B5C3-E3E5-44E1-26A75F7A16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5868" y="2859813"/>
            <a:ext cx="2180284" cy="168426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6710ACC-562B-A57B-CF17-0FC7571890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68790" y="2859813"/>
            <a:ext cx="1984498" cy="153301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1FB50D5-B7D9-65D0-9214-E5A8B26543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95926" y="2859813"/>
            <a:ext cx="2011452" cy="153301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1271D2E4-5A68-9DFD-001D-08BEF04EBD3E}"/>
              </a:ext>
            </a:extLst>
          </p:cNvPr>
          <p:cNvSpPr txBox="1"/>
          <p:nvPr/>
        </p:nvSpPr>
        <p:spPr>
          <a:xfrm>
            <a:off x="1597122" y="57780"/>
            <a:ext cx="248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EDA [Contd….]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D55E94-4A0F-2151-33B9-93643FD5E38B}"/>
              </a:ext>
            </a:extLst>
          </p:cNvPr>
          <p:cNvSpPr txBox="1"/>
          <p:nvPr/>
        </p:nvSpPr>
        <p:spPr>
          <a:xfrm>
            <a:off x="1053826" y="1280633"/>
            <a:ext cx="13494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Right Skewed</a:t>
            </a:r>
          </a:p>
          <a:p>
            <a:r>
              <a:rPr lang="en-US" sz="1200" dirty="0"/>
              <a:t>Transformation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3688F7-74E5-EFDF-DB13-9300A70B3174}"/>
              </a:ext>
            </a:extLst>
          </p:cNvPr>
          <p:cNvSpPr txBox="1"/>
          <p:nvPr/>
        </p:nvSpPr>
        <p:spPr>
          <a:xfrm>
            <a:off x="3080882" y="1765066"/>
            <a:ext cx="15700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Near Uniform</a:t>
            </a:r>
          </a:p>
          <a:p>
            <a:r>
              <a:rPr lang="en-US" sz="1200" dirty="0"/>
              <a:t>No Transformation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FCFA5-8ADB-3088-BD11-15F4F9B7B97C}"/>
              </a:ext>
            </a:extLst>
          </p:cNvPr>
          <p:cNvSpPr txBox="1"/>
          <p:nvPr/>
        </p:nvSpPr>
        <p:spPr>
          <a:xfrm>
            <a:off x="5280496" y="1742298"/>
            <a:ext cx="15546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Periodic</a:t>
            </a:r>
          </a:p>
          <a:p>
            <a:r>
              <a:rPr lang="en-US" sz="1200" dirty="0"/>
              <a:t>No Transformation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35E349-653A-9338-47E7-CCE6632669FD}"/>
              </a:ext>
            </a:extLst>
          </p:cNvPr>
          <p:cNvSpPr txBox="1"/>
          <p:nvPr/>
        </p:nvSpPr>
        <p:spPr>
          <a:xfrm>
            <a:off x="7437331" y="1512791"/>
            <a:ext cx="15700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Near Normal</a:t>
            </a:r>
          </a:p>
          <a:p>
            <a:r>
              <a:rPr lang="en-US" sz="1200" dirty="0"/>
              <a:t>No Transformation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CC927A-EA82-156B-0450-4ACA7A881FDF}"/>
              </a:ext>
            </a:extLst>
          </p:cNvPr>
          <p:cNvSpPr txBox="1"/>
          <p:nvPr/>
        </p:nvSpPr>
        <p:spPr>
          <a:xfrm>
            <a:off x="1053826" y="3375974"/>
            <a:ext cx="13494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Right Skewed</a:t>
            </a:r>
          </a:p>
          <a:p>
            <a:r>
              <a:rPr lang="en-US" sz="1200" dirty="0"/>
              <a:t>Transformation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33477A-27A7-3016-5AF0-F0D57CC0431A}"/>
              </a:ext>
            </a:extLst>
          </p:cNvPr>
          <p:cNvSpPr txBox="1"/>
          <p:nvPr/>
        </p:nvSpPr>
        <p:spPr>
          <a:xfrm>
            <a:off x="5298667" y="3497266"/>
            <a:ext cx="15546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Periodic</a:t>
            </a:r>
          </a:p>
          <a:p>
            <a:r>
              <a:rPr lang="en-US" sz="1200" dirty="0"/>
              <a:t>No Transformation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F9A490-1C16-6C22-20E5-426AB52D348F}"/>
              </a:ext>
            </a:extLst>
          </p:cNvPr>
          <p:cNvSpPr txBox="1"/>
          <p:nvPr/>
        </p:nvSpPr>
        <p:spPr>
          <a:xfrm>
            <a:off x="3126949" y="3606806"/>
            <a:ext cx="15700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Near Uniform</a:t>
            </a:r>
          </a:p>
          <a:p>
            <a:r>
              <a:rPr lang="en-US" sz="1200" dirty="0"/>
              <a:t>No Transformation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26C26-4D80-A04C-6F09-388192F5CF74}"/>
              </a:ext>
            </a:extLst>
          </p:cNvPr>
          <p:cNvSpPr txBox="1"/>
          <p:nvPr/>
        </p:nvSpPr>
        <p:spPr>
          <a:xfrm>
            <a:off x="7576853" y="3450102"/>
            <a:ext cx="15546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Distinct peaks</a:t>
            </a:r>
          </a:p>
        </p:txBody>
      </p:sp>
    </p:spTree>
    <p:extLst>
      <p:ext uri="{BB962C8B-B14F-4D97-AF65-F5344CB8AC3E}">
        <p14:creationId xmlns:p14="http://schemas.microsoft.com/office/powerpoint/2010/main" val="3754551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795F555F-78FF-1029-3566-F786E0A92ED3}"/>
              </a:ext>
            </a:extLst>
          </p:cNvPr>
          <p:cNvSpPr txBox="1"/>
          <p:nvPr/>
        </p:nvSpPr>
        <p:spPr>
          <a:xfrm>
            <a:off x="85059" y="532328"/>
            <a:ext cx="73818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Distribution of Categorical features</a:t>
            </a:r>
            <a:r>
              <a:rPr lang="en-US" sz="1600" dirty="0"/>
              <a:t> </a:t>
            </a:r>
            <a:r>
              <a:rPr lang="en-US" sz="1600" b="1" dirty="0"/>
              <a:t>– Box Plots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09A950-C03A-0F9E-CED4-B897543F0D06}"/>
              </a:ext>
            </a:extLst>
          </p:cNvPr>
          <p:cNvSpPr txBox="1"/>
          <p:nvPr/>
        </p:nvSpPr>
        <p:spPr>
          <a:xfrm>
            <a:off x="1597122" y="57780"/>
            <a:ext cx="248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EDA [Contd….]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ABF89A-F977-5B3D-4C48-7F48510717B5}"/>
              </a:ext>
            </a:extLst>
          </p:cNvPr>
          <p:cNvSpPr txBox="1"/>
          <p:nvPr/>
        </p:nvSpPr>
        <p:spPr>
          <a:xfrm>
            <a:off x="85059" y="88376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+mj-lt"/>
              </a:rPr>
              <a:t>20% Sampled Data (Seed: 42)</a:t>
            </a:r>
            <a:endParaRPr lang="en-US" dirty="0"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71BA58-1862-FA68-FF9C-7AE214222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9" y="1145810"/>
            <a:ext cx="2520508" cy="1797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B6ADCEC-4E1F-11ED-05DD-0683BEE5F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746" y="1168217"/>
            <a:ext cx="2520508" cy="182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85C2B39-E341-C102-3376-E9CE019E22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8433" y="1140743"/>
            <a:ext cx="2520508" cy="1876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7695F75-B37E-A598-3BD9-DCB9A61A9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9" y="2943104"/>
            <a:ext cx="2520508" cy="172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3CBA857-FCC2-B322-F670-C4C69B117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128" y="2994153"/>
            <a:ext cx="2523744" cy="1839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D89CA15-DE34-6D88-81E2-52D6D4482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253" y="3065497"/>
            <a:ext cx="2430512" cy="187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755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795F555F-78FF-1029-3566-F786E0A92ED3}"/>
              </a:ext>
            </a:extLst>
          </p:cNvPr>
          <p:cNvSpPr txBox="1"/>
          <p:nvPr/>
        </p:nvSpPr>
        <p:spPr>
          <a:xfrm>
            <a:off x="85059" y="532328"/>
            <a:ext cx="73818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Distribution of Categorical features</a:t>
            </a:r>
            <a:r>
              <a:rPr lang="en-US" sz="1600" dirty="0"/>
              <a:t> </a:t>
            </a:r>
            <a:r>
              <a:rPr lang="en-US" sz="1600" b="1" dirty="0"/>
              <a:t>– Box Plots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09A950-C03A-0F9E-CED4-B897543F0D06}"/>
              </a:ext>
            </a:extLst>
          </p:cNvPr>
          <p:cNvSpPr txBox="1"/>
          <p:nvPr/>
        </p:nvSpPr>
        <p:spPr>
          <a:xfrm>
            <a:off x="1597122" y="57780"/>
            <a:ext cx="248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EDA [Contd….]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C98D68-D39B-34B9-A85E-5B71625CF865}"/>
              </a:ext>
            </a:extLst>
          </p:cNvPr>
          <p:cNvSpPr txBox="1"/>
          <p:nvPr/>
        </p:nvSpPr>
        <p:spPr>
          <a:xfrm>
            <a:off x="85059" y="88376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+mj-lt"/>
              </a:rPr>
              <a:t>20% Sampled Data (Seed: 42)</a:t>
            </a:r>
            <a:endParaRPr lang="en-US" dirty="0">
              <a:latin typeface="+mj-l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18B622A-3FDF-1E9D-12B7-61D1FC40F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9" y="1327625"/>
            <a:ext cx="2432304" cy="174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9F75750-01BD-AB7A-673D-0EA5386FC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848" y="1327625"/>
            <a:ext cx="2432304" cy="166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853265D0-7B34-20A3-7800-38B1FE602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637" y="1327625"/>
            <a:ext cx="2432304" cy="174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6465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795F555F-78FF-1029-3566-F786E0A92ED3}"/>
              </a:ext>
            </a:extLst>
          </p:cNvPr>
          <p:cNvSpPr txBox="1"/>
          <p:nvPr/>
        </p:nvSpPr>
        <p:spPr>
          <a:xfrm>
            <a:off x="85059" y="532328"/>
            <a:ext cx="73818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Distribution of Categorical features</a:t>
            </a:r>
            <a:r>
              <a:rPr lang="en-US" sz="1600" dirty="0"/>
              <a:t> </a:t>
            </a:r>
            <a:r>
              <a:rPr lang="en-US" sz="1600" b="1" dirty="0"/>
              <a:t>– Box Plots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09A950-C03A-0F9E-CED4-B897543F0D06}"/>
              </a:ext>
            </a:extLst>
          </p:cNvPr>
          <p:cNvSpPr txBox="1"/>
          <p:nvPr/>
        </p:nvSpPr>
        <p:spPr>
          <a:xfrm>
            <a:off x="1597122" y="57780"/>
            <a:ext cx="248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EDA [Contd….]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E29DFB-FF8C-1B36-66FC-EA8D031C4A2B}"/>
              </a:ext>
            </a:extLst>
          </p:cNvPr>
          <p:cNvSpPr txBox="1"/>
          <p:nvPr/>
        </p:nvSpPr>
        <p:spPr>
          <a:xfrm>
            <a:off x="85059" y="88376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+mj-lt"/>
              </a:rPr>
              <a:t>20% Sampled Data (Seed: 100)</a:t>
            </a:r>
            <a:endParaRPr lang="en-US" dirty="0">
              <a:latin typeface="+mj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A7D44AF-B025-B1C8-9DEB-7501CA37C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47" y="1155218"/>
            <a:ext cx="2432304" cy="1734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48C996A-A9B3-50F4-8B3A-822F18632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554" y="1155218"/>
            <a:ext cx="2432304" cy="176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03CBBE85-E031-7DA8-915C-6093DA835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262" y="1155218"/>
            <a:ext cx="2432304" cy="1810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CCDBA7F6-D583-1249-2646-3AB155866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11" y="2889617"/>
            <a:ext cx="2462056" cy="176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0C27F172-871C-3E3E-FC00-C5B6A7AF1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685" y="2910447"/>
            <a:ext cx="2421859" cy="176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880869F8-CA79-348B-63C5-C91D827E5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577" y="2965626"/>
            <a:ext cx="2430512" cy="187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8750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795F555F-78FF-1029-3566-F786E0A92ED3}"/>
              </a:ext>
            </a:extLst>
          </p:cNvPr>
          <p:cNvSpPr txBox="1"/>
          <p:nvPr/>
        </p:nvSpPr>
        <p:spPr>
          <a:xfrm>
            <a:off x="85059" y="532328"/>
            <a:ext cx="73818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Distribution of Categorical features</a:t>
            </a:r>
            <a:r>
              <a:rPr lang="en-US" sz="1600" dirty="0"/>
              <a:t> </a:t>
            </a:r>
            <a:r>
              <a:rPr lang="en-US" sz="1600" b="1" dirty="0"/>
              <a:t>– Box Plots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09A950-C03A-0F9E-CED4-B897543F0D06}"/>
              </a:ext>
            </a:extLst>
          </p:cNvPr>
          <p:cNvSpPr txBox="1"/>
          <p:nvPr/>
        </p:nvSpPr>
        <p:spPr>
          <a:xfrm>
            <a:off x="1597122" y="57780"/>
            <a:ext cx="2482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EDA [Contd….]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D5A41F-6968-B98C-6157-6AD58BB80019}"/>
              </a:ext>
            </a:extLst>
          </p:cNvPr>
          <p:cNvSpPr txBox="1"/>
          <p:nvPr/>
        </p:nvSpPr>
        <p:spPr>
          <a:xfrm>
            <a:off x="85058" y="883765"/>
            <a:ext cx="30098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+mj-lt"/>
              </a:rPr>
              <a:t>20% Sampled Data (Seed: 100)</a:t>
            </a:r>
            <a:endParaRPr lang="en-US" dirty="0">
              <a:latin typeface="+mj-lt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E98E32C-4B96-5B03-3DDD-A4F5AEB63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9" y="1191087"/>
            <a:ext cx="2432304" cy="1748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0A7CAC1-039D-EA41-C178-FC0C1712D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848" y="1191087"/>
            <a:ext cx="2432304" cy="1665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4D08C220-9E41-2BF1-A047-8F4548233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637" y="1191087"/>
            <a:ext cx="2432304" cy="1744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07904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1aed4588-b8ce-43a8-a775-989538fd30d8}" enabled="0" method="" siteId="{1aed4588-b8ce-43a8-a775-989538fd30d8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4600</TotalTime>
  <Words>1480</Words>
  <Application>Microsoft Office PowerPoint</Application>
  <PresentationFormat>On-screen Show (16:9)</PresentationFormat>
  <Paragraphs>364</Paragraphs>
  <Slides>27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Montserrat</vt:lpstr>
      <vt:lpstr>Wingdings</vt:lpstr>
      <vt:lpstr>Cambria Math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A</dc:creator>
  <cp:lastModifiedBy>Jayakumar, Anand</cp:lastModifiedBy>
  <cp:revision>3</cp:revision>
  <dcterms:modified xsi:type="dcterms:W3CDTF">2025-03-11T10:37:08Z</dcterms:modified>
</cp:coreProperties>
</file>