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94" r:id="rId3"/>
    <p:sldId id="274" r:id="rId4"/>
    <p:sldId id="278" r:id="rId5"/>
    <p:sldId id="314" r:id="rId6"/>
    <p:sldId id="313" r:id="rId7"/>
    <p:sldId id="298" r:id="rId8"/>
    <p:sldId id="304" r:id="rId9"/>
    <p:sldId id="306" r:id="rId10"/>
    <p:sldId id="307" r:id="rId11"/>
    <p:sldId id="305" r:id="rId12"/>
    <p:sldId id="309" r:id="rId13"/>
    <p:sldId id="315" r:id="rId14"/>
    <p:sldId id="297" r:id="rId15"/>
    <p:sldId id="312" r:id="rId16"/>
    <p:sldId id="299" r:id="rId17"/>
    <p:sldId id="282" r:id="rId18"/>
    <p:sldId id="281" r:id="rId19"/>
    <p:sldId id="295" r:id="rId20"/>
    <p:sldId id="300" r:id="rId21"/>
    <p:sldId id="28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  <a:srgbClr val="00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E90F5-2525-4CDD-AD87-4AEE78B8502C}" v="530" dt="2025-02-04T10:25:16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F2FE90F5-2525-4CDD-AD87-4AEE78B8502C}"/>
    <pc:docChg chg="undo custSel addSld delSld modSld sldOrd">
      <pc:chgData name="Jayakumar, Anand" userId="6cc3a520-efbc-4e1c-bd39-3e6623e0a555" providerId="ADAL" clId="{F2FE90F5-2525-4CDD-AD87-4AEE78B8502C}" dt="2025-02-04T10:25:07.387" v="7293" actId="207"/>
      <pc:docMkLst>
        <pc:docMk/>
      </pc:docMkLst>
      <pc:sldChg chg="modSp mod ord">
        <pc:chgData name="Jayakumar, Anand" userId="6cc3a520-efbc-4e1c-bd39-3e6623e0a555" providerId="ADAL" clId="{F2FE90F5-2525-4CDD-AD87-4AEE78B8502C}" dt="2025-02-01T17:12:37.888" v="5089"/>
        <pc:sldMkLst>
          <pc:docMk/>
          <pc:sldMk cId="0" sldId="256"/>
        </pc:sldMkLst>
        <pc:spChg chg="mod">
          <ac:chgData name="Jayakumar, Anand" userId="6cc3a520-efbc-4e1c-bd39-3e6623e0a555" providerId="ADAL" clId="{F2FE90F5-2525-4CDD-AD87-4AEE78B8502C}" dt="2025-01-30T11:23:14.322" v="12" actId="20577"/>
          <ac:spMkLst>
            <pc:docMk/>
            <pc:sldMk cId="0" sldId="256"/>
            <ac:spMk id="2" creationId="{18C80319-461A-1F6C-FB28-6711938FECF9}"/>
          </ac:spMkLst>
        </pc:spChg>
        <pc:spChg chg="mod">
          <ac:chgData name="Jayakumar, Anand" userId="6cc3a520-efbc-4e1c-bd39-3e6623e0a555" providerId="ADAL" clId="{F2FE90F5-2525-4CDD-AD87-4AEE78B8502C}" dt="2025-01-30T11:22:59.937" v="3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">
        <pc:chgData name="Jayakumar, Anand" userId="6cc3a520-efbc-4e1c-bd39-3e6623e0a555" providerId="ADAL" clId="{F2FE90F5-2525-4CDD-AD87-4AEE78B8502C}" dt="2025-02-04T08:01:53.273" v="7185" actId="255"/>
        <pc:sldMkLst>
          <pc:docMk/>
          <pc:sldMk cId="189554399" sldId="274"/>
        </pc:sldMkLst>
        <pc:spChg chg="mod">
          <ac:chgData name="Jayakumar, Anand" userId="6cc3a520-efbc-4e1c-bd39-3e6623e0a555" providerId="ADAL" clId="{F2FE90F5-2525-4CDD-AD87-4AEE78B8502C}" dt="2025-02-01T17:13:31.982" v="5149" actId="20577"/>
          <ac:spMkLst>
            <pc:docMk/>
            <pc:sldMk cId="189554399" sldId="274"/>
            <ac:spMk id="10" creationId="{DB0FC7E5-E649-9676-8EE4-6E7298F51AC5}"/>
          </ac:spMkLst>
        </pc:spChg>
        <pc:spChg chg="del mod">
          <ac:chgData name="Jayakumar, Anand" userId="6cc3a520-efbc-4e1c-bd39-3e6623e0a555" providerId="ADAL" clId="{F2FE90F5-2525-4CDD-AD87-4AEE78B8502C}" dt="2025-02-01T17:13:38.174" v="5150" actId="478"/>
          <ac:spMkLst>
            <pc:docMk/>
            <pc:sldMk cId="189554399" sldId="274"/>
            <ac:spMk id="12" creationId="{D483BBD0-3790-5F02-C6A2-8935E8749167}"/>
          </ac:spMkLst>
        </pc:spChg>
        <pc:graphicFrameChg chg="add mod modGraphic">
          <ac:chgData name="Jayakumar, Anand" userId="6cc3a520-efbc-4e1c-bd39-3e6623e0a555" providerId="ADAL" clId="{F2FE90F5-2525-4CDD-AD87-4AEE78B8502C}" dt="2025-02-04T08:01:53.273" v="7185" actId="255"/>
          <ac:graphicFrameMkLst>
            <pc:docMk/>
            <pc:sldMk cId="189554399" sldId="274"/>
            <ac:graphicFrameMk id="2" creationId="{EBFBE998-E1C1-1AA0-DD5F-87A3011A2D90}"/>
          </ac:graphicFrameMkLst>
        </pc:graphicFrameChg>
      </pc:sldChg>
      <pc:sldChg chg="addSp delSp modSp mod">
        <pc:chgData name="Jayakumar, Anand" userId="6cc3a520-efbc-4e1c-bd39-3e6623e0a555" providerId="ADAL" clId="{F2FE90F5-2525-4CDD-AD87-4AEE78B8502C}" dt="2025-02-04T09:55:07.847" v="7221" actId="113"/>
        <pc:sldMkLst>
          <pc:docMk/>
          <pc:sldMk cId="2037304628" sldId="278"/>
        </pc:sldMkLst>
        <pc:spChg chg="mod">
          <ac:chgData name="Jayakumar, Anand" userId="6cc3a520-efbc-4e1c-bd39-3e6623e0a555" providerId="ADAL" clId="{F2FE90F5-2525-4CDD-AD87-4AEE78B8502C}" dt="2025-01-31T17:38:07.397" v="3623" actId="1076"/>
          <ac:spMkLst>
            <pc:docMk/>
            <pc:sldMk cId="2037304628" sldId="278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0T12:34:28.978" v="604"/>
          <ac:spMkLst>
            <pc:docMk/>
            <pc:sldMk cId="2037304628" sldId="278"/>
            <ac:spMk id="4" creationId="{2711F25E-46A3-601B-645A-63C57C5D022C}"/>
          </ac:spMkLst>
        </pc:spChg>
        <pc:spChg chg="add mod">
          <ac:chgData name="Jayakumar, Anand" userId="6cc3a520-efbc-4e1c-bd39-3e6623e0a555" providerId="ADAL" clId="{F2FE90F5-2525-4CDD-AD87-4AEE78B8502C}" dt="2025-01-31T17:40:20.244" v="3649" actId="1076"/>
          <ac:spMkLst>
            <pc:docMk/>
            <pc:sldMk cId="2037304628" sldId="278"/>
            <ac:spMk id="4" creationId="{FC43EEB5-E02A-28C0-902C-31D73C3FAC5C}"/>
          </ac:spMkLst>
        </pc:spChg>
        <pc:spChg chg="mod">
          <ac:chgData name="Jayakumar, Anand" userId="6cc3a520-efbc-4e1c-bd39-3e6623e0a555" providerId="ADAL" clId="{F2FE90F5-2525-4CDD-AD87-4AEE78B8502C}" dt="2025-01-31T17:40:08.011" v="3647" actId="14100"/>
          <ac:spMkLst>
            <pc:docMk/>
            <pc:sldMk cId="2037304628" sldId="27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2-04T09:55:07.847" v="7221" actId="113"/>
          <ac:spMkLst>
            <pc:docMk/>
            <pc:sldMk cId="2037304628" sldId="278"/>
            <ac:spMk id="12" creationId="{B2924A91-B75B-A86E-48E1-5E6B538BA764}"/>
          </ac:spMkLst>
        </pc:spChg>
        <pc:graphicFrameChg chg="add del mod modGraphic">
          <ac:chgData name="Jayakumar, Anand" userId="6cc3a520-efbc-4e1c-bd39-3e6623e0a555" providerId="ADAL" clId="{F2FE90F5-2525-4CDD-AD87-4AEE78B8502C}" dt="2025-01-30T12:48:45.507" v="979" actId="478"/>
          <ac:graphicFrameMkLst>
            <pc:docMk/>
            <pc:sldMk cId="2037304628" sldId="278"/>
            <ac:graphicFrameMk id="5" creationId="{5269752A-ECAB-3503-AE5C-30071F3E9BE3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3:07:32.416" v="986" actId="478"/>
          <ac:graphicFrameMkLst>
            <pc:docMk/>
            <pc:sldMk cId="2037304628" sldId="278"/>
            <ac:graphicFrameMk id="7" creationId="{422EA7C6-2F46-8556-21D2-58F17B21CAAD}"/>
          </ac:graphicFrameMkLst>
        </pc:graphicFrameChg>
        <pc:picChg chg="add del mod">
          <ac:chgData name="Jayakumar, Anand" userId="6cc3a520-efbc-4e1c-bd39-3e6623e0a555" providerId="ADAL" clId="{F2FE90F5-2525-4CDD-AD87-4AEE78B8502C}" dt="2025-01-30T13:09:13.512" v="998" actId="478"/>
          <ac:picMkLst>
            <pc:docMk/>
            <pc:sldMk cId="2037304628" sldId="278"/>
            <ac:picMk id="9" creationId="{0CD3CEA9-B1A5-8970-7038-75A39F0FAA45}"/>
          </ac:picMkLst>
        </pc:picChg>
        <pc:picChg chg="add del">
          <ac:chgData name="Jayakumar, Anand" userId="6cc3a520-efbc-4e1c-bd39-3e6623e0a555" providerId="ADAL" clId="{F2FE90F5-2525-4CDD-AD87-4AEE78B8502C}" dt="2025-01-30T13:23:28.409" v="1000" actId="478"/>
          <ac:picMkLst>
            <pc:docMk/>
            <pc:sldMk cId="2037304628" sldId="278"/>
            <ac:picMk id="11" creationId="{4E5BB721-DCEF-8665-0C85-CFF048DB5E8C}"/>
          </ac:picMkLst>
        </pc:picChg>
        <pc:picChg chg="add mod">
          <ac:chgData name="Jayakumar, Anand" userId="6cc3a520-efbc-4e1c-bd39-3e6623e0a555" providerId="ADAL" clId="{F2FE90F5-2525-4CDD-AD87-4AEE78B8502C}" dt="2025-01-30T13:26:35.185" v="1030" actId="14100"/>
          <ac:picMkLst>
            <pc:docMk/>
            <pc:sldMk cId="2037304628" sldId="278"/>
            <ac:picMk id="13" creationId="{5C6351A2-014A-C368-7CF3-B34B65A5D38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5" creationId="{BDF693DD-3B01-AA06-2C6A-CE81C12C8C9E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7" creationId="{41CDA0AB-F282-AC63-18DE-62FE340D4AE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9" creationId="{30E39E2F-509D-C507-72D7-91E11373F6A6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2" creationId="{26BA796B-BC89-BD4E-4F75-07227F7E46C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4" creationId="{AA97BF8C-DCC6-F3D7-70C7-F9F631A79A4F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6" creationId="{7757CE92-86B9-58DD-A33F-4E1D4B73C42B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8" creationId="{9DBF57FA-837B-B185-77EC-2404D2FB5E78}"/>
          </ac:picMkLst>
        </pc:picChg>
        <pc:picChg chg="del mod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30" creationId="{E6F6C262-932E-F7F0-6DBB-EAFB2A226993}"/>
          </ac:picMkLst>
        </pc:picChg>
      </pc:sldChg>
      <pc:sldChg chg="modSp mod">
        <pc:chgData name="Jayakumar, Anand" userId="6cc3a520-efbc-4e1c-bd39-3e6623e0a555" providerId="ADAL" clId="{F2FE90F5-2525-4CDD-AD87-4AEE78B8502C}" dt="2025-02-04T09:55:34.717" v="7229" actId="20577"/>
        <pc:sldMkLst>
          <pc:docMk/>
          <pc:sldMk cId="676448635" sldId="281"/>
        </pc:sldMkLst>
        <pc:spChg chg="mod">
          <ac:chgData name="Jayakumar, Anand" userId="6cc3a520-efbc-4e1c-bd39-3e6623e0a555" providerId="ADAL" clId="{F2FE90F5-2525-4CDD-AD87-4AEE78B8502C}" dt="2025-02-04T09:55:34.717" v="7229" actId="20577"/>
          <ac:spMkLst>
            <pc:docMk/>
            <pc:sldMk cId="676448635" sldId="281"/>
            <ac:spMk id="14" creationId="{609244F5-6134-3D2C-A52D-4A4BB407CC00}"/>
          </ac:spMkLst>
        </pc:spChg>
      </pc:sldChg>
      <pc:sldChg chg="delSp mod">
        <pc:chgData name="Jayakumar, Anand" userId="6cc3a520-efbc-4e1c-bd39-3e6623e0a555" providerId="ADAL" clId="{F2FE90F5-2525-4CDD-AD87-4AEE78B8502C}" dt="2025-02-04T09:42:40.506" v="7186" actId="478"/>
        <pc:sldMkLst>
          <pc:docMk/>
          <pc:sldMk cId="688515583" sldId="282"/>
        </pc:sldMkLst>
        <pc:spChg chg="del">
          <ac:chgData name="Jayakumar, Anand" userId="6cc3a520-efbc-4e1c-bd39-3e6623e0a555" providerId="ADAL" clId="{F2FE90F5-2525-4CDD-AD87-4AEE78B8502C}" dt="2025-02-04T09:42:40.506" v="7186" actId="478"/>
          <ac:spMkLst>
            <pc:docMk/>
            <pc:sldMk cId="688515583" sldId="282"/>
            <ac:spMk id="21" creationId="{D4E0F212-D117-67FE-F046-F7E3F5CD05DD}"/>
          </ac:spMkLst>
        </pc:spChg>
        <pc:graphicFrameChg chg="del">
          <ac:chgData name="Jayakumar, Anand" userId="6cc3a520-efbc-4e1c-bd39-3e6623e0a555" providerId="ADAL" clId="{F2FE90F5-2525-4CDD-AD87-4AEE78B8502C}" dt="2025-02-04T09:42:40.506" v="7186" actId="478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picChg chg="del">
          <ac:chgData name="Jayakumar, Anand" userId="6cc3a520-efbc-4e1c-bd39-3e6623e0a555" providerId="ADAL" clId="{F2FE90F5-2525-4CDD-AD87-4AEE78B8502C}" dt="2025-02-04T09:42:40.506" v="7186" actId="478"/>
          <ac:picMkLst>
            <pc:docMk/>
            <pc:sldMk cId="688515583" sldId="282"/>
            <ac:picMk id="17" creationId="{C7B92BDE-3CAD-AF20-3265-6FB1EDFB769E}"/>
          </ac:picMkLst>
        </pc:picChg>
      </pc:sldChg>
      <pc:sldChg chg="del">
        <pc:chgData name="Jayakumar, Anand" userId="6cc3a520-efbc-4e1c-bd39-3e6623e0a555" providerId="ADAL" clId="{F2FE90F5-2525-4CDD-AD87-4AEE78B8502C}" dt="2025-02-04T09:55:58.104" v="7230" actId="47"/>
        <pc:sldMkLst>
          <pc:docMk/>
          <pc:sldMk cId="2767615457" sldId="285"/>
        </pc:sldMkLst>
      </pc:sldChg>
      <pc:sldChg chg="modSp mod ord">
        <pc:chgData name="Jayakumar, Anand" userId="6cc3a520-efbc-4e1c-bd39-3e6623e0a555" providerId="ADAL" clId="{F2FE90F5-2525-4CDD-AD87-4AEE78B8502C}" dt="2025-02-01T17:12:30.055" v="5087"/>
        <pc:sldMkLst>
          <pc:docMk/>
          <pc:sldMk cId="1623917575" sldId="294"/>
        </pc:sldMkLst>
        <pc:spChg chg="mod">
          <ac:chgData name="Jayakumar, Anand" userId="6cc3a520-efbc-4e1c-bd39-3e6623e0a555" providerId="ADAL" clId="{F2FE90F5-2525-4CDD-AD87-4AEE78B8502C}" dt="2025-01-31T17:37:59.784" v="3622" actId="1036"/>
          <ac:spMkLst>
            <pc:docMk/>
            <pc:sldMk cId="1623917575" sldId="294"/>
            <ac:spMk id="10" creationId="{DB0FC7E5-E649-9676-8EE4-6E7298F51AC5}"/>
          </ac:spMkLst>
        </pc:spChg>
      </pc:sldChg>
      <pc:sldChg chg="delSp mod">
        <pc:chgData name="Jayakumar, Anand" userId="6cc3a520-efbc-4e1c-bd39-3e6623e0a555" providerId="ADAL" clId="{F2FE90F5-2525-4CDD-AD87-4AEE78B8502C}" dt="2025-02-04T09:43:58.533" v="7187" actId="478"/>
        <pc:sldMkLst>
          <pc:docMk/>
          <pc:sldMk cId="1168321859" sldId="295"/>
        </pc:sldMkLst>
        <pc:spChg chg="del">
          <ac:chgData name="Jayakumar, Anand" userId="6cc3a520-efbc-4e1c-bd39-3e6623e0a555" providerId="ADAL" clId="{F2FE90F5-2525-4CDD-AD87-4AEE78B8502C}" dt="2025-02-04T09:43:58.533" v="7187" actId="478"/>
          <ac:spMkLst>
            <pc:docMk/>
            <pc:sldMk cId="1168321859" sldId="295"/>
            <ac:spMk id="5" creationId="{B2DC26ED-F65C-05DB-E6C2-B2CA03B15F63}"/>
          </ac:spMkLst>
        </pc:spChg>
        <pc:picChg chg="del">
          <ac:chgData name="Jayakumar, Anand" userId="6cc3a520-efbc-4e1c-bd39-3e6623e0a555" providerId="ADAL" clId="{F2FE90F5-2525-4CDD-AD87-4AEE78B8502C}" dt="2025-02-04T09:43:58.533" v="7187" actId="478"/>
          <ac:picMkLst>
            <pc:docMk/>
            <pc:sldMk cId="1168321859" sldId="295"/>
            <ac:picMk id="20" creationId="{5E162FA4-9FC7-E5BB-8492-F12348056B99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02T16:13:01.226" v="6894" actId="478"/>
        <pc:sldMkLst>
          <pc:docMk/>
          <pc:sldMk cId="658372249" sldId="297"/>
        </pc:sldMkLst>
        <pc:spChg chg="add mod topLvl">
          <ac:chgData name="Jayakumar, Anand" userId="6cc3a520-efbc-4e1c-bd39-3e6623e0a555" providerId="ADAL" clId="{F2FE90F5-2525-4CDD-AD87-4AEE78B8502C}" dt="2025-01-31T17:56:45.336" v="3995" actId="164"/>
          <ac:spMkLst>
            <pc:docMk/>
            <pc:sldMk cId="658372249" sldId="297"/>
            <ac:spMk id="4" creationId="{6D644938-F4B6-83D7-4E17-7962BD71ECED}"/>
          </ac:spMkLst>
        </pc:spChg>
        <pc:spChg chg="add mod ord topLvl">
          <ac:chgData name="Jayakumar, Anand" userId="6cc3a520-efbc-4e1c-bd39-3e6623e0a555" providerId="ADAL" clId="{F2FE90F5-2525-4CDD-AD87-4AEE78B8502C}" dt="2025-02-02T15:36:17.076" v="5651" actId="20577"/>
          <ac:spMkLst>
            <pc:docMk/>
            <pc:sldMk cId="658372249" sldId="297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49:35.116" v="3868" actId="1076"/>
          <ac:spMkLst>
            <pc:docMk/>
            <pc:sldMk cId="658372249" sldId="297"/>
            <ac:spMk id="8" creationId="{336D7EF3-C825-8A2F-FF12-95A23359E837}"/>
          </ac:spMkLst>
        </pc:spChg>
        <pc:spChg chg="mod topLvl">
          <ac:chgData name="Jayakumar, Anand" userId="6cc3a520-efbc-4e1c-bd39-3e6623e0a555" providerId="ADAL" clId="{F2FE90F5-2525-4CDD-AD87-4AEE78B8502C}" dt="2025-01-31T17:56:42.561" v="3994" actId="164"/>
          <ac:spMkLst>
            <pc:docMk/>
            <pc:sldMk cId="658372249" sldId="297"/>
            <ac:spMk id="11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1-31T17:52:05.347" v="3915" actId="164"/>
          <ac:spMkLst>
            <pc:docMk/>
            <pc:sldMk cId="658372249" sldId="297"/>
            <ac:spMk id="12" creationId="{120C52D1-77D9-3DA4-B43A-AD6E7F224C4B}"/>
          </ac:spMkLst>
        </pc:spChg>
        <pc:spChg chg="mod">
          <ac:chgData name="Jayakumar, Anand" userId="6cc3a520-efbc-4e1c-bd39-3e6623e0a555" providerId="ADAL" clId="{F2FE90F5-2525-4CDD-AD87-4AEE78B8502C}" dt="2025-01-31T17:49:49.336" v="3871" actId="14100"/>
          <ac:spMkLst>
            <pc:docMk/>
            <pc:sldMk cId="658372249" sldId="297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8" creationId="{138AD0B0-9A1F-CE04-6171-D51FF6A05E90}"/>
          </ac:grpSpMkLst>
        </pc:grpChg>
        <pc:grpChg chg="add del mod">
          <ac:chgData name="Jayakumar, Anand" userId="6cc3a520-efbc-4e1c-bd39-3e6623e0a555" providerId="ADAL" clId="{F2FE90F5-2525-4CDD-AD87-4AEE78B8502C}" dt="2025-01-31T17:50:49.487" v="3903" actId="165"/>
          <ac:grpSpMkLst>
            <pc:docMk/>
            <pc:sldMk cId="658372249" sldId="297"/>
            <ac:grpSpMk id="22" creationId="{FC1031AA-0CF1-E727-C3E5-109A5F78DEBA}"/>
          </ac:grpSpMkLst>
        </pc:grpChg>
        <pc:grpChg chg="add mod">
          <ac:chgData name="Jayakumar, Anand" userId="6cc3a520-efbc-4e1c-bd39-3e6623e0a555" providerId="ADAL" clId="{F2FE90F5-2525-4CDD-AD87-4AEE78B8502C}" dt="2025-01-31T17:51:16.849" v="3909" actId="164"/>
          <ac:grpSpMkLst>
            <pc:docMk/>
            <pc:sldMk cId="658372249" sldId="297"/>
            <ac:grpSpMk id="23" creationId="{93F93FD0-F85E-45C5-E537-26DB8C7071CD}"/>
          </ac:grpSpMkLst>
        </pc:grpChg>
        <pc:grpChg chg="add del mod">
          <ac:chgData name="Jayakumar, Anand" userId="6cc3a520-efbc-4e1c-bd39-3e6623e0a555" providerId="ADAL" clId="{F2FE90F5-2525-4CDD-AD87-4AEE78B8502C}" dt="2025-01-31T17:56:20.435" v="3990" actId="165"/>
          <ac:grpSpMkLst>
            <pc:docMk/>
            <pc:sldMk cId="658372249" sldId="297"/>
            <ac:grpSpMk id="24" creationId="{78CF8248-0406-BF19-33C0-E27CADA6953A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1-31T17:56:05.919" v="3988" actId="165"/>
          <ac:grpSpMkLst>
            <pc:docMk/>
            <pc:sldMk cId="658372249" sldId="297"/>
            <ac:grpSpMk id="26" creationId="{308EB502-4EA3-AF88-B690-5631F1B7193D}"/>
          </ac:grpSpMkLst>
        </pc:grpChg>
        <pc:grpChg chg="add del mod">
          <ac:chgData name="Jayakumar, Anand" userId="6cc3a520-efbc-4e1c-bd39-3e6623e0a555" providerId="ADAL" clId="{F2FE90F5-2525-4CDD-AD87-4AEE78B8502C}" dt="2025-01-31T17:56:15.155" v="3989" actId="165"/>
          <ac:grpSpMkLst>
            <pc:docMk/>
            <pc:sldMk cId="658372249" sldId="297"/>
            <ac:grpSpMk id="27" creationId="{82543C85-C2D8-BF3C-AF29-28036EAA3CE3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8" creationId="{34DDCE60-8908-E23D-7DDC-BF06B90AAC62}"/>
          </ac:grpSpMkLst>
        </pc:grpChg>
        <pc:grpChg chg="add del mod">
          <ac:chgData name="Jayakumar, Anand" userId="6cc3a520-efbc-4e1c-bd39-3e6623e0a555" providerId="ADAL" clId="{F2FE90F5-2525-4CDD-AD87-4AEE78B8502C}" dt="2025-02-02T15:37:20.503" v="5654" actId="478"/>
          <ac:grpSpMkLst>
            <pc:docMk/>
            <pc:sldMk cId="658372249" sldId="297"/>
            <ac:grpSpMk id="29" creationId="{61667C29-7F7B-CAAC-10A6-A903C61D462F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30" creationId="{FD2BE740-E960-A0D1-760A-43B10F99C481}"/>
          </ac:grpSpMkLst>
        </pc:grpChg>
        <pc:graphicFrameChg chg="add mod modGraphic">
          <ac:chgData name="Jayakumar, Anand" userId="6cc3a520-efbc-4e1c-bd39-3e6623e0a555" providerId="ADAL" clId="{F2FE90F5-2525-4CDD-AD87-4AEE78B8502C}" dt="2025-02-02T16:03:44.856" v="6706" actId="14100"/>
          <ac:graphicFrameMkLst>
            <pc:docMk/>
            <pc:sldMk cId="658372249" sldId="297"/>
            <ac:graphicFrameMk id="22" creationId="{746A7754-A8AB-4F51-B7C1-41C2AEF8E531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6:12:41.703" v="6891" actId="14734"/>
          <ac:graphicFrameMkLst>
            <pc:docMk/>
            <pc:sldMk cId="658372249" sldId="297"/>
            <ac:graphicFrameMk id="23" creationId="{68DF8C52-6AD8-FB10-D528-141FF974AD63}"/>
          </ac:graphicFrameMkLst>
        </pc:graphicFrame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2" creationId="{E45ED6DE-3957-9D2C-E806-BD0B4F3B3434}"/>
          </ac:picMkLst>
        </pc:pic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3" creationId="{43259E0C-925D-96BA-13CB-D136A5B581C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5" creationId="{F5E5A17D-EC75-C584-8721-6E63CD4B0FF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6" creationId="{3E6F8E52-9102-8E1D-871F-DBB716C92779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9" creationId="{C5F1ED25-EB5A-CCEA-C191-FD3187DA5993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10" creationId="{67C22758-FD2E-AE95-FA6C-8FC7CD23A666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14" creationId="{18C2ED32-27AB-E480-F380-92327F97B634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21" creationId="{DF5D90D7-05B9-130F-AEBA-32B5F2D1B2C8}"/>
          </ac:picMkLst>
        </pc:picChg>
      </pc:sldChg>
      <pc:sldChg chg="addSp delSp modSp mod ord">
        <pc:chgData name="Jayakumar, Anand" userId="6cc3a520-efbc-4e1c-bd39-3e6623e0a555" providerId="ADAL" clId="{F2FE90F5-2525-4CDD-AD87-4AEE78B8502C}" dt="2025-02-01T11:24:45.610" v="4427" actId="113"/>
        <pc:sldMkLst>
          <pc:docMk/>
          <pc:sldMk cId="1076465374" sldId="298"/>
        </pc:sldMkLst>
        <pc:spChg chg="add del mod">
          <ac:chgData name="Jayakumar, Anand" userId="6cc3a520-efbc-4e1c-bd39-3e6623e0a555" providerId="ADAL" clId="{F2FE90F5-2525-4CDD-AD87-4AEE78B8502C}" dt="2025-02-01T10:55:36.248" v="4416" actId="478"/>
          <ac:spMkLst>
            <pc:docMk/>
            <pc:sldMk cId="1076465374" sldId="298"/>
            <ac:spMk id="2" creationId="{5FE98D44-F4F0-B2DA-D2B4-D874F2662BA5}"/>
          </ac:spMkLst>
        </pc:spChg>
        <pc:spChg chg="del mod">
          <ac:chgData name="Jayakumar, Anand" userId="6cc3a520-efbc-4e1c-bd39-3e6623e0a555" providerId="ADAL" clId="{F2FE90F5-2525-4CDD-AD87-4AEE78B8502C}" dt="2025-01-31T17:39:08.109" v="3633" actId="478"/>
          <ac:spMkLst>
            <pc:docMk/>
            <pc:sldMk cId="1076465374" sldId="298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1-31T17:39:40.497" v="3642"/>
          <ac:spMkLst>
            <pc:docMk/>
            <pc:sldMk cId="1076465374" sldId="298"/>
            <ac:spMk id="6" creationId="{4F09A950-C03A-0F9E-CED4-B897543F0D06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1" creationId="{C0BFE4C2-341D-BA93-9B3A-A30AD50C8B4D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3" creationId="{1A122D9D-2BF8-7C81-DD90-30DAE2982DB0}"/>
          </ac:spMkLst>
        </pc:spChg>
        <pc:spChg chg="add mod">
          <ac:chgData name="Jayakumar, Anand" userId="6cc3a520-efbc-4e1c-bd39-3e6623e0a555" providerId="ADAL" clId="{F2FE90F5-2525-4CDD-AD87-4AEE78B8502C}" dt="2025-01-31T17:47:27.683" v="3791" actId="1076"/>
          <ac:spMkLst>
            <pc:docMk/>
            <pc:sldMk cId="1076465374" sldId="298"/>
            <ac:spMk id="13" creationId="{7099B1D9-258F-E71F-FCAC-59CDA8250C64}"/>
          </ac:spMkLst>
        </pc:spChg>
        <pc:spChg chg="add mod">
          <ac:chgData name="Jayakumar, Anand" userId="6cc3a520-efbc-4e1c-bd39-3e6623e0a555" providerId="ADAL" clId="{F2FE90F5-2525-4CDD-AD87-4AEE78B8502C}" dt="2025-02-01T11:24:45.610" v="4427" actId="113"/>
          <ac:spMkLst>
            <pc:docMk/>
            <pc:sldMk cId="1076465374" sldId="298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9" creationId="{22F0AE96-D814-B1C9-4BE1-D9CCD77FD2AD}"/>
          </ac:grpSpMkLst>
        </pc:grpChg>
        <pc:grpChg chg="del mod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20" creationId="{EB9D2686-9731-0F85-4C5E-51C0822C67AB}"/>
          </ac:grpSpMkLst>
        </pc:grpChg>
        <pc:grpChg chg="del">
          <ac:chgData name="Jayakumar, Anand" userId="6cc3a520-efbc-4e1c-bd39-3e6623e0a555" providerId="ADAL" clId="{F2FE90F5-2525-4CDD-AD87-4AEE78B8502C}" dt="2025-01-30T13:35:17.373" v="1035" actId="478"/>
          <ac:grpSpMkLst>
            <pc:docMk/>
            <pc:sldMk cId="1076465374" sldId="298"/>
            <ac:grpSpMk id="27" creationId="{3351BFE6-3334-0D25-EECA-CA752E45E8CF}"/>
          </ac:grpSpMkLst>
        </pc:grp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7" creationId="{FC34E9F2-873E-EE17-D3B9-5CD67A40DC75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8" creationId="{4A5293B0-2BC2-427F-E8E2-A74AF66DA512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6" creationId="{FEA38090-EDB6-9688-B8A6-7D4296F4645B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8" creationId="{DA0BC6DE-236F-5C5A-AB4D-356075E9162A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0" creationId="{40A3E046-7F63-D34C-30D2-960313B47645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2" creationId="{F615EB13-DC0F-3C07-2669-323643F5CBFF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4" creationId="{465D3831-9E53-F6A9-C2C3-75DCA07E6E4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6" creationId="{7B88A540-D3FD-C223-9CD3-2B343F83A81C}"/>
          </ac:picMkLst>
        </pc:picChg>
        <pc:picChg chg="add del mod">
          <ac:chgData name="Jayakumar, Anand" userId="6cc3a520-efbc-4e1c-bd39-3e6623e0a555" providerId="ADAL" clId="{F2FE90F5-2525-4CDD-AD87-4AEE78B8502C}" dt="2025-01-30T16:18:56.784" v="1109" actId="21"/>
          <ac:picMkLst>
            <pc:docMk/>
            <pc:sldMk cId="1076465374" sldId="298"/>
            <ac:picMk id="2052" creationId="{AA1F4619-253D-2C57-EC11-7886A4A8E246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04T10:25:07.387" v="7293" actId="207"/>
        <pc:sldMkLst>
          <pc:docMk/>
          <pc:sldMk cId="1210283514" sldId="299"/>
        </pc:sldMkLst>
        <pc:spChg chg="mod">
          <ac:chgData name="Jayakumar, Anand" userId="6cc3a520-efbc-4e1c-bd39-3e6623e0a555" providerId="ADAL" clId="{F2FE90F5-2525-4CDD-AD87-4AEE78B8502C}" dt="2025-02-04T10:25:07.387" v="7293" actId="207"/>
          <ac:spMkLst>
            <pc:docMk/>
            <pc:sldMk cId="1210283514" sldId="299"/>
            <ac:spMk id="9" creationId="{1C1B5291-76C4-CDF4-9739-4FA62EEF33DD}"/>
          </ac:spMkLst>
        </pc:spChg>
        <pc:picChg chg="add mod modCrop">
          <ac:chgData name="Jayakumar, Anand" userId="6cc3a520-efbc-4e1c-bd39-3e6623e0a555" providerId="ADAL" clId="{F2FE90F5-2525-4CDD-AD87-4AEE78B8502C}" dt="2025-02-04T10:24:35.890" v="7283" actId="1036"/>
          <ac:picMkLst>
            <pc:docMk/>
            <pc:sldMk cId="1210283514" sldId="299"/>
            <ac:picMk id="5" creationId="{22B9C64E-6C49-5FDE-72ED-1472D9C8FCE5}"/>
          </ac:picMkLst>
        </pc:picChg>
        <pc:picChg chg="del">
          <ac:chgData name="Jayakumar, Anand" userId="6cc3a520-efbc-4e1c-bd39-3e6623e0a555" providerId="ADAL" clId="{F2FE90F5-2525-4CDD-AD87-4AEE78B8502C}" dt="2025-02-03T01:28:55.703" v="6903" actId="478"/>
          <ac:picMkLst>
            <pc:docMk/>
            <pc:sldMk cId="1210283514" sldId="299"/>
            <ac:picMk id="6" creationId="{833F4282-99B2-E181-2A23-82068CFF722E}"/>
          </ac:picMkLst>
        </pc:picChg>
        <pc:picChg chg="add mod modCrop">
          <ac:chgData name="Jayakumar, Anand" userId="6cc3a520-efbc-4e1c-bd39-3e6623e0a555" providerId="ADAL" clId="{F2FE90F5-2525-4CDD-AD87-4AEE78B8502C}" dt="2025-02-04T10:24:35.890" v="7283" actId="1036"/>
          <ac:picMkLst>
            <pc:docMk/>
            <pc:sldMk cId="1210283514" sldId="299"/>
            <ac:picMk id="8" creationId="{20A1F55E-9E2B-21A3-D3F7-C0079E7D5080}"/>
          </ac:picMkLst>
        </pc:picChg>
        <pc:picChg chg="del">
          <ac:chgData name="Jayakumar, Anand" userId="6cc3a520-efbc-4e1c-bd39-3e6623e0a555" providerId="ADAL" clId="{F2FE90F5-2525-4CDD-AD87-4AEE78B8502C}" dt="2025-02-03T01:29:10.825" v="6907" actId="478"/>
          <ac:picMkLst>
            <pc:docMk/>
            <pc:sldMk cId="1210283514" sldId="299"/>
            <ac:picMk id="11" creationId="{EF6680DA-9FA8-047F-D3DA-B428E9F4CE8C}"/>
          </ac:picMkLst>
        </pc:picChg>
      </pc:sldChg>
      <pc:sldChg chg="delSp mod">
        <pc:chgData name="Jayakumar, Anand" userId="6cc3a520-efbc-4e1c-bd39-3e6623e0a555" providerId="ADAL" clId="{F2FE90F5-2525-4CDD-AD87-4AEE78B8502C}" dt="2025-02-03T17:42:01.983" v="7126" actId="478"/>
        <pc:sldMkLst>
          <pc:docMk/>
          <pc:sldMk cId="733245316" sldId="300"/>
        </pc:sldMkLst>
        <pc:picChg chg="del">
          <ac:chgData name="Jayakumar, Anand" userId="6cc3a520-efbc-4e1c-bd39-3e6623e0a555" providerId="ADAL" clId="{F2FE90F5-2525-4CDD-AD87-4AEE78B8502C}" dt="2025-02-03T17:42:01.983" v="7126" actId="478"/>
          <ac:picMkLst>
            <pc:docMk/>
            <pc:sldMk cId="733245316" sldId="300"/>
            <ac:picMk id="4" creationId="{2DE72F0A-4C8A-7E75-A831-BBE0014CE154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2-02T00:34:54.956" v="5542" actId="47"/>
        <pc:sldMkLst>
          <pc:docMk/>
          <pc:sldMk cId="4265252678" sldId="301"/>
        </pc:sldMkLst>
        <pc:spChg chg="add mod">
          <ac:chgData name="Jayakumar, Anand" userId="6cc3a520-efbc-4e1c-bd39-3e6623e0a555" providerId="ADAL" clId="{F2FE90F5-2525-4CDD-AD87-4AEE78B8502C}" dt="2025-01-31T17:41:03.138" v="3655"/>
          <ac:spMkLst>
            <pc:docMk/>
            <pc:sldMk cId="4265252678" sldId="301"/>
            <ac:spMk id="2" creationId="{286DF6D4-5AAA-84EF-AE97-9A5B7B1BB5F4}"/>
          </ac:spMkLst>
        </pc:spChg>
        <pc:spChg chg="del">
          <ac:chgData name="Jayakumar, Anand" userId="6cc3a520-efbc-4e1c-bd39-3e6623e0a555" providerId="ADAL" clId="{F2FE90F5-2525-4CDD-AD87-4AEE78B8502C}" dt="2025-01-30T13:35:01.410" v="1031" actId="478"/>
          <ac:spMkLst>
            <pc:docMk/>
            <pc:sldMk cId="4265252678" sldId="301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2:34:50.030" v="607" actId="478"/>
          <ac:spMkLst>
            <pc:docMk/>
            <pc:sldMk cId="4265252678" sldId="301"/>
            <ac:spMk id="6" creationId="{1F8B0285-8D37-F692-74DE-76AC0D9D7D3A}"/>
          </ac:spMkLst>
        </pc:spChg>
        <pc:spChg chg="add del mod">
          <ac:chgData name="Jayakumar, Anand" userId="6cc3a520-efbc-4e1c-bd39-3e6623e0a555" providerId="ADAL" clId="{F2FE90F5-2525-4CDD-AD87-4AEE78B8502C}" dt="2025-01-30T12:48:27.721" v="978"/>
          <ac:spMkLst>
            <pc:docMk/>
            <pc:sldMk cId="4265252678" sldId="301"/>
            <ac:spMk id="8" creationId="{EC6DE915-CA92-057B-3F98-2FF274EF302F}"/>
          </ac:spMkLst>
        </pc:spChg>
        <pc:spChg chg="add mod">
          <ac:chgData name="Jayakumar, Anand" userId="6cc3a520-efbc-4e1c-bd39-3e6623e0a555" providerId="ADAL" clId="{F2FE90F5-2525-4CDD-AD87-4AEE78B8502C}" dt="2025-01-31T17:40:47.093" v="3652" actId="1076"/>
          <ac:spMkLst>
            <pc:docMk/>
            <pc:sldMk cId="4265252678" sldId="301"/>
            <ac:spMk id="9" creationId="{96166B0A-EFA9-5991-6000-E6B0893B1AE1}"/>
          </ac:spMkLst>
        </pc:spChg>
        <pc:spChg chg="add mod">
          <ac:chgData name="Jayakumar, Anand" userId="6cc3a520-efbc-4e1c-bd39-3e6623e0a555" providerId="ADAL" clId="{F2FE90F5-2525-4CDD-AD87-4AEE78B8502C}" dt="2025-01-31T17:39:26.023" v="3636" actId="1036"/>
          <ac:spMkLst>
            <pc:docMk/>
            <pc:sldMk cId="4265252678" sldId="301"/>
            <ac:spMk id="10" creationId="{C5CC8E4F-025B-3708-355A-4B3BBF5EDA9C}"/>
          </ac:spMkLst>
        </pc:s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2" creationId="{688CDCFD-7A1E-F6C8-0AB2-90ED1AA157DC}"/>
          </ac:grpSpMkLst>
        </pc:gr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5" creationId="{399B8606-AD7F-AFF3-31CF-28B81021B048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3" creationId="{BC427583-9ADF-E2DE-3593-5752624F862C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4" creationId="{1E2A28DF-3FA5-9322-35B3-955473804F5A}"/>
          </ac:graphicFrameMkLst>
        </pc:graphicFrameChg>
        <pc:graphicFrameChg chg="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5" creationId="{5269752A-ECAB-3503-AE5C-30071F3E9BE3}"/>
          </ac:graphicFrameMkLst>
        </pc:graphicFrameChg>
      </pc:sldChg>
      <pc:sldChg chg="addSp delSp modSp add del mod">
        <pc:chgData name="Jayakumar, Anand" userId="6cc3a520-efbc-4e1c-bd39-3e6623e0a555" providerId="ADAL" clId="{F2FE90F5-2525-4CDD-AD87-4AEE78B8502C}" dt="2025-01-31T13:10:58.610" v="2848" actId="47"/>
        <pc:sldMkLst>
          <pc:docMk/>
          <pc:sldMk cId="210500935" sldId="302"/>
        </pc:sldMkLst>
        <pc:spChg chg="add mod">
          <ac:chgData name="Jayakumar, Anand" userId="6cc3a520-efbc-4e1c-bd39-3e6623e0a555" providerId="ADAL" clId="{F2FE90F5-2525-4CDD-AD87-4AEE78B8502C}" dt="2025-01-30T16:44:26.783" v="1227"/>
          <ac:spMkLst>
            <pc:docMk/>
            <pc:sldMk cId="210500935" sldId="302"/>
            <ac:spMk id="6" creationId="{954EEEE7-6A22-85DD-C1F5-D6A1CD969F71}"/>
          </ac:spMkLst>
        </pc:spChg>
        <pc:spChg chg="add del mod">
          <ac:chgData name="Jayakumar, Anand" userId="6cc3a520-efbc-4e1c-bd39-3e6623e0a555" providerId="ADAL" clId="{F2FE90F5-2525-4CDD-AD87-4AEE78B8502C}" dt="2025-01-30T17:00:33.465" v="1289" actId="478"/>
          <ac:spMkLst>
            <pc:docMk/>
            <pc:sldMk cId="210500935" sldId="302"/>
            <ac:spMk id="7" creationId="{56F154E9-9504-0299-7B4C-0957B3DC7C05}"/>
          </ac:spMkLst>
        </pc:spChg>
        <pc:picChg chg="del">
          <ac:chgData name="Jayakumar, Anand" userId="6cc3a520-efbc-4e1c-bd39-3e6623e0a555" providerId="ADAL" clId="{F2FE90F5-2525-4CDD-AD87-4AEE78B8502C}" dt="2025-01-30T16:15:51.466" v="1043" actId="478"/>
          <ac:picMkLst>
            <pc:docMk/>
            <pc:sldMk cId="210500935" sldId="302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47:55.887" v="1238" actId="1076"/>
          <ac:picMkLst>
            <pc:docMk/>
            <pc:sldMk cId="210500935" sldId="302"/>
            <ac:picMk id="4098" creationId="{FA5999AB-AAF3-EFA3-0205-9EBFEA8943DA}"/>
          </ac:picMkLst>
        </pc:picChg>
        <pc:picChg chg="add mod">
          <ac:chgData name="Jayakumar, Anand" userId="6cc3a520-efbc-4e1c-bd39-3e6623e0a555" providerId="ADAL" clId="{F2FE90F5-2525-4CDD-AD87-4AEE78B8502C}" dt="2025-01-30T16:48:00.036" v="1240" actId="1076"/>
          <ac:picMkLst>
            <pc:docMk/>
            <pc:sldMk cId="210500935" sldId="302"/>
            <ac:picMk id="4100" creationId="{9055A1C3-06FB-F568-F269-71ED42963598}"/>
          </ac:picMkLst>
        </pc:picChg>
        <pc:picChg chg="add mod">
          <ac:chgData name="Jayakumar, Anand" userId="6cc3a520-efbc-4e1c-bd39-3e6623e0a555" providerId="ADAL" clId="{F2FE90F5-2525-4CDD-AD87-4AEE78B8502C}" dt="2025-01-30T16:48:37.773" v="1244" actId="1076"/>
          <ac:picMkLst>
            <pc:docMk/>
            <pc:sldMk cId="210500935" sldId="302"/>
            <ac:picMk id="4102" creationId="{6F48627D-1B4A-9609-9374-0723E8ED7519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1-31T13:10:57.291" v="2847" actId="47"/>
        <pc:sldMkLst>
          <pc:docMk/>
          <pc:sldMk cId="2150161143" sldId="303"/>
        </pc:sldMkLst>
        <pc:spChg chg="add mod">
          <ac:chgData name="Jayakumar, Anand" userId="6cc3a520-efbc-4e1c-bd39-3e6623e0a555" providerId="ADAL" clId="{F2FE90F5-2525-4CDD-AD87-4AEE78B8502C}" dt="2025-01-30T16:17:51.949" v="1099" actId="14100"/>
          <ac:spMkLst>
            <pc:docMk/>
            <pc:sldMk cId="2150161143" sldId="303"/>
            <ac:spMk id="6" creationId="{DE591A9F-E5AD-9E43-573F-9E237D209C7F}"/>
          </ac:spMkLst>
        </pc:spChg>
        <pc:picChg chg="del">
          <ac:chgData name="Jayakumar, Anand" userId="6cc3a520-efbc-4e1c-bd39-3e6623e0a555" providerId="ADAL" clId="{F2FE90F5-2525-4CDD-AD87-4AEE78B8502C}" dt="2025-01-30T16:15:49.714" v="1042" actId="478"/>
          <ac:picMkLst>
            <pc:docMk/>
            <pc:sldMk cId="2150161143" sldId="303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27:08.127" v="1148" actId="14100"/>
          <ac:picMkLst>
            <pc:docMk/>
            <pc:sldMk cId="2150161143" sldId="303"/>
            <ac:picMk id="7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04.824" v="1147" actId="14100"/>
          <ac:picMkLst>
            <pc:docMk/>
            <pc:sldMk cId="2150161143" sldId="303"/>
            <ac:picMk id="2050" creationId="{24B03ABA-A02E-2B17-DAA8-A0DEB9344846}"/>
          </ac:picMkLst>
        </pc:picChg>
        <pc:picChg chg="add del mod">
          <ac:chgData name="Jayakumar, Anand" userId="6cc3a520-efbc-4e1c-bd39-3e6623e0a555" providerId="ADAL" clId="{F2FE90F5-2525-4CDD-AD87-4AEE78B8502C}" dt="2025-01-30T16:18:27.260" v="1102" actId="21"/>
          <ac:picMkLst>
            <pc:docMk/>
            <pc:sldMk cId="2150161143" sldId="303"/>
            <ac:picMk id="2052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10.533" v="1149" actId="14100"/>
          <ac:picMkLst>
            <pc:docMk/>
            <pc:sldMk cId="2150161143" sldId="303"/>
            <ac:picMk id="2054" creationId="{36CFF858-EDF7-4AFB-E0DC-993799F84318}"/>
          </ac:picMkLst>
        </pc:picChg>
        <pc:picChg chg="add mod">
          <ac:chgData name="Jayakumar, Anand" userId="6cc3a520-efbc-4e1c-bd39-3e6623e0a555" providerId="ADAL" clId="{F2FE90F5-2525-4CDD-AD87-4AEE78B8502C}" dt="2025-01-30T16:27:24.200" v="1166" actId="1076"/>
          <ac:picMkLst>
            <pc:docMk/>
            <pc:sldMk cId="2150161143" sldId="303"/>
            <ac:picMk id="2056" creationId="{1146565C-9515-0219-B577-97B13F69D78D}"/>
          </ac:picMkLst>
        </pc:picChg>
        <pc:picChg chg="add mod">
          <ac:chgData name="Jayakumar, Anand" userId="6cc3a520-efbc-4e1c-bd39-3e6623e0a555" providerId="ADAL" clId="{F2FE90F5-2525-4CDD-AD87-4AEE78B8502C}" dt="2025-01-30T16:37:27.461" v="1215" actId="1076"/>
          <ac:picMkLst>
            <pc:docMk/>
            <pc:sldMk cId="2150161143" sldId="303"/>
            <ac:picMk id="2058" creationId="{2D877011-E34E-27FE-F63B-86B9D7EFDEE9}"/>
          </ac:picMkLst>
        </pc:picChg>
        <pc:picChg chg="add mod">
          <ac:chgData name="Jayakumar, Anand" userId="6cc3a520-efbc-4e1c-bd39-3e6623e0a555" providerId="ADAL" clId="{F2FE90F5-2525-4CDD-AD87-4AEE78B8502C}" dt="2025-01-30T16:43:16.695" v="1224" actId="1076"/>
          <ac:picMkLst>
            <pc:docMk/>
            <pc:sldMk cId="2150161143" sldId="303"/>
            <ac:picMk id="2060" creationId="{56984392-FAB6-E3F6-C007-E7B893188D44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24:49.257" v="4428" actId="113"/>
        <pc:sldMkLst>
          <pc:docMk/>
          <pc:sldMk cId="2353316628" sldId="304"/>
        </pc:sldMkLst>
        <pc:spChg chg="add mod">
          <ac:chgData name="Jayakumar, Anand" userId="6cc3a520-efbc-4e1c-bd39-3e6623e0a555" providerId="ADAL" clId="{F2FE90F5-2525-4CDD-AD87-4AEE78B8502C}" dt="2025-02-01T11:06:20.578" v="4424" actId="1076"/>
          <ac:spMkLst>
            <pc:docMk/>
            <pc:sldMk cId="2353316628" sldId="304"/>
            <ac:spMk id="2" creationId="{DA9E0D26-E155-21C7-8402-7CB50E2C3D5C}"/>
          </ac:spMkLst>
        </pc:spChg>
        <pc:spChg chg="del">
          <ac:chgData name="Jayakumar, Anand" userId="6cc3a520-efbc-4e1c-bd39-3e6623e0a555" providerId="ADAL" clId="{F2FE90F5-2525-4CDD-AD87-4AEE78B8502C}" dt="2025-01-31T17:39:11.318" v="3634" actId="478"/>
          <ac:spMkLst>
            <pc:docMk/>
            <pc:sldMk cId="2353316628" sldId="304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1T17:48:36.742" v="3850" actId="478"/>
          <ac:spMkLst>
            <pc:docMk/>
            <pc:sldMk cId="2353316628" sldId="304"/>
            <ac:spMk id="5" creationId="{8244F533-F1E4-6FBF-66D8-A2F3FB8B859F}"/>
          </ac:spMkLst>
        </pc:spChg>
        <pc:spChg chg="add del mod">
          <ac:chgData name="Jayakumar, Anand" userId="6cc3a520-efbc-4e1c-bd39-3e6623e0a555" providerId="ADAL" clId="{F2FE90F5-2525-4CDD-AD87-4AEE78B8502C}" dt="2025-01-31T13:09:22.152" v="2842" actId="478"/>
          <ac:spMkLst>
            <pc:docMk/>
            <pc:sldMk cId="2353316628" sldId="304"/>
            <ac:spMk id="6" creationId="{95DA004E-83F5-705D-F947-66EA8DAC9DA7}"/>
          </ac:spMkLst>
        </pc:spChg>
        <pc:spChg chg="add mod">
          <ac:chgData name="Jayakumar, Anand" userId="6cc3a520-efbc-4e1c-bd39-3e6623e0a555" providerId="ADAL" clId="{F2FE90F5-2525-4CDD-AD87-4AEE78B8502C}" dt="2025-01-31T17:39:42.375" v="3643"/>
          <ac:spMkLst>
            <pc:docMk/>
            <pc:sldMk cId="2353316628" sldId="304"/>
            <ac:spMk id="8" creationId="{B90C60E2-3D29-DD85-4AEE-F88F7E40766B}"/>
          </ac:spMkLst>
        </pc:spChg>
        <pc:spChg chg="add del mod">
          <ac:chgData name="Jayakumar, Anand" userId="6cc3a520-efbc-4e1c-bd39-3e6623e0a555" providerId="ADAL" clId="{F2FE90F5-2525-4CDD-AD87-4AEE78B8502C}" dt="2025-01-31T13:09:12.697" v="2841" actId="478"/>
          <ac:spMkLst>
            <pc:docMk/>
            <pc:sldMk cId="2353316628" sldId="304"/>
            <ac:spMk id="11" creationId="{D09E20AA-CA80-C497-F059-30A399EB9E87}"/>
          </ac:spMkLst>
        </pc:spChg>
        <pc:spChg chg="add del mod">
          <ac:chgData name="Jayakumar, Anand" userId="6cc3a520-efbc-4e1c-bd39-3e6623e0a555" providerId="ADAL" clId="{F2FE90F5-2525-4CDD-AD87-4AEE78B8502C}" dt="2025-01-30T17:15:10.027" v="1353"/>
          <ac:spMkLst>
            <pc:docMk/>
            <pc:sldMk cId="2353316628" sldId="304"/>
            <ac:spMk id="13" creationId="{1A3EB40A-AA37-818E-602A-06544B8B5D55}"/>
          </ac:spMkLst>
        </pc:spChg>
        <pc:spChg chg="add mod">
          <ac:chgData name="Jayakumar, Anand" userId="6cc3a520-efbc-4e1c-bd39-3e6623e0a555" providerId="ADAL" clId="{F2FE90F5-2525-4CDD-AD87-4AEE78B8502C}" dt="2025-02-01T11:24:49.257" v="4428" actId="113"/>
          <ac:spMkLst>
            <pc:docMk/>
            <pc:sldMk cId="2353316628" sldId="304"/>
            <ac:spMk id="13" creationId="{C6C39CD2-7589-6DCE-60E5-18D0E23503BB}"/>
          </ac:spMkLst>
        </pc:spChg>
        <pc:spChg chg="add mod">
          <ac:chgData name="Jayakumar, Anand" userId="6cc3a520-efbc-4e1c-bd39-3e6623e0a555" providerId="ADAL" clId="{F2FE90F5-2525-4CDD-AD87-4AEE78B8502C}" dt="2025-01-31T17:48:45.499" v="3852"/>
          <ac:spMkLst>
            <pc:docMk/>
            <pc:sldMk cId="2353316628" sldId="304"/>
            <ac:spMk id="14" creationId="{9916A377-6727-CD5E-2885-F7D8420BB664}"/>
          </ac:spMkLst>
        </pc:s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20" creationId="{EB9D2686-9731-0F85-4C5E-51C0822C67AB}"/>
          </ac:grpSpMkLst>
        </pc:grpChg>
        <pc:graphicFrameChg chg="add del mod">
          <ac:chgData name="Jayakumar, Anand" userId="6cc3a520-efbc-4e1c-bd39-3e6623e0a555" providerId="ADAL" clId="{F2FE90F5-2525-4CDD-AD87-4AEE78B8502C}" dt="2025-01-30T17:07:29.797" v="1350" actId="478"/>
          <ac:graphicFrameMkLst>
            <pc:docMk/>
            <pc:sldMk cId="2353316628" sldId="304"/>
            <ac:graphicFrameMk id="14" creationId="{C6D0C140-115F-66FC-C8D8-9E3A500259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6.780" v="1349" actId="478"/>
          <ac:graphicFrameMkLst>
            <pc:docMk/>
            <pc:sldMk cId="2353316628" sldId="304"/>
            <ac:graphicFrameMk id="16" creationId="{7CB1F1E6-3DCB-C85B-7C48-F5770E3F5EDF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24.143" v="1348" actId="478"/>
          <ac:graphicFrameMkLst>
            <pc:docMk/>
            <pc:sldMk cId="2353316628" sldId="304"/>
            <ac:graphicFrameMk id="17" creationId="{739157C9-DAFE-51AB-79CC-FBCED7CA253B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1.620" v="1346" actId="478"/>
          <ac:graphicFrameMkLst>
            <pc:docMk/>
            <pc:sldMk cId="2353316628" sldId="304"/>
            <ac:graphicFrameMk id="18" creationId="{2E8BF6E6-DDE3-7A12-2B01-9DF1B0C7DA6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8.788" v="1345" actId="478"/>
          <ac:graphicFrameMkLst>
            <pc:docMk/>
            <pc:sldMk cId="2353316628" sldId="304"/>
            <ac:graphicFrameMk id="19" creationId="{2F041AC9-D18F-5514-ABEE-024F50057AFD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6.318" v="1344" actId="478"/>
          <ac:graphicFrameMkLst>
            <pc:docMk/>
            <pc:sldMk cId="2353316628" sldId="304"/>
            <ac:graphicFrameMk id="21" creationId="{59A62691-ECD3-13F1-CA52-F04B59E097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2.444" v="1342" actId="478"/>
          <ac:graphicFrameMkLst>
            <pc:docMk/>
            <pc:sldMk cId="2353316628" sldId="304"/>
            <ac:graphicFrameMk id="22" creationId="{D2730F6C-5A82-5566-7021-564435F8B2B8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08.583" v="1340" actId="478"/>
          <ac:graphicFrameMkLst>
            <pc:docMk/>
            <pc:sldMk cId="2353316628" sldId="304"/>
            <ac:graphicFrameMk id="23" creationId="{968FC1A7-7235-A380-73FA-ED0FD20C14A7}"/>
          </ac:graphicFrameMkLst>
        </pc:graphicFrame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5" creationId="{B8F1334C-1917-994D-6631-02350F58B7C7}"/>
          </ac:picMkLst>
        </pc:picChg>
        <pc:picChg chg="add del mod">
          <ac:chgData name="Jayakumar, Anand" userId="6cc3a520-efbc-4e1c-bd39-3e6623e0a555" providerId="ADAL" clId="{F2FE90F5-2525-4CDD-AD87-4AEE78B8502C}" dt="2025-01-31T13:24:48.665" v="2865" actId="21"/>
          <ac:picMkLst>
            <pc:docMk/>
            <pc:sldMk cId="2353316628" sldId="304"/>
            <ac:picMk id="7" creationId="{21EC7047-7EE0-8C5D-3686-57D26FF62D7E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4" creationId="{465D3831-9E53-F6A9-C2C3-75DCA07E6E45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4" creationId="{FC1BFBCF-B644-3303-B6FE-35DD2673D953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6" creationId="{D0DA39EC-6863-5258-D84B-9A259F27D80A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8" creationId="{52598C28-A997-EBBC-12C7-45CBCB886FA0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42:51.664" v="4476" actId="20577"/>
        <pc:sldMkLst>
          <pc:docMk/>
          <pc:sldMk cId="968994103" sldId="305"/>
        </pc:sldMkLst>
        <pc:spChg chg="del">
          <ac:chgData name="Jayakumar, Anand" userId="6cc3a520-efbc-4e1c-bd39-3e6623e0a555" providerId="ADAL" clId="{F2FE90F5-2525-4CDD-AD87-4AEE78B8502C}" dt="2025-01-31T17:38:55.941" v="3629" actId="478"/>
          <ac:spMkLst>
            <pc:docMk/>
            <pc:sldMk cId="968994103" sldId="305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1-31T17:39:29.576" v="3638" actId="1036"/>
          <ac:spMkLst>
            <pc:docMk/>
            <pc:sldMk cId="968994103" sldId="305"/>
            <ac:spMk id="5" creationId="{02B58C4C-DFFE-FCE5-3C53-2FB05813BAFC}"/>
          </ac:spMkLst>
        </pc:spChg>
        <pc:spChg chg="mod">
          <ac:chgData name="Jayakumar, Anand" userId="6cc3a520-efbc-4e1c-bd39-3e6623e0a555" providerId="ADAL" clId="{F2FE90F5-2525-4CDD-AD87-4AEE78B8502C}" dt="2025-02-01T11:42:51.664" v="4476" actId="20577"/>
          <ac:spMkLst>
            <pc:docMk/>
            <pc:sldMk cId="968994103" sldId="305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1:27.065" v="3659" actId="554"/>
          <ac:spMkLst>
            <pc:docMk/>
            <pc:sldMk cId="968994103" sldId="305"/>
            <ac:spMk id="7" creationId="{808E7C2F-C2FA-0B63-3A92-8653FF15FB8B}"/>
          </ac:spMkLst>
        </pc:s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20" creationId="{EB9D2686-9731-0F85-4C5E-51C0822C67AB}"/>
          </ac:grpSpMkLst>
        </pc:grp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098" creationId="{FA5999AB-AAF3-EFA3-0205-9EBFEA8943DA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0" creationId="{9055A1C3-06FB-F568-F269-71ED42963598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2" creationId="{6F48627D-1B4A-9609-9374-0723E8ED7519}"/>
          </ac:picMkLst>
        </pc:picChg>
        <pc:picChg chg="add mod">
          <ac:chgData name="Jayakumar, Anand" userId="6cc3a520-efbc-4e1c-bd39-3e6623e0a555" providerId="ADAL" clId="{F2FE90F5-2525-4CDD-AD87-4AEE78B8502C}" dt="2025-01-31T17:41:27.065" v="3659" actId="554"/>
          <ac:picMkLst>
            <pc:docMk/>
            <pc:sldMk cId="968994103" sldId="305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0:56:02.009" v="4420"/>
        <pc:sldMkLst>
          <pc:docMk/>
          <pc:sldMk cId="3780473281" sldId="306"/>
        </pc:sldMkLst>
        <pc:spChg chg="del">
          <ac:chgData name="Jayakumar, Anand" userId="6cc3a520-efbc-4e1c-bd39-3e6623e0a555" providerId="ADAL" clId="{F2FE90F5-2525-4CDD-AD87-4AEE78B8502C}" dt="2025-01-31T17:38:59.058" v="3630" actId="478"/>
          <ac:spMkLst>
            <pc:docMk/>
            <pc:sldMk cId="3780473281" sldId="306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1:42.737" v="3661" actId="255"/>
          <ac:spMkLst>
            <pc:docMk/>
            <pc:sldMk cId="3780473281" sldId="306"/>
            <ac:spMk id="6" creationId="{954EEEE7-6A22-85DD-C1F5-D6A1CD969F71}"/>
          </ac:spMkLst>
        </pc:spChg>
        <pc:spChg chg="del">
          <ac:chgData name="Jayakumar, Anand" userId="6cc3a520-efbc-4e1c-bd39-3e6623e0a555" providerId="ADAL" clId="{F2FE90F5-2525-4CDD-AD87-4AEE78B8502C}" dt="2025-01-31T06:01:16.225" v="1714" actId="478"/>
          <ac:spMkLst>
            <pc:docMk/>
            <pc:sldMk cId="3780473281" sldId="306"/>
            <ac:spMk id="7" creationId="{808E7C2F-C2FA-0B63-3A92-8653FF15FB8B}"/>
          </ac:spMkLst>
        </pc:spChg>
        <pc:spChg chg="add mod">
          <ac:chgData name="Jayakumar, Anand" userId="6cc3a520-efbc-4e1c-bd39-3e6623e0a555" providerId="ADAL" clId="{F2FE90F5-2525-4CDD-AD87-4AEE78B8502C}" dt="2025-01-31T17:39:31.485" v="3639"/>
          <ac:spMkLst>
            <pc:docMk/>
            <pc:sldMk cId="3780473281" sldId="306"/>
            <ac:spMk id="11" creationId="{B9994E3E-9EE2-E3E9-5342-9D00D8953526}"/>
          </ac:spMkLst>
        </pc:s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51.237" v="3663" actId="1076"/>
          <ac:graphicFrameMkLst>
            <pc:docMk/>
            <pc:sldMk cId="3780473281" sldId="306"/>
            <ac:graphicFrameMk id="5" creationId="{2DC85BA0-FD42-14E2-474E-114AD0949B01}"/>
          </ac:graphicFrameMkLst>
        </pc:graphicFrameChg>
        <pc:picChg chg="add del mod">
          <ac:chgData name="Jayakumar, Anand" userId="6cc3a520-efbc-4e1c-bd39-3e6623e0a555" providerId="ADAL" clId="{F2FE90F5-2525-4CDD-AD87-4AEE78B8502C}" dt="2025-01-31T07:59:34.541" v="2295" actId="478"/>
          <ac:picMkLst>
            <pc:docMk/>
            <pc:sldMk cId="3780473281" sldId="306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6:01:16.225" v="1714" actId="478"/>
          <ac:picMkLst>
            <pc:docMk/>
            <pc:sldMk cId="3780473281" sldId="306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16:57:18.282" v="7023" actId="478"/>
        <pc:sldMkLst>
          <pc:docMk/>
          <pc:sldMk cId="2015528648" sldId="307"/>
        </pc:sldMkLst>
        <pc:spChg chg="del">
          <ac:chgData name="Jayakumar, Anand" userId="6cc3a520-efbc-4e1c-bd39-3e6623e0a555" providerId="ADAL" clId="{F2FE90F5-2525-4CDD-AD87-4AEE78B8502C}" dt="2025-01-31T17:39:05.099" v="3632" actId="478"/>
          <ac:spMkLst>
            <pc:docMk/>
            <pc:sldMk cId="2015528648" sldId="307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3:25.318" v="3717" actId="255"/>
          <ac:spMkLst>
            <pc:docMk/>
            <pc:sldMk cId="2015528648" sldId="307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3:31.959" v="3719" actId="164"/>
          <ac:spMkLst>
            <pc:docMk/>
            <pc:sldMk cId="2015528648" sldId="307"/>
            <ac:spMk id="11" creationId="{9FB3F465-68E3-87DC-A8F5-CC44A72F3EE7}"/>
          </ac:spMkLst>
        </pc:spChg>
        <pc:spChg chg="add mod">
          <ac:chgData name="Jayakumar, Anand" userId="6cc3a520-efbc-4e1c-bd39-3e6623e0a555" providerId="ADAL" clId="{F2FE90F5-2525-4CDD-AD87-4AEE78B8502C}" dt="2025-01-31T17:43:47.121" v="3722" actId="164"/>
          <ac:spMkLst>
            <pc:docMk/>
            <pc:sldMk cId="2015528648" sldId="307"/>
            <ac:spMk id="14" creationId="{573B6F0F-634E-07F3-3BAC-520906413FEA}"/>
          </ac:spMkLst>
        </pc:spChg>
        <pc:spChg chg="add mod">
          <ac:chgData name="Jayakumar, Anand" userId="6cc3a520-efbc-4e1c-bd39-3e6623e0a555" providerId="ADAL" clId="{F2FE90F5-2525-4CDD-AD87-4AEE78B8502C}" dt="2025-01-31T17:43:29.218" v="3718" actId="164"/>
          <ac:spMkLst>
            <pc:docMk/>
            <pc:sldMk cId="2015528648" sldId="307"/>
            <ac:spMk id="16" creationId="{F4B6EB9E-DCA5-FF2C-F5B7-17BE78492C38}"/>
          </ac:spMkLst>
        </pc:spChg>
        <pc:spChg chg="add mod">
          <ac:chgData name="Jayakumar, Anand" userId="6cc3a520-efbc-4e1c-bd39-3e6623e0a555" providerId="ADAL" clId="{F2FE90F5-2525-4CDD-AD87-4AEE78B8502C}" dt="2025-01-31T17:44:18.924" v="3739" actId="164"/>
          <ac:spMkLst>
            <pc:docMk/>
            <pc:sldMk cId="2015528648" sldId="307"/>
            <ac:spMk id="17" creationId="{D419821B-23EF-BEF0-D10A-B6BE43FEBD7A}"/>
          </ac:spMkLst>
        </pc:spChg>
        <pc:spChg chg="add mod">
          <ac:chgData name="Jayakumar, Anand" userId="6cc3a520-efbc-4e1c-bd39-3e6623e0a555" providerId="ADAL" clId="{F2FE90F5-2525-4CDD-AD87-4AEE78B8502C}" dt="2025-01-31T17:44:24.309" v="3741" actId="164"/>
          <ac:spMkLst>
            <pc:docMk/>
            <pc:sldMk cId="2015528648" sldId="307"/>
            <ac:spMk id="21" creationId="{E12943D3-F5D7-361A-BE4D-07ADE3277AE1}"/>
          </ac:spMkLst>
        </pc:spChg>
        <pc:spChg chg="add mod">
          <ac:chgData name="Jayakumar, Anand" userId="6cc3a520-efbc-4e1c-bd39-3e6623e0a555" providerId="ADAL" clId="{F2FE90F5-2525-4CDD-AD87-4AEE78B8502C}" dt="2025-01-31T17:44:21.520" v="3740" actId="164"/>
          <ac:spMkLst>
            <pc:docMk/>
            <pc:sldMk cId="2015528648" sldId="307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4.886" v="3641"/>
          <ac:spMkLst>
            <pc:docMk/>
            <pc:sldMk cId="2015528648" sldId="307"/>
            <ac:spMk id="23" creationId="{38238600-1907-8E27-7746-D56BFBC47DA4}"/>
          </ac:spMkLst>
        </pc:s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2FE90F5-2525-4CDD-AD87-4AEE78B8502C}" dt="2025-01-31T17:44:34.804" v="3743" actId="552"/>
          <ac:grpSpMkLst>
            <pc:docMk/>
            <pc:sldMk cId="2015528648" sldId="307"/>
            <ac:grpSpMk id="24" creationId="{D3128C89-5BB7-7AE9-230E-9EAA1EC44B11}"/>
          </ac:grpSpMkLst>
        </pc:grpChg>
        <pc:grpChg chg="add mod">
          <ac:chgData name="Jayakumar, Anand" userId="6cc3a520-efbc-4e1c-bd39-3e6623e0a555" providerId="ADAL" clId="{F2FE90F5-2525-4CDD-AD87-4AEE78B8502C}" dt="2025-01-31T17:44:15.565" v="3738" actId="408"/>
          <ac:grpSpMkLst>
            <pc:docMk/>
            <pc:sldMk cId="2015528648" sldId="307"/>
            <ac:grpSpMk id="25" creationId="{83DBBDF1-B4C1-6CD6-340E-7480722D4F6B}"/>
          </ac:grpSpMkLst>
        </pc:grpChg>
        <pc:grpChg chg="add mod">
          <ac:chgData name="Jayakumar, Anand" userId="6cc3a520-efbc-4e1c-bd39-3e6623e0a555" providerId="ADAL" clId="{F2FE90F5-2525-4CDD-AD87-4AEE78B8502C}" dt="2025-01-31T17:44:31.394" v="3742" actId="553"/>
          <ac:grpSpMkLst>
            <pc:docMk/>
            <pc:sldMk cId="2015528648" sldId="307"/>
            <ac:grpSpMk id="26" creationId="{B387035D-189D-1090-4A96-94435BBEBA36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7" creationId="{43D112C3-09AD-D92B-60D1-C76F8DDB83C3}"/>
          </ac:grpSpMkLst>
        </pc:grpChg>
        <pc:grpChg chg="add mod">
          <ac:chgData name="Jayakumar, Anand" userId="6cc3a520-efbc-4e1c-bd39-3e6623e0a555" providerId="ADAL" clId="{F2FE90F5-2525-4CDD-AD87-4AEE78B8502C}" dt="2025-01-31T17:44:42.814" v="3745" actId="408"/>
          <ac:grpSpMkLst>
            <pc:docMk/>
            <pc:sldMk cId="2015528648" sldId="307"/>
            <ac:grpSpMk id="28" creationId="{A54622CD-6D6C-5E9C-2AE3-CE30DC6D1582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9" creationId="{4F0D639C-E55F-4E32-CBAE-C972F59D5965}"/>
          </ac:grpSpMkLst>
        </pc:grpChg>
        <pc:graphicFrameChg chg="del">
          <ac:chgData name="Jayakumar, Anand" userId="6cc3a520-efbc-4e1c-bd39-3e6623e0a555" providerId="ADAL" clId="{F2FE90F5-2525-4CDD-AD87-4AEE78B8502C}" dt="2025-01-31T07:59:22.411" v="2292" actId="478"/>
          <ac:graphicFrameMkLst>
            <pc:docMk/>
            <pc:sldMk cId="2015528648" sldId="307"/>
            <ac:graphicFrameMk id="5" creationId="{2DC85BA0-FD42-14E2-474E-114AD0949B01}"/>
          </ac:graphicFrameMkLst>
        </pc:graphicFrameChg>
        <pc:picChg chg="add mod">
          <ac:chgData name="Jayakumar, Anand" userId="6cc3a520-efbc-4e1c-bd39-3e6623e0a555" providerId="ADAL" clId="{F2FE90F5-2525-4CDD-AD87-4AEE78B8502C}" dt="2025-01-31T17:43:31.959" v="3719" actId="164"/>
          <ac:picMkLst>
            <pc:docMk/>
            <pc:sldMk cId="2015528648" sldId="307"/>
            <ac:picMk id="7" creationId="{CBA3DE23-07BE-A263-B27E-E929972785A0}"/>
          </ac:picMkLst>
        </pc:picChg>
        <pc:picChg chg="mod">
          <ac:chgData name="Jayakumar, Anand" userId="6cc3a520-efbc-4e1c-bd39-3e6623e0a555" providerId="ADAL" clId="{F2FE90F5-2525-4CDD-AD87-4AEE78B8502C}" dt="2025-01-31T17:43:29.218" v="3718" actId="164"/>
          <ac:picMkLst>
            <pc:docMk/>
            <pc:sldMk cId="2015528648" sldId="307"/>
            <ac:picMk id="8" creationId="{F8708EAE-92ED-17D5-FE21-AC0681895C7A}"/>
          </ac:picMkLst>
        </pc:picChg>
        <pc:picChg chg="add mod">
          <ac:chgData name="Jayakumar, Anand" userId="6cc3a520-efbc-4e1c-bd39-3e6623e0a555" providerId="ADAL" clId="{F2FE90F5-2525-4CDD-AD87-4AEE78B8502C}" dt="2025-01-31T17:43:47.121" v="3722" actId="164"/>
          <ac:picMkLst>
            <pc:docMk/>
            <pc:sldMk cId="2015528648" sldId="307"/>
            <ac:picMk id="13" creationId="{25305228-198C-02F4-ADC5-76624D1C1F6D}"/>
          </ac:picMkLst>
        </pc:picChg>
        <pc:picChg chg="add mod">
          <ac:chgData name="Jayakumar, Anand" userId="6cc3a520-efbc-4e1c-bd39-3e6623e0a555" providerId="ADAL" clId="{F2FE90F5-2525-4CDD-AD87-4AEE78B8502C}" dt="2025-01-31T17:44:18.924" v="3739" actId="164"/>
          <ac:picMkLst>
            <pc:docMk/>
            <pc:sldMk cId="2015528648" sldId="307"/>
            <ac:picMk id="15" creationId="{C39F0FEA-B460-3903-E301-DB3A3951EF20}"/>
          </ac:picMkLst>
        </pc:picChg>
        <pc:picChg chg="add mod">
          <ac:chgData name="Jayakumar, Anand" userId="6cc3a520-efbc-4e1c-bd39-3e6623e0a555" providerId="ADAL" clId="{F2FE90F5-2525-4CDD-AD87-4AEE78B8502C}" dt="2025-01-31T17:44:21.520" v="3740" actId="164"/>
          <ac:picMkLst>
            <pc:docMk/>
            <pc:sldMk cId="2015528648" sldId="307"/>
            <ac:picMk id="18" creationId="{A7350E51-E895-8B0A-9CE8-4106CC010167}"/>
          </ac:picMkLst>
        </pc:picChg>
        <pc:picChg chg="add mod">
          <ac:chgData name="Jayakumar, Anand" userId="6cc3a520-efbc-4e1c-bd39-3e6623e0a555" providerId="ADAL" clId="{F2FE90F5-2525-4CDD-AD87-4AEE78B8502C}" dt="2025-01-31T17:44:24.309" v="3741" actId="164"/>
          <ac:picMkLst>
            <pc:docMk/>
            <pc:sldMk cId="2015528648" sldId="307"/>
            <ac:picMk id="19" creationId="{E82100F3-8BED-41CA-ACB3-105C3A12F343}"/>
          </ac:picMkLst>
        </pc:picChg>
      </pc:sldChg>
      <pc:sldChg chg="addSp delSp modSp add del mod ord modShow">
        <pc:chgData name="Jayakumar, Anand" userId="6cc3a520-efbc-4e1c-bd39-3e6623e0a555" providerId="ADAL" clId="{F2FE90F5-2525-4CDD-AD87-4AEE78B8502C}" dt="2025-02-03T17:42:15.578" v="7127" actId="47"/>
        <pc:sldMkLst>
          <pc:docMk/>
          <pc:sldMk cId="3939199755" sldId="308"/>
        </pc:sldMkLst>
        <pc:spChg chg="del">
          <ac:chgData name="Jayakumar, Anand" userId="6cc3a520-efbc-4e1c-bd39-3e6623e0a555" providerId="ADAL" clId="{F2FE90F5-2525-4CDD-AD87-4AEE78B8502C}" dt="2025-01-31T08:41:07.984" v="2465" actId="478"/>
          <ac:spMkLst>
            <pc:docMk/>
            <pc:sldMk cId="3939199755" sldId="308"/>
            <ac:spMk id="11" creationId="{9FB3F465-68E3-87DC-A8F5-CC44A72F3EE7}"/>
          </ac:spMkLst>
        </pc:spChg>
        <pc:spChg chg="mod">
          <ac:chgData name="Jayakumar, Anand" userId="6cc3a520-efbc-4e1c-bd39-3e6623e0a555" providerId="ADAL" clId="{F2FE90F5-2525-4CDD-AD87-4AEE78B8502C}" dt="2025-01-31T08:43:57.510" v="2515" actId="1076"/>
          <ac:spMkLst>
            <pc:docMk/>
            <pc:sldMk cId="3939199755" sldId="308"/>
            <ac:spMk id="14" creationId="{573B6F0F-634E-07F3-3BAC-520906413FEA}"/>
          </ac:spMkLst>
        </pc:spChg>
        <pc:spChg chg="mod">
          <ac:chgData name="Jayakumar, Anand" userId="6cc3a520-efbc-4e1c-bd39-3e6623e0a555" providerId="ADAL" clId="{F2FE90F5-2525-4CDD-AD87-4AEE78B8502C}" dt="2025-01-31T08:42:53.216" v="2505" actId="1038"/>
          <ac:spMkLst>
            <pc:docMk/>
            <pc:sldMk cId="3939199755" sldId="308"/>
            <ac:spMk id="16" creationId="{F4B6EB9E-DCA5-FF2C-F5B7-17BE78492C38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08:44:18.124" v="2522" actId="1076"/>
          <ac:spMkLst>
            <pc:docMk/>
            <pc:sldMk cId="3939199755" sldId="308"/>
            <ac:spMk id="24" creationId="{BD1E9D60-C36B-B341-5D3C-87A94EC2121E}"/>
          </ac:spMkLst>
        </pc:spChg>
        <pc:picChg chg="add mod ord">
          <ac:chgData name="Jayakumar, Anand" userId="6cc3a520-efbc-4e1c-bd39-3e6623e0a555" providerId="ADAL" clId="{F2FE90F5-2525-4CDD-AD87-4AEE78B8502C}" dt="2025-01-31T08:43:54.685" v="2514" actId="1076"/>
          <ac:picMkLst>
            <pc:docMk/>
            <pc:sldMk cId="3939199755" sldId="308"/>
            <ac:picMk id="5" creationId="{40798750-1C5A-D668-D9D1-4CA166975792}"/>
          </ac:picMkLst>
        </pc:picChg>
        <pc:picChg chg="del">
          <ac:chgData name="Jayakumar, Anand" userId="6cc3a520-efbc-4e1c-bd39-3e6623e0a555" providerId="ADAL" clId="{F2FE90F5-2525-4CDD-AD87-4AEE78B8502C}" dt="2025-01-31T08:41:10.087" v="2466" actId="478"/>
          <ac:picMkLst>
            <pc:docMk/>
            <pc:sldMk cId="3939199755" sldId="308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8" creationId="{A7350E51-E895-8B0A-9CE8-4106CC010167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08:44:06.912" v="2518" actId="1076"/>
          <ac:picMkLst>
            <pc:docMk/>
            <pc:sldMk cId="3939199755" sldId="308"/>
            <ac:picMk id="23" creationId="{73DA1CA9-669F-1385-4F08-CCA7246FC96A}"/>
          </ac:picMkLst>
        </pc:picChg>
        <pc:picChg chg="add mod">
          <ac:chgData name="Jayakumar, Anand" userId="6cc3a520-efbc-4e1c-bd39-3e6623e0a555" providerId="ADAL" clId="{F2FE90F5-2525-4CDD-AD87-4AEE78B8502C}" dt="2025-01-31T08:42:46.970" v="2498" actId="1036"/>
          <ac:picMkLst>
            <pc:docMk/>
            <pc:sldMk cId="3939199755" sldId="308"/>
            <ac:picMk id="1026" creationId="{ADFA0DA7-3DFD-B4AE-3E62-5BFAF9E20C1A}"/>
          </ac:picMkLst>
        </pc:picChg>
        <pc:picChg chg="add">
          <ac:chgData name="Jayakumar, Anand" userId="6cc3a520-efbc-4e1c-bd39-3e6623e0a555" providerId="ADAL" clId="{F2FE90F5-2525-4CDD-AD87-4AEE78B8502C}" dt="2025-01-31T08:42:03.828" v="2473"/>
          <ac:picMkLst>
            <pc:docMk/>
            <pc:sldMk cId="3939199755" sldId="308"/>
            <ac:picMk id="1028" creationId="{2FC9FE27-7C83-D516-0001-820B1A0E80D3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01:24:55.021" v="6898" actId="122"/>
        <pc:sldMkLst>
          <pc:docMk/>
          <pc:sldMk cId="1987529427" sldId="309"/>
        </pc:sldMkLst>
        <pc:spChg chg="del">
          <ac:chgData name="Jayakumar, Anand" userId="6cc3a520-efbc-4e1c-bd39-3e6623e0a555" providerId="ADAL" clId="{F2FE90F5-2525-4CDD-AD87-4AEE78B8502C}" dt="2025-01-31T17:39:17.070" v="3635" actId="478"/>
          <ac:spMkLst>
            <pc:docMk/>
            <pc:sldMk cId="1987529427" sldId="309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1:43:34.928" v="4498" actId="1076"/>
          <ac:spMkLst>
            <pc:docMk/>
            <pc:sldMk cId="1987529427" sldId="309"/>
            <ac:spMk id="3" creationId="{4EEDD257-2739-9E7F-4E0C-06D4DF2064CF}"/>
          </ac:spMkLst>
        </pc:spChg>
        <pc:spChg chg="add mod">
          <ac:chgData name="Jayakumar, Anand" userId="6cc3a520-efbc-4e1c-bd39-3e6623e0a555" providerId="ADAL" clId="{F2FE90F5-2525-4CDD-AD87-4AEE78B8502C}" dt="2025-01-31T17:39:43.878" v="3644"/>
          <ac:spMkLst>
            <pc:docMk/>
            <pc:sldMk cId="1987529427" sldId="309"/>
            <ac:spMk id="11" creationId="{CC463F39-6205-FB96-B67C-D3697FB1D989}"/>
          </ac:spMkLst>
        </pc:spChg>
        <pc:spChg chg="mod">
          <ac:chgData name="Jayakumar, Anand" userId="6cc3a520-efbc-4e1c-bd39-3e6623e0a555" providerId="ADAL" clId="{F2FE90F5-2525-4CDD-AD87-4AEE78B8502C}" dt="2025-02-01T11:42:46.283" v="4464" actId="14100"/>
          <ac:spMkLst>
            <pc:docMk/>
            <pc:sldMk cId="1987529427" sldId="309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2-03T01:24:55.021" v="6898" actId="122"/>
          <ac:graphicFrameMkLst>
            <pc:docMk/>
            <pc:sldMk cId="1987529427" sldId="309"/>
            <ac:graphicFrameMk id="6" creationId="{3D7F0B0C-A42E-8BFA-F8CC-4365C30D90D8}"/>
          </ac:graphicFrameMkLst>
        </pc:graphicFrame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5" creationId="{B8F1334C-1917-994D-6631-02350F58B7C7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4" creationId="{465D3831-9E53-F6A9-C2C3-75DCA07E6E45}"/>
          </ac:picMkLst>
        </pc:picChg>
      </pc:sldChg>
      <pc:sldChg chg="modSp add del mod">
        <pc:chgData name="Jayakumar, Anand" userId="6cc3a520-efbc-4e1c-bd39-3e6623e0a555" providerId="ADAL" clId="{F2FE90F5-2525-4CDD-AD87-4AEE78B8502C}" dt="2025-01-31T17:36:35.299" v="3601" actId="47"/>
        <pc:sldMkLst>
          <pc:docMk/>
          <pc:sldMk cId="3156465314" sldId="310"/>
        </pc:sldMkLst>
        <pc:spChg chg="mod">
          <ac:chgData name="Jayakumar, Anand" userId="6cc3a520-efbc-4e1c-bd39-3e6623e0a555" providerId="ADAL" clId="{F2FE90F5-2525-4CDD-AD87-4AEE78B8502C}" dt="2025-01-31T17:16:51.651" v="3541" actId="14100"/>
          <ac:spMkLst>
            <pc:docMk/>
            <pc:sldMk cId="3156465314" sldId="310"/>
            <ac:spMk id="13" creationId="{10A0A6E0-6C90-9488-0B27-19F731259AE6}"/>
          </ac:spMkLst>
        </pc:spChg>
      </pc:sldChg>
      <pc:sldChg chg="addSp delSp modSp add del mod">
        <pc:chgData name="Jayakumar, Anand" userId="6cc3a520-efbc-4e1c-bd39-3e6623e0a555" providerId="ADAL" clId="{F2FE90F5-2525-4CDD-AD87-4AEE78B8502C}" dt="2025-02-03T01:25:09.016" v="6899" actId="47"/>
        <pc:sldMkLst>
          <pc:docMk/>
          <pc:sldMk cId="1412747475" sldId="311"/>
        </pc:sldMkLst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4" creationId="{6D644938-F4B6-83D7-4E17-7962BD71ECED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52:57.902" v="3933" actId="1076"/>
          <ac:spMkLst>
            <pc:docMk/>
            <pc:sldMk cId="1412747475" sldId="311"/>
            <ac:spMk id="8" creationId="{336D7EF3-C825-8A2F-FF12-95A23359E837}"/>
          </ac:spMkLst>
        </pc:spChg>
        <pc:spChg chg="del mod topLvl">
          <ac:chgData name="Jayakumar, Anand" userId="6cc3a520-efbc-4e1c-bd39-3e6623e0a555" providerId="ADAL" clId="{F2FE90F5-2525-4CDD-AD87-4AEE78B8502C}" dt="2025-02-02T15:55:46.761" v="6545" actId="21"/>
          <ac:spMkLst>
            <pc:docMk/>
            <pc:sldMk cId="1412747475" sldId="311"/>
            <ac:spMk id="11" creationId="{734B8E03-248E-5F6F-A8B7-7739119BFB6B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12" creationId="{120C52D1-77D9-3DA4-B43A-AD6E7F224C4B}"/>
          </ac:spMkLst>
        </pc:spChg>
        <pc:spChg chg="del">
          <ac:chgData name="Jayakumar, Anand" userId="6cc3a520-efbc-4e1c-bd39-3e6623e0a555" providerId="ADAL" clId="{F2FE90F5-2525-4CDD-AD87-4AEE78B8502C}" dt="2025-01-31T17:53:13.275" v="3935" actId="478"/>
          <ac:spMkLst>
            <pc:docMk/>
            <pc:sldMk cId="1412747475" sldId="311"/>
            <ac:spMk id="13" creationId="{10A0A6E0-6C90-9488-0B27-19F731259AE6}"/>
          </ac:spMkLst>
        </pc:spChg>
        <pc:spChg chg="add del mod topLvl">
          <ac:chgData name="Jayakumar, Anand" userId="6cc3a520-efbc-4e1c-bd39-3e6623e0a555" providerId="ADAL" clId="{F2FE90F5-2525-4CDD-AD87-4AEE78B8502C}" dt="2025-02-02T16:02:12.282" v="6683" actId="21"/>
          <ac:spMkLst>
            <pc:docMk/>
            <pc:sldMk cId="1412747475" sldId="311"/>
            <ac:spMk id="24" creationId="{D0C83081-2571-D4DB-FB87-68E22AF16F89}"/>
          </ac:spMkLst>
        </pc:spChg>
        <pc:spChg chg="add mod">
          <ac:chgData name="Jayakumar, Anand" userId="6cc3a520-efbc-4e1c-bd39-3e6623e0a555" providerId="ADAL" clId="{F2FE90F5-2525-4CDD-AD87-4AEE78B8502C}" dt="2025-02-02T16:06:27.716" v="6738" actId="21"/>
          <ac:spMkLst>
            <pc:docMk/>
            <pc:sldMk cId="1412747475" sldId="311"/>
            <ac:spMk id="27" creationId="{F9F05B1D-61F9-E571-37FC-171B2B8D8441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8" creationId="{E546618B-93A4-C5CC-566B-475927B5DE7D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9" creationId="{85342F53-BCBE-B5BA-7E9B-E560E01B7061}"/>
          </ac:spMkLst>
        </pc:spChg>
        <pc:spChg chg="add mod">
          <ac:chgData name="Jayakumar, Anand" userId="6cc3a520-efbc-4e1c-bd39-3e6623e0a555" providerId="ADAL" clId="{F2FE90F5-2525-4CDD-AD87-4AEE78B8502C}" dt="2025-01-31T17:53:10.271" v="3934"/>
          <ac:spMkLst>
            <pc:docMk/>
            <pc:sldMk cId="1412747475" sldId="311"/>
            <ac:spMk id="30" creationId="{D0396F13-EF28-D75F-9B33-16DB523CC363}"/>
          </ac:spMkLst>
        </pc:spChg>
        <pc:grpChg chg="add del mod">
          <ac:chgData name="Jayakumar, Anand" userId="6cc3a520-efbc-4e1c-bd39-3e6623e0a555" providerId="ADAL" clId="{F2FE90F5-2525-4CDD-AD87-4AEE78B8502C}" dt="2025-02-02T15:55:46.761" v="6545" actId="21"/>
          <ac:grpSpMkLst>
            <pc:docMk/>
            <pc:sldMk cId="1412747475" sldId="311"/>
            <ac:grpSpMk id="2" creationId="{B3224790-C0E1-52DF-078C-17FDD7D79D13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8" creationId="{138AD0B0-9A1F-CE04-6171-D51FF6A05E90}"/>
          </ac:grpSpMkLst>
        </pc:grpChg>
        <pc:grpChg chg="add del mod ord">
          <ac:chgData name="Jayakumar, Anand" userId="6cc3a520-efbc-4e1c-bd39-3e6623e0a555" providerId="ADAL" clId="{F2FE90F5-2525-4CDD-AD87-4AEE78B8502C}" dt="2025-02-02T15:55:42.743" v="6544" actId="165"/>
          <ac:grpSpMkLst>
            <pc:docMk/>
            <pc:sldMk cId="1412747475" sldId="311"/>
            <ac:grpSpMk id="31" creationId="{2BFCABED-35DA-4C4C-35D3-50F8B9E46EB9}"/>
          </ac:grpSpMkLst>
        </pc:grpChg>
        <pc:grpChg chg="add del mod">
          <ac:chgData name="Jayakumar, Anand" userId="6cc3a520-efbc-4e1c-bd39-3e6623e0a555" providerId="ADAL" clId="{F2FE90F5-2525-4CDD-AD87-4AEE78B8502C}" dt="2025-02-02T15:54:57.487" v="6539" actId="165"/>
          <ac:grpSpMkLst>
            <pc:docMk/>
            <pc:sldMk cId="1412747475" sldId="311"/>
            <ac:grpSpMk id="32" creationId="{5C67D0DE-6258-420D-E884-3DF72925503D}"/>
          </ac:grpSpMkLst>
        </pc:grp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" creationId="{E45ED6DE-3957-9D2C-E806-BD0B4F3B34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3" creationId="{43259E0C-925D-96BA-13CB-D136A5B581C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5" creationId="{F5E5A17D-EC75-C584-8721-6E63CD4B0FF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6" creationId="{3E6F8E52-9102-8E1D-871F-DBB716C9277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9" creationId="{C5F1ED25-EB5A-CCEA-C191-FD3187DA5993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0" creationId="{67C22758-FD2E-AE95-FA6C-8FC7CD23A666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4" creationId="{18C2ED32-27AB-E480-F380-92327F97B6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1" creationId="{DF5D90D7-05B9-130F-AEBA-32B5F2D1B2C8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2" creationId="{ED139220-A53D-BB35-1884-B5794A5A9E61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3" creationId="{B7E05713-396A-FA55-BF3F-65DDD5C5071C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5" creationId="{1DDAAFF1-83AA-A618-D75B-130AA4CB97FB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6" creationId="{FEFBDBF2-B6BF-B1CC-1BB5-3A8015DE15A0}"/>
          </ac:picMkLst>
        </pc:picChg>
      </pc:sldChg>
      <pc:sldChg chg="addSp delSp modSp add mod">
        <pc:chgData name="Jayakumar, Anand" userId="6cc3a520-efbc-4e1c-bd39-3e6623e0a555" providerId="ADAL" clId="{F2FE90F5-2525-4CDD-AD87-4AEE78B8502C}" dt="2025-02-02T15:04:01.213" v="5638"/>
        <pc:sldMkLst>
          <pc:docMk/>
          <pc:sldMk cId="2180276871" sldId="312"/>
        </pc:sldMkLst>
        <pc:spChg chg="mod">
          <ac:chgData name="Jayakumar, Anand" userId="6cc3a520-efbc-4e1c-bd39-3e6623e0a555" providerId="ADAL" clId="{F2FE90F5-2525-4CDD-AD87-4AEE78B8502C}" dt="2025-01-31T17:55:06.471" v="3987" actId="1035"/>
          <ac:spMkLst>
            <pc:docMk/>
            <pc:sldMk cId="2180276871" sldId="312"/>
            <ac:spMk id="8" creationId="{336D7EF3-C825-8A2F-FF12-95A23359E837}"/>
          </ac:spMkLst>
        </pc:spChg>
        <pc:spChg chg="del mod">
          <ac:chgData name="Jayakumar, Anand" userId="6cc3a520-efbc-4e1c-bd39-3e6623e0a555" providerId="ADAL" clId="{F2FE90F5-2525-4CDD-AD87-4AEE78B8502C}" dt="2025-02-01T11:57:35.345" v="4502" actId="478"/>
          <ac:spMkLst>
            <pc:docMk/>
            <pc:sldMk cId="2180276871" sldId="312"/>
            <ac:spMk id="11" creationId="{734B8E03-248E-5F6F-A8B7-7739119BFB6B}"/>
          </ac:spMkLst>
        </pc:spChg>
        <pc:spChg chg="mod">
          <ac:chgData name="Jayakumar, Anand" userId="6cc3a520-efbc-4e1c-bd39-3e6623e0a555" providerId="ADAL" clId="{F2FE90F5-2525-4CDD-AD87-4AEE78B8502C}" dt="2025-02-01T12:29:34.159" v="4788" actId="1035"/>
          <ac:spMkLst>
            <pc:docMk/>
            <pc:sldMk cId="2180276871" sldId="312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8" creationId="{138AD0B0-9A1F-CE04-6171-D51FF6A05E90}"/>
          </ac:grpSpMkLst>
        </pc:grpChg>
        <pc:graphicFrameChg chg="add del mod">
          <ac:chgData name="Jayakumar, Anand" userId="6cc3a520-efbc-4e1c-bd39-3e6623e0a555" providerId="ADAL" clId="{F2FE90F5-2525-4CDD-AD87-4AEE78B8502C}" dt="2025-02-01T11:57:56.737" v="4504" actId="478"/>
          <ac:graphicFrameMkLst>
            <pc:docMk/>
            <pc:sldMk cId="2180276871" sldId="312"/>
            <ac:graphicFrameMk id="2" creationId="{FB52A8BF-7895-3C56-4EC1-B830BB5E6D77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5:04:01.213" v="5638"/>
          <ac:graphicFrameMkLst>
            <pc:docMk/>
            <pc:sldMk cId="2180276871" sldId="312"/>
            <ac:graphicFrameMk id="3" creationId="{EE034662-64BA-3E33-1ADC-5D110F2185A7}"/>
          </ac:graphicFrameMkLst>
        </pc:graphicFrameChg>
      </pc:sldChg>
      <pc:sldChg chg="addSp delSp modSp add mod ord">
        <pc:chgData name="Jayakumar, Anand" userId="6cc3a520-efbc-4e1c-bd39-3e6623e0a555" providerId="ADAL" clId="{F2FE90F5-2525-4CDD-AD87-4AEE78B8502C}" dt="2025-02-03T01:24:29.620" v="6896" actId="478"/>
        <pc:sldMkLst>
          <pc:docMk/>
          <pc:sldMk cId="3754551694" sldId="313"/>
        </pc:sldMkLst>
        <pc:spChg chg="add mod">
          <ac:chgData name="Jayakumar, Anand" userId="6cc3a520-efbc-4e1c-bd39-3e6623e0a555" providerId="ADAL" clId="{F2FE90F5-2525-4CDD-AD87-4AEE78B8502C}" dt="2025-02-01T10:28:33.204" v="4062" actId="14100"/>
          <ac:spMkLst>
            <pc:docMk/>
            <pc:sldMk cId="3754551694" sldId="313"/>
            <ac:spMk id="2" creationId="{2FD55E94-4A0F-2151-33B9-93643FD5E38B}"/>
          </ac:spMkLst>
        </pc:spChg>
        <pc:spChg chg="del">
          <ac:chgData name="Jayakumar, Anand" userId="6cc3a520-efbc-4e1c-bd39-3e6623e0a555" providerId="ADAL" clId="{F2FE90F5-2525-4CDD-AD87-4AEE78B8502C}" dt="2025-01-31T17:39:01.719" v="3631" actId="478"/>
          <ac:spMkLst>
            <pc:docMk/>
            <pc:sldMk cId="3754551694" sldId="313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0:29:00.329" v="4071" actId="1076"/>
          <ac:spMkLst>
            <pc:docMk/>
            <pc:sldMk cId="3754551694" sldId="313"/>
            <ac:spMk id="3" creationId="{E53688F7-74E5-EFDF-DB13-9300A70B3174}"/>
          </ac:spMkLst>
        </pc:spChg>
        <pc:spChg chg="add mod">
          <ac:chgData name="Jayakumar, Anand" userId="6cc3a520-efbc-4e1c-bd39-3e6623e0a555" providerId="ADAL" clId="{F2FE90F5-2525-4CDD-AD87-4AEE78B8502C}" dt="2025-02-01T10:29:14.789" v="4091" actId="1076"/>
          <ac:spMkLst>
            <pc:docMk/>
            <pc:sldMk cId="3754551694" sldId="313"/>
            <ac:spMk id="4" creationId="{809FCFA5-8ADB-3088-BD11-15F4F9B7B97C}"/>
          </ac:spMkLst>
        </pc:spChg>
        <pc:spChg chg="mod">
          <ac:chgData name="Jayakumar, Anand" userId="6cc3a520-efbc-4e1c-bd39-3e6623e0a555" providerId="ADAL" clId="{F2FE90F5-2525-4CDD-AD87-4AEE78B8502C}" dt="2025-01-31T17:45:24.395" v="3759" actId="14100"/>
          <ac:spMkLst>
            <pc:docMk/>
            <pc:sldMk cId="3754551694" sldId="313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2-01T10:29:47.959" v="4113" actId="20577"/>
          <ac:spMkLst>
            <pc:docMk/>
            <pc:sldMk cId="3754551694" sldId="313"/>
            <ac:spMk id="7" creationId="{BC35E349-653A-9338-47E7-CCE6632669FD}"/>
          </ac:spMkLst>
        </pc:spChg>
        <pc:spChg chg="add mod">
          <ac:chgData name="Jayakumar, Anand" userId="6cc3a520-efbc-4e1c-bd39-3e6623e0a555" providerId="ADAL" clId="{F2FE90F5-2525-4CDD-AD87-4AEE78B8502C}" dt="2025-02-01T10:30:10.435" v="4115" actId="1076"/>
          <ac:spMkLst>
            <pc:docMk/>
            <pc:sldMk cId="3754551694" sldId="313"/>
            <ac:spMk id="8" creationId="{20CC927A-EA82-156B-0450-4ACA7A881FDF}"/>
          </ac:spMkLst>
        </pc:spChg>
        <pc:spChg chg="add mod">
          <ac:chgData name="Jayakumar, Anand" userId="6cc3a520-efbc-4e1c-bd39-3e6623e0a555" providerId="ADAL" clId="{F2FE90F5-2525-4CDD-AD87-4AEE78B8502C}" dt="2025-02-01T10:33:18.675" v="4118" actId="1076"/>
          <ac:spMkLst>
            <pc:docMk/>
            <pc:sldMk cId="3754551694" sldId="313"/>
            <ac:spMk id="9" creationId="{FA33477A-27A7-3016-5AF0-F0D57CC0431A}"/>
          </ac:spMkLst>
        </pc:spChg>
        <pc:spChg chg="add mod">
          <ac:chgData name="Jayakumar, Anand" userId="6cc3a520-efbc-4e1c-bd39-3e6623e0a555" providerId="ADAL" clId="{F2FE90F5-2525-4CDD-AD87-4AEE78B8502C}" dt="2025-02-01T10:33:24.949" v="4120" actId="1076"/>
          <ac:spMkLst>
            <pc:docMk/>
            <pc:sldMk cId="3754551694" sldId="313"/>
            <ac:spMk id="10" creationId="{28F9A490-1C16-6C22-20E5-426AB52D348F}"/>
          </ac:spMkLst>
        </pc:spChg>
        <pc:spChg chg="add mod">
          <ac:chgData name="Jayakumar, Anand" userId="6cc3a520-efbc-4e1c-bd39-3e6623e0a555" providerId="ADAL" clId="{F2FE90F5-2525-4CDD-AD87-4AEE78B8502C}" dt="2025-02-01T10:38:54.338" v="4252" actId="1076"/>
          <ac:spMkLst>
            <pc:docMk/>
            <pc:sldMk cId="3754551694" sldId="313"/>
            <ac:spMk id="11" creationId="{6F626C26-4D80-A04C-6F09-388192F5CF74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1" creationId="{9FB3F465-68E3-87DC-A8F5-CC44A72F3EE7}"/>
          </ac:spMkLst>
        </pc:spChg>
        <pc:spChg chg="add del mod">
          <ac:chgData name="Jayakumar, Anand" userId="6cc3a520-efbc-4e1c-bd39-3e6623e0a555" providerId="ADAL" clId="{F2FE90F5-2525-4CDD-AD87-4AEE78B8502C}" dt="2025-02-03T01:24:26.498" v="6895" actId="478"/>
          <ac:spMkLst>
            <pc:docMk/>
            <pc:sldMk cId="3754551694" sldId="313"/>
            <ac:spMk id="12" creationId="{505371C8-77A5-EA27-5AF1-A080DC6E9CA3}"/>
          </ac:spMkLst>
        </pc:spChg>
        <pc:spChg chg="add del mod">
          <ac:chgData name="Jayakumar, Anand" userId="6cc3a520-efbc-4e1c-bd39-3e6623e0a555" providerId="ADAL" clId="{F2FE90F5-2525-4CDD-AD87-4AEE78B8502C}" dt="2025-02-03T01:24:29.620" v="6896" actId="478"/>
          <ac:spMkLst>
            <pc:docMk/>
            <pc:sldMk cId="3754551694" sldId="313"/>
            <ac:spMk id="13" creationId="{63ACDF00-02F6-D645-E6B6-A281CDF8731F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4" creationId="{573B6F0F-634E-07F3-3BAC-520906413FEA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6" creationId="{F4B6EB9E-DCA5-FF2C-F5B7-17BE78492C38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17:25:30.053" v="3563" actId="478"/>
          <ac:spMkLst>
            <pc:docMk/>
            <pc:sldMk cId="3754551694" sldId="313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3.133" v="3640"/>
          <ac:spMkLst>
            <pc:docMk/>
            <pc:sldMk cId="3754551694" sldId="313"/>
            <ac:spMk id="30" creationId="{1271D2E4-5A68-9DFD-001D-08BEF04EBD3E}"/>
          </ac:spMkLst>
        </pc:s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20" creationId="{EB9D2686-9731-0F85-4C5E-51C0822C67AB}"/>
          </ac:grpSpMkLst>
        </pc:grp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5" creationId="{F1132AFA-4591-AE50-DD31-5E908C54F1DB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8" creationId="{A7350E51-E895-8B0A-9CE8-4106CC010167}"/>
          </ac:picMkLst>
        </pc:picChg>
        <pc:picChg chg="del mod">
          <ac:chgData name="Jayakumar, Anand" userId="6cc3a520-efbc-4e1c-bd39-3e6623e0a555" providerId="ADAL" clId="{F2FE90F5-2525-4CDD-AD87-4AEE78B8502C}" dt="2025-01-31T17:25:35.131" v="3565" actId="478"/>
          <ac:picMkLst>
            <pc:docMk/>
            <pc:sldMk cId="3754551694" sldId="313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3" creationId="{4B2D439B-B3B1-E2F6-5CB5-36261418074B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4" creationId="{446BF420-556E-B4CD-1DAB-3B7A0FA52C0F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5" creationId="{E4F36562-90D0-4A4C-7F2B-FB245C3AE2D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6" creationId="{3C38BCAC-5DE5-4339-7D83-8176BC59CE21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7" creationId="{0028A4FD-B5C3-E3E5-44E1-26A75F7A16E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8" creationId="{B6710ACC-562B-A57B-CF17-0FC7571890C7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9" creationId="{11FB50D5-B7D9-65D0-9214-E5A8B26543EC}"/>
          </ac:picMkLst>
        </pc:picChg>
      </pc:sldChg>
      <pc:sldChg chg="add">
        <pc:chgData name="Jayakumar, Anand" userId="6cc3a520-efbc-4e1c-bd39-3e6623e0a555" providerId="ADAL" clId="{F2FE90F5-2525-4CDD-AD87-4AEE78B8502C}" dt="2025-02-01T17:12:46.076" v="5090" actId="2890"/>
        <pc:sldMkLst>
          <pc:docMk/>
          <pc:sldMk cId="4089814977" sldId="314"/>
        </pc:sldMkLst>
      </pc:sldChg>
      <pc:sldChg chg="addSp delSp modSp add mod ord">
        <pc:chgData name="Jayakumar, Anand" userId="6cc3a520-efbc-4e1c-bd39-3e6623e0a555" providerId="ADAL" clId="{F2FE90F5-2525-4CDD-AD87-4AEE78B8502C}" dt="2025-02-02T16:12:55.510" v="6893"/>
        <pc:sldMkLst>
          <pc:docMk/>
          <pc:sldMk cId="4006209864" sldId="315"/>
        </pc:sldMkLst>
        <pc:spChg chg="mod topLvl">
          <ac:chgData name="Jayakumar, Anand" userId="6cc3a520-efbc-4e1c-bd39-3e6623e0a555" providerId="ADAL" clId="{F2FE90F5-2525-4CDD-AD87-4AEE78B8502C}" dt="2025-02-02T16:05:13.117" v="6732" actId="255"/>
          <ac:spMkLst>
            <pc:docMk/>
            <pc:sldMk cId="4006209864" sldId="315"/>
            <ac:spMk id="4" creationId="{6D644938-F4B6-83D7-4E17-7962BD71ECED}"/>
          </ac:spMkLst>
        </pc:spChg>
        <pc:spChg chg="mod topLvl">
          <ac:chgData name="Jayakumar, Anand" userId="6cc3a520-efbc-4e1c-bd39-3e6623e0a555" providerId="ADAL" clId="{F2FE90F5-2525-4CDD-AD87-4AEE78B8502C}" dt="2025-02-02T16:05:19.630" v="6733" actId="255"/>
          <ac:spMkLst>
            <pc:docMk/>
            <pc:sldMk cId="4006209864" sldId="315"/>
            <ac:spMk id="7" creationId="{FE5545D0-177B-A22D-B128-D1879A292E75}"/>
          </ac:spMkLst>
        </pc:spChg>
        <pc:spChg chg="mod topLvl">
          <ac:chgData name="Jayakumar, Anand" userId="6cc3a520-efbc-4e1c-bd39-3e6623e0a555" providerId="ADAL" clId="{F2FE90F5-2525-4CDD-AD87-4AEE78B8502C}" dt="2025-02-02T16:05:08.415" v="6731" actId="255"/>
          <ac:spMkLst>
            <pc:docMk/>
            <pc:sldMk cId="4006209864" sldId="315"/>
            <ac:spMk id="11" creationId="{734B8E03-248E-5F6F-A8B7-7739119BFB6B}"/>
          </ac:spMkLst>
        </pc:spChg>
        <pc:spChg chg="mod topLvl">
          <ac:chgData name="Jayakumar, Anand" userId="6cc3a520-efbc-4e1c-bd39-3e6623e0a555" providerId="ADAL" clId="{F2FE90F5-2525-4CDD-AD87-4AEE78B8502C}" dt="2025-02-02T16:05:25.620" v="6734" actId="255"/>
          <ac:spMkLst>
            <pc:docMk/>
            <pc:sldMk cId="4006209864" sldId="315"/>
            <ac:spMk id="12" creationId="{120C52D1-77D9-3DA4-B43A-AD6E7F224C4B}"/>
          </ac:spMkLst>
        </pc:spChg>
        <pc:spChg chg="add mod">
          <ac:chgData name="Jayakumar, Anand" userId="6cc3a520-efbc-4e1c-bd39-3e6623e0a555" providerId="ADAL" clId="{F2FE90F5-2525-4CDD-AD87-4AEE78B8502C}" dt="2025-02-02T15:55:49.515" v="6546"/>
          <ac:spMkLst>
            <pc:docMk/>
            <pc:sldMk cId="4006209864" sldId="315"/>
            <ac:spMk id="34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2-02T15:55:54.454" v="6547"/>
          <ac:spMkLst>
            <pc:docMk/>
            <pc:sldMk cId="4006209864" sldId="315"/>
            <ac:spMk id="38" creationId="{38325163-56BE-C7B9-0799-2AA7B0A4A1F5}"/>
          </ac:spMkLst>
        </pc:spChg>
        <pc:spChg chg="add mod topLvl">
          <ac:chgData name="Jayakumar, Anand" userId="6cc3a520-efbc-4e1c-bd39-3e6623e0a555" providerId="ADAL" clId="{F2FE90F5-2525-4CDD-AD87-4AEE78B8502C}" dt="2025-02-02T16:05:29.798" v="6735" actId="255"/>
          <ac:spMkLst>
            <pc:docMk/>
            <pc:sldMk cId="4006209864" sldId="315"/>
            <ac:spMk id="42" creationId="{551E4083-A89B-528A-6193-E5B50D5CF976}"/>
          </ac:spMkLst>
        </pc:spChg>
        <pc:spChg chg="add mod">
          <ac:chgData name="Jayakumar, Anand" userId="6cc3a520-efbc-4e1c-bd39-3e6623e0a555" providerId="ADAL" clId="{F2FE90F5-2525-4CDD-AD87-4AEE78B8502C}" dt="2025-02-02T16:05:41.112" v="6737" actId="1076"/>
          <ac:spMkLst>
            <pc:docMk/>
            <pc:sldMk cId="4006209864" sldId="315"/>
            <ac:spMk id="63" creationId="{D0C83081-2571-D4DB-FB87-68E22AF16F89}"/>
          </ac:spMkLst>
        </pc:spChg>
        <pc:grpChg chg="add del mod topLvl">
          <ac:chgData name="Jayakumar, Anand" userId="6cc3a520-efbc-4e1c-bd39-3e6623e0a555" providerId="ADAL" clId="{F2FE90F5-2525-4CDD-AD87-4AEE78B8502C}" dt="2025-02-02T15:57:56.631" v="6567" actId="165"/>
          <ac:grpSpMkLst>
            <pc:docMk/>
            <pc:sldMk cId="4006209864" sldId="315"/>
            <ac:grpSpMk id="22" creationId="{98B160E2-861E-22B6-3B5C-EC6F4C954525}"/>
          </ac:grpSpMkLst>
        </pc:grpChg>
        <pc:grpChg chg="add del mod topLvl">
          <ac:chgData name="Jayakumar, Anand" userId="6cc3a520-efbc-4e1c-bd39-3e6623e0a555" providerId="ADAL" clId="{F2FE90F5-2525-4CDD-AD87-4AEE78B8502C}" dt="2025-02-02T15:57:45.259" v="6565" actId="165"/>
          <ac:grpSpMkLst>
            <pc:docMk/>
            <pc:sldMk cId="4006209864" sldId="315"/>
            <ac:grpSpMk id="23" creationId="{FEB37BC3-4BEC-C139-01DC-E39C17B5AD38}"/>
          </ac:grpSpMkLst>
        </pc:grpChg>
        <pc:grpChg chg="add del mod topLvl">
          <ac:chgData name="Jayakumar, Anand" userId="6cc3a520-efbc-4e1c-bd39-3e6623e0a555" providerId="ADAL" clId="{F2FE90F5-2525-4CDD-AD87-4AEE78B8502C}" dt="2025-02-02T15:58:03.864" v="6569" actId="165"/>
          <ac:grpSpMkLst>
            <pc:docMk/>
            <pc:sldMk cId="4006209864" sldId="315"/>
            <ac:grpSpMk id="24" creationId="{37042443-10CA-8AFD-860C-E8D982A55698}"/>
          </ac:grpSpMkLst>
        </pc:grpChg>
        <pc:grpChg chg="del">
          <ac:chgData name="Jayakumar, Anand" userId="6cc3a520-efbc-4e1c-bd39-3e6623e0a555" providerId="ADAL" clId="{F2FE90F5-2525-4CDD-AD87-4AEE78B8502C}" dt="2025-02-02T15:53:13.930" v="6421" actId="165"/>
          <ac:grpSpMkLst>
            <pc:docMk/>
            <pc:sldMk cId="4006209864" sldId="315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2-02T15:53:04.192" v="6419" actId="165"/>
          <ac:grpSpMkLst>
            <pc:docMk/>
            <pc:sldMk cId="4006209864" sldId="315"/>
            <ac:grpSpMk id="26" creationId="{40479559-3166-9E7F-8BF1-87269E60E3BF}"/>
          </ac:grpSpMkLst>
        </pc:grpChg>
        <pc:grpChg chg="add del mod">
          <ac:chgData name="Jayakumar, Anand" userId="6cc3a520-efbc-4e1c-bd39-3e6623e0a555" providerId="ADAL" clId="{F2FE90F5-2525-4CDD-AD87-4AEE78B8502C}" dt="2025-02-02T15:53:32.493" v="6424" actId="165"/>
          <ac:grpSpMkLst>
            <pc:docMk/>
            <pc:sldMk cId="4006209864" sldId="315"/>
            <ac:grpSpMk id="27" creationId="{8149A5F7-3D8C-A032-552D-5B42EBB9F109}"/>
          </ac:grpSpMkLst>
        </pc:grpChg>
        <pc:grpChg chg="del">
          <ac:chgData name="Jayakumar, Anand" userId="6cc3a520-efbc-4e1c-bd39-3e6623e0a555" providerId="ADAL" clId="{F2FE90F5-2525-4CDD-AD87-4AEE78B8502C}" dt="2025-02-02T15:50:33.917" v="6338" actId="165"/>
          <ac:grpSpMkLst>
            <pc:docMk/>
            <pc:sldMk cId="4006209864" sldId="315"/>
            <ac:grpSpMk id="28" creationId="{34DDCE60-8908-E23D-7DDC-BF06B90AAC62}"/>
          </ac:grpSpMkLst>
        </pc:grpChg>
        <pc:grpChg chg="del">
          <ac:chgData name="Jayakumar, Anand" userId="6cc3a520-efbc-4e1c-bd39-3e6623e0a555" providerId="ADAL" clId="{F2FE90F5-2525-4CDD-AD87-4AEE78B8502C}" dt="2025-02-02T15:50:49.614" v="6341" actId="165"/>
          <ac:grpSpMkLst>
            <pc:docMk/>
            <pc:sldMk cId="4006209864" sldId="315"/>
            <ac:grpSpMk id="29" creationId="{61667C29-7F7B-CAAC-10A6-A903C61D462F}"/>
          </ac:grpSpMkLst>
        </pc:grpChg>
        <pc:grpChg chg="del">
          <ac:chgData name="Jayakumar, Anand" userId="6cc3a520-efbc-4e1c-bd39-3e6623e0a555" providerId="ADAL" clId="{F2FE90F5-2525-4CDD-AD87-4AEE78B8502C}" dt="2025-02-02T15:52:28.739" v="6401" actId="165"/>
          <ac:grpSpMkLst>
            <pc:docMk/>
            <pc:sldMk cId="4006209864" sldId="315"/>
            <ac:grpSpMk id="30" creationId="{FD2BE740-E960-A0D1-760A-43B10F99C481}"/>
          </ac:grpSpMkLst>
        </pc:grpChg>
        <pc:grpChg chg="add del mod topLvl">
          <ac:chgData name="Jayakumar, Anand" userId="6cc3a520-efbc-4e1c-bd39-3e6623e0a555" providerId="ADAL" clId="{F2FE90F5-2525-4CDD-AD87-4AEE78B8502C}" dt="2025-02-02T15:58:13.500" v="6571" actId="165"/>
          <ac:grpSpMkLst>
            <pc:docMk/>
            <pc:sldMk cId="4006209864" sldId="315"/>
            <ac:grpSpMk id="31" creationId="{B6B74569-7537-7A1F-D61E-1320D0BA2CC2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32" creationId="{9F2B5F3C-3750-578A-7244-6F77A967B469}"/>
          </ac:grpSpMkLst>
        </pc:grpChg>
        <pc:grpChg chg="add del mod">
          <ac:chgData name="Jayakumar, Anand" userId="6cc3a520-efbc-4e1c-bd39-3e6623e0a555" providerId="ADAL" clId="{F2FE90F5-2525-4CDD-AD87-4AEE78B8502C}" dt="2025-02-02T15:58:00.208" v="6568" actId="165"/>
          <ac:grpSpMkLst>
            <pc:docMk/>
            <pc:sldMk cId="4006209864" sldId="315"/>
            <ac:grpSpMk id="33" creationId="{80AD73FD-4D12-A2F9-B0E2-9D62B8C9C9D8}"/>
          </ac:grpSpMkLst>
        </pc:grpChg>
        <pc:grpChg chg="add mod">
          <ac:chgData name="Jayakumar, Anand" userId="6cc3a520-efbc-4e1c-bd39-3e6623e0a555" providerId="ADAL" clId="{F2FE90F5-2525-4CDD-AD87-4AEE78B8502C}" dt="2025-02-02T15:55:49.515" v="6546"/>
          <ac:grpSpMkLst>
            <pc:docMk/>
            <pc:sldMk cId="4006209864" sldId="315"/>
            <ac:grpSpMk id="35" creationId="{B3224790-C0E1-52DF-078C-17FDD7D79D13}"/>
          </ac:grpSpMkLst>
        </pc:grpChg>
        <pc:grpChg chg="add mod">
          <ac:chgData name="Jayakumar, Anand" userId="6cc3a520-efbc-4e1c-bd39-3e6623e0a555" providerId="ADAL" clId="{F2FE90F5-2525-4CDD-AD87-4AEE78B8502C}" dt="2025-02-02T15:55:54.454" v="6547"/>
          <ac:grpSpMkLst>
            <pc:docMk/>
            <pc:sldMk cId="4006209864" sldId="315"/>
            <ac:grpSpMk id="39" creationId="{7F115B0D-03D2-5808-D210-1ECD28437A2E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43" creationId="{9EE5FC99-5571-CFAB-6C00-18A6D9F48393}"/>
          </ac:grpSpMkLst>
        </pc:grpChg>
        <pc:grpChg chg="add del mod topLvl">
          <ac:chgData name="Jayakumar, Anand" userId="6cc3a520-efbc-4e1c-bd39-3e6623e0a555" providerId="ADAL" clId="{F2FE90F5-2525-4CDD-AD87-4AEE78B8502C}" dt="2025-02-02T15:57:33.126" v="6563" actId="165"/>
          <ac:grpSpMkLst>
            <pc:docMk/>
            <pc:sldMk cId="4006209864" sldId="315"/>
            <ac:grpSpMk id="46" creationId="{67514B71-D493-B678-9DBD-33C9D43D31D6}"/>
          </ac:grpSpMkLst>
        </pc:grpChg>
        <pc:grpChg chg="add del mod">
          <ac:chgData name="Jayakumar, Anand" userId="6cc3a520-efbc-4e1c-bd39-3e6623e0a555" providerId="ADAL" clId="{F2FE90F5-2525-4CDD-AD87-4AEE78B8502C}" dt="2025-02-02T15:57:40.760" v="6564" actId="165"/>
          <ac:grpSpMkLst>
            <pc:docMk/>
            <pc:sldMk cId="4006209864" sldId="315"/>
            <ac:grpSpMk id="47" creationId="{D14A9F01-8F7A-B5FB-ACA2-4843C137FBBB}"/>
          </ac:grpSpMkLst>
        </pc:grpChg>
        <pc:grpChg chg="add del mod">
          <ac:chgData name="Jayakumar, Anand" userId="6cc3a520-efbc-4e1c-bd39-3e6623e0a555" providerId="ADAL" clId="{F2FE90F5-2525-4CDD-AD87-4AEE78B8502C}" dt="2025-02-02T15:57:48.620" v="6566" actId="165"/>
          <ac:grpSpMkLst>
            <pc:docMk/>
            <pc:sldMk cId="4006209864" sldId="315"/>
            <ac:grpSpMk id="48" creationId="{F5CA4D0D-471E-2D1F-1119-9B966517CD8E}"/>
          </ac:grpSpMkLst>
        </pc:grpChg>
        <pc:grpChg chg="add del mod">
          <ac:chgData name="Jayakumar, Anand" userId="6cc3a520-efbc-4e1c-bd39-3e6623e0a555" providerId="ADAL" clId="{F2FE90F5-2525-4CDD-AD87-4AEE78B8502C}" dt="2025-02-02T15:58:09.712" v="6570" actId="165"/>
          <ac:grpSpMkLst>
            <pc:docMk/>
            <pc:sldMk cId="4006209864" sldId="315"/>
            <ac:grpSpMk id="49" creationId="{0EC7F9EF-4B88-EA3C-CA37-ACCF62AC88C3}"/>
          </ac:grpSpMkLst>
        </pc:grpChg>
        <pc:grpChg chg="add del mod">
          <ac:chgData name="Jayakumar, Anand" userId="6cc3a520-efbc-4e1c-bd39-3e6623e0a555" providerId="ADAL" clId="{F2FE90F5-2525-4CDD-AD87-4AEE78B8502C}" dt="2025-02-02T15:57:26.412" v="6562" actId="165"/>
          <ac:grpSpMkLst>
            <pc:docMk/>
            <pc:sldMk cId="4006209864" sldId="315"/>
            <ac:grpSpMk id="50" creationId="{D2036E7E-D866-8F43-D49B-0872ADBBF9DD}"/>
          </ac:grpSpMkLst>
        </pc:grpChg>
        <pc:grpChg chg="add mod">
          <ac:chgData name="Jayakumar, Anand" userId="6cc3a520-efbc-4e1c-bd39-3e6623e0a555" providerId="ADAL" clId="{F2FE90F5-2525-4CDD-AD87-4AEE78B8502C}" dt="2025-02-02T16:00:26.491" v="6603" actId="164"/>
          <ac:grpSpMkLst>
            <pc:docMk/>
            <pc:sldMk cId="4006209864" sldId="315"/>
            <ac:grpSpMk id="51" creationId="{1E1D8DE9-EF63-4392-E0A6-76BB95C9DCA7}"/>
          </ac:grpSpMkLst>
        </pc:grpChg>
        <pc:grpChg chg="add mod">
          <ac:chgData name="Jayakumar, Anand" userId="6cc3a520-efbc-4e1c-bd39-3e6623e0a555" providerId="ADAL" clId="{F2FE90F5-2525-4CDD-AD87-4AEE78B8502C}" dt="2025-02-02T16:00:24.177" v="6602" actId="164"/>
          <ac:grpSpMkLst>
            <pc:docMk/>
            <pc:sldMk cId="4006209864" sldId="315"/>
            <ac:grpSpMk id="52" creationId="{6454369F-19D4-7BA8-25F6-8B3D1D6C2BBC}"/>
          </ac:grpSpMkLst>
        </pc:grpChg>
        <pc:grpChg chg="add mod">
          <ac:chgData name="Jayakumar, Anand" userId="6cc3a520-efbc-4e1c-bd39-3e6623e0a555" providerId="ADAL" clId="{F2FE90F5-2525-4CDD-AD87-4AEE78B8502C}" dt="2025-02-02T16:00:21.860" v="6601" actId="164"/>
          <ac:grpSpMkLst>
            <pc:docMk/>
            <pc:sldMk cId="4006209864" sldId="315"/>
            <ac:grpSpMk id="53" creationId="{EAEE79A1-9BEF-1AA2-53A5-AE13D49769CB}"/>
          </ac:grpSpMkLst>
        </pc:grpChg>
        <pc:grpChg chg="add mod">
          <ac:chgData name="Jayakumar, Anand" userId="6cc3a520-efbc-4e1c-bd39-3e6623e0a555" providerId="ADAL" clId="{F2FE90F5-2525-4CDD-AD87-4AEE78B8502C}" dt="2025-02-02T16:00:19.717" v="6600" actId="164"/>
          <ac:grpSpMkLst>
            <pc:docMk/>
            <pc:sldMk cId="4006209864" sldId="315"/>
            <ac:grpSpMk id="54" creationId="{9417202D-234D-FF0B-B9A9-6747DDC5C659}"/>
          </ac:grpSpMkLst>
        </pc:grpChg>
        <pc:grpChg chg="add mod">
          <ac:chgData name="Jayakumar, Anand" userId="6cc3a520-efbc-4e1c-bd39-3e6623e0a555" providerId="ADAL" clId="{F2FE90F5-2525-4CDD-AD87-4AEE78B8502C}" dt="2025-02-02T16:00:17.610" v="6599" actId="164"/>
          <ac:grpSpMkLst>
            <pc:docMk/>
            <pc:sldMk cId="4006209864" sldId="315"/>
            <ac:grpSpMk id="55" creationId="{0B496CA5-F7B2-96C2-96D4-E2B82E737525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6" creationId="{047BCD0F-B2A3-5194-1F0D-CB86A2B16340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7" creationId="{C86FF960-77DB-14F6-C3B2-C201D0813D7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8" creationId="{522784D2-C371-6AE0-DABE-07B4162BF62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9" creationId="{A1888115-50A8-2EFD-27E5-083542632F3A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60" creationId="{B47CBC03-2E41-CED2-FF09-0CE9128BB76C}"/>
          </ac:grpSpMkLst>
        </pc:grp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2" creationId="{E45ED6DE-3957-9D2C-E806-BD0B4F3B3434}"/>
          </ac:picMkLst>
        </pc:pic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3" creationId="{43259E0C-925D-96BA-13CB-D136A5B581C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5" creationId="{F5E5A17D-EC75-C584-8721-6E63CD4B0FF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6" creationId="{3E6F8E52-9102-8E1D-871F-DBB716C92779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9" creationId="{C5F1ED25-EB5A-CCEA-C191-FD3187DA5993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10" creationId="{67C22758-FD2E-AE95-FA6C-8FC7CD23A666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14" creationId="{18C2ED32-27AB-E480-F380-92327F97B634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21" creationId="{DF5D90D7-05B9-130F-AEBA-32B5F2D1B2C8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6" creationId="{ED139220-A53D-BB35-1884-B5794A5A9E61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7" creationId="{B7E05713-396A-FA55-BF3F-65DDD5C5071C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0" creationId="{9DD09F41-C045-2D99-39A4-57981D4F2DCA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1" creationId="{9C082DBE-1A1B-D39C-D2BF-A3E75AAA4FEE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4" creationId="{21794B2F-7BA3-C45A-6B65-B5A24F14219B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5" creationId="{5EF771E9-7FF9-B4A9-6B4F-8DC931A9DAE2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1" creationId="{1DDAAFF1-83AA-A618-D75B-130AA4CB97FB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2" creationId="{FEFBDBF2-B6BF-B1CC-1BB5-3A8015DE15A0}"/>
          </ac:picMkLst>
        </pc:picChg>
      </pc:sldChg>
    </pc:docChg>
  </pc:docChgLst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10T10:17:51.514" v="1331" actId="47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del mod">
        <pc:chgData name="Jayakumar, Anand" userId="6cc3a520-efbc-4e1c-bd39-3e6623e0a555" providerId="ADAL" clId="{FC29548C-F13D-4AFE-824F-FA0E942DC736}" dt="2024-12-10T10:17:51.514" v="1331" actId="47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delSp mod">
        <pc:chgData name="Jayakumar, Anand" userId="6cc3a520-efbc-4e1c-bd39-3e6623e0a555" providerId="ADAL" clId="{FC29548C-F13D-4AFE-824F-FA0E942DC736}" dt="2024-12-09T17:49:11.037" v="1330" actId="478"/>
        <pc:sldMkLst>
          <pc:docMk/>
          <pc:sldMk cId="1076465374" sldId="298"/>
        </pc:sldMkLst>
        <pc:spChg chg="del">
          <ac:chgData name="Jayakumar, Anand" userId="6cc3a520-efbc-4e1c-bd39-3e6623e0a555" providerId="ADAL" clId="{FC29548C-F13D-4AFE-824F-FA0E942DC736}" dt="2024-12-09T17:49:11.037" v="1330" actId="478"/>
          <ac:spMkLst>
            <pc:docMk/>
            <pc:sldMk cId="1076465374" sldId="298"/>
            <ac:spMk id="7" creationId="{A40625CD-95D6-A350-AD7A-A598C8B1E2E2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jpe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Regression with Insurance Data: Predict insurance premiums based on various factors</a:t>
            </a:r>
            <a:endParaRPr lang="en-US"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30-Jan-25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59" y="489928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DBBDF1-B4C1-6CD6-340E-7480722D4F6B}"/>
              </a:ext>
            </a:extLst>
          </p:cNvPr>
          <p:cNvGrpSpPr/>
          <p:nvPr/>
        </p:nvGrpSpPr>
        <p:grpSpPr>
          <a:xfrm>
            <a:off x="3076659" y="1060518"/>
            <a:ext cx="2719755" cy="1968064"/>
            <a:chOff x="2625968" y="1097740"/>
            <a:chExt cx="2719755" cy="1968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A3DE23-07BE-A263-B27E-E9299727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968" y="1097740"/>
              <a:ext cx="2719755" cy="19680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3F465-68E3-87DC-A8F5-CC44A72F3EE7}"/>
                </a:ext>
              </a:extLst>
            </p:cNvPr>
            <p:cNvSpPr txBox="1"/>
            <p:nvPr/>
          </p:nvSpPr>
          <p:spPr>
            <a:xfrm>
              <a:off x="3100822" y="139003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not helping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87035D-189D-1090-4A96-94435BBEBA36}"/>
              </a:ext>
            </a:extLst>
          </p:cNvPr>
          <p:cNvGrpSpPr/>
          <p:nvPr/>
        </p:nvGrpSpPr>
        <p:grpSpPr>
          <a:xfrm>
            <a:off x="6247105" y="1060518"/>
            <a:ext cx="2731683" cy="1838648"/>
            <a:chOff x="5358491" y="1097740"/>
            <a:chExt cx="2731683" cy="1838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305228-198C-02F4-ADC5-76624D1C1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8491" y="1097740"/>
              <a:ext cx="2731683" cy="18386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B6F0F-634E-07F3-3BAC-520906413FEA}"/>
                </a:ext>
              </a:extLst>
            </p:cNvPr>
            <p:cNvSpPr txBox="1"/>
            <p:nvPr/>
          </p:nvSpPr>
          <p:spPr>
            <a:xfrm>
              <a:off x="6799385" y="1229762"/>
              <a:ext cx="12218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28C89-5BB7-7AE9-230E-9EAA1EC44B11}"/>
              </a:ext>
            </a:extLst>
          </p:cNvPr>
          <p:cNvGrpSpPr/>
          <p:nvPr/>
        </p:nvGrpSpPr>
        <p:grpSpPr>
          <a:xfrm>
            <a:off x="85059" y="1060518"/>
            <a:ext cx="2540909" cy="1838648"/>
            <a:chOff x="85059" y="1097740"/>
            <a:chExt cx="2540909" cy="18386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708EAE-92ED-17D5-FE21-AC068189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59" y="1097740"/>
              <a:ext cx="2540909" cy="18386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6EB9E-DCA5-FF2C-F5B7-17BE78492C38}"/>
                </a:ext>
              </a:extLst>
            </p:cNvPr>
            <p:cNvSpPr txBox="1"/>
            <p:nvPr/>
          </p:nvSpPr>
          <p:spPr>
            <a:xfrm>
              <a:off x="1053826" y="1317855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D112C3-09AD-D92B-60D1-C76F8DDB83C3}"/>
              </a:ext>
            </a:extLst>
          </p:cNvPr>
          <p:cNvGrpSpPr/>
          <p:nvPr/>
        </p:nvGrpSpPr>
        <p:grpSpPr>
          <a:xfrm>
            <a:off x="85059" y="3001095"/>
            <a:ext cx="2540909" cy="1838648"/>
            <a:chOff x="263905" y="3001096"/>
            <a:chExt cx="2540909" cy="183864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9F0FEA-B460-3903-E301-DB3A3951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905" y="3001096"/>
              <a:ext cx="2540909" cy="18386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19821B-23EF-BEF0-D10A-B6BE43FEBD7A}"/>
                </a:ext>
              </a:extLst>
            </p:cNvPr>
            <p:cNvSpPr txBox="1"/>
            <p:nvPr/>
          </p:nvSpPr>
          <p:spPr>
            <a:xfrm>
              <a:off x="1135149" y="3180448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0D639C-E55F-4E32-CBAE-C972F59D5965}"/>
              </a:ext>
            </a:extLst>
          </p:cNvPr>
          <p:cNvGrpSpPr/>
          <p:nvPr/>
        </p:nvGrpSpPr>
        <p:grpSpPr>
          <a:xfrm>
            <a:off x="6482127" y="3001095"/>
            <a:ext cx="2496661" cy="1700613"/>
            <a:chOff x="5524567" y="3001095"/>
            <a:chExt cx="2496661" cy="17006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100F3-8BED-41CA-ACB3-105C3A12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4567" y="3001095"/>
              <a:ext cx="2350153" cy="17006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2943D3-F5D7-361A-BE4D-07ADE3277AE1}"/>
                </a:ext>
              </a:extLst>
            </p:cNvPr>
            <p:cNvSpPr txBox="1"/>
            <p:nvPr/>
          </p:nvSpPr>
          <p:spPr>
            <a:xfrm>
              <a:off x="6570497" y="3065804"/>
              <a:ext cx="14507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4622CD-6D6C-5E9C-2AE3-CE30DC6D1582}"/>
              </a:ext>
            </a:extLst>
          </p:cNvPr>
          <p:cNvGrpSpPr/>
          <p:nvPr/>
        </p:nvGrpSpPr>
        <p:grpSpPr>
          <a:xfrm>
            <a:off x="3277208" y="3001095"/>
            <a:ext cx="2553679" cy="1709233"/>
            <a:chOff x="2804812" y="3034528"/>
            <a:chExt cx="2553679" cy="17092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350E51-E895-8B0A-9CE8-4106CC01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4812" y="3034528"/>
              <a:ext cx="2362065" cy="17092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26357-A3EF-DBD9-2485-AEB476A6691B}"/>
                </a:ext>
              </a:extLst>
            </p:cNvPr>
            <p:cNvSpPr txBox="1"/>
            <p:nvPr/>
          </p:nvSpPr>
          <p:spPr>
            <a:xfrm>
              <a:off x="3887313" y="308087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better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238600-1907-8E27-7746-D56BFBC47DA4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201552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60" y="539790"/>
            <a:ext cx="3771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A6A19-9FC8-C0B2-9705-B897C3F7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961375"/>
            <a:ext cx="4744449" cy="3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E7C2F-C2FA-0B63-3A92-8653FF15FB8B}"/>
              </a:ext>
            </a:extLst>
          </p:cNvPr>
          <p:cNvSpPr txBox="1"/>
          <p:nvPr/>
        </p:nvSpPr>
        <p:spPr>
          <a:xfrm>
            <a:off x="5072789" y="961375"/>
            <a:ext cx="40818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|correlation| &lt; 0.1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Weak or no Correlation with Target Premium Amount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Highest correlation is 0.05. which is still weak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None of the features have a strong linear relationship with Premium Amount.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Low Correlation between features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Credit Score vs. Annual Income (-0.20) is the only slightly negative correlation, but it's still weak.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Linear models may not work well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Try Tree based models – Random Forest, XGBoost </a:t>
            </a:r>
            <a:r>
              <a:rPr lang="en-US" dirty="0"/>
              <a:t>which handle non-linear relationships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8C4C-DFFE-FCE5-3C53-2FB05813BAF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9689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124693" y="496369"/>
            <a:ext cx="5725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with Target for Categorical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7F0B0C-A42E-8BFA-F8CC-4365C30D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28286"/>
              </p:ext>
            </p:extLst>
          </p:nvPr>
        </p:nvGraphicFramePr>
        <p:xfrm>
          <a:off x="124693" y="858756"/>
          <a:ext cx="8894609" cy="38405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484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720510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1882380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2292812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834063">
                  <a:extLst>
                    <a:ext uri="{9D8B030D-6E8A-4147-A177-3AD203B41FA5}">
                      <a16:colId xmlns:a16="http://schemas.microsoft.com/office/drawing/2014/main" val="3290060943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Categorical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Encoding 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Chi-Square / Statistically significant (p-value &lt;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Male, 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5400.10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Marital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Single, Married, Divorce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11296.30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Level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School, Bachelor’s, Master’s, PhD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(Higher education may impact 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16260.40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Employed, Self-Employed, Unemployed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10791.40 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Suburban, Urban, Rural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10675.23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Policy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Basic, Premium, Comprehensive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10543.96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84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Poor, Average, Good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(Good &gt; Average &gt; Poor)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10950.53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5236.524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Exercise Frequency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Rarely, Monthly, Weekly, Daily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(More exercise may impact health/premium)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16490.20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Apartment, House, Condo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10804.58/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463F39-6205-FB96-B67C-D3697FB1D989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DD257-2739-9E7F-4E0C-06D4DF2064CF}"/>
              </a:ext>
            </a:extLst>
          </p:cNvPr>
          <p:cNvSpPr txBox="1"/>
          <p:nvPr/>
        </p:nvSpPr>
        <p:spPr>
          <a:xfrm>
            <a:off x="6858000" y="602247"/>
            <a:ext cx="169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198752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7CBC03-2E41-CED2-FF09-0CE9128BB76C}"/>
              </a:ext>
            </a:extLst>
          </p:cNvPr>
          <p:cNvGrpSpPr/>
          <p:nvPr/>
        </p:nvGrpSpPr>
        <p:grpSpPr>
          <a:xfrm>
            <a:off x="143663" y="1016826"/>
            <a:ext cx="1491805" cy="2708810"/>
            <a:chOff x="167109" y="969934"/>
            <a:chExt cx="1491805" cy="2708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B8E03-248E-5F6F-A8B7-7739119BFB6B}"/>
                </a:ext>
              </a:extLst>
            </p:cNvPr>
            <p:cNvSpPr txBox="1"/>
            <p:nvPr/>
          </p:nvSpPr>
          <p:spPr>
            <a:xfrm>
              <a:off x="167109" y="969934"/>
              <a:ext cx="1491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Previous claims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1D8DE9-EF63-4392-E0A6-76BB95C9DCA7}"/>
                </a:ext>
              </a:extLst>
            </p:cNvPr>
            <p:cNvGrpSpPr/>
            <p:nvPr/>
          </p:nvGrpSpPr>
          <p:grpSpPr>
            <a:xfrm>
              <a:off x="227211" y="1465278"/>
              <a:ext cx="1371600" cy="2213466"/>
              <a:chOff x="217926" y="1465278"/>
              <a:chExt cx="1371600" cy="221346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45ED6DE-3957-9D2C-E806-BD0B4F3B3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6" y="1465278"/>
                <a:ext cx="1371600" cy="872558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3259E0C-925D-96BA-13CB-D136A5B58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26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888115-50A8-2EFD-27E5-083542632F3A}"/>
              </a:ext>
            </a:extLst>
          </p:cNvPr>
          <p:cNvGrpSpPr/>
          <p:nvPr/>
        </p:nvGrpSpPr>
        <p:grpSpPr>
          <a:xfrm>
            <a:off x="2109630" y="1016826"/>
            <a:ext cx="1371600" cy="2708809"/>
            <a:chOff x="1853769" y="969934"/>
            <a:chExt cx="1371600" cy="27088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644938-F4B6-83D7-4E17-7962BD71ECED}"/>
                </a:ext>
              </a:extLst>
            </p:cNvPr>
            <p:cNvSpPr txBox="1"/>
            <p:nvPr/>
          </p:nvSpPr>
          <p:spPr>
            <a:xfrm>
              <a:off x="1920133" y="969934"/>
              <a:ext cx="12388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Credit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54369F-19D4-7BA8-25F6-8B3D1D6C2BBC}"/>
                </a:ext>
              </a:extLst>
            </p:cNvPr>
            <p:cNvGrpSpPr/>
            <p:nvPr/>
          </p:nvGrpSpPr>
          <p:grpSpPr>
            <a:xfrm>
              <a:off x="1853769" y="1465278"/>
              <a:ext cx="1371600" cy="2213465"/>
              <a:chOff x="1820853" y="1465278"/>
              <a:chExt cx="1371600" cy="221346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E5A17D-EC75-C584-8721-6E63CD4B0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853" y="2478593"/>
                <a:ext cx="1371600" cy="120015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6F8E52-9102-8E1D-871F-DBB716C92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0853" y="1465278"/>
                <a:ext cx="1371600" cy="873417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2784D2-C371-6AE0-DABE-07B4162BF62D}"/>
              </a:ext>
            </a:extLst>
          </p:cNvPr>
          <p:cNvGrpSpPr/>
          <p:nvPr/>
        </p:nvGrpSpPr>
        <p:grpSpPr>
          <a:xfrm>
            <a:off x="3955392" y="1016826"/>
            <a:ext cx="1371600" cy="2708810"/>
            <a:chOff x="3617961" y="969934"/>
            <a:chExt cx="1371600" cy="27088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5545D0-177B-A22D-B128-D1879A292E75}"/>
                </a:ext>
              </a:extLst>
            </p:cNvPr>
            <p:cNvSpPr txBox="1"/>
            <p:nvPr/>
          </p:nvSpPr>
          <p:spPr>
            <a:xfrm>
              <a:off x="3727420" y="969934"/>
              <a:ext cx="11526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Number of Dependents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AEE79A1-9BEF-1AA2-53A5-AE13D49769CB}"/>
                </a:ext>
              </a:extLst>
            </p:cNvPr>
            <p:cNvGrpSpPr/>
            <p:nvPr/>
          </p:nvGrpSpPr>
          <p:grpSpPr>
            <a:xfrm>
              <a:off x="3617961" y="1465278"/>
              <a:ext cx="1371600" cy="2213466"/>
              <a:chOff x="3606593" y="1465278"/>
              <a:chExt cx="1371600" cy="221346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F1ED25-EB5A-CCEA-C191-FD3187DA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6593" y="1465278"/>
                <a:ext cx="1371600" cy="87341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C22758-FD2E-AE95-FA6C-8FC7CD23A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6593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FF960-77DB-14F6-C3B2-C201D0813D7D}"/>
              </a:ext>
            </a:extLst>
          </p:cNvPr>
          <p:cNvGrpSpPr/>
          <p:nvPr/>
        </p:nvGrpSpPr>
        <p:grpSpPr>
          <a:xfrm>
            <a:off x="5801154" y="1016826"/>
            <a:ext cx="1371600" cy="2708810"/>
            <a:chOff x="5290199" y="969934"/>
            <a:chExt cx="1371600" cy="2708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C52D1-77D9-3DA4-B43A-AD6E7F224C4B}"/>
                </a:ext>
              </a:extLst>
            </p:cNvPr>
            <p:cNvSpPr txBox="1"/>
            <p:nvPr/>
          </p:nvSpPr>
          <p:spPr>
            <a:xfrm>
              <a:off x="5350099" y="969934"/>
              <a:ext cx="1251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Health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17202D-234D-FF0B-B9A9-6747DDC5C659}"/>
                </a:ext>
              </a:extLst>
            </p:cNvPr>
            <p:cNvGrpSpPr/>
            <p:nvPr/>
          </p:nvGrpSpPr>
          <p:grpSpPr>
            <a:xfrm>
              <a:off x="5290199" y="1465278"/>
              <a:ext cx="1371600" cy="2213466"/>
              <a:chOff x="5267138" y="1465278"/>
              <a:chExt cx="1371600" cy="221346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8C2ED32-27AB-E480-F380-92327F97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138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F5D90D7-05B9-130F-AEBA-32B5F2D1B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7138" y="1465278"/>
                <a:ext cx="1371600" cy="873416"/>
              </a:xfrm>
              <a:prstGeom prst="rect">
                <a:avLst/>
              </a:prstGeom>
            </p:spPr>
          </p:pic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BCD0F-B2A3-5194-1F0D-CB86A2B16340}"/>
              </a:ext>
            </a:extLst>
          </p:cNvPr>
          <p:cNvGrpSpPr/>
          <p:nvPr/>
        </p:nvGrpSpPr>
        <p:grpSpPr>
          <a:xfrm>
            <a:off x="7646916" y="1016826"/>
            <a:ext cx="1396194" cy="2708810"/>
            <a:chOff x="7072489" y="969934"/>
            <a:chExt cx="1396194" cy="27088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1E4083-A89B-528A-6193-E5B50D5CF976}"/>
                </a:ext>
              </a:extLst>
            </p:cNvPr>
            <p:cNvSpPr txBox="1"/>
            <p:nvPr/>
          </p:nvSpPr>
          <p:spPr>
            <a:xfrm>
              <a:off x="7072489" y="969934"/>
              <a:ext cx="1396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Annual Income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496CA5-F7B2-96C2-96D4-E2B82E737525}"/>
                </a:ext>
              </a:extLst>
            </p:cNvPr>
            <p:cNvGrpSpPr/>
            <p:nvPr/>
          </p:nvGrpSpPr>
          <p:grpSpPr>
            <a:xfrm>
              <a:off x="7084786" y="1465278"/>
              <a:ext cx="1371600" cy="2213466"/>
              <a:chOff x="7009849" y="1465278"/>
              <a:chExt cx="1371600" cy="221346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1794B2F-7BA3-C45A-6B65-B5A24F142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9849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EF771E9-7FF9-B4A9-6B4F-8DC931A9D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9849" y="1465278"/>
                <a:ext cx="1371600" cy="873417"/>
              </a:xfrm>
              <a:prstGeom prst="rect">
                <a:avLst/>
              </a:prstGeom>
            </p:spPr>
          </p:pic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1DDAAFF1-83AA-A618-D75B-130AA4CB9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5777" y="4058166"/>
            <a:ext cx="1097280" cy="6987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FBDBF2-B6BF-B1CC-1BB5-3A8015DE15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4302" y="4058166"/>
            <a:ext cx="1097280" cy="9601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C83081-2571-D4DB-FB87-68E22AF16F89}"/>
              </a:ext>
            </a:extLst>
          </p:cNvPr>
          <p:cNvSpPr txBox="1"/>
          <p:nvPr/>
        </p:nvSpPr>
        <p:spPr>
          <a:xfrm>
            <a:off x="6291664" y="4218801"/>
            <a:ext cx="603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+mn-lt"/>
              </a:rPr>
              <a:t>Age</a:t>
            </a:r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20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6A7754-A8AB-4F51-B7C1-41C2AEF8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28578"/>
              </p:ext>
            </p:extLst>
          </p:nvPr>
        </p:nvGraphicFramePr>
        <p:xfrm>
          <a:off x="187031" y="1052609"/>
          <a:ext cx="8570107" cy="24955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829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569743">
                  <a:extLst>
                    <a:ext uri="{9D8B030D-6E8A-4147-A177-3AD203B41FA5}">
                      <a16:colId xmlns:a16="http://schemas.microsoft.com/office/drawing/2014/main" val="2382171979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4020398538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2265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Numerical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Mean / Median Values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Outliers &amp; Skew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Previous Claims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Both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Mean 592.92 and Median 595.0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Nearly uniform distribution – Mean maintains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Dependents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2.0, Mode 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Discrete. Most frequent value can be 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25.61 and Median 24.57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 normal distribution. Mean works better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41.14 and Median 41.0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Median close. Mean might be a good choice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Income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32745.21</a:t>
                      </a:r>
                      <a:r>
                        <a:rPr lang="en-US" sz="1100" i="1" dirty="0">
                          <a:latin typeface="+mn-lt"/>
                        </a:rPr>
                        <a:t> and Median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23911.0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8DF8C52-6AD8-FB10-D528-141FF974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7738"/>
              </p:ext>
            </p:extLst>
          </p:nvPr>
        </p:nvGraphicFramePr>
        <p:xfrm>
          <a:off x="187030" y="3779207"/>
          <a:ext cx="8558385" cy="7231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2355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2614246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41784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Categorical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Occupation, Customer Feedback, Marital Status</a:t>
                      </a:r>
                      <a:endParaRPr lang="en-US" sz="11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Mode [Most Frequent]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Small set of unique categories; missing values are less than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8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28978" y="58956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174859" y="525634"/>
            <a:ext cx="3476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 Scaling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034662-64BA-3E33-1ADC-5D110F21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39158"/>
              </p:ext>
            </p:extLst>
          </p:nvPr>
        </p:nvGraphicFramePr>
        <p:xfrm>
          <a:off x="259919" y="902970"/>
          <a:ext cx="4631057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2720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475472">
                  <a:extLst>
                    <a:ext uri="{9D8B030D-6E8A-4147-A177-3AD203B41FA5}">
                      <a16:colId xmlns:a16="http://schemas.microsoft.com/office/drawing/2014/main" val="1320815902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Near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Standard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Distinct Peaks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Periodic /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Vehicle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0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7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49623" y="856190"/>
            <a:ext cx="9176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Various strategies applied – Transformation, Imputing, Encoding,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Preprocessing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Forests – Hyperparameter tuning – n_estimators, max_depth, min_samples_split, </a:t>
            </a:r>
            <a:r>
              <a:rPr lang="en-US" dirty="0" err="1">
                <a:solidFill>
                  <a:schemeClr val="tx1"/>
                </a:solidFill>
              </a:rPr>
              <a:t>min_samples_leaf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9C64E-6C49-5FDE-72ED-1472D9C8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08"/>
          <a:stretch/>
        </p:blipFill>
        <p:spPr>
          <a:xfrm>
            <a:off x="137690" y="2342359"/>
            <a:ext cx="8490496" cy="1330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1F55E-9E2B-21A3-D3F7-C0079E7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469" b="21056"/>
          <a:stretch/>
        </p:blipFill>
        <p:spPr>
          <a:xfrm>
            <a:off x="4853354" y="3673171"/>
            <a:ext cx="4266298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Prepare and save submission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263DB-ED53-930D-7A9A-9098EE307757}"/>
              </a:ext>
            </a:extLst>
          </p:cNvPr>
          <p:cNvGrpSpPr/>
          <p:nvPr/>
        </p:nvGrpSpPr>
        <p:grpSpPr>
          <a:xfrm>
            <a:off x="7927863" y="125213"/>
            <a:ext cx="1164926" cy="869477"/>
            <a:chOff x="7466313" y="125213"/>
            <a:chExt cx="1164926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DA78B035-FD13-D931-5A11-3C6A127FF11A}"/>
                </a:ext>
              </a:extLst>
            </p:cNvPr>
            <p:cNvSpPr/>
            <p:nvPr/>
          </p:nvSpPr>
          <p:spPr>
            <a:xfrm>
              <a:off x="7848658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20C1E1-8B21-855A-3958-D58DA610A712}"/>
                </a:ext>
              </a:extLst>
            </p:cNvPr>
            <p:cNvSpPr txBox="1"/>
            <p:nvPr/>
          </p:nvSpPr>
          <p:spPr>
            <a:xfrm>
              <a:off x="7466313" y="717691"/>
              <a:ext cx="116492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</a:t>
              </a:r>
              <a:endParaRPr lang="en-US" b="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800000; # Features - 20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698580" y="4151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164803" y="907113"/>
            <a:ext cx="8649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+mj-lt"/>
              </a:rPr>
              <a:t>Some of the 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399556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406487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2256803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2972558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37" y="3468309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81" y="2256803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1210602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594903" y="46892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Comparing two use cases….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679532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RMSE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measure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performance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679532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Industry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247" t="-538667" r="-433" b="-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1597337" y="43553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924A91-B75B-A86E-48E1-5E6B538BA764}"/>
              </a:ext>
            </a:extLst>
          </p:cNvPr>
          <p:cNvSpPr txBox="1"/>
          <p:nvPr/>
        </p:nvSpPr>
        <p:spPr>
          <a:xfrm>
            <a:off x="85060" y="857087"/>
            <a:ext cx="8859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21 features in the training set and 20 in the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Target: </a:t>
            </a:r>
            <a:r>
              <a:rPr lang="en-US" b="1" dirty="0">
                <a:latin typeface="+mn-lt"/>
              </a:rPr>
              <a:t>Premium Amount </a:t>
            </a:r>
            <a:r>
              <a:rPr lang="en-US" dirty="0">
                <a:latin typeface="+mn-lt"/>
              </a:rPr>
              <a:t>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Large data set: </a:t>
            </a:r>
            <a:r>
              <a:rPr lang="en-US" b="1" i="1" dirty="0">
                <a:latin typeface="+mn-lt"/>
              </a:rPr>
              <a:t>Train </a:t>
            </a:r>
            <a:r>
              <a:rPr lang="en-US" b="1" dirty="0">
                <a:latin typeface="+mn-lt"/>
              </a:rPr>
              <a:t>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1.2 Million</a:t>
            </a:r>
            <a:r>
              <a:rPr lang="en-US" b="1" dirty="0">
                <a:latin typeface="+mn-lt"/>
              </a:rPr>
              <a:t>; Test 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0.8 Million</a:t>
            </a:r>
            <a:endParaRPr lang="en-US" b="1" i="1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6351A2-014A-C368-7CF3-B34B65A5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" y="1840303"/>
            <a:ext cx="8859649" cy="2861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3EEB5-E02A-28C0-902C-31D73C3FAC5C}"/>
              </a:ext>
            </a:extLst>
          </p:cNvPr>
          <p:cNvSpPr txBox="1"/>
          <p:nvPr/>
        </p:nvSpPr>
        <p:spPr>
          <a:xfrm>
            <a:off x="5376209" y="1047605"/>
            <a:ext cx="3839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&amp; Test Data are synthetic but based on real-world data. Synthetically generated by a trained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9752A-ECAB-3503-AE5C-30071F3E9BE3}"/>
              </a:ext>
            </a:extLst>
          </p:cNvPr>
          <p:cNvGraphicFramePr>
            <a:graphicFrameLocks noGrp="1"/>
          </p:cNvGraphicFramePr>
          <p:nvPr/>
        </p:nvGraphicFramePr>
        <p:xfrm>
          <a:off x="181367" y="880369"/>
          <a:ext cx="3558294" cy="287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6098">
                  <a:extLst>
                    <a:ext uri="{9D8B030D-6E8A-4147-A177-3AD203B41FA5}">
                      <a16:colId xmlns:a16="http://schemas.microsoft.com/office/drawing/2014/main" val="1408875858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29487519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Target (Premium Amount) seems to represent Medical/Health Insurance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Health Related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Personal &amp; Financial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Policy type &amp;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Policy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Smoking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Insurance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Exercise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9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427583-9ADF-E2DE-3593-5752624F862C}"/>
              </a:ext>
            </a:extLst>
          </p:cNvPr>
          <p:cNvGraphicFramePr>
            <a:graphicFrameLocks noGrp="1"/>
          </p:cNvGraphicFramePr>
          <p:nvPr/>
        </p:nvGraphicFramePr>
        <p:xfrm>
          <a:off x="3857240" y="880369"/>
          <a:ext cx="1319706" cy="2301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Vehicle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Model/Make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data related to driving or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Exercise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Previous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A28DF-3FA5-9322-35B3-955473804F5A}"/>
              </a:ext>
            </a:extLst>
          </p:cNvPr>
          <p:cNvGraphicFramePr>
            <a:graphicFrameLocks noGrp="1"/>
          </p:cNvGraphicFramePr>
          <p:nvPr/>
        </p:nvGraphicFramePr>
        <p:xfrm>
          <a:off x="5294525" y="880369"/>
          <a:ext cx="1319706" cy="193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Home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Construction related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Security related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claims history on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6166B0A-EFA9-5991-6000-E6B0893B1AE1}"/>
              </a:ext>
            </a:extLst>
          </p:cNvPr>
          <p:cNvSpPr/>
          <p:nvPr/>
        </p:nvSpPr>
        <p:spPr>
          <a:xfrm>
            <a:off x="6573473" y="3049746"/>
            <a:ext cx="2389160" cy="1681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Highly likely, this dataset is for Health Insurance Premium Prediction. Some features may indicate a mix of Home &amp; Health Insurance, but health-related attributes dominate.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8E4F-025B-3708-355A-4B3BBF5EDA9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DF6D4-5AAA-84EF-AE97-9A5B7B1BB5F4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81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4" y="519445"/>
            <a:ext cx="493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Distributions of numerical features - Histograms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2AFA-4591-AE50-DD31-5E908C5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5" y="989611"/>
            <a:ext cx="2278535" cy="17365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2D439B-B3B1-E2F6-5CB5-36261418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86" y="942433"/>
            <a:ext cx="2160343" cy="1668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BF420-556E-B4CD-1DAB-3B7A0FA5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85" y="989611"/>
            <a:ext cx="2096832" cy="1598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36562-90D0-4A4C-7F2B-FB245C3A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473" y="966022"/>
            <a:ext cx="2096832" cy="15980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38BCAC-5DE5-4339-7D83-8176BC59C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95" y="2859813"/>
            <a:ext cx="2278535" cy="17365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28A4FD-B5C3-E3E5-44E1-26A75F7A1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868" y="2859813"/>
            <a:ext cx="2180284" cy="16842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710ACC-562B-A57B-CF17-0FC757189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790" y="2859813"/>
            <a:ext cx="1984498" cy="1533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FB50D5-B7D9-65D0-9214-E5A8B2654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926" y="2859813"/>
            <a:ext cx="2011452" cy="15330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71D2E4-5A68-9DFD-001D-08BEF04EBD3E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55E94-4A0F-2151-33B9-93643FD5E38B}"/>
              </a:ext>
            </a:extLst>
          </p:cNvPr>
          <p:cNvSpPr txBox="1"/>
          <p:nvPr/>
        </p:nvSpPr>
        <p:spPr>
          <a:xfrm>
            <a:off x="1053826" y="1280633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688F7-74E5-EFDF-DB13-9300A70B3174}"/>
              </a:ext>
            </a:extLst>
          </p:cNvPr>
          <p:cNvSpPr txBox="1"/>
          <p:nvPr/>
        </p:nvSpPr>
        <p:spPr>
          <a:xfrm>
            <a:off x="3080882" y="176506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FCFA5-8ADB-3088-BD11-15F4F9B7B97C}"/>
              </a:ext>
            </a:extLst>
          </p:cNvPr>
          <p:cNvSpPr txBox="1"/>
          <p:nvPr/>
        </p:nvSpPr>
        <p:spPr>
          <a:xfrm>
            <a:off x="5280496" y="1742298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E349-653A-9338-47E7-CCE6632669FD}"/>
              </a:ext>
            </a:extLst>
          </p:cNvPr>
          <p:cNvSpPr txBox="1"/>
          <p:nvPr/>
        </p:nvSpPr>
        <p:spPr>
          <a:xfrm>
            <a:off x="7437331" y="1512791"/>
            <a:ext cx="1570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Normal</a:t>
            </a:r>
          </a:p>
          <a:p>
            <a:r>
              <a:rPr lang="en-US" sz="1200" dirty="0"/>
              <a:t>Right Skewed.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C927A-EA82-156B-0450-4ACA7A881FDF}"/>
              </a:ext>
            </a:extLst>
          </p:cNvPr>
          <p:cNvSpPr txBox="1"/>
          <p:nvPr/>
        </p:nvSpPr>
        <p:spPr>
          <a:xfrm>
            <a:off x="1053826" y="3375974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3477A-27A7-3016-5AF0-F0D57CC0431A}"/>
              </a:ext>
            </a:extLst>
          </p:cNvPr>
          <p:cNvSpPr txBox="1"/>
          <p:nvPr/>
        </p:nvSpPr>
        <p:spPr>
          <a:xfrm>
            <a:off x="5298667" y="3497266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9A490-1C16-6C22-20E5-426AB52D348F}"/>
              </a:ext>
            </a:extLst>
          </p:cNvPr>
          <p:cNvSpPr txBox="1"/>
          <p:nvPr/>
        </p:nvSpPr>
        <p:spPr>
          <a:xfrm>
            <a:off x="3126949" y="360680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26C26-4D80-A04C-6F09-388192F5CF74}"/>
              </a:ext>
            </a:extLst>
          </p:cNvPr>
          <p:cNvSpPr txBox="1"/>
          <p:nvPr/>
        </p:nvSpPr>
        <p:spPr>
          <a:xfrm>
            <a:off x="7576853" y="3450102"/>
            <a:ext cx="1554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Distinct peaks</a:t>
            </a:r>
          </a:p>
        </p:txBody>
      </p:sp>
    </p:spTree>
    <p:extLst>
      <p:ext uri="{BB962C8B-B14F-4D97-AF65-F5344CB8AC3E}">
        <p14:creationId xmlns:p14="http://schemas.microsoft.com/office/powerpoint/2010/main" val="375455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8F1334C-1917-994D-6631-02350F58B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926306"/>
            <a:ext cx="2681586" cy="18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34E9F2-873E-EE17-D3B9-5CD67A40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51" y="926306"/>
            <a:ext cx="2681586" cy="18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A5293B0-2BC2-427F-E8E2-A74AF66D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42" y="926306"/>
            <a:ext cx="2567899" cy="183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615EB13-DC0F-3C07-2669-323643F5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2827535"/>
            <a:ext cx="2681586" cy="184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65D3831-9E53-F6A9-C2C3-75DCA07E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16" y="2827535"/>
            <a:ext cx="2599362" cy="18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AE0193D7-D0AD-6928-07E0-9C5884C2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49" y="2827535"/>
            <a:ext cx="2764392" cy="187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9B1D9-258F-E71F-FCAC-59CDA8250C64}"/>
              </a:ext>
            </a:extLst>
          </p:cNvPr>
          <p:cNvSpPr txBox="1"/>
          <p:nvPr/>
        </p:nvSpPr>
        <p:spPr>
          <a:xfrm>
            <a:off x="7111705" y="491258"/>
            <a:ext cx="194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Homogeneity in data</a:t>
            </a:r>
          </a:p>
        </p:txBody>
      </p:sp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1BFBCF-B644-3303-B6FE-35DD2673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6" y="1140814"/>
            <a:ext cx="2564789" cy="17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0DA39EC-6863-5258-D84B-9A259F27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12" y="1140814"/>
            <a:ext cx="2564789" cy="17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598C28-A997-EBBC-12C7-45CBCB88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28" y="1140814"/>
            <a:ext cx="2663337" cy="173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0C60E2-3D29-DD85-4AEE-F88F7E40766B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C39CD2-7589-6DCE-60E5-18D0E23503BB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6A377-6727-CD5E-2885-F7D8420BB664}"/>
              </a:ext>
            </a:extLst>
          </p:cNvPr>
          <p:cNvSpPr txBox="1"/>
          <p:nvPr/>
        </p:nvSpPr>
        <p:spPr>
          <a:xfrm>
            <a:off x="7111705" y="491258"/>
            <a:ext cx="194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Homogeneity in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E0D26-E155-21C7-8402-7CB50E2C3D5C}"/>
              </a:ext>
            </a:extLst>
          </p:cNvPr>
          <p:cNvSpPr txBox="1"/>
          <p:nvPr/>
        </p:nvSpPr>
        <p:spPr>
          <a:xfrm>
            <a:off x="2212853" y="3143867"/>
            <a:ext cx="48988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distributions</a:t>
            </a:r>
          </a:p>
          <a:p>
            <a:r>
              <a:rPr lang="en-US" dirty="0"/>
              <a:t>No major difference across different values of categories</a:t>
            </a:r>
          </a:p>
          <a:p>
            <a:r>
              <a:rPr lang="en-US" dirty="0"/>
              <a:t>No clear pattern</a:t>
            </a:r>
          </a:p>
        </p:txBody>
      </p:sp>
    </p:spTree>
    <p:extLst>
      <p:ext uri="{BB962C8B-B14F-4D97-AF65-F5344CB8AC3E}">
        <p14:creationId xmlns:p14="http://schemas.microsoft.com/office/powerpoint/2010/main" val="235331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5" y="519445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C85BA0-FD42-14E2-474E-114AD094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22917"/>
              </p:ext>
            </p:extLst>
          </p:nvPr>
        </p:nvGraphicFramePr>
        <p:xfrm>
          <a:off x="206757" y="981110"/>
          <a:ext cx="8080224" cy="3510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051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265379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1765789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601149">
                  <a:extLst>
                    <a:ext uri="{9D8B030D-6E8A-4147-A177-3AD203B41FA5}">
                      <a16:colId xmlns:a16="http://schemas.microsoft.com/office/drawing/2014/main" val="3729926718"/>
                    </a:ext>
                  </a:extLst>
                </a:gridCol>
                <a:gridCol w="1662856">
                  <a:extLst>
                    <a:ext uri="{9D8B030D-6E8A-4147-A177-3AD203B41FA5}">
                      <a16:colId xmlns:a16="http://schemas.microsoft.com/office/drawing/2014/main" val="78185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Skewness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Premium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Moderately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0.5 ≤ |Skewness| &lt;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994E3E-9EE2-E3E9-5342-9D00D895352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3780473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1182</Words>
  <Application>Microsoft Office PowerPoint</Application>
  <PresentationFormat>On-screen Show (16:9)</PresentationFormat>
  <Paragraphs>317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Wingdings</vt:lpstr>
      <vt:lpstr>Cambria Math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2025-02-04T10:25:16Z</dcterms:modified>
</cp:coreProperties>
</file>