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74020" autoAdjust="0"/>
  </p:normalViewPr>
  <p:slideViewPr>
    <p:cSldViewPr snapToGrid="0">
      <p:cViewPr varScale="1">
        <p:scale>
          <a:sx n="88" d="100"/>
          <a:sy n="88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48D0F-CE3D-43B3-9739-2824FB338A83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6B224-2C08-4855-93A9-B8487297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Nan replacing with zero :</a:t>
            </a:r>
          </a:p>
          <a:p>
            <a:pPr lvl="1"/>
            <a:r>
              <a:rPr lang="en-GB" dirty="0"/>
              <a:t>Prmom2Sinceweek</a:t>
            </a:r>
          </a:p>
          <a:p>
            <a:pPr lvl="1"/>
            <a:r>
              <a:rPr lang="en-GB" dirty="0"/>
              <a:t>Promo2SinceYear</a:t>
            </a:r>
          </a:p>
          <a:p>
            <a:pPr lvl="1"/>
            <a:r>
              <a:rPr lang="en-GB" dirty="0" err="1"/>
              <a:t>PromoInterval</a:t>
            </a:r>
            <a:endParaRPr lang="en-GB" dirty="0"/>
          </a:p>
          <a:p>
            <a:pPr lvl="1"/>
            <a:r>
              <a:rPr lang="en-GB" dirty="0" err="1"/>
              <a:t>CompetitionbOpenSinceMonth</a:t>
            </a:r>
            <a:endParaRPr lang="en-GB" dirty="0"/>
          </a:p>
          <a:p>
            <a:pPr lvl="1"/>
            <a:r>
              <a:rPr lang="en-GB" dirty="0" err="1"/>
              <a:t>CompetitionOpenSinceYear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6B224-2C08-4855-93A9-B8487297D2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3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3-5; Spring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6-7; Summer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9-11;Fall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12-2- Winter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Drop Open column as value is always ‘0’ when store is closed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6B224-2C08-4855-93A9-B8487297D2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1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Dropout layer before dense, its not returning the sequence its returning a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Dropping out 20% of the nodes at each layer to avoid overfitting the network to the training data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6B224-2C08-4855-93A9-B8487297D2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D0DA-4B97-8548-9F40-1A6E3ED97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63385" y="1354667"/>
            <a:ext cx="10265229" cy="4455486"/>
          </a:xfrm>
        </p:spPr>
        <p:txBody>
          <a:bodyPr>
            <a:normAutofit/>
          </a:bodyPr>
          <a:lstStyle/>
          <a:p>
            <a:r>
              <a:rPr lang="en-US" b="1"/>
              <a:t>CE889</a:t>
            </a:r>
            <a:br>
              <a:rPr lang="en-US" b="1"/>
            </a:br>
            <a:r>
              <a:rPr lang="en-US" b="1"/>
              <a:t>GROUP PROJECT PRESENTATION </a:t>
            </a:r>
            <a:br>
              <a:rPr lang="en-US" b="1"/>
            </a:br>
            <a:r>
              <a:rPr lang="en-US" b="1"/>
              <a:t>Team no-4</a:t>
            </a:r>
            <a:br>
              <a:rPr lang="en-US" b="1"/>
            </a:br>
            <a:r>
              <a:rPr lang="en-US" sz="2400"/>
              <a:t>Ali ahmed, olumide fadahunsi, Manuel verduzco valenzuela,shreya Tirunagari, sourana maji, Deepak nandula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17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C17F-88DE-5240-81FD-5BCECFF5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8000"/>
            <a:ext cx="7729728" cy="1645412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chemeClr val="tx1"/>
                </a:solidFill>
              </a:rPr>
              <a:t>Pre-Processing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data did you use and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2DA-983C-4946-B00D-D09EB47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952"/>
            <a:ext cx="7729728" cy="39430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81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24B5-D597-0943-8A68-CEEC7DF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357"/>
            <a:ext cx="7729728" cy="1188720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How did you process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DAFA-F11D-6A4B-B682-047F706A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60880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samples in which store is closed, 83% of data the store is open </a:t>
            </a:r>
          </a:p>
          <a:p>
            <a:r>
              <a:rPr lang="en-US" dirty="0"/>
              <a:t>Split </a:t>
            </a:r>
            <a:r>
              <a:rPr lang="en-US" dirty="0" err="1"/>
              <a:t>dateTime</a:t>
            </a:r>
            <a:r>
              <a:rPr lang="en-US" dirty="0"/>
              <a:t> to year, month and day</a:t>
            </a:r>
          </a:p>
          <a:p>
            <a:r>
              <a:rPr lang="en-US" dirty="0"/>
              <a:t>Adding seasonality to data,</a:t>
            </a:r>
          </a:p>
          <a:p>
            <a:r>
              <a:rPr lang="en-US" dirty="0"/>
              <a:t>Find Outliers (We don’t remove outliers as it will break seasonality trend)</a:t>
            </a:r>
          </a:p>
          <a:p>
            <a:r>
              <a:rPr lang="en-US" dirty="0"/>
              <a:t>Fill Na data with median in </a:t>
            </a:r>
            <a:r>
              <a:rPr lang="en-US" dirty="0" err="1"/>
              <a:t>CompetitionDistance</a:t>
            </a:r>
            <a:endParaRPr lang="en-US" dirty="0"/>
          </a:p>
          <a:p>
            <a:r>
              <a:rPr lang="en-US" dirty="0"/>
              <a:t>Fill other Na with 0’s </a:t>
            </a:r>
          </a:p>
          <a:p>
            <a:r>
              <a:rPr lang="en-US" dirty="0"/>
              <a:t>Merge Store and training </a:t>
            </a:r>
          </a:p>
          <a:p>
            <a:r>
              <a:rPr lang="en-US" dirty="0"/>
              <a:t>Dropping open column </a:t>
            </a:r>
          </a:p>
          <a:p>
            <a:r>
              <a:rPr lang="en-US" dirty="0"/>
              <a:t>Implementing Wrapper method For Feature Extraction</a:t>
            </a: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658BCD9-F051-1B38-0DBE-175A83CD4237}"/>
              </a:ext>
            </a:extLst>
          </p:cNvPr>
          <p:cNvSpPr/>
          <p:nvPr/>
        </p:nvSpPr>
        <p:spPr>
          <a:xfrm flipH="1">
            <a:off x="9495643" y="1760880"/>
            <a:ext cx="465221" cy="1372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4F046-41B4-4AC3-42BC-81745FCA3998}"/>
              </a:ext>
            </a:extLst>
          </p:cNvPr>
          <p:cNvSpPr/>
          <p:nvPr/>
        </p:nvSpPr>
        <p:spPr>
          <a:xfrm>
            <a:off x="9354665" y="1569958"/>
            <a:ext cx="32704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58917-8FCD-B543-DFDE-7321AC759908}"/>
              </a:ext>
            </a:extLst>
          </p:cNvPr>
          <p:cNvSpPr/>
          <p:nvPr/>
        </p:nvSpPr>
        <p:spPr>
          <a:xfrm>
            <a:off x="-369000" y="2551837"/>
            <a:ext cx="27491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AF2D989-F30C-94FA-A151-3FC0207CE9D6}"/>
              </a:ext>
            </a:extLst>
          </p:cNvPr>
          <p:cNvSpPr/>
          <p:nvPr/>
        </p:nvSpPr>
        <p:spPr>
          <a:xfrm>
            <a:off x="1823064" y="3124603"/>
            <a:ext cx="408072" cy="5656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3260-DF03-3349-B8B4-E3BE0A9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Was there any data you didn’t use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BB0B-BA01-4F4E-AED9-7B93CA06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Dropping columns that are highly correlated to Promo2</a:t>
            </a:r>
          </a:p>
          <a:p>
            <a:pPr lvl="2"/>
            <a:r>
              <a:rPr lang="en-US" dirty="0"/>
              <a:t>  Promo2SinceWeek</a:t>
            </a:r>
          </a:p>
          <a:p>
            <a:pPr lvl="2"/>
            <a:r>
              <a:rPr lang="en-US" dirty="0"/>
              <a:t>  Promo2SinceYear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PromoInterval</a:t>
            </a:r>
            <a:endParaRPr lang="en-US" dirty="0"/>
          </a:p>
          <a:p>
            <a:r>
              <a:rPr lang="en-US" dirty="0"/>
              <a:t>Dropping one of the Competition Open Columns and Customers</a:t>
            </a:r>
          </a:p>
          <a:p>
            <a:pPr lvl="1"/>
            <a:r>
              <a:rPr lang="en-US" dirty="0" err="1"/>
              <a:t>CompetitionOpenSinceMonth</a:t>
            </a:r>
            <a:endParaRPr lang="en-US" dirty="0"/>
          </a:p>
          <a:p>
            <a:pPr lvl="1"/>
            <a:r>
              <a:rPr lang="en-US" dirty="0"/>
              <a:t>Customers </a:t>
            </a:r>
          </a:p>
        </p:txBody>
      </p:sp>
    </p:spTree>
    <p:extLst>
      <p:ext uri="{BB962C8B-B14F-4D97-AF65-F5344CB8AC3E}">
        <p14:creationId xmlns:p14="http://schemas.microsoft.com/office/powerpoint/2010/main" val="7953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2101-9112-234A-9A82-7785CBE5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8001"/>
            <a:ext cx="7729728" cy="1427238"/>
          </a:xfrm>
        </p:spPr>
        <p:txBody>
          <a:bodyPr>
            <a:normAutofit fontScale="90000"/>
          </a:bodyPr>
          <a:lstStyle/>
          <a:p>
            <a:r>
              <a:rPr lang="en-US" sz="3200" b="1" u="sng">
                <a:solidFill>
                  <a:schemeClr val="tx1"/>
                </a:solidFill>
              </a:rPr>
              <a:t>Type of deep nn</a:t>
            </a:r>
            <a:br>
              <a:rPr lang="en-US" b="1" u="sng">
                <a:solidFill>
                  <a:schemeClr val="tx1"/>
                </a:solidFill>
              </a:rPr>
            </a:br>
            <a:br>
              <a:rPr lang="en-US" b="1" u="sng">
                <a:solidFill>
                  <a:schemeClr val="tx1"/>
                </a:solidFill>
              </a:rPr>
            </a:b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Why, did you use that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B3B3-295A-F744-A9BA-CD20757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65048"/>
            <a:ext cx="7729728" cy="4184951"/>
          </a:xfrm>
        </p:spPr>
        <p:txBody>
          <a:bodyPr/>
          <a:lstStyle/>
          <a:p>
            <a:r>
              <a:rPr lang="en-US" dirty="0"/>
              <a:t>Tested with DNN as a baseline to see what type of score to beat with other architectures </a:t>
            </a:r>
          </a:p>
          <a:p>
            <a:r>
              <a:rPr lang="en-US" dirty="0"/>
              <a:t>Final NN is a RNN with LSTM architecture. RNN’s are ‘powerful for modeling sequence data such as time series or natural language’, we have a time series problem, so we decided to use an RNN.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9AEF-E5A4-F641-A41B-45FBB4A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7713"/>
            <a:ext cx="7729728" cy="1188720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691-3011-D14B-B26E-8598D716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4A75F-7714-ABA4-1AAB-F4EB1228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6" y="1843506"/>
            <a:ext cx="3553419" cy="35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9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DE19-59BF-384B-AF78-D55D11D6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Score that we achieved on the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F8E8-01FB-D048-9892-8FDC2CDC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2B9-8CA6-EF47-A89D-08C6EA10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Each team member contribution to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3D07-2E8C-C44B-A889-4815293C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496CF-DDD7-3447-A148-A87DAE2BFDBF}"/>
              </a:ext>
            </a:extLst>
          </p:cNvPr>
          <p:cNvSpPr/>
          <p:nvPr/>
        </p:nvSpPr>
        <p:spPr>
          <a:xfrm>
            <a:off x="3177418" y="2708125"/>
            <a:ext cx="5643639" cy="11623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>
                    <a:lumMod val="10000"/>
                    <a:lumOff val="90000"/>
                  </a:schemeClr>
                </a:solidFill>
              </a:rPr>
              <a:t>*  THANK YOU  *</a:t>
            </a:r>
          </a:p>
        </p:txBody>
      </p:sp>
    </p:spTree>
    <p:extLst>
      <p:ext uri="{BB962C8B-B14F-4D97-AF65-F5344CB8AC3E}">
        <p14:creationId xmlns:p14="http://schemas.microsoft.com/office/powerpoint/2010/main" val="609664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316</Words>
  <Application>Microsoft Office PowerPoint</Application>
  <PresentationFormat>Widescreen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CE889 GROUP PROJECT PRESENTATION  Team no-4 Ali ahmed, olumide fadahunsi, Manuel verduzco valenzuela,shreya Tirunagari, sourana maji, Deepak nandula </vt:lpstr>
      <vt:lpstr>Pre-Processing  What data did you use and why? </vt:lpstr>
      <vt:lpstr>How did you process this data?</vt:lpstr>
      <vt:lpstr>Was there any data you didn’t use and why?</vt:lpstr>
      <vt:lpstr>Type of deep nn  Why, did you use that one?</vt:lpstr>
      <vt:lpstr>Architecture </vt:lpstr>
      <vt:lpstr>Score that we achieved on the kaggle</vt:lpstr>
      <vt:lpstr>Each team member contribution to the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Tirunagari</dc:creator>
  <cp:lastModifiedBy>Olumide Fadahunsi</cp:lastModifiedBy>
  <cp:revision>6</cp:revision>
  <dcterms:created xsi:type="dcterms:W3CDTF">2022-12-09T16:47:57Z</dcterms:created>
  <dcterms:modified xsi:type="dcterms:W3CDTF">2022-12-10T17:02:03Z</dcterms:modified>
</cp:coreProperties>
</file>