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  <p:sldMasterId id="2147483656" r:id="rId3"/>
    <p:sldMasterId id="2147483657" r:id="rId4"/>
    <p:sldMasterId id="2147483658" r:id="rId5"/>
  </p:sldMasterIdLst>
  <p:notesMasterIdLst>
    <p:notesMasterId r:id="rId1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87238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2587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-762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2587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2587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2587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2587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2587" y="685800"/>
            <a:ext cx="6092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2587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2587" y="685800"/>
            <a:ext cx="6092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2587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914043" y="2130427"/>
            <a:ext cx="10359153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828087" y="3886200"/>
            <a:ext cx="8531067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164012" y="6356350"/>
            <a:ext cx="38592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734425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-762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垂直排列标题与文本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 rot="5400000">
            <a:off x="9131353" y="1580728"/>
            <a:ext cx="5851525" cy="3239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 rot="5400000">
            <a:off x="2551089" y="-1557064"/>
            <a:ext cx="5851525" cy="95149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164012" y="6356350"/>
            <a:ext cx="38592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734425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-762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962708" y="4406902"/>
            <a:ext cx="10359153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962708" y="2906713"/>
            <a:ext cx="10359153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164012" y="6356350"/>
            <a:ext cx="38592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734425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-762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09363" y="274638"/>
            <a:ext cx="10968514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09363" y="1535113"/>
            <a:ext cx="5384813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609363" y="2174875"/>
            <a:ext cx="5384813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3"/>
          </p:nvPr>
        </p:nvSpPr>
        <p:spPr>
          <a:xfrm>
            <a:off x="6190948" y="1535113"/>
            <a:ext cx="5386929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4"/>
          </p:nvPr>
        </p:nvSpPr>
        <p:spPr>
          <a:xfrm>
            <a:off x="6190948" y="2174875"/>
            <a:ext cx="5386929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4164012" y="6356350"/>
            <a:ext cx="38592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734425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-762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4164012" y="6356350"/>
            <a:ext cx="38592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734425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-762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388784" y="4800600"/>
            <a:ext cx="7312343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pic" idx="2"/>
          </p:nvPr>
        </p:nvSpPr>
        <p:spPr>
          <a:xfrm>
            <a:off x="2388784" y="612775"/>
            <a:ext cx="7312343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2388784" y="5367338"/>
            <a:ext cx="7312343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4164012" y="6356350"/>
            <a:ext cx="38592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734425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-762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68037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68037" cy="4525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164012" y="6356350"/>
            <a:ext cx="38592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734425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-762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/>
        </p:nvSpPr>
        <p:spPr>
          <a:xfrm>
            <a:off x="0" y="0"/>
            <a:ext cx="1701800" cy="836612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</a:p>
        </p:txBody>
      </p:sp>
      <p:sp>
        <p:nvSpPr>
          <p:cNvPr id="29" name="Shape 29"/>
          <p:cNvSpPr txBox="1"/>
          <p:nvPr/>
        </p:nvSpPr>
        <p:spPr>
          <a:xfrm>
            <a:off x="1720850" y="0"/>
            <a:ext cx="1701800" cy="54927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 2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3441700" y="0"/>
            <a:ext cx="1701800" cy="54927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 3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x="5162550" y="0"/>
            <a:ext cx="1701800" cy="54927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 4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12011025" y="0"/>
            <a:ext cx="182562" cy="549275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 txBox="1"/>
          <p:nvPr/>
        </p:nvSpPr>
        <p:spPr>
          <a:xfrm>
            <a:off x="0" y="6597650"/>
            <a:ext cx="12180887" cy="260350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5842000" y="6470650"/>
            <a:ext cx="503237" cy="50323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1596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C"/>
              </a:buClr>
              <a:buSzPts val="1100"/>
              <a:buFont typeface="Calibri"/>
              <a:buNone/>
            </a:pPr>
            <a:fld id="{00000000-1234-1234-1234-123412341234}" type="slidenum">
              <a:rPr lang="en-US" sz="1100" b="0" i="0" u="none">
                <a:solidFill>
                  <a:srgbClr val="31859C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-698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1859C"/>
                </a:buClr>
                <a:buSzPts val="1100"/>
                <a:buFont typeface="Calibri"/>
                <a:buNone/>
              </a:pPr>
              <a:t>‹#›</a:t>
            </a:fld>
            <a:endParaRPr lang="en-US" sz="1100" b="0" i="0" u="none">
              <a:solidFill>
                <a:srgbClr val="31859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" name="Shape 35"/>
          <p:cNvCxnSpPr/>
          <p:nvPr/>
        </p:nvCxnSpPr>
        <p:spPr>
          <a:xfrm rot="10800000">
            <a:off x="7102475" y="533400"/>
            <a:ext cx="4999037" cy="0"/>
          </a:xfrm>
          <a:prstGeom prst="straightConnector1">
            <a:avLst/>
          </a:prstGeom>
          <a:noFill/>
          <a:ln w="9525" cap="flat" cmpd="sng">
            <a:solidFill>
              <a:srgbClr val="215968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68037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68037" cy="4525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4164012" y="6356350"/>
            <a:ext cx="38592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734425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-762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/>
        </p:nvSpPr>
        <p:spPr>
          <a:xfrm>
            <a:off x="0" y="0"/>
            <a:ext cx="1701800" cy="54927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1720850" y="0"/>
            <a:ext cx="1701800" cy="836612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 2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3441700" y="0"/>
            <a:ext cx="1701800" cy="54927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 3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5162550" y="0"/>
            <a:ext cx="1701800" cy="54927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 4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12011025" y="0"/>
            <a:ext cx="182562" cy="549275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 txBox="1"/>
          <p:nvPr/>
        </p:nvSpPr>
        <p:spPr>
          <a:xfrm>
            <a:off x="0" y="6597650"/>
            <a:ext cx="12180887" cy="260350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5842000" y="6470650"/>
            <a:ext cx="503237" cy="50323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1596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C"/>
              </a:buClr>
              <a:buSzPts val="1100"/>
              <a:buFont typeface="Calibri"/>
              <a:buNone/>
            </a:pPr>
            <a:fld id="{00000000-1234-1234-1234-123412341234}" type="slidenum">
              <a:rPr lang="en-US" sz="1100" b="0" i="0" u="none">
                <a:solidFill>
                  <a:srgbClr val="31859C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-698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1859C"/>
                </a:buClr>
                <a:buSzPts val="1100"/>
                <a:buFont typeface="Calibri"/>
                <a:buNone/>
              </a:pPr>
              <a:t>‹#›</a:t>
            </a:fld>
            <a:endParaRPr lang="en-US" sz="1100" b="0" i="0" u="none">
              <a:solidFill>
                <a:srgbClr val="31859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" name="Shape 55"/>
          <p:cNvCxnSpPr/>
          <p:nvPr/>
        </p:nvCxnSpPr>
        <p:spPr>
          <a:xfrm rot="10800000">
            <a:off x="7102475" y="533400"/>
            <a:ext cx="4999037" cy="0"/>
          </a:xfrm>
          <a:prstGeom prst="straightConnector1">
            <a:avLst/>
          </a:prstGeom>
          <a:noFill/>
          <a:ln w="9525" cap="flat" cmpd="sng">
            <a:solidFill>
              <a:srgbClr val="215968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68037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68037" cy="4525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164012" y="6356350"/>
            <a:ext cx="38592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734425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-762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0" y="0"/>
            <a:ext cx="1701800" cy="54927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1720850" y="0"/>
            <a:ext cx="1701800" cy="54927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 2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3441700" y="0"/>
            <a:ext cx="1701800" cy="836612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 3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5162550" y="0"/>
            <a:ext cx="1701800" cy="54927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 4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12011025" y="0"/>
            <a:ext cx="182562" cy="549275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0" y="6597650"/>
            <a:ext cx="12180887" cy="260350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5842000" y="6470650"/>
            <a:ext cx="503237" cy="50323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1596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C"/>
              </a:buClr>
              <a:buSzPts val="1100"/>
              <a:buFont typeface="Calibri"/>
              <a:buNone/>
            </a:pPr>
            <a:fld id="{00000000-1234-1234-1234-123412341234}" type="slidenum">
              <a:rPr lang="en-US" sz="1100" b="0" i="0" u="none">
                <a:solidFill>
                  <a:srgbClr val="31859C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-698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1859C"/>
                </a:buClr>
                <a:buSzPts val="1100"/>
                <a:buFont typeface="Calibri"/>
                <a:buNone/>
              </a:pPr>
              <a:t>‹#›</a:t>
            </a:fld>
            <a:endParaRPr lang="en-US" sz="1100" b="0" i="0" u="none">
              <a:solidFill>
                <a:srgbClr val="31859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" name="Shape 78"/>
          <p:cNvCxnSpPr/>
          <p:nvPr/>
        </p:nvCxnSpPr>
        <p:spPr>
          <a:xfrm rot="10800000">
            <a:off x="7102475" y="533400"/>
            <a:ext cx="4999037" cy="0"/>
          </a:xfrm>
          <a:prstGeom prst="straightConnector1">
            <a:avLst/>
          </a:prstGeom>
          <a:noFill/>
          <a:ln w="9525" cap="flat" cmpd="sng">
            <a:solidFill>
              <a:srgbClr val="215968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68037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68037" cy="4525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164012" y="6356350"/>
            <a:ext cx="38592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734425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-762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0" y="0"/>
            <a:ext cx="1701800" cy="54927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720850" y="0"/>
            <a:ext cx="1701800" cy="54927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 2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3441700" y="0"/>
            <a:ext cx="1701800" cy="54927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 3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5162550" y="0"/>
            <a:ext cx="1701800" cy="836612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 4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2011025" y="0"/>
            <a:ext cx="182562" cy="549275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0" y="6597650"/>
            <a:ext cx="12180887" cy="260350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5842000" y="6470650"/>
            <a:ext cx="503237" cy="50323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1596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C"/>
              </a:buClr>
              <a:buSzPts val="1100"/>
              <a:buFont typeface="Calibri"/>
              <a:buNone/>
            </a:pPr>
            <a:fld id="{00000000-1234-1234-1234-123412341234}" type="slidenum">
              <a:rPr lang="en-US" sz="1100" b="0" i="0" u="none">
                <a:solidFill>
                  <a:srgbClr val="31859C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-698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1859C"/>
                </a:buClr>
                <a:buSzPts val="1100"/>
                <a:buFont typeface="Calibri"/>
                <a:buNone/>
              </a:pPr>
              <a:t>‹#›</a:t>
            </a:fld>
            <a:endParaRPr lang="en-US" sz="1100" b="0" i="0" u="none">
              <a:solidFill>
                <a:srgbClr val="31859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Shape 96"/>
          <p:cNvCxnSpPr/>
          <p:nvPr/>
        </p:nvCxnSpPr>
        <p:spPr>
          <a:xfrm rot="10800000">
            <a:off x="7102475" y="533400"/>
            <a:ext cx="4999037" cy="0"/>
          </a:xfrm>
          <a:prstGeom prst="straightConnector1">
            <a:avLst/>
          </a:prstGeom>
          <a:noFill/>
          <a:ln w="9525" cap="flat" cmpd="sng">
            <a:solidFill>
              <a:srgbClr val="215968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68037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68037" cy="4525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4164012" y="6356350"/>
            <a:ext cx="38592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734425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-762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nduriprabhakar/Data_Science_Team_Projec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 descr="http://pic24.nipic.com/20121031/4499633_105328783000_2.jpg"/>
          <p:cNvPicPr preferRelativeResize="0"/>
          <p:nvPr/>
        </p:nvPicPr>
        <p:blipFill rotWithShape="1">
          <a:blip r:embed="rId3">
            <a:alphaModFix/>
          </a:blip>
          <a:srcRect t="4235" b="11151"/>
          <a:stretch/>
        </p:blipFill>
        <p:spPr>
          <a:xfrm>
            <a:off x="0" y="0"/>
            <a:ext cx="121872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4005262" y="2060575"/>
            <a:ext cx="7488237" cy="2520950"/>
          </a:xfrm>
          <a:prstGeom prst="rect">
            <a:avLst/>
          </a:prstGeom>
          <a:solidFill>
            <a:schemeClr val="dk1">
              <a:alpha val="44705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0" y="2060575"/>
            <a:ext cx="12187237" cy="2520950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alibri"/>
              <a:buNone/>
            </a:pPr>
            <a:r>
              <a:rPr lang="en-US" sz="50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 Cisco </a:t>
            </a:r>
            <a:r>
              <a:rPr lang="en-US" sz="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Network Testbed Project</a:t>
            </a:r>
          </a:p>
          <a:p>
            <a:pPr marL="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alibri"/>
              <a:buNone/>
            </a:pPr>
            <a:r>
              <a:rPr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(Team 6)</a:t>
            </a:r>
          </a:p>
        </p:txBody>
      </p:sp>
      <p:grpSp>
        <p:nvGrpSpPr>
          <p:cNvPr id="116" name="Shape 116"/>
          <p:cNvGrpSpPr/>
          <p:nvPr/>
        </p:nvGrpSpPr>
        <p:grpSpPr>
          <a:xfrm>
            <a:off x="-1576" y="1141891"/>
            <a:ext cx="2526351" cy="2526351"/>
            <a:chOff x="0" y="0"/>
            <a:chExt cx="2147483647" cy="2147483647"/>
          </a:xfrm>
        </p:grpSpPr>
        <p:sp>
          <p:nvSpPr>
            <p:cNvPr id="117" name="Shape 117"/>
            <p:cNvSpPr/>
            <p:nvPr/>
          </p:nvSpPr>
          <p:spPr>
            <a:xfrm>
              <a:off x="82611400" y="82611319"/>
              <a:ext cx="1982261290" cy="19822612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698" y="19535"/>
                  </a:moveTo>
                  <a:cubicBezTo>
                    <a:pt x="33052" y="536"/>
                    <a:pt x="60588" y="-5282"/>
                    <a:pt x="84144" y="5072"/>
                  </a:cubicBezTo>
                  <a:cubicBezTo>
                    <a:pt x="107700" y="15426"/>
                    <a:pt x="122031" y="39647"/>
                    <a:pt x="119767" y="65279"/>
                  </a:cubicBezTo>
                  <a:cubicBezTo>
                    <a:pt x="117503" y="90910"/>
                    <a:pt x="99148" y="112244"/>
                    <a:pt x="74141" y="118309"/>
                  </a:cubicBezTo>
                  <a:cubicBezTo>
                    <a:pt x="49135" y="124374"/>
                    <a:pt x="23046" y="113819"/>
                    <a:pt x="9291" y="92072"/>
                  </a:cubicBezTo>
                  <a:lnTo>
                    <a:pt x="21461" y="84375"/>
                  </a:lnTo>
                  <a:cubicBezTo>
                    <a:pt x="31915" y="100902"/>
                    <a:pt x="51743" y="108924"/>
                    <a:pt x="70747" y="104315"/>
                  </a:cubicBezTo>
                  <a:cubicBezTo>
                    <a:pt x="89752" y="99706"/>
                    <a:pt x="103702" y="83492"/>
                    <a:pt x="105423" y="64012"/>
                  </a:cubicBezTo>
                  <a:cubicBezTo>
                    <a:pt x="107143" y="44532"/>
                    <a:pt x="96251" y="26124"/>
                    <a:pt x="78349" y="18254"/>
                  </a:cubicBezTo>
                  <a:cubicBezTo>
                    <a:pt x="60446" y="10385"/>
                    <a:pt x="39519" y="14807"/>
                    <a:pt x="26331" y="29246"/>
                  </a:cubicBezTo>
                  <a:lnTo>
                    <a:pt x="15698" y="195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 rot="-5700000">
              <a:off x="82611174" y="82611174"/>
              <a:ext cx="1982261297" cy="198226129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698" y="19535"/>
                  </a:moveTo>
                  <a:cubicBezTo>
                    <a:pt x="37982" y="-4860"/>
                    <a:pt x="75795" y="-6649"/>
                    <a:pt x="100282" y="15533"/>
                  </a:cubicBezTo>
                  <a:cubicBezTo>
                    <a:pt x="124769" y="37716"/>
                    <a:pt x="126714" y="75521"/>
                    <a:pt x="104631" y="100099"/>
                  </a:cubicBezTo>
                  <a:cubicBezTo>
                    <a:pt x="82549" y="124677"/>
                    <a:pt x="44752" y="126777"/>
                    <a:pt x="20083" y="104796"/>
                  </a:cubicBezTo>
                  <a:lnTo>
                    <a:pt x="29733" y="93966"/>
                  </a:lnTo>
                  <a:cubicBezTo>
                    <a:pt x="48438" y="110633"/>
                    <a:pt x="77097" y="109041"/>
                    <a:pt x="93841" y="90405"/>
                  </a:cubicBezTo>
                  <a:cubicBezTo>
                    <a:pt x="110585" y="71769"/>
                    <a:pt x="109111" y="43103"/>
                    <a:pt x="90544" y="26283"/>
                  </a:cubicBezTo>
                  <a:cubicBezTo>
                    <a:pt x="71976" y="9463"/>
                    <a:pt x="43305" y="10819"/>
                    <a:pt x="26409" y="29317"/>
                  </a:cubicBezTo>
                  <a:lnTo>
                    <a:pt x="15698" y="19535"/>
                  </a:lnTo>
                  <a:close/>
                </a:path>
              </a:pathLst>
            </a:custGeom>
            <a:solidFill>
              <a:schemeClr val="lt1">
                <a:alpha val="32549"/>
              </a:scheme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Shape 119"/>
          <p:cNvSpPr txBox="1"/>
          <p:nvPr/>
        </p:nvSpPr>
        <p:spPr>
          <a:xfrm>
            <a:off x="5834062" y="4819650"/>
            <a:ext cx="6092700" cy="140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01600" algn="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Mentor</a:t>
            </a:r>
          </a:p>
          <a:p>
            <a:pPr marL="0" marR="0" lvl="0" indent="-101600" algn="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Daniel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Egger</a:t>
            </a:r>
          </a:p>
          <a:p>
            <a:pPr marL="0" marR="0" lvl="0" indent="-101600" algn="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Members</a:t>
            </a:r>
          </a:p>
          <a:p>
            <a:pPr marL="0" marR="0" lvl="0" indent="-101600" algn="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Yi-Chen Lee</a:t>
            </a:r>
          </a:p>
          <a:p>
            <a:pPr marL="0" marR="0" lvl="0" indent="-101600" algn="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Prabhakar Nanduri</a:t>
            </a:r>
          </a:p>
          <a:p>
            <a:pPr marL="0" marR="0" lvl="0" indent="-101600" algn="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Leidan Ruan</a:t>
            </a:r>
          </a:p>
          <a:p>
            <a:pPr marL="0" marR="0" lvl="0" indent="-101600" algn="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Shakti Vachhani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38750" y="589250"/>
            <a:ext cx="2211801" cy="11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8916800" y="98425"/>
            <a:ext cx="3008700" cy="42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524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Model Description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725" y="827475"/>
            <a:ext cx="10418900" cy="56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6327" y="855675"/>
            <a:ext cx="2846873" cy="16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3400" y="831500"/>
            <a:ext cx="3189500" cy="170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7024897" y="115875"/>
            <a:ext cx="4953900" cy="40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270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en-US" sz="2400" b="1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Performance </a:t>
            </a:r>
            <a:r>
              <a:rPr lang="en-US" sz="2400" b="1">
                <a:solidFill>
                  <a:srgbClr val="595959"/>
                </a:solidFill>
              </a:rPr>
              <a:t>on</a:t>
            </a:r>
            <a:r>
              <a:rPr lang="en-US" sz="2400" b="1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Training Set 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7305050" y="2329000"/>
            <a:ext cx="1774500" cy="24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900">
                <a:solidFill>
                  <a:srgbClr val="B45F06"/>
                </a:solidFill>
              </a:rPr>
              <a:t>Picture4: File2 start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0009703" y="2311150"/>
            <a:ext cx="2202000" cy="24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900">
                <a:solidFill>
                  <a:srgbClr val="B45F06"/>
                </a:solidFill>
              </a:rPr>
              <a:t>Picture5: File2 after 10000 rows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00" y="831500"/>
            <a:ext cx="3189500" cy="170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993250" y="2289250"/>
            <a:ext cx="1774500" cy="24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900">
                <a:solidFill>
                  <a:srgbClr val="B45F06"/>
                </a:solidFill>
              </a:rPr>
              <a:t>Picture1: File1 start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8742" y="831500"/>
            <a:ext cx="3029983" cy="170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3580603" y="2328988"/>
            <a:ext cx="2202000" cy="24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900">
                <a:solidFill>
                  <a:srgbClr val="B45F06"/>
                </a:solidFill>
              </a:rPr>
              <a:t>Picture2: File1 after 10000 rows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126" y="2570774"/>
            <a:ext cx="3065602" cy="170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6325" y="4483450"/>
            <a:ext cx="10973500" cy="157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8050" y="2575900"/>
            <a:ext cx="2846875" cy="162678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1221850" y="5799425"/>
            <a:ext cx="1774500" cy="24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900">
                <a:solidFill>
                  <a:srgbClr val="B45F06"/>
                </a:solidFill>
              </a:rPr>
              <a:t>Picture7: File3 start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3807078" y="5787450"/>
            <a:ext cx="2202000" cy="24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900">
                <a:solidFill>
                  <a:srgbClr val="B45F06"/>
                </a:solidFill>
              </a:rPr>
              <a:t>Picture8: File3  after 10000 rows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636328" y="4104713"/>
            <a:ext cx="2202000" cy="24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900">
                <a:solidFill>
                  <a:srgbClr val="B45F06"/>
                </a:solidFill>
              </a:rPr>
              <a:t>Picture3: File1 reaching conclusion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6948703" y="4049213"/>
            <a:ext cx="2202000" cy="24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900">
                <a:solidFill>
                  <a:srgbClr val="B45F06"/>
                </a:solidFill>
              </a:rPr>
              <a:t>Picture6: File2 reaching conclusion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6770703" y="5845638"/>
            <a:ext cx="2202000" cy="24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800">
                <a:solidFill>
                  <a:srgbClr val="B45F06"/>
                </a:solidFill>
              </a:rPr>
              <a:t>Picture9: File3 reaching conclusion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9818703" y="5845638"/>
            <a:ext cx="2202000" cy="24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800">
                <a:solidFill>
                  <a:srgbClr val="B45F06"/>
                </a:solidFill>
              </a:rPr>
              <a:t>Picture10: File3 showing recovery</a:t>
            </a:r>
          </a:p>
        </p:txBody>
      </p:sp>
      <p:cxnSp>
        <p:nvCxnSpPr>
          <p:cNvPr id="149" name="Shape 149"/>
          <p:cNvCxnSpPr/>
          <p:nvPr/>
        </p:nvCxnSpPr>
        <p:spPr>
          <a:xfrm flipH="1">
            <a:off x="6127276" y="754150"/>
            <a:ext cx="23700" cy="3605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50" name="Shape 150"/>
          <p:cNvCxnSpPr/>
          <p:nvPr/>
        </p:nvCxnSpPr>
        <p:spPr>
          <a:xfrm rot="10800000">
            <a:off x="109825" y="4391275"/>
            <a:ext cx="12001200" cy="10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none" w="lg" len="lg"/>
          </a:ln>
        </p:spPr>
      </p:cxnSp>
      <p:pic>
        <p:nvPicPr>
          <p:cNvPr id="151" name="Shape 1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396700" y="3002475"/>
            <a:ext cx="2638125" cy="746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272263" y="6136588"/>
            <a:ext cx="2745172" cy="460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87700" y="2989855"/>
            <a:ext cx="2745150" cy="764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7983225" y="87300"/>
            <a:ext cx="4033500" cy="4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Performance </a:t>
            </a:r>
            <a:r>
              <a:rPr lang="en-US" sz="2400" b="1">
                <a:solidFill>
                  <a:srgbClr val="595959"/>
                </a:solidFill>
              </a:rPr>
              <a:t>on</a:t>
            </a:r>
            <a:r>
              <a:rPr lang="en-US" sz="2400" b="1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Test Set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195412" y="969387"/>
            <a:ext cx="2622600" cy="33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600"/>
              <a:buFont typeface="Arial"/>
              <a:buChar char="•"/>
            </a:pPr>
            <a:r>
              <a:rPr lang="en-US" sz="1600" b="1" i="0" u="non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Outcome from Case A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191500" y="3695450"/>
            <a:ext cx="2630400" cy="33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600"/>
              <a:buFont typeface="Arial"/>
              <a:buChar char="•"/>
            </a:pPr>
            <a:r>
              <a:rPr lang="en-US" sz="1600" b="1" i="0" u="non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Outcome from Case B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4033550"/>
            <a:ext cx="11747751" cy="231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307475"/>
            <a:ext cx="11747750" cy="231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7935250" y="87300"/>
            <a:ext cx="4005600" cy="4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Performance </a:t>
            </a:r>
            <a:r>
              <a:rPr lang="en-US" sz="2400" b="1">
                <a:solidFill>
                  <a:srgbClr val="595959"/>
                </a:solidFill>
              </a:rPr>
              <a:t>on</a:t>
            </a:r>
            <a:r>
              <a:rPr lang="en-US" sz="2400" b="1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Test Set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199287" y="969387"/>
            <a:ext cx="2622600" cy="33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600"/>
              <a:buFont typeface="Arial"/>
              <a:buChar char="•"/>
            </a:pPr>
            <a:r>
              <a:rPr lang="en-US" sz="1600" b="1" i="0" u="non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Outcome from Case </a:t>
            </a:r>
            <a:r>
              <a:rPr lang="en-US" sz="1600" b="1">
                <a:solidFill>
                  <a:srgbClr val="215968"/>
                </a:solidFill>
              </a:rPr>
              <a:t>C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195375" y="3695450"/>
            <a:ext cx="2630400" cy="33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600"/>
              <a:buFont typeface="Arial"/>
              <a:buChar char="•"/>
            </a:pPr>
            <a:r>
              <a:rPr lang="en-US" sz="1600" b="1" i="0" u="non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Outcome from Case </a:t>
            </a:r>
            <a:r>
              <a:rPr lang="en-US" sz="1600" b="1">
                <a:solidFill>
                  <a:srgbClr val="215968"/>
                </a:solidFill>
              </a:rPr>
              <a:t>D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318350"/>
            <a:ext cx="11784682" cy="230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050" y="4053375"/>
            <a:ext cx="11784674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 descr="http://cdn.duitang.com/uploads/item/201210/08/20121008093644_xArai.jpeg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9391825" y="99650"/>
            <a:ext cx="2488200" cy="39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270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en-US" sz="2400" b="1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Further Work</a:t>
            </a:r>
            <a:r>
              <a:rPr lang="en-US" sz="2000" b="1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1388325" y="1152450"/>
            <a:ext cx="9577500" cy="504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b="1"/>
              <a:t>Further Work: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2400" b="1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ts val="1800"/>
              <a:buChar char="●"/>
            </a:pPr>
            <a:r>
              <a:rPr lang="en-US" sz="1800"/>
              <a:t>The historical data can be used to optimize the two thresholds (based on the outcome obtained) for better probabilistic predictions.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ts val="1800"/>
              <a:buChar char="●"/>
            </a:pPr>
            <a:r>
              <a:rPr lang="en-US" sz="1800"/>
              <a:t>It means that improving the model to enable it to LEARN from test data (that can be now interpreted as training data).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200" b="1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200" b="1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200" b="1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200" b="1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200" b="1"/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/>
              <a:t>Reference (Model Code Repository):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u="sng">
                <a:hlinkClick r:id="rId3"/>
              </a:rPr>
              <a:t>https://github.com/nanduriprabhakar/Data_Science_Team_Project</a:t>
            </a:r>
          </a:p>
          <a:p>
            <a:pPr marL="0" lvl="0" indent="0" algn="r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844550" y="0"/>
            <a:ext cx="216000" cy="18255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1179512" y="912812"/>
            <a:ext cx="216000" cy="912900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1268397" y="901700"/>
            <a:ext cx="3412200" cy="101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rial"/>
              <a:buNone/>
            </a:pPr>
            <a:r>
              <a:rPr lang="en-US" sz="3000" b="1">
                <a:solidFill>
                  <a:srgbClr val="595959"/>
                </a:solidFill>
              </a:rPr>
              <a:t>Team member</a:t>
            </a:r>
          </a:p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rial"/>
              <a:buNone/>
            </a:pPr>
            <a:r>
              <a:rPr lang="en-US" sz="3000" b="1">
                <a:solidFill>
                  <a:srgbClr val="595959"/>
                </a:solidFill>
              </a:rPr>
              <a:t>Contribution</a:t>
            </a:r>
          </a:p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rial"/>
              <a:buNone/>
            </a:pPr>
            <a:r>
              <a:rPr lang="en-US" sz="3000" b="1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86" name="Shape 186"/>
          <p:cNvSpPr/>
          <p:nvPr/>
        </p:nvSpPr>
        <p:spPr>
          <a:xfrm>
            <a:off x="1352550" y="2168525"/>
            <a:ext cx="1963800" cy="16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97471"/>
                </a:lnTo>
                <a:lnTo>
                  <a:pt x="69700" y="97471"/>
                </a:lnTo>
                <a:lnTo>
                  <a:pt x="59999" y="119999"/>
                </a:lnTo>
                <a:lnTo>
                  <a:pt x="50299" y="97471"/>
                </a:lnTo>
                <a:lnTo>
                  <a:pt x="0" y="97471"/>
                </a:lnTo>
                <a:lnTo>
                  <a:pt x="0" y="0"/>
                </a:lnTo>
                <a:close/>
              </a:path>
            </a:pathLst>
          </a:custGeom>
          <a:solidFill>
            <a:srgbClr val="E46C0A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3963987" y="2168525"/>
            <a:ext cx="1962000" cy="16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97471"/>
                </a:lnTo>
                <a:lnTo>
                  <a:pt x="69452" y="97471"/>
                </a:lnTo>
                <a:lnTo>
                  <a:pt x="59751" y="119999"/>
                </a:lnTo>
                <a:lnTo>
                  <a:pt x="50051" y="97471"/>
                </a:lnTo>
                <a:lnTo>
                  <a:pt x="0" y="97471"/>
                </a:lnTo>
                <a:lnTo>
                  <a:pt x="0" y="0"/>
                </a:lnTo>
                <a:close/>
              </a:path>
            </a:pathLst>
          </a:custGeom>
          <a:solidFill>
            <a:srgbClr val="215968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6573837" y="2168525"/>
            <a:ext cx="1962000" cy="16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97471"/>
                </a:lnTo>
                <a:lnTo>
                  <a:pt x="69700" y="97471"/>
                </a:lnTo>
                <a:lnTo>
                  <a:pt x="59999" y="119999"/>
                </a:lnTo>
                <a:lnTo>
                  <a:pt x="50299" y="97471"/>
                </a:lnTo>
                <a:lnTo>
                  <a:pt x="0" y="97471"/>
                </a:lnTo>
                <a:lnTo>
                  <a:pt x="0" y="0"/>
                </a:lnTo>
                <a:close/>
              </a:path>
            </a:pathLst>
          </a:custGeom>
          <a:solidFill>
            <a:srgbClr val="E46C0A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9183687" y="2168525"/>
            <a:ext cx="1963800" cy="16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97471"/>
                </a:lnTo>
                <a:lnTo>
                  <a:pt x="69700" y="97471"/>
                </a:lnTo>
                <a:lnTo>
                  <a:pt x="59999" y="119999"/>
                </a:lnTo>
                <a:lnTo>
                  <a:pt x="50299" y="97471"/>
                </a:lnTo>
                <a:lnTo>
                  <a:pt x="0" y="97471"/>
                </a:lnTo>
                <a:lnTo>
                  <a:pt x="0" y="0"/>
                </a:lnTo>
                <a:close/>
              </a:path>
            </a:pathLst>
          </a:custGeom>
          <a:solidFill>
            <a:srgbClr val="215968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1117600" y="4022725"/>
            <a:ext cx="2433600" cy="167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595959"/>
                </a:solidFill>
              </a:rPr>
              <a:t>Programming </a:t>
            </a:r>
          </a:p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endParaRPr sz="2400">
              <a:solidFill>
                <a:srgbClr val="595959"/>
              </a:solidFill>
            </a:endParaRPr>
          </a:p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endParaRPr sz="2400">
              <a:solidFill>
                <a:srgbClr val="595959"/>
              </a:solidFill>
            </a:endParaRPr>
          </a:p>
          <a:p>
            <a:pPr marL="457200" lvl="0" indent="-330200" algn="ctr" rtl="0">
              <a:lnSpc>
                <a:spcPct val="107000"/>
              </a:lnSpc>
              <a:spcBef>
                <a:spcPts val="0"/>
              </a:spcBef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Prabhakar Nanduri</a:t>
            </a:r>
          </a:p>
          <a:p>
            <a:pPr marL="0" lvl="0" indent="0" algn="ctr" rtl="0">
              <a:lnSpc>
                <a:spcPct val="107000"/>
              </a:lnSpc>
              <a:spcBef>
                <a:spcPts val="0"/>
              </a:spcBef>
              <a:buNone/>
            </a:pPr>
            <a:endParaRPr sz="2400">
              <a:solidFill>
                <a:srgbClr val="595959"/>
              </a:solidFill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3727450" y="4022725"/>
            <a:ext cx="2433600" cy="196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595959"/>
                </a:solidFill>
              </a:rPr>
              <a:t>Model Development</a:t>
            </a:r>
          </a:p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endParaRPr sz="2400">
              <a:solidFill>
                <a:srgbClr val="595959"/>
              </a:solidFill>
            </a:endParaRPr>
          </a:p>
          <a:p>
            <a:pPr marL="457200" lvl="0" indent="-3302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Prabhakar Nanduri</a:t>
            </a:r>
          </a:p>
          <a:p>
            <a:pPr marL="457200" lvl="0" indent="-330200" rtl="0">
              <a:lnSpc>
                <a:spcPct val="107000"/>
              </a:lnSpc>
              <a:spcBef>
                <a:spcPts val="0"/>
              </a:spcBef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Leidan Ruan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6338875" y="4005239"/>
            <a:ext cx="2433600" cy="167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595959"/>
                </a:solidFill>
              </a:rPr>
              <a:t>Model Validation &amp; Optimization</a:t>
            </a: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endParaRPr sz="2400">
              <a:solidFill>
                <a:srgbClr val="595959"/>
              </a:solidFill>
            </a:endParaRPr>
          </a:p>
          <a:p>
            <a:pPr marL="457200" lvl="0" indent="-3302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Yi-Chen Lee</a:t>
            </a:r>
          </a:p>
          <a:p>
            <a:pPr marL="457200" lvl="0" indent="-330200" rtl="0">
              <a:lnSpc>
                <a:spcPct val="107000"/>
              </a:lnSpc>
              <a:spcBef>
                <a:spcPts val="0"/>
              </a:spcBef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Shakti Vachhani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8948725" y="4022725"/>
            <a:ext cx="2433600" cy="182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595959"/>
                </a:solidFill>
              </a:rPr>
              <a:t>Report &amp; Presentation</a:t>
            </a:r>
          </a:p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endParaRPr sz="2400">
              <a:solidFill>
                <a:srgbClr val="595959"/>
              </a:solidFill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Yi-Chen Lee</a:t>
            </a:r>
          </a:p>
          <a:p>
            <a:pPr marL="457200" lvl="0" indent="-3302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Leidan Ruan</a:t>
            </a:r>
          </a:p>
          <a:p>
            <a:pPr marL="457200" lvl="0" indent="-330200" rtl="0">
              <a:lnSpc>
                <a:spcPct val="107000"/>
              </a:lnSpc>
              <a:spcBef>
                <a:spcPts val="0"/>
              </a:spcBef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Shakti Vachhani</a:t>
            </a:r>
          </a:p>
        </p:txBody>
      </p:sp>
      <p:sp>
        <p:nvSpPr>
          <p:cNvPr id="194" name="Shape 194" descr="http://img5.imgtn.bdimg.com/it/u=2495480723,1032560664&amp;fm=21&amp;gp=0.jpg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 descr="http://img5.imgtn.bdimg.com/it/u=2495480723,1032560664&amp;fm=21&amp;gp=0.jpg"/>
          <p:cNvSpPr txBox="1"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Shape 196"/>
          <p:cNvGrpSpPr/>
          <p:nvPr/>
        </p:nvGrpSpPr>
        <p:grpSpPr>
          <a:xfrm>
            <a:off x="2074528" y="2410427"/>
            <a:ext cx="498196" cy="838801"/>
            <a:chOff x="0" y="0"/>
            <a:chExt cx="2147483647" cy="2147483647"/>
          </a:xfrm>
        </p:grpSpPr>
        <p:sp>
          <p:nvSpPr>
            <p:cNvPr id="197" name="Shape 197"/>
            <p:cNvSpPr/>
            <p:nvPr/>
          </p:nvSpPr>
          <p:spPr>
            <a:xfrm>
              <a:off x="0" y="0"/>
              <a:ext cx="2147483647" cy="156180463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120000" y="20425"/>
                    <a:pt x="93157" y="0"/>
                    <a:pt x="60000" y="0"/>
                  </a:cubicBezTo>
                  <a:cubicBezTo>
                    <a:pt x="26842" y="0"/>
                    <a:pt x="0" y="20425"/>
                    <a:pt x="0" y="45957"/>
                  </a:cubicBezTo>
                  <a:cubicBezTo>
                    <a:pt x="0" y="52340"/>
                    <a:pt x="1578" y="58723"/>
                    <a:pt x="4736" y="63829"/>
                  </a:cubicBezTo>
                  <a:cubicBezTo>
                    <a:pt x="4736" y="63829"/>
                    <a:pt x="4736" y="63829"/>
                    <a:pt x="4736" y="63829"/>
                  </a:cubicBezTo>
                  <a:cubicBezTo>
                    <a:pt x="6315" y="66382"/>
                    <a:pt x="7894" y="68936"/>
                    <a:pt x="11052" y="71489"/>
                  </a:cubicBezTo>
                  <a:cubicBezTo>
                    <a:pt x="20526" y="85531"/>
                    <a:pt x="31578" y="109787"/>
                    <a:pt x="31578" y="114893"/>
                  </a:cubicBezTo>
                  <a:cubicBezTo>
                    <a:pt x="31578" y="117446"/>
                    <a:pt x="34736" y="120000"/>
                    <a:pt x="39473" y="120000"/>
                  </a:cubicBezTo>
                  <a:cubicBezTo>
                    <a:pt x="80526" y="120000"/>
                    <a:pt x="80526" y="120000"/>
                    <a:pt x="80526" y="120000"/>
                  </a:cubicBezTo>
                  <a:cubicBezTo>
                    <a:pt x="85263" y="120000"/>
                    <a:pt x="88421" y="117446"/>
                    <a:pt x="88421" y="114893"/>
                  </a:cubicBezTo>
                  <a:cubicBezTo>
                    <a:pt x="88421" y="109787"/>
                    <a:pt x="99473" y="85531"/>
                    <a:pt x="108947" y="71489"/>
                  </a:cubicBezTo>
                  <a:cubicBezTo>
                    <a:pt x="112105" y="68936"/>
                    <a:pt x="113684" y="66382"/>
                    <a:pt x="115263" y="63829"/>
                  </a:cubicBezTo>
                  <a:cubicBezTo>
                    <a:pt x="115263" y="63829"/>
                    <a:pt x="115263" y="63829"/>
                    <a:pt x="115263" y="63829"/>
                  </a:cubicBezTo>
                  <a:cubicBezTo>
                    <a:pt x="115263" y="63829"/>
                    <a:pt x="115263" y="63829"/>
                    <a:pt x="115263" y="63829"/>
                  </a:cubicBezTo>
                  <a:cubicBezTo>
                    <a:pt x="118421" y="58723"/>
                    <a:pt x="120000" y="52340"/>
                    <a:pt x="120000" y="459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569741224" y="1652907882"/>
              <a:ext cx="1008004689" cy="1171391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1428"/>
                  </a:moveTo>
                  <a:cubicBezTo>
                    <a:pt x="120000" y="17142"/>
                    <a:pt x="113333" y="0"/>
                    <a:pt x="106666" y="0"/>
                  </a:cubicBezTo>
                  <a:cubicBezTo>
                    <a:pt x="13333" y="0"/>
                    <a:pt x="13333" y="0"/>
                    <a:pt x="13333" y="0"/>
                  </a:cubicBezTo>
                  <a:cubicBezTo>
                    <a:pt x="6666" y="0"/>
                    <a:pt x="0" y="17142"/>
                    <a:pt x="0" y="51428"/>
                  </a:cubicBezTo>
                  <a:cubicBezTo>
                    <a:pt x="0" y="51428"/>
                    <a:pt x="0" y="51428"/>
                    <a:pt x="0" y="51428"/>
                  </a:cubicBezTo>
                  <a:cubicBezTo>
                    <a:pt x="0" y="85714"/>
                    <a:pt x="6666" y="119999"/>
                    <a:pt x="13333" y="119999"/>
                  </a:cubicBezTo>
                  <a:cubicBezTo>
                    <a:pt x="106666" y="119999"/>
                    <a:pt x="106666" y="119999"/>
                    <a:pt x="106666" y="119999"/>
                  </a:cubicBezTo>
                  <a:cubicBezTo>
                    <a:pt x="113333" y="119999"/>
                    <a:pt x="120000" y="85714"/>
                    <a:pt x="120000" y="51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569741224" y="1835117144"/>
              <a:ext cx="1008004689" cy="1171391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8571"/>
                  </a:moveTo>
                  <a:cubicBezTo>
                    <a:pt x="120000" y="34285"/>
                    <a:pt x="113333" y="0"/>
                    <a:pt x="106666" y="0"/>
                  </a:cubicBezTo>
                  <a:cubicBezTo>
                    <a:pt x="13333" y="0"/>
                    <a:pt x="13333" y="0"/>
                    <a:pt x="13333" y="0"/>
                  </a:cubicBezTo>
                  <a:cubicBezTo>
                    <a:pt x="6666" y="0"/>
                    <a:pt x="0" y="34285"/>
                    <a:pt x="0" y="68571"/>
                  </a:cubicBezTo>
                  <a:cubicBezTo>
                    <a:pt x="0" y="68571"/>
                    <a:pt x="0" y="68571"/>
                    <a:pt x="0" y="68571"/>
                  </a:cubicBezTo>
                  <a:cubicBezTo>
                    <a:pt x="0" y="102857"/>
                    <a:pt x="6666" y="119999"/>
                    <a:pt x="13333" y="119999"/>
                  </a:cubicBezTo>
                  <a:cubicBezTo>
                    <a:pt x="106666" y="119999"/>
                    <a:pt x="106666" y="119999"/>
                    <a:pt x="106666" y="119999"/>
                  </a:cubicBezTo>
                  <a:cubicBezTo>
                    <a:pt x="113333" y="119999"/>
                    <a:pt x="120000" y="102857"/>
                    <a:pt x="120000" y="685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788871987" y="2030344480"/>
              <a:ext cx="569736569" cy="1171391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8571"/>
                  </a:moveTo>
                  <a:cubicBezTo>
                    <a:pt x="120000" y="85714"/>
                    <a:pt x="114000" y="119999"/>
                    <a:pt x="102000" y="119999"/>
                  </a:cubicBezTo>
                  <a:cubicBezTo>
                    <a:pt x="24000" y="119999"/>
                    <a:pt x="24000" y="119999"/>
                    <a:pt x="24000" y="119999"/>
                  </a:cubicBezTo>
                  <a:cubicBezTo>
                    <a:pt x="12000" y="119999"/>
                    <a:pt x="0" y="85714"/>
                    <a:pt x="0" y="68571"/>
                  </a:cubicBezTo>
                  <a:cubicBezTo>
                    <a:pt x="0" y="68571"/>
                    <a:pt x="0" y="68571"/>
                    <a:pt x="0" y="68571"/>
                  </a:cubicBezTo>
                  <a:cubicBezTo>
                    <a:pt x="0" y="34285"/>
                    <a:pt x="12000" y="0"/>
                    <a:pt x="24000" y="0"/>
                  </a:cubicBezTo>
                  <a:cubicBezTo>
                    <a:pt x="102000" y="0"/>
                    <a:pt x="102000" y="0"/>
                    <a:pt x="102000" y="0"/>
                  </a:cubicBezTo>
                  <a:cubicBezTo>
                    <a:pt x="114000" y="0"/>
                    <a:pt x="120000" y="34285"/>
                    <a:pt x="120000" y="685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" name="Shape 201"/>
          <p:cNvGrpSpPr/>
          <p:nvPr/>
        </p:nvGrpSpPr>
        <p:grpSpPr>
          <a:xfrm>
            <a:off x="4695990" y="2410427"/>
            <a:ext cx="498196" cy="838801"/>
            <a:chOff x="0" y="0"/>
            <a:chExt cx="2147483647" cy="2147483647"/>
          </a:xfrm>
        </p:grpSpPr>
        <p:sp>
          <p:nvSpPr>
            <p:cNvPr id="202" name="Shape 202"/>
            <p:cNvSpPr/>
            <p:nvPr/>
          </p:nvSpPr>
          <p:spPr>
            <a:xfrm>
              <a:off x="0" y="0"/>
              <a:ext cx="2147483647" cy="156180463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120000" y="20425"/>
                    <a:pt x="93157" y="0"/>
                    <a:pt x="60000" y="0"/>
                  </a:cubicBezTo>
                  <a:cubicBezTo>
                    <a:pt x="26842" y="0"/>
                    <a:pt x="0" y="20425"/>
                    <a:pt x="0" y="45957"/>
                  </a:cubicBezTo>
                  <a:cubicBezTo>
                    <a:pt x="0" y="52340"/>
                    <a:pt x="1578" y="58723"/>
                    <a:pt x="4736" y="63829"/>
                  </a:cubicBezTo>
                  <a:cubicBezTo>
                    <a:pt x="4736" y="63829"/>
                    <a:pt x="4736" y="63829"/>
                    <a:pt x="4736" y="63829"/>
                  </a:cubicBezTo>
                  <a:cubicBezTo>
                    <a:pt x="6315" y="66382"/>
                    <a:pt x="7894" y="68936"/>
                    <a:pt x="11052" y="71489"/>
                  </a:cubicBezTo>
                  <a:cubicBezTo>
                    <a:pt x="20526" y="85531"/>
                    <a:pt x="31578" y="109787"/>
                    <a:pt x="31578" y="114893"/>
                  </a:cubicBezTo>
                  <a:cubicBezTo>
                    <a:pt x="31578" y="117446"/>
                    <a:pt x="34736" y="120000"/>
                    <a:pt x="39473" y="120000"/>
                  </a:cubicBezTo>
                  <a:cubicBezTo>
                    <a:pt x="80526" y="120000"/>
                    <a:pt x="80526" y="120000"/>
                    <a:pt x="80526" y="120000"/>
                  </a:cubicBezTo>
                  <a:cubicBezTo>
                    <a:pt x="85263" y="120000"/>
                    <a:pt x="88421" y="117446"/>
                    <a:pt x="88421" y="114893"/>
                  </a:cubicBezTo>
                  <a:cubicBezTo>
                    <a:pt x="88421" y="109787"/>
                    <a:pt x="99473" y="85531"/>
                    <a:pt x="108947" y="71489"/>
                  </a:cubicBezTo>
                  <a:cubicBezTo>
                    <a:pt x="112105" y="68936"/>
                    <a:pt x="113684" y="66382"/>
                    <a:pt x="115263" y="63829"/>
                  </a:cubicBezTo>
                  <a:cubicBezTo>
                    <a:pt x="115263" y="63829"/>
                    <a:pt x="115263" y="63829"/>
                    <a:pt x="115263" y="63829"/>
                  </a:cubicBezTo>
                  <a:cubicBezTo>
                    <a:pt x="115263" y="63829"/>
                    <a:pt x="115263" y="63829"/>
                    <a:pt x="115263" y="63829"/>
                  </a:cubicBezTo>
                  <a:cubicBezTo>
                    <a:pt x="118421" y="58723"/>
                    <a:pt x="120000" y="52340"/>
                    <a:pt x="120000" y="459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569741224" y="1652907882"/>
              <a:ext cx="1008004689" cy="1171391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1428"/>
                  </a:moveTo>
                  <a:cubicBezTo>
                    <a:pt x="120000" y="17142"/>
                    <a:pt x="113333" y="0"/>
                    <a:pt x="106666" y="0"/>
                  </a:cubicBezTo>
                  <a:cubicBezTo>
                    <a:pt x="13333" y="0"/>
                    <a:pt x="13333" y="0"/>
                    <a:pt x="13333" y="0"/>
                  </a:cubicBezTo>
                  <a:cubicBezTo>
                    <a:pt x="6666" y="0"/>
                    <a:pt x="0" y="17142"/>
                    <a:pt x="0" y="51428"/>
                  </a:cubicBezTo>
                  <a:cubicBezTo>
                    <a:pt x="0" y="51428"/>
                    <a:pt x="0" y="51428"/>
                    <a:pt x="0" y="51428"/>
                  </a:cubicBezTo>
                  <a:cubicBezTo>
                    <a:pt x="0" y="85714"/>
                    <a:pt x="6666" y="119999"/>
                    <a:pt x="13333" y="119999"/>
                  </a:cubicBezTo>
                  <a:cubicBezTo>
                    <a:pt x="106666" y="119999"/>
                    <a:pt x="106666" y="119999"/>
                    <a:pt x="106666" y="119999"/>
                  </a:cubicBezTo>
                  <a:cubicBezTo>
                    <a:pt x="113333" y="119999"/>
                    <a:pt x="120000" y="85714"/>
                    <a:pt x="120000" y="51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569741224" y="1835117144"/>
              <a:ext cx="1008004689" cy="1171391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8571"/>
                  </a:moveTo>
                  <a:cubicBezTo>
                    <a:pt x="120000" y="34285"/>
                    <a:pt x="113333" y="0"/>
                    <a:pt x="106666" y="0"/>
                  </a:cubicBezTo>
                  <a:cubicBezTo>
                    <a:pt x="13333" y="0"/>
                    <a:pt x="13333" y="0"/>
                    <a:pt x="13333" y="0"/>
                  </a:cubicBezTo>
                  <a:cubicBezTo>
                    <a:pt x="6666" y="0"/>
                    <a:pt x="0" y="34285"/>
                    <a:pt x="0" y="68571"/>
                  </a:cubicBezTo>
                  <a:cubicBezTo>
                    <a:pt x="0" y="68571"/>
                    <a:pt x="0" y="68571"/>
                    <a:pt x="0" y="68571"/>
                  </a:cubicBezTo>
                  <a:cubicBezTo>
                    <a:pt x="0" y="102857"/>
                    <a:pt x="6666" y="119999"/>
                    <a:pt x="13333" y="119999"/>
                  </a:cubicBezTo>
                  <a:cubicBezTo>
                    <a:pt x="106666" y="119999"/>
                    <a:pt x="106666" y="119999"/>
                    <a:pt x="106666" y="119999"/>
                  </a:cubicBezTo>
                  <a:cubicBezTo>
                    <a:pt x="113333" y="119999"/>
                    <a:pt x="120000" y="102857"/>
                    <a:pt x="120000" y="685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788871987" y="2030344480"/>
              <a:ext cx="569736569" cy="1171391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8571"/>
                  </a:moveTo>
                  <a:cubicBezTo>
                    <a:pt x="120000" y="85714"/>
                    <a:pt x="114000" y="119999"/>
                    <a:pt x="102000" y="119999"/>
                  </a:cubicBezTo>
                  <a:cubicBezTo>
                    <a:pt x="24000" y="119999"/>
                    <a:pt x="24000" y="119999"/>
                    <a:pt x="24000" y="119999"/>
                  </a:cubicBezTo>
                  <a:cubicBezTo>
                    <a:pt x="12000" y="119999"/>
                    <a:pt x="0" y="85714"/>
                    <a:pt x="0" y="68571"/>
                  </a:cubicBezTo>
                  <a:cubicBezTo>
                    <a:pt x="0" y="68571"/>
                    <a:pt x="0" y="68571"/>
                    <a:pt x="0" y="68571"/>
                  </a:cubicBezTo>
                  <a:cubicBezTo>
                    <a:pt x="0" y="34285"/>
                    <a:pt x="12000" y="0"/>
                    <a:pt x="24000" y="0"/>
                  </a:cubicBezTo>
                  <a:cubicBezTo>
                    <a:pt x="102000" y="0"/>
                    <a:pt x="102000" y="0"/>
                    <a:pt x="102000" y="0"/>
                  </a:cubicBezTo>
                  <a:cubicBezTo>
                    <a:pt x="114000" y="0"/>
                    <a:pt x="120000" y="34285"/>
                    <a:pt x="120000" y="685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" name="Shape 206"/>
          <p:cNvGrpSpPr/>
          <p:nvPr/>
        </p:nvGrpSpPr>
        <p:grpSpPr>
          <a:xfrm>
            <a:off x="7305728" y="2410427"/>
            <a:ext cx="498196" cy="838801"/>
            <a:chOff x="0" y="0"/>
            <a:chExt cx="2147483647" cy="2147483647"/>
          </a:xfrm>
        </p:grpSpPr>
        <p:sp>
          <p:nvSpPr>
            <p:cNvPr id="207" name="Shape 207"/>
            <p:cNvSpPr/>
            <p:nvPr/>
          </p:nvSpPr>
          <p:spPr>
            <a:xfrm>
              <a:off x="0" y="0"/>
              <a:ext cx="2147483647" cy="156180463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120000" y="20425"/>
                    <a:pt x="93157" y="0"/>
                    <a:pt x="60000" y="0"/>
                  </a:cubicBezTo>
                  <a:cubicBezTo>
                    <a:pt x="26842" y="0"/>
                    <a:pt x="0" y="20425"/>
                    <a:pt x="0" y="45957"/>
                  </a:cubicBezTo>
                  <a:cubicBezTo>
                    <a:pt x="0" y="52340"/>
                    <a:pt x="1578" y="58723"/>
                    <a:pt x="4736" y="63829"/>
                  </a:cubicBezTo>
                  <a:cubicBezTo>
                    <a:pt x="4736" y="63829"/>
                    <a:pt x="4736" y="63829"/>
                    <a:pt x="4736" y="63829"/>
                  </a:cubicBezTo>
                  <a:cubicBezTo>
                    <a:pt x="6315" y="66382"/>
                    <a:pt x="7894" y="68936"/>
                    <a:pt x="11052" y="71489"/>
                  </a:cubicBezTo>
                  <a:cubicBezTo>
                    <a:pt x="20526" y="85531"/>
                    <a:pt x="31578" y="109787"/>
                    <a:pt x="31578" y="114893"/>
                  </a:cubicBezTo>
                  <a:cubicBezTo>
                    <a:pt x="31578" y="117446"/>
                    <a:pt x="34736" y="120000"/>
                    <a:pt x="39473" y="120000"/>
                  </a:cubicBezTo>
                  <a:cubicBezTo>
                    <a:pt x="80526" y="120000"/>
                    <a:pt x="80526" y="120000"/>
                    <a:pt x="80526" y="120000"/>
                  </a:cubicBezTo>
                  <a:cubicBezTo>
                    <a:pt x="85263" y="120000"/>
                    <a:pt x="88421" y="117446"/>
                    <a:pt x="88421" y="114893"/>
                  </a:cubicBezTo>
                  <a:cubicBezTo>
                    <a:pt x="88421" y="109787"/>
                    <a:pt x="99473" y="85531"/>
                    <a:pt x="108947" y="71489"/>
                  </a:cubicBezTo>
                  <a:cubicBezTo>
                    <a:pt x="112105" y="68936"/>
                    <a:pt x="113684" y="66382"/>
                    <a:pt x="115263" y="63829"/>
                  </a:cubicBezTo>
                  <a:cubicBezTo>
                    <a:pt x="115263" y="63829"/>
                    <a:pt x="115263" y="63829"/>
                    <a:pt x="115263" y="63829"/>
                  </a:cubicBezTo>
                  <a:cubicBezTo>
                    <a:pt x="115263" y="63829"/>
                    <a:pt x="115263" y="63829"/>
                    <a:pt x="115263" y="63829"/>
                  </a:cubicBezTo>
                  <a:cubicBezTo>
                    <a:pt x="118421" y="58723"/>
                    <a:pt x="120000" y="52340"/>
                    <a:pt x="120000" y="459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569741224" y="1652907882"/>
              <a:ext cx="1008004689" cy="1171391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1428"/>
                  </a:moveTo>
                  <a:cubicBezTo>
                    <a:pt x="120000" y="17142"/>
                    <a:pt x="113333" y="0"/>
                    <a:pt x="106666" y="0"/>
                  </a:cubicBezTo>
                  <a:cubicBezTo>
                    <a:pt x="13333" y="0"/>
                    <a:pt x="13333" y="0"/>
                    <a:pt x="13333" y="0"/>
                  </a:cubicBezTo>
                  <a:cubicBezTo>
                    <a:pt x="6666" y="0"/>
                    <a:pt x="0" y="17142"/>
                    <a:pt x="0" y="51428"/>
                  </a:cubicBezTo>
                  <a:cubicBezTo>
                    <a:pt x="0" y="51428"/>
                    <a:pt x="0" y="51428"/>
                    <a:pt x="0" y="51428"/>
                  </a:cubicBezTo>
                  <a:cubicBezTo>
                    <a:pt x="0" y="85714"/>
                    <a:pt x="6666" y="119999"/>
                    <a:pt x="13333" y="119999"/>
                  </a:cubicBezTo>
                  <a:cubicBezTo>
                    <a:pt x="106666" y="119999"/>
                    <a:pt x="106666" y="119999"/>
                    <a:pt x="106666" y="119999"/>
                  </a:cubicBezTo>
                  <a:cubicBezTo>
                    <a:pt x="113333" y="119999"/>
                    <a:pt x="120000" y="85714"/>
                    <a:pt x="120000" y="51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569741224" y="1835117144"/>
              <a:ext cx="1008004689" cy="1171391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8571"/>
                  </a:moveTo>
                  <a:cubicBezTo>
                    <a:pt x="120000" y="34285"/>
                    <a:pt x="113333" y="0"/>
                    <a:pt x="106666" y="0"/>
                  </a:cubicBezTo>
                  <a:cubicBezTo>
                    <a:pt x="13333" y="0"/>
                    <a:pt x="13333" y="0"/>
                    <a:pt x="13333" y="0"/>
                  </a:cubicBezTo>
                  <a:cubicBezTo>
                    <a:pt x="6666" y="0"/>
                    <a:pt x="0" y="34285"/>
                    <a:pt x="0" y="68571"/>
                  </a:cubicBezTo>
                  <a:cubicBezTo>
                    <a:pt x="0" y="68571"/>
                    <a:pt x="0" y="68571"/>
                    <a:pt x="0" y="68571"/>
                  </a:cubicBezTo>
                  <a:cubicBezTo>
                    <a:pt x="0" y="102857"/>
                    <a:pt x="6666" y="119999"/>
                    <a:pt x="13333" y="119999"/>
                  </a:cubicBezTo>
                  <a:cubicBezTo>
                    <a:pt x="106666" y="119999"/>
                    <a:pt x="106666" y="119999"/>
                    <a:pt x="106666" y="119999"/>
                  </a:cubicBezTo>
                  <a:cubicBezTo>
                    <a:pt x="113333" y="119999"/>
                    <a:pt x="120000" y="102857"/>
                    <a:pt x="120000" y="685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788871987" y="2030344480"/>
              <a:ext cx="569736569" cy="1171391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8571"/>
                  </a:moveTo>
                  <a:cubicBezTo>
                    <a:pt x="120000" y="85714"/>
                    <a:pt x="114000" y="119999"/>
                    <a:pt x="102000" y="119999"/>
                  </a:cubicBezTo>
                  <a:cubicBezTo>
                    <a:pt x="24000" y="119999"/>
                    <a:pt x="24000" y="119999"/>
                    <a:pt x="24000" y="119999"/>
                  </a:cubicBezTo>
                  <a:cubicBezTo>
                    <a:pt x="12000" y="119999"/>
                    <a:pt x="0" y="85714"/>
                    <a:pt x="0" y="68571"/>
                  </a:cubicBezTo>
                  <a:cubicBezTo>
                    <a:pt x="0" y="68571"/>
                    <a:pt x="0" y="68571"/>
                    <a:pt x="0" y="68571"/>
                  </a:cubicBezTo>
                  <a:cubicBezTo>
                    <a:pt x="0" y="34285"/>
                    <a:pt x="12000" y="0"/>
                    <a:pt x="24000" y="0"/>
                  </a:cubicBezTo>
                  <a:cubicBezTo>
                    <a:pt x="102000" y="0"/>
                    <a:pt x="102000" y="0"/>
                    <a:pt x="102000" y="0"/>
                  </a:cubicBezTo>
                  <a:cubicBezTo>
                    <a:pt x="114000" y="0"/>
                    <a:pt x="120000" y="34285"/>
                    <a:pt x="120000" y="685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Shape 211"/>
          <p:cNvGrpSpPr/>
          <p:nvPr/>
        </p:nvGrpSpPr>
        <p:grpSpPr>
          <a:xfrm>
            <a:off x="10000503" y="2410427"/>
            <a:ext cx="498196" cy="838801"/>
            <a:chOff x="0" y="0"/>
            <a:chExt cx="2147483647" cy="2147483647"/>
          </a:xfrm>
        </p:grpSpPr>
        <p:sp>
          <p:nvSpPr>
            <p:cNvPr id="212" name="Shape 212"/>
            <p:cNvSpPr/>
            <p:nvPr/>
          </p:nvSpPr>
          <p:spPr>
            <a:xfrm>
              <a:off x="0" y="0"/>
              <a:ext cx="2147483647" cy="156180463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120000" y="20425"/>
                    <a:pt x="93157" y="0"/>
                    <a:pt x="60000" y="0"/>
                  </a:cubicBezTo>
                  <a:cubicBezTo>
                    <a:pt x="26842" y="0"/>
                    <a:pt x="0" y="20425"/>
                    <a:pt x="0" y="45957"/>
                  </a:cubicBezTo>
                  <a:cubicBezTo>
                    <a:pt x="0" y="52340"/>
                    <a:pt x="1578" y="58723"/>
                    <a:pt x="4736" y="63829"/>
                  </a:cubicBezTo>
                  <a:cubicBezTo>
                    <a:pt x="4736" y="63829"/>
                    <a:pt x="4736" y="63829"/>
                    <a:pt x="4736" y="63829"/>
                  </a:cubicBezTo>
                  <a:cubicBezTo>
                    <a:pt x="6315" y="66382"/>
                    <a:pt x="7894" y="68936"/>
                    <a:pt x="11052" y="71489"/>
                  </a:cubicBezTo>
                  <a:cubicBezTo>
                    <a:pt x="20526" y="85531"/>
                    <a:pt x="31578" y="109787"/>
                    <a:pt x="31578" y="114893"/>
                  </a:cubicBezTo>
                  <a:cubicBezTo>
                    <a:pt x="31578" y="117446"/>
                    <a:pt x="34736" y="120000"/>
                    <a:pt x="39473" y="120000"/>
                  </a:cubicBezTo>
                  <a:cubicBezTo>
                    <a:pt x="80526" y="120000"/>
                    <a:pt x="80526" y="120000"/>
                    <a:pt x="80526" y="120000"/>
                  </a:cubicBezTo>
                  <a:cubicBezTo>
                    <a:pt x="85263" y="120000"/>
                    <a:pt x="88421" y="117446"/>
                    <a:pt x="88421" y="114893"/>
                  </a:cubicBezTo>
                  <a:cubicBezTo>
                    <a:pt x="88421" y="109787"/>
                    <a:pt x="99473" y="85531"/>
                    <a:pt x="108947" y="71489"/>
                  </a:cubicBezTo>
                  <a:cubicBezTo>
                    <a:pt x="112105" y="68936"/>
                    <a:pt x="113684" y="66382"/>
                    <a:pt x="115263" y="63829"/>
                  </a:cubicBezTo>
                  <a:cubicBezTo>
                    <a:pt x="115263" y="63829"/>
                    <a:pt x="115263" y="63829"/>
                    <a:pt x="115263" y="63829"/>
                  </a:cubicBezTo>
                  <a:cubicBezTo>
                    <a:pt x="115263" y="63829"/>
                    <a:pt x="115263" y="63829"/>
                    <a:pt x="115263" y="63829"/>
                  </a:cubicBezTo>
                  <a:cubicBezTo>
                    <a:pt x="118421" y="58723"/>
                    <a:pt x="120000" y="52340"/>
                    <a:pt x="120000" y="459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569741224" y="1652907882"/>
              <a:ext cx="1008004689" cy="1171391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1428"/>
                  </a:moveTo>
                  <a:cubicBezTo>
                    <a:pt x="120000" y="17142"/>
                    <a:pt x="113333" y="0"/>
                    <a:pt x="106666" y="0"/>
                  </a:cubicBezTo>
                  <a:cubicBezTo>
                    <a:pt x="13333" y="0"/>
                    <a:pt x="13333" y="0"/>
                    <a:pt x="13333" y="0"/>
                  </a:cubicBezTo>
                  <a:cubicBezTo>
                    <a:pt x="6666" y="0"/>
                    <a:pt x="0" y="17142"/>
                    <a:pt x="0" y="51428"/>
                  </a:cubicBezTo>
                  <a:cubicBezTo>
                    <a:pt x="0" y="51428"/>
                    <a:pt x="0" y="51428"/>
                    <a:pt x="0" y="51428"/>
                  </a:cubicBezTo>
                  <a:cubicBezTo>
                    <a:pt x="0" y="85714"/>
                    <a:pt x="6666" y="119999"/>
                    <a:pt x="13333" y="119999"/>
                  </a:cubicBezTo>
                  <a:cubicBezTo>
                    <a:pt x="106666" y="119999"/>
                    <a:pt x="106666" y="119999"/>
                    <a:pt x="106666" y="119999"/>
                  </a:cubicBezTo>
                  <a:cubicBezTo>
                    <a:pt x="113333" y="119999"/>
                    <a:pt x="120000" y="85714"/>
                    <a:pt x="120000" y="51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569741224" y="1835117144"/>
              <a:ext cx="1008004689" cy="1171391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8571"/>
                  </a:moveTo>
                  <a:cubicBezTo>
                    <a:pt x="120000" y="34285"/>
                    <a:pt x="113333" y="0"/>
                    <a:pt x="106666" y="0"/>
                  </a:cubicBezTo>
                  <a:cubicBezTo>
                    <a:pt x="13333" y="0"/>
                    <a:pt x="13333" y="0"/>
                    <a:pt x="13333" y="0"/>
                  </a:cubicBezTo>
                  <a:cubicBezTo>
                    <a:pt x="6666" y="0"/>
                    <a:pt x="0" y="34285"/>
                    <a:pt x="0" y="68571"/>
                  </a:cubicBezTo>
                  <a:cubicBezTo>
                    <a:pt x="0" y="68571"/>
                    <a:pt x="0" y="68571"/>
                    <a:pt x="0" y="68571"/>
                  </a:cubicBezTo>
                  <a:cubicBezTo>
                    <a:pt x="0" y="102857"/>
                    <a:pt x="6666" y="119999"/>
                    <a:pt x="13333" y="119999"/>
                  </a:cubicBezTo>
                  <a:cubicBezTo>
                    <a:pt x="106666" y="119999"/>
                    <a:pt x="106666" y="119999"/>
                    <a:pt x="106666" y="119999"/>
                  </a:cubicBezTo>
                  <a:cubicBezTo>
                    <a:pt x="113333" y="119999"/>
                    <a:pt x="120000" y="102857"/>
                    <a:pt x="120000" y="685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788871987" y="2030344480"/>
              <a:ext cx="569736569" cy="1171391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8571"/>
                  </a:moveTo>
                  <a:cubicBezTo>
                    <a:pt x="120000" y="85714"/>
                    <a:pt x="114000" y="119999"/>
                    <a:pt x="102000" y="119999"/>
                  </a:cubicBezTo>
                  <a:cubicBezTo>
                    <a:pt x="24000" y="119999"/>
                    <a:pt x="24000" y="119999"/>
                    <a:pt x="24000" y="119999"/>
                  </a:cubicBezTo>
                  <a:cubicBezTo>
                    <a:pt x="12000" y="119999"/>
                    <a:pt x="0" y="85714"/>
                    <a:pt x="0" y="68571"/>
                  </a:cubicBezTo>
                  <a:cubicBezTo>
                    <a:pt x="0" y="68571"/>
                    <a:pt x="0" y="68571"/>
                    <a:pt x="0" y="68571"/>
                  </a:cubicBezTo>
                  <a:cubicBezTo>
                    <a:pt x="0" y="34285"/>
                    <a:pt x="12000" y="0"/>
                    <a:pt x="24000" y="0"/>
                  </a:cubicBezTo>
                  <a:cubicBezTo>
                    <a:pt x="102000" y="0"/>
                    <a:pt x="102000" y="0"/>
                    <a:pt x="102000" y="0"/>
                  </a:cubicBezTo>
                  <a:cubicBezTo>
                    <a:pt x="114000" y="0"/>
                    <a:pt x="120000" y="34285"/>
                    <a:pt x="120000" y="685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1476875" y="4306875"/>
            <a:ext cx="9224700" cy="156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4800"/>
              <a:buFont typeface="Calibri"/>
              <a:buNone/>
            </a:pPr>
            <a:r>
              <a:rPr lang="en-US" sz="4800" b="1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rPr>
              <a:t>Credits to</a:t>
            </a:r>
            <a:r>
              <a:rPr lang="en-US" sz="4800" b="1" i="0" u="non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rPr>
              <a:t> Cisco for providing open source data for this project</a:t>
            </a:r>
            <a:r>
              <a:rPr lang="en-US" sz="4800" b="1" i="0" u="non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！</a:t>
            </a:r>
          </a:p>
        </p:txBody>
      </p:sp>
      <p:grpSp>
        <p:nvGrpSpPr>
          <p:cNvPr id="221" name="Shape 221"/>
          <p:cNvGrpSpPr/>
          <p:nvPr/>
        </p:nvGrpSpPr>
        <p:grpSpPr>
          <a:xfrm>
            <a:off x="3763962" y="0"/>
            <a:ext cx="4659312" cy="2636837"/>
            <a:chOff x="0" y="0"/>
            <a:chExt cx="2147483646" cy="2147483647"/>
          </a:xfrm>
        </p:grpSpPr>
        <p:sp>
          <p:nvSpPr>
            <p:cNvPr id="222" name="Shape 222"/>
            <p:cNvSpPr txBox="1"/>
            <p:nvPr/>
          </p:nvSpPr>
          <p:spPr>
            <a:xfrm>
              <a:off x="463153628" y="0"/>
              <a:ext cx="365109079" cy="1150668611"/>
            </a:xfrm>
            <a:prstGeom prst="rect">
              <a:avLst/>
            </a:prstGeom>
            <a:solidFill>
              <a:srgbClr val="215968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 txBox="1"/>
            <p:nvPr/>
          </p:nvSpPr>
          <p:spPr>
            <a:xfrm>
              <a:off x="926308070" y="0"/>
              <a:ext cx="332183356" cy="2147483647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 txBox="1"/>
            <p:nvPr/>
          </p:nvSpPr>
          <p:spPr>
            <a:xfrm>
              <a:off x="1356536663" y="0"/>
              <a:ext cx="327792870" cy="1619986293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x="0" y="0"/>
              <a:ext cx="365108627" cy="329685963"/>
            </a:xfrm>
            <a:prstGeom prst="rect">
              <a:avLst/>
            </a:prstGeom>
            <a:solidFill>
              <a:srgbClr val="948A5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1782375019" y="0"/>
              <a:ext cx="365108627" cy="809346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Shape 227"/>
          <p:cNvSpPr txBox="1"/>
          <p:nvPr/>
        </p:nvSpPr>
        <p:spPr>
          <a:xfrm>
            <a:off x="4581525" y="3101975"/>
            <a:ext cx="7759700" cy="831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4800"/>
              <a:buFont typeface="Calibri"/>
              <a:buNone/>
            </a:pPr>
            <a:r>
              <a:rPr lang="en-US" sz="4800" b="1" i="0" u="non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r>
              <a:rPr lang="en-US" sz="4800" b="1" i="0" u="non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8_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208</Words>
  <PresentationFormat>Custom</PresentationFormat>
  <Paragraphs>62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Office 主题​​</vt:lpstr>
      <vt:lpstr>2_Office 主题​​</vt:lpstr>
      <vt:lpstr>4_Office 主题​​</vt:lpstr>
      <vt:lpstr>6_Office 主题​​</vt:lpstr>
      <vt:lpstr>8_Office 主题​​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lenovo</cp:lastModifiedBy>
  <cp:revision>1</cp:revision>
  <dcterms:modified xsi:type="dcterms:W3CDTF">2018-01-11T23:44:20Z</dcterms:modified>
</cp:coreProperties>
</file>