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5" r:id="rId4"/>
    <p:sldId id="268" r:id="rId5"/>
    <p:sldId id="267" r:id="rId6"/>
    <p:sldId id="257" r:id="rId7"/>
    <p:sldId id="258" r:id="rId8"/>
    <p:sldId id="259" r:id="rId9"/>
    <p:sldId id="260" r:id="rId10"/>
    <p:sldId id="261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2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7E7841-F250-48FC-A16B-21503BA77B0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B059D0-389E-4ACE-B22E-39438A1C3BED}">
      <dgm:prSet phldrT="[Text]" custT="1"/>
      <dgm:spPr/>
      <dgm:t>
        <a:bodyPr/>
        <a:lstStyle/>
        <a:p>
          <a:r>
            <a:rPr lang="id-ID" sz="3200" b="1" dirty="0" smtClean="0">
              <a:latin typeface="Agency FB" pitchFamily="34" charset="0"/>
            </a:rPr>
            <a:t>Formal</a:t>
          </a:r>
          <a:endParaRPr lang="en-US" sz="3200" b="1" dirty="0">
            <a:latin typeface="Agency FB" pitchFamily="34" charset="0"/>
          </a:endParaRPr>
        </a:p>
      </dgm:t>
    </dgm:pt>
    <dgm:pt modelId="{68DD66EB-B606-41BB-87D5-7F06AFE9096F}" type="parTrans" cxnId="{74B5058A-4A8A-4AF3-A093-23FA473006FC}">
      <dgm:prSet/>
      <dgm:spPr/>
      <dgm:t>
        <a:bodyPr/>
        <a:lstStyle/>
        <a:p>
          <a:endParaRPr lang="en-US"/>
        </a:p>
      </dgm:t>
    </dgm:pt>
    <dgm:pt modelId="{671D15AB-B7B6-44A5-96B7-34E4C4ECEED0}" type="sibTrans" cxnId="{74B5058A-4A8A-4AF3-A093-23FA473006FC}">
      <dgm:prSet/>
      <dgm:spPr/>
      <dgm:t>
        <a:bodyPr/>
        <a:lstStyle/>
        <a:p>
          <a:endParaRPr lang="en-US"/>
        </a:p>
      </dgm:t>
    </dgm:pt>
    <dgm:pt modelId="{400C4FE6-68B6-404B-A581-3EBEBD52B720}">
      <dgm:prSet phldrT="[Text]" custT="1"/>
      <dgm:spPr/>
      <dgm:t>
        <a:bodyPr/>
        <a:lstStyle/>
        <a:p>
          <a:pPr algn="l"/>
          <a:r>
            <a:rPr lang="id-ID" sz="2000" dirty="0" smtClean="0">
              <a:latin typeface="Agency FB" pitchFamily="34" charset="0"/>
            </a:rPr>
            <a:t>Kemantapan dinamis  dalam pemakain kaidah  sehingga tidak kaku</a:t>
          </a:r>
          <a:endParaRPr lang="en-US" sz="2000" dirty="0">
            <a:latin typeface="Agency FB" pitchFamily="34" charset="0"/>
          </a:endParaRPr>
        </a:p>
      </dgm:t>
    </dgm:pt>
    <dgm:pt modelId="{15A63B3D-815E-4859-915D-8681027AF458}" type="parTrans" cxnId="{92441D74-3256-41DA-A013-E3C0213913E6}">
      <dgm:prSet/>
      <dgm:spPr/>
      <dgm:t>
        <a:bodyPr/>
        <a:lstStyle/>
        <a:p>
          <a:endParaRPr lang="en-US"/>
        </a:p>
      </dgm:t>
    </dgm:pt>
    <dgm:pt modelId="{3582FCE4-7BAD-4D5E-97AF-629C7A80A5A1}" type="sibTrans" cxnId="{92441D74-3256-41DA-A013-E3C0213913E6}">
      <dgm:prSet/>
      <dgm:spPr/>
      <dgm:t>
        <a:bodyPr/>
        <a:lstStyle/>
        <a:p>
          <a:endParaRPr lang="en-US"/>
        </a:p>
      </dgm:t>
    </dgm:pt>
    <dgm:pt modelId="{391954CB-B59B-4A23-8545-586319DF8EAB}">
      <dgm:prSet phldrT="[Text]" custT="1"/>
      <dgm:spPr/>
      <dgm:t>
        <a:bodyPr/>
        <a:lstStyle/>
        <a:p>
          <a:pPr algn="l"/>
          <a:r>
            <a:rPr lang="id-ID" sz="2000" dirty="0" smtClean="0">
              <a:latin typeface="Agency FB" pitchFamily="34" charset="0"/>
            </a:rPr>
            <a:t>Penggunaan fungsi-fungsi Gramatikal secara konsisten &amp; eksplisit</a:t>
          </a:r>
          <a:endParaRPr lang="en-US" sz="2000" dirty="0">
            <a:latin typeface="Agency FB" pitchFamily="34" charset="0"/>
          </a:endParaRPr>
        </a:p>
      </dgm:t>
    </dgm:pt>
    <dgm:pt modelId="{E289B052-9B72-4B26-8B46-285F9CA7093F}" type="parTrans" cxnId="{EBF4F9B2-76FD-4F1E-9474-65932400816E}">
      <dgm:prSet/>
      <dgm:spPr/>
      <dgm:t>
        <a:bodyPr/>
        <a:lstStyle/>
        <a:p>
          <a:endParaRPr lang="en-US"/>
        </a:p>
      </dgm:t>
    </dgm:pt>
    <dgm:pt modelId="{F52F413B-249B-45E9-BF69-4F1F4DB4C38D}" type="sibTrans" cxnId="{EBF4F9B2-76FD-4F1E-9474-65932400816E}">
      <dgm:prSet/>
      <dgm:spPr/>
      <dgm:t>
        <a:bodyPr/>
        <a:lstStyle/>
        <a:p>
          <a:endParaRPr lang="en-US"/>
        </a:p>
      </dgm:t>
    </dgm:pt>
    <dgm:pt modelId="{35D381C7-557C-4A91-8D55-11BFF5CD3B00}">
      <dgm:prSet phldrT="[Text]" custT="1"/>
      <dgm:spPr/>
      <dgm:t>
        <a:bodyPr/>
        <a:lstStyle/>
        <a:p>
          <a:r>
            <a:rPr lang="id-ID" sz="2800" b="1" dirty="0" smtClean="0">
              <a:latin typeface="Agency FB" pitchFamily="34" charset="0"/>
            </a:rPr>
            <a:t>Semi Formal</a:t>
          </a:r>
          <a:endParaRPr lang="en-US" sz="2800" b="1" dirty="0">
            <a:latin typeface="Agency FB" pitchFamily="34" charset="0"/>
          </a:endParaRPr>
        </a:p>
      </dgm:t>
    </dgm:pt>
    <dgm:pt modelId="{63CBCBC7-9B93-4129-A2A4-5E49DF0C5BA5}" type="parTrans" cxnId="{974A9590-B9A1-419F-A98F-85472C6D488A}">
      <dgm:prSet/>
      <dgm:spPr/>
      <dgm:t>
        <a:bodyPr/>
        <a:lstStyle/>
        <a:p>
          <a:endParaRPr lang="en-US"/>
        </a:p>
      </dgm:t>
    </dgm:pt>
    <dgm:pt modelId="{A290A7BF-B392-4B47-B0F8-973591A0F0F2}" type="sibTrans" cxnId="{974A9590-B9A1-419F-A98F-85472C6D488A}">
      <dgm:prSet/>
      <dgm:spPr/>
      <dgm:t>
        <a:bodyPr/>
        <a:lstStyle/>
        <a:p>
          <a:endParaRPr lang="en-US"/>
        </a:p>
      </dgm:t>
    </dgm:pt>
    <dgm:pt modelId="{CA217D07-6BD3-4554-90F7-51A1350C4860}">
      <dgm:prSet phldrT="[Text]" custT="1"/>
      <dgm:spPr/>
      <dgm:t>
        <a:bodyPr/>
        <a:lstStyle/>
        <a:p>
          <a:r>
            <a:rPr lang="id-ID" sz="2000" dirty="0" smtClean="0">
              <a:latin typeface="Agency FB" pitchFamily="34" charset="0"/>
            </a:rPr>
            <a:t>Pokok masalah yang dibahas</a:t>
          </a:r>
          <a:endParaRPr lang="en-US" sz="2000" dirty="0">
            <a:latin typeface="Agency FB" pitchFamily="34" charset="0"/>
          </a:endParaRPr>
        </a:p>
      </dgm:t>
    </dgm:pt>
    <dgm:pt modelId="{01CA5A67-2DB8-4C52-ACED-5E81D9CF05C2}" type="parTrans" cxnId="{CBADD9D7-094B-4740-8548-92327B1FF1C6}">
      <dgm:prSet/>
      <dgm:spPr/>
      <dgm:t>
        <a:bodyPr/>
        <a:lstStyle/>
        <a:p>
          <a:endParaRPr lang="en-US"/>
        </a:p>
      </dgm:t>
    </dgm:pt>
    <dgm:pt modelId="{9037A3DC-5294-47CD-B9CE-CADD7CF1B03B}" type="sibTrans" cxnId="{CBADD9D7-094B-4740-8548-92327B1FF1C6}">
      <dgm:prSet/>
      <dgm:spPr/>
      <dgm:t>
        <a:bodyPr/>
        <a:lstStyle/>
        <a:p>
          <a:endParaRPr lang="en-US"/>
        </a:p>
      </dgm:t>
    </dgm:pt>
    <dgm:pt modelId="{293834AE-1B72-426E-8F75-4502195A1D76}">
      <dgm:prSet phldrT="[Text]" custT="1"/>
      <dgm:spPr/>
      <dgm:t>
        <a:bodyPr/>
        <a:lstStyle/>
        <a:p>
          <a:r>
            <a:rPr lang="id-ID" sz="3200" b="1" dirty="0" smtClean="0">
              <a:latin typeface="Agency FB" pitchFamily="34" charset="0"/>
            </a:rPr>
            <a:t>Nonformal</a:t>
          </a:r>
          <a:endParaRPr lang="en-US" sz="3200" b="1" dirty="0">
            <a:latin typeface="Agency FB" pitchFamily="34" charset="0"/>
          </a:endParaRPr>
        </a:p>
      </dgm:t>
    </dgm:pt>
    <dgm:pt modelId="{92687E1A-F3FB-4D84-82B0-5B28910504B3}" type="parTrans" cxnId="{EE734F73-864F-4F11-9EC6-176000966387}">
      <dgm:prSet/>
      <dgm:spPr/>
      <dgm:t>
        <a:bodyPr/>
        <a:lstStyle/>
        <a:p>
          <a:endParaRPr lang="en-US"/>
        </a:p>
      </dgm:t>
    </dgm:pt>
    <dgm:pt modelId="{D2119F53-A666-4870-B215-BE3F8CDF1388}" type="sibTrans" cxnId="{EE734F73-864F-4F11-9EC6-176000966387}">
      <dgm:prSet/>
      <dgm:spPr/>
      <dgm:t>
        <a:bodyPr/>
        <a:lstStyle/>
        <a:p>
          <a:endParaRPr lang="en-US"/>
        </a:p>
      </dgm:t>
    </dgm:pt>
    <dgm:pt modelId="{C8DCC6CA-455A-44A0-84F1-95F7D5AF0966}">
      <dgm:prSet phldrT="[Text]" custT="1"/>
      <dgm:spPr/>
      <dgm:t>
        <a:bodyPr/>
        <a:lstStyle/>
        <a:p>
          <a:r>
            <a:rPr lang="id-ID" sz="2000" dirty="0" smtClean="0">
              <a:latin typeface="Agency FB" pitchFamily="34" charset="0"/>
            </a:rPr>
            <a:t>Penggunaan kata sapaan dan kata ganti.Contoh : saya dan gue,anda dan lo</a:t>
          </a:r>
          <a:endParaRPr lang="en-US" sz="2000" dirty="0">
            <a:latin typeface="Agency FB" pitchFamily="34" charset="0"/>
          </a:endParaRPr>
        </a:p>
      </dgm:t>
    </dgm:pt>
    <dgm:pt modelId="{098BACEE-7213-4333-84EE-03988D40E4C5}" type="parTrans" cxnId="{A8A44E33-3FB3-4355-A90F-8B9BD4345AA9}">
      <dgm:prSet/>
      <dgm:spPr/>
      <dgm:t>
        <a:bodyPr/>
        <a:lstStyle/>
        <a:p>
          <a:endParaRPr lang="en-US"/>
        </a:p>
      </dgm:t>
    </dgm:pt>
    <dgm:pt modelId="{502DA3D5-0DC9-48F8-A02A-CB1681066474}" type="sibTrans" cxnId="{A8A44E33-3FB3-4355-A90F-8B9BD4345AA9}">
      <dgm:prSet/>
      <dgm:spPr/>
      <dgm:t>
        <a:bodyPr/>
        <a:lstStyle/>
        <a:p>
          <a:endParaRPr lang="en-US"/>
        </a:p>
      </dgm:t>
    </dgm:pt>
    <dgm:pt modelId="{8886F634-63A1-49E3-B4FC-8F6D0DCC333B}">
      <dgm:prSet phldrT="[Text]" custT="1"/>
      <dgm:spPr/>
      <dgm:t>
        <a:bodyPr/>
        <a:lstStyle/>
        <a:p>
          <a:pPr algn="l"/>
          <a:r>
            <a:rPr lang="id-ID" sz="2000" dirty="0" smtClean="0">
              <a:latin typeface="Agency FB" pitchFamily="34" charset="0"/>
            </a:rPr>
            <a:t>Bentukan Kata Lengkap dan  tidak disingkat</a:t>
          </a:r>
          <a:endParaRPr lang="en-US" sz="2000" dirty="0">
            <a:latin typeface="Agency FB" pitchFamily="34" charset="0"/>
          </a:endParaRPr>
        </a:p>
      </dgm:t>
    </dgm:pt>
    <dgm:pt modelId="{6E1622A4-FEBE-4726-ABBE-7AADF5481FA0}" type="parTrans" cxnId="{E85DBD71-B506-4C47-ACBD-58581E4756E6}">
      <dgm:prSet/>
      <dgm:spPr/>
      <dgm:t>
        <a:bodyPr/>
        <a:lstStyle/>
        <a:p>
          <a:endParaRPr lang="en-US"/>
        </a:p>
      </dgm:t>
    </dgm:pt>
    <dgm:pt modelId="{B80C5C0E-C0F5-447F-AF23-8418B3D5F023}" type="sibTrans" cxnId="{E85DBD71-B506-4C47-ACBD-58581E4756E6}">
      <dgm:prSet/>
      <dgm:spPr/>
      <dgm:t>
        <a:bodyPr/>
        <a:lstStyle/>
        <a:p>
          <a:endParaRPr lang="en-US"/>
        </a:p>
      </dgm:t>
    </dgm:pt>
    <dgm:pt modelId="{6D8F0B7B-ECB9-4EC6-9120-AA41CA135B3D}">
      <dgm:prSet phldrT="[Text]" custT="1"/>
      <dgm:spPr/>
      <dgm:t>
        <a:bodyPr/>
        <a:lstStyle/>
        <a:p>
          <a:pPr algn="l"/>
          <a:r>
            <a:rPr lang="id-ID" sz="2000" dirty="0" smtClean="0">
              <a:latin typeface="Agency FB" pitchFamily="34" charset="0"/>
            </a:rPr>
            <a:t>Penggunaan Afiksasi secara konsisten &amp; eksplisit</a:t>
          </a:r>
          <a:endParaRPr lang="en-US" sz="2000" dirty="0">
            <a:latin typeface="Agency FB" pitchFamily="34" charset="0"/>
          </a:endParaRPr>
        </a:p>
      </dgm:t>
    </dgm:pt>
    <dgm:pt modelId="{BC57BACB-319E-4B32-BB5A-8EE1B8D3C1C6}" type="parTrans" cxnId="{90E7F04F-FE66-46ED-BC7D-84CE57AB0231}">
      <dgm:prSet/>
      <dgm:spPr/>
      <dgm:t>
        <a:bodyPr/>
        <a:lstStyle/>
        <a:p>
          <a:endParaRPr lang="en-US"/>
        </a:p>
      </dgm:t>
    </dgm:pt>
    <dgm:pt modelId="{361CF39B-18CB-4470-8B1E-BF5996941A9D}" type="sibTrans" cxnId="{90E7F04F-FE66-46ED-BC7D-84CE57AB0231}">
      <dgm:prSet/>
      <dgm:spPr/>
      <dgm:t>
        <a:bodyPr/>
        <a:lstStyle/>
        <a:p>
          <a:endParaRPr lang="en-US"/>
        </a:p>
      </dgm:t>
    </dgm:pt>
    <dgm:pt modelId="{A67C3B2E-BD6A-4388-A48F-6881E14E76F1}">
      <dgm:prSet phldrT="[Text]" custT="1"/>
      <dgm:spPr/>
      <dgm:t>
        <a:bodyPr/>
        <a:lstStyle/>
        <a:p>
          <a:pPr algn="l"/>
          <a:r>
            <a:rPr lang="id-ID" sz="2000" dirty="0" smtClean="0">
              <a:latin typeface="Agency FB" pitchFamily="34" charset="0"/>
            </a:rPr>
            <a:t>Penggunaan ejaan baku pada ragam bahasa tulis dan lafal yang baku </a:t>
          </a:r>
          <a:endParaRPr lang="en-US" sz="2000" dirty="0">
            <a:latin typeface="Agency FB" pitchFamily="34" charset="0"/>
          </a:endParaRPr>
        </a:p>
      </dgm:t>
    </dgm:pt>
    <dgm:pt modelId="{4929FCA2-F42B-492F-BC48-6F796076908C}" type="parTrans" cxnId="{99EA9751-8FFD-4278-922D-6BE28B61F1A4}">
      <dgm:prSet/>
      <dgm:spPr/>
      <dgm:t>
        <a:bodyPr/>
        <a:lstStyle/>
        <a:p>
          <a:endParaRPr lang="en-US"/>
        </a:p>
      </dgm:t>
    </dgm:pt>
    <dgm:pt modelId="{258EA78B-47CF-43EB-8CFC-D97D5C1794FE}" type="sibTrans" cxnId="{99EA9751-8FFD-4278-922D-6BE28B61F1A4}">
      <dgm:prSet/>
      <dgm:spPr/>
      <dgm:t>
        <a:bodyPr/>
        <a:lstStyle/>
        <a:p>
          <a:endParaRPr lang="en-US"/>
        </a:p>
      </dgm:t>
    </dgm:pt>
    <dgm:pt modelId="{DC94700B-CEF4-4103-A008-BE2D2B6196F7}">
      <dgm:prSet phldrT="[Text]" custT="1"/>
      <dgm:spPr/>
      <dgm:t>
        <a:bodyPr/>
        <a:lstStyle/>
        <a:p>
          <a:r>
            <a:rPr lang="id-ID" sz="2000" dirty="0" smtClean="0">
              <a:latin typeface="Agency FB" pitchFamily="34" charset="0"/>
            </a:rPr>
            <a:t>Hubungan antara pembicara &amp; pendengar</a:t>
          </a:r>
          <a:endParaRPr lang="en-US" sz="2000" dirty="0">
            <a:latin typeface="Agency FB" pitchFamily="34" charset="0"/>
          </a:endParaRPr>
        </a:p>
      </dgm:t>
    </dgm:pt>
    <dgm:pt modelId="{EEB03C5E-D155-424B-A497-3D4A9C320E1D}" type="parTrans" cxnId="{A2956E52-09AA-4B9E-B268-6E76B6A045EC}">
      <dgm:prSet/>
      <dgm:spPr/>
      <dgm:t>
        <a:bodyPr/>
        <a:lstStyle/>
        <a:p>
          <a:endParaRPr lang="en-US"/>
        </a:p>
      </dgm:t>
    </dgm:pt>
    <dgm:pt modelId="{F04ED611-403E-41F6-8F99-A7F56C7AA305}" type="sibTrans" cxnId="{A2956E52-09AA-4B9E-B268-6E76B6A045EC}">
      <dgm:prSet/>
      <dgm:spPr/>
      <dgm:t>
        <a:bodyPr/>
        <a:lstStyle/>
        <a:p>
          <a:endParaRPr lang="en-US"/>
        </a:p>
      </dgm:t>
    </dgm:pt>
    <dgm:pt modelId="{A8741596-64C9-40DF-A6CF-E3A75034A151}">
      <dgm:prSet phldrT="[Text]" custT="1"/>
      <dgm:spPr/>
      <dgm:t>
        <a:bodyPr/>
        <a:lstStyle/>
        <a:p>
          <a:r>
            <a:rPr lang="id-ID" sz="2000" dirty="0" smtClean="0">
              <a:latin typeface="Agency FB" pitchFamily="34" charset="0"/>
            </a:rPr>
            <a:t>Medium bahasa yang di gunakan lisan atau tulis</a:t>
          </a:r>
          <a:endParaRPr lang="en-US" sz="2000" dirty="0">
            <a:latin typeface="Agency FB" pitchFamily="34" charset="0"/>
          </a:endParaRPr>
        </a:p>
      </dgm:t>
    </dgm:pt>
    <dgm:pt modelId="{9C303777-86CB-4F66-85C7-E68DE325ED41}" type="parTrans" cxnId="{36770B73-C4BB-44D0-916D-4AAD3672F39D}">
      <dgm:prSet/>
      <dgm:spPr/>
      <dgm:t>
        <a:bodyPr/>
        <a:lstStyle/>
        <a:p>
          <a:endParaRPr lang="en-US"/>
        </a:p>
      </dgm:t>
    </dgm:pt>
    <dgm:pt modelId="{6CCA99DC-6F75-4B78-98C0-B350A88B0B99}" type="sibTrans" cxnId="{36770B73-C4BB-44D0-916D-4AAD3672F39D}">
      <dgm:prSet/>
      <dgm:spPr/>
      <dgm:t>
        <a:bodyPr/>
        <a:lstStyle/>
        <a:p>
          <a:endParaRPr lang="en-US"/>
        </a:p>
      </dgm:t>
    </dgm:pt>
    <dgm:pt modelId="{EEEEDE44-CDF4-4A64-82CA-117140A7E9AD}">
      <dgm:prSet phldrT="[Text]" custT="1"/>
      <dgm:spPr/>
      <dgm:t>
        <a:bodyPr/>
        <a:lstStyle/>
        <a:p>
          <a:r>
            <a:rPr lang="id-ID" sz="2000" dirty="0" smtClean="0">
              <a:latin typeface="Agency FB" pitchFamily="34" charset="0"/>
            </a:rPr>
            <a:t>Area atau lingkungan pembicaraan terjadi dan,</a:t>
          </a:r>
          <a:endParaRPr lang="en-US" sz="2000" dirty="0">
            <a:latin typeface="Agency FB" pitchFamily="34" charset="0"/>
          </a:endParaRPr>
        </a:p>
      </dgm:t>
    </dgm:pt>
    <dgm:pt modelId="{10719604-5377-4A23-86FB-204264431B84}" type="parTrans" cxnId="{D66DB6D1-E914-49F4-B8FC-9F244CA4D447}">
      <dgm:prSet/>
      <dgm:spPr/>
      <dgm:t>
        <a:bodyPr/>
        <a:lstStyle/>
        <a:p>
          <a:endParaRPr lang="en-US"/>
        </a:p>
      </dgm:t>
    </dgm:pt>
    <dgm:pt modelId="{13000E99-C50A-4959-ABC8-EE05CFCDB28E}" type="sibTrans" cxnId="{D66DB6D1-E914-49F4-B8FC-9F244CA4D447}">
      <dgm:prSet/>
      <dgm:spPr/>
      <dgm:t>
        <a:bodyPr/>
        <a:lstStyle/>
        <a:p>
          <a:endParaRPr lang="en-US"/>
        </a:p>
      </dgm:t>
    </dgm:pt>
    <dgm:pt modelId="{B238E6BF-D28C-4FCD-A6F3-BB411B85EF3D}">
      <dgm:prSet phldrT="[Text]" custT="1"/>
      <dgm:spPr/>
      <dgm:t>
        <a:bodyPr/>
        <a:lstStyle/>
        <a:p>
          <a:r>
            <a:rPr lang="id-ID" sz="2000" dirty="0" smtClean="0">
              <a:latin typeface="Agency FB" pitchFamily="34" charset="0"/>
            </a:rPr>
            <a:t>Situasi ketika pembicaraan berlangsung </a:t>
          </a:r>
          <a:endParaRPr lang="en-US" sz="2000" dirty="0">
            <a:latin typeface="Agency FB" pitchFamily="34" charset="0"/>
          </a:endParaRPr>
        </a:p>
      </dgm:t>
    </dgm:pt>
    <dgm:pt modelId="{F72F57D3-328E-46CD-AC15-463B6545297D}" type="parTrans" cxnId="{7AB6998C-4856-4F43-9C4D-F330D75686A4}">
      <dgm:prSet/>
      <dgm:spPr/>
      <dgm:t>
        <a:bodyPr/>
        <a:lstStyle/>
        <a:p>
          <a:endParaRPr lang="en-US"/>
        </a:p>
      </dgm:t>
    </dgm:pt>
    <dgm:pt modelId="{4395F00E-E6A9-4E1F-8A9D-1E0D5809F71F}" type="sibTrans" cxnId="{7AB6998C-4856-4F43-9C4D-F330D75686A4}">
      <dgm:prSet/>
      <dgm:spPr/>
      <dgm:t>
        <a:bodyPr/>
        <a:lstStyle/>
        <a:p>
          <a:endParaRPr lang="en-US"/>
        </a:p>
      </dgm:t>
    </dgm:pt>
    <dgm:pt modelId="{C47155E8-1B4F-496D-B1F6-15041155A87D}">
      <dgm:prSet phldrT="[Text]" custT="1"/>
      <dgm:spPr/>
      <dgm:t>
        <a:bodyPr/>
        <a:lstStyle/>
        <a:p>
          <a:r>
            <a:rPr lang="id-ID" sz="2000" dirty="0" smtClean="0">
              <a:latin typeface="Agency FB" pitchFamily="34" charset="0"/>
            </a:rPr>
            <a:t>Kalimat lisat atau tulis Ambigu dan tidak efektif</a:t>
          </a:r>
          <a:endParaRPr lang="en-US" sz="2000" dirty="0">
            <a:latin typeface="Agency FB" pitchFamily="34" charset="0"/>
          </a:endParaRPr>
        </a:p>
      </dgm:t>
    </dgm:pt>
    <dgm:pt modelId="{A1630AE2-46BE-4A1C-9146-1F1AAC41EF95}" type="parTrans" cxnId="{7B30B9CC-FEF6-42E7-AA50-BD083D9D88FF}">
      <dgm:prSet/>
      <dgm:spPr/>
      <dgm:t>
        <a:bodyPr/>
        <a:lstStyle/>
        <a:p>
          <a:endParaRPr lang="en-US"/>
        </a:p>
      </dgm:t>
    </dgm:pt>
    <dgm:pt modelId="{88183133-158F-473A-9070-561B9B488F01}" type="sibTrans" cxnId="{7B30B9CC-FEF6-42E7-AA50-BD083D9D88FF}">
      <dgm:prSet/>
      <dgm:spPr/>
      <dgm:t>
        <a:bodyPr/>
        <a:lstStyle/>
        <a:p>
          <a:endParaRPr lang="en-US"/>
        </a:p>
      </dgm:t>
    </dgm:pt>
    <dgm:pt modelId="{423B76E9-CAF2-45B2-96F3-69759FFABE17}">
      <dgm:prSet phldrT="[Text]" custT="1"/>
      <dgm:spPr/>
      <dgm:t>
        <a:bodyPr/>
        <a:lstStyle/>
        <a:p>
          <a:r>
            <a:rPr lang="id-ID" sz="2000" dirty="0" smtClean="0">
              <a:latin typeface="Agency FB" pitchFamily="34" charset="0"/>
            </a:rPr>
            <a:t>Penggunaan imbuhan yang salah. Contoh: Menemukan      nemuin, Menyerahkan     nyerahin</a:t>
          </a:r>
          <a:endParaRPr lang="en-US" sz="2000" dirty="0">
            <a:latin typeface="Agency FB" pitchFamily="34" charset="0"/>
          </a:endParaRPr>
        </a:p>
      </dgm:t>
    </dgm:pt>
    <dgm:pt modelId="{C0F19923-9CA5-4055-B3DA-2DEA4108D1DB}" type="parTrans" cxnId="{22E57449-EE14-429E-A054-319B4116EF20}">
      <dgm:prSet/>
      <dgm:spPr/>
      <dgm:t>
        <a:bodyPr/>
        <a:lstStyle/>
        <a:p>
          <a:endParaRPr lang="en-US"/>
        </a:p>
      </dgm:t>
    </dgm:pt>
    <dgm:pt modelId="{F90D4E42-E0A7-4F48-97F4-78455CDCCED3}" type="sibTrans" cxnId="{22E57449-EE14-429E-A054-319B4116EF20}">
      <dgm:prSet/>
      <dgm:spPr/>
      <dgm:t>
        <a:bodyPr/>
        <a:lstStyle/>
        <a:p>
          <a:endParaRPr lang="en-US"/>
        </a:p>
      </dgm:t>
    </dgm:pt>
    <dgm:pt modelId="{947DE2DF-C66A-489A-A82A-219764112FA7}">
      <dgm:prSet phldrT="[Text]" custT="1"/>
      <dgm:spPr/>
      <dgm:t>
        <a:bodyPr/>
        <a:lstStyle/>
        <a:p>
          <a:r>
            <a:rPr lang="id-ID" sz="2000" dirty="0" smtClean="0">
              <a:latin typeface="Agency FB" pitchFamily="34" charset="0"/>
            </a:rPr>
            <a:t>Penggunaan unsur fatik contoh:  sih, deh, donk, kok,lho,ya kale,gitu ya</a:t>
          </a:r>
          <a:endParaRPr lang="en-US" sz="2000" dirty="0">
            <a:latin typeface="Agency FB" pitchFamily="34" charset="0"/>
          </a:endParaRPr>
        </a:p>
      </dgm:t>
    </dgm:pt>
    <dgm:pt modelId="{22874307-3FD0-4F71-B1CE-A4B45D0C8C1F}" type="parTrans" cxnId="{F6EA234E-B162-44BA-8957-70A734C2830F}">
      <dgm:prSet/>
      <dgm:spPr/>
      <dgm:t>
        <a:bodyPr/>
        <a:lstStyle/>
        <a:p>
          <a:endParaRPr lang="en-US"/>
        </a:p>
      </dgm:t>
    </dgm:pt>
    <dgm:pt modelId="{C092F593-FAF3-4DBD-B0A2-6196DB2AFC39}" type="sibTrans" cxnId="{F6EA234E-B162-44BA-8957-70A734C2830F}">
      <dgm:prSet/>
      <dgm:spPr/>
      <dgm:t>
        <a:bodyPr/>
        <a:lstStyle/>
        <a:p>
          <a:endParaRPr lang="en-US"/>
        </a:p>
      </dgm:t>
    </dgm:pt>
    <dgm:pt modelId="{2409E7C4-FFEB-4327-B711-824D82E51765}">
      <dgm:prSet phldrT="[Text]" custT="1"/>
      <dgm:spPr/>
      <dgm:t>
        <a:bodyPr/>
        <a:lstStyle/>
        <a:p>
          <a:r>
            <a:rPr lang="id-ID" sz="2000" dirty="0" smtClean="0">
              <a:latin typeface="Agency FB" pitchFamily="34" charset="0"/>
            </a:rPr>
            <a:t>Penghilangan fungsi kalimat (S-P-O-Pel-Ket)</a:t>
          </a:r>
          <a:endParaRPr lang="en-US" sz="2000" dirty="0">
            <a:latin typeface="Agency FB" pitchFamily="34" charset="0"/>
          </a:endParaRPr>
        </a:p>
      </dgm:t>
    </dgm:pt>
    <dgm:pt modelId="{DDD2407A-327B-46BF-B5CE-1FAB71F2CDAA}" type="parTrans" cxnId="{0BE12B07-5B01-4647-832C-74F1892E9D47}">
      <dgm:prSet/>
      <dgm:spPr/>
      <dgm:t>
        <a:bodyPr/>
        <a:lstStyle/>
        <a:p>
          <a:endParaRPr lang="en-US"/>
        </a:p>
      </dgm:t>
    </dgm:pt>
    <dgm:pt modelId="{CD72385B-DCBB-4120-8800-F641AEB608C0}" type="sibTrans" cxnId="{0BE12B07-5B01-4647-832C-74F1892E9D47}">
      <dgm:prSet/>
      <dgm:spPr/>
      <dgm:t>
        <a:bodyPr/>
        <a:lstStyle/>
        <a:p>
          <a:endParaRPr lang="en-US"/>
        </a:p>
      </dgm:t>
    </dgm:pt>
    <dgm:pt modelId="{54AC7B93-F7D5-4AEE-9977-C1E0CCE3D9BA}" type="pres">
      <dgm:prSet presAssocID="{437E7841-F250-48FC-A16B-21503BA77B0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2A872A-B2AE-4339-88C3-45A803355C9D}" type="pres">
      <dgm:prSet presAssocID="{43B059D0-389E-4ACE-B22E-39438A1C3BED}" presName="composite" presStyleCnt="0"/>
      <dgm:spPr/>
    </dgm:pt>
    <dgm:pt modelId="{4DE784DF-AD8C-40FF-8C6B-FDB24329AB08}" type="pres">
      <dgm:prSet presAssocID="{43B059D0-389E-4ACE-B22E-39438A1C3BE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29F9B4-9C7E-4E33-A264-535AFFF9A0AE}" type="pres">
      <dgm:prSet presAssocID="{43B059D0-389E-4ACE-B22E-39438A1C3BED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7FF2E8-8719-436D-A2E7-9E50ED05BA4F}" type="pres">
      <dgm:prSet presAssocID="{671D15AB-B7B6-44A5-96B7-34E4C4ECEED0}" presName="space" presStyleCnt="0"/>
      <dgm:spPr/>
    </dgm:pt>
    <dgm:pt modelId="{54A1ADCF-BB6D-47C4-99AD-F44C9C576019}" type="pres">
      <dgm:prSet presAssocID="{35D381C7-557C-4A91-8D55-11BFF5CD3B00}" presName="composite" presStyleCnt="0"/>
      <dgm:spPr/>
    </dgm:pt>
    <dgm:pt modelId="{F31D45E7-D82F-4937-93FE-0C021AA9C4B8}" type="pres">
      <dgm:prSet presAssocID="{35D381C7-557C-4A91-8D55-11BFF5CD3B0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E6C433-3E30-47D3-9BB3-42095E71B256}" type="pres">
      <dgm:prSet presAssocID="{35D381C7-557C-4A91-8D55-11BFF5CD3B00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F3B799-DE97-4BCE-9B20-7CF1F250A4C4}" type="pres">
      <dgm:prSet presAssocID="{A290A7BF-B392-4B47-B0F8-973591A0F0F2}" presName="space" presStyleCnt="0"/>
      <dgm:spPr/>
    </dgm:pt>
    <dgm:pt modelId="{CEAB3CA0-12ED-4755-A2E7-0BE3415DCD42}" type="pres">
      <dgm:prSet presAssocID="{293834AE-1B72-426E-8F75-4502195A1D76}" presName="composite" presStyleCnt="0"/>
      <dgm:spPr/>
    </dgm:pt>
    <dgm:pt modelId="{DC1D1B5C-3172-48FF-A8A6-2798F57A32C1}" type="pres">
      <dgm:prSet presAssocID="{293834AE-1B72-426E-8F75-4502195A1D7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8FDE79-1ED1-4107-8F67-945DE1BE9726}" type="pres">
      <dgm:prSet presAssocID="{293834AE-1B72-426E-8F75-4502195A1D76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E6553E-B2D3-4333-828D-C252B058FF5A}" type="presOf" srcId="{EEEEDE44-CDF4-4A64-82CA-117140A7E9AD}" destId="{2EE6C433-3E30-47D3-9BB3-42095E71B256}" srcOrd="0" destOrd="3" presId="urn:microsoft.com/office/officeart/2005/8/layout/hList1"/>
    <dgm:cxn modelId="{EBF4F9B2-76FD-4F1E-9474-65932400816E}" srcId="{43B059D0-389E-4ACE-B22E-39438A1C3BED}" destId="{391954CB-B59B-4A23-8545-586319DF8EAB}" srcOrd="1" destOrd="0" parTransId="{E289B052-9B72-4B26-8B46-285F9CA7093F}" sibTransId="{F52F413B-249B-45E9-BF69-4F1F4DB4C38D}"/>
    <dgm:cxn modelId="{12BB13F7-57A9-435E-B8B1-CE9B150D459F}" type="presOf" srcId="{2409E7C4-FFEB-4327-B711-824D82E51765}" destId="{E08FDE79-1ED1-4107-8F67-945DE1BE9726}" srcOrd="0" destOrd="3" presId="urn:microsoft.com/office/officeart/2005/8/layout/hList1"/>
    <dgm:cxn modelId="{07046B5C-852B-455E-B86A-E770D43F58A6}" type="presOf" srcId="{B238E6BF-D28C-4FCD-A6F3-BB411B85EF3D}" destId="{2EE6C433-3E30-47D3-9BB3-42095E71B256}" srcOrd="0" destOrd="4" presId="urn:microsoft.com/office/officeart/2005/8/layout/hList1"/>
    <dgm:cxn modelId="{E85DBD71-B506-4C47-ACBD-58581E4756E6}" srcId="{43B059D0-389E-4ACE-B22E-39438A1C3BED}" destId="{8886F634-63A1-49E3-B4FC-8F6D0DCC333B}" srcOrd="2" destOrd="0" parTransId="{6E1622A4-FEBE-4726-ABBE-7AADF5481FA0}" sibTransId="{B80C5C0E-C0F5-447F-AF23-8418B3D5F023}"/>
    <dgm:cxn modelId="{CAD1D9E1-5AA4-48B4-86E9-FAC84D2684FA}" type="presOf" srcId="{400C4FE6-68B6-404B-A581-3EBEBD52B720}" destId="{D429F9B4-9C7E-4E33-A264-535AFFF9A0AE}" srcOrd="0" destOrd="0" presId="urn:microsoft.com/office/officeart/2005/8/layout/hList1"/>
    <dgm:cxn modelId="{D66DB6D1-E914-49F4-B8FC-9F244CA4D447}" srcId="{35D381C7-557C-4A91-8D55-11BFF5CD3B00}" destId="{EEEEDE44-CDF4-4A64-82CA-117140A7E9AD}" srcOrd="3" destOrd="0" parTransId="{10719604-5377-4A23-86FB-204264431B84}" sibTransId="{13000E99-C50A-4959-ABC8-EE05CFCDB28E}"/>
    <dgm:cxn modelId="{18359F66-613D-49F2-8EDA-68B924B525FB}" type="presOf" srcId="{423B76E9-CAF2-45B2-96F3-69759FFABE17}" destId="{E08FDE79-1ED1-4107-8F67-945DE1BE9726}" srcOrd="0" destOrd="1" presId="urn:microsoft.com/office/officeart/2005/8/layout/hList1"/>
    <dgm:cxn modelId="{90E7F04F-FE66-46ED-BC7D-84CE57AB0231}" srcId="{43B059D0-389E-4ACE-B22E-39438A1C3BED}" destId="{6D8F0B7B-ECB9-4EC6-9120-AA41CA135B3D}" srcOrd="3" destOrd="0" parTransId="{BC57BACB-319E-4B32-BB5A-8EE1B8D3C1C6}" sibTransId="{361CF39B-18CB-4470-8B1E-BF5996941A9D}"/>
    <dgm:cxn modelId="{974A9590-B9A1-419F-A98F-85472C6D488A}" srcId="{437E7841-F250-48FC-A16B-21503BA77B04}" destId="{35D381C7-557C-4A91-8D55-11BFF5CD3B00}" srcOrd="1" destOrd="0" parTransId="{63CBCBC7-9B93-4129-A2A4-5E49DF0C5BA5}" sibTransId="{A290A7BF-B392-4B47-B0F8-973591A0F0F2}"/>
    <dgm:cxn modelId="{568BD261-386A-4A4A-8CFD-F178E506B2AA}" type="presOf" srcId="{8886F634-63A1-49E3-B4FC-8F6D0DCC333B}" destId="{D429F9B4-9C7E-4E33-A264-535AFFF9A0AE}" srcOrd="0" destOrd="2" presId="urn:microsoft.com/office/officeart/2005/8/layout/hList1"/>
    <dgm:cxn modelId="{640A4B9F-3647-4681-AC2F-70D5FDA37799}" type="presOf" srcId="{391954CB-B59B-4A23-8545-586319DF8EAB}" destId="{D429F9B4-9C7E-4E33-A264-535AFFF9A0AE}" srcOrd="0" destOrd="1" presId="urn:microsoft.com/office/officeart/2005/8/layout/hList1"/>
    <dgm:cxn modelId="{22E57449-EE14-429E-A054-319B4116EF20}" srcId="{293834AE-1B72-426E-8F75-4502195A1D76}" destId="{423B76E9-CAF2-45B2-96F3-69759FFABE17}" srcOrd="1" destOrd="0" parTransId="{C0F19923-9CA5-4055-B3DA-2DEA4108D1DB}" sibTransId="{F90D4E42-E0A7-4F48-97F4-78455CDCCED3}"/>
    <dgm:cxn modelId="{2CDB7F56-061A-4453-BBF1-ABCBBA0C9907}" type="presOf" srcId="{DC94700B-CEF4-4103-A008-BE2D2B6196F7}" destId="{2EE6C433-3E30-47D3-9BB3-42095E71B256}" srcOrd="0" destOrd="1" presId="urn:microsoft.com/office/officeart/2005/8/layout/hList1"/>
    <dgm:cxn modelId="{55492D30-2643-4217-8279-05EA01D48E5E}" type="presOf" srcId="{C47155E8-1B4F-496D-B1F6-15041155A87D}" destId="{E08FDE79-1ED1-4107-8F67-945DE1BE9726}" srcOrd="0" destOrd="4" presId="urn:microsoft.com/office/officeart/2005/8/layout/hList1"/>
    <dgm:cxn modelId="{656D95EC-8E20-4675-BE44-908A2B244924}" type="presOf" srcId="{947DE2DF-C66A-489A-A82A-219764112FA7}" destId="{E08FDE79-1ED1-4107-8F67-945DE1BE9726}" srcOrd="0" destOrd="2" presId="urn:microsoft.com/office/officeart/2005/8/layout/hList1"/>
    <dgm:cxn modelId="{3FBB4CCE-6D7B-4B29-915E-BF0B0D6FC970}" type="presOf" srcId="{43B059D0-389E-4ACE-B22E-39438A1C3BED}" destId="{4DE784DF-AD8C-40FF-8C6B-FDB24329AB08}" srcOrd="0" destOrd="0" presId="urn:microsoft.com/office/officeart/2005/8/layout/hList1"/>
    <dgm:cxn modelId="{92441D74-3256-41DA-A013-E3C0213913E6}" srcId="{43B059D0-389E-4ACE-B22E-39438A1C3BED}" destId="{400C4FE6-68B6-404B-A581-3EBEBD52B720}" srcOrd="0" destOrd="0" parTransId="{15A63B3D-815E-4859-915D-8681027AF458}" sibTransId="{3582FCE4-7BAD-4D5E-97AF-629C7A80A5A1}"/>
    <dgm:cxn modelId="{970CC105-EBCD-4A1C-9E56-C28C24A0C99F}" type="presOf" srcId="{CA217D07-6BD3-4554-90F7-51A1350C4860}" destId="{2EE6C433-3E30-47D3-9BB3-42095E71B256}" srcOrd="0" destOrd="0" presId="urn:microsoft.com/office/officeart/2005/8/layout/hList1"/>
    <dgm:cxn modelId="{B8757D66-531B-411A-A63F-7ED0977B6673}" type="presOf" srcId="{A8741596-64C9-40DF-A6CF-E3A75034A151}" destId="{2EE6C433-3E30-47D3-9BB3-42095E71B256}" srcOrd="0" destOrd="2" presId="urn:microsoft.com/office/officeart/2005/8/layout/hList1"/>
    <dgm:cxn modelId="{36770B73-C4BB-44D0-916D-4AAD3672F39D}" srcId="{35D381C7-557C-4A91-8D55-11BFF5CD3B00}" destId="{A8741596-64C9-40DF-A6CF-E3A75034A151}" srcOrd="2" destOrd="0" parTransId="{9C303777-86CB-4F66-85C7-E68DE325ED41}" sibTransId="{6CCA99DC-6F75-4B78-98C0-B350A88B0B99}"/>
    <dgm:cxn modelId="{7AB6998C-4856-4F43-9C4D-F330D75686A4}" srcId="{35D381C7-557C-4A91-8D55-11BFF5CD3B00}" destId="{B238E6BF-D28C-4FCD-A6F3-BB411B85EF3D}" srcOrd="4" destOrd="0" parTransId="{F72F57D3-328E-46CD-AC15-463B6545297D}" sibTransId="{4395F00E-E6A9-4E1F-8A9D-1E0D5809F71F}"/>
    <dgm:cxn modelId="{CBADD9D7-094B-4740-8548-92327B1FF1C6}" srcId="{35D381C7-557C-4A91-8D55-11BFF5CD3B00}" destId="{CA217D07-6BD3-4554-90F7-51A1350C4860}" srcOrd="0" destOrd="0" parTransId="{01CA5A67-2DB8-4C52-ACED-5E81D9CF05C2}" sibTransId="{9037A3DC-5294-47CD-B9CE-CADD7CF1B03B}"/>
    <dgm:cxn modelId="{7F0B6217-061F-4721-A8D5-A4C2A1FFB9BB}" type="presOf" srcId="{293834AE-1B72-426E-8F75-4502195A1D76}" destId="{DC1D1B5C-3172-48FF-A8A6-2798F57A32C1}" srcOrd="0" destOrd="0" presId="urn:microsoft.com/office/officeart/2005/8/layout/hList1"/>
    <dgm:cxn modelId="{F6EA234E-B162-44BA-8957-70A734C2830F}" srcId="{293834AE-1B72-426E-8F75-4502195A1D76}" destId="{947DE2DF-C66A-489A-A82A-219764112FA7}" srcOrd="2" destOrd="0" parTransId="{22874307-3FD0-4F71-B1CE-A4B45D0C8C1F}" sibTransId="{C092F593-FAF3-4DBD-B0A2-6196DB2AFC39}"/>
    <dgm:cxn modelId="{7B30B9CC-FEF6-42E7-AA50-BD083D9D88FF}" srcId="{293834AE-1B72-426E-8F75-4502195A1D76}" destId="{C47155E8-1B4F-496D-B1F6-15041155A87D}" srcOrd="4" destOrd="0" parTransId="{A1630AE2-46BE-4A1C-9146-1F1AAC41EF95}" sibTransId="{88183133-158F-473A-9070-561B9B488F01}"/>
    <dgm:cxn modelId="{EE734F73-864F-4F11-9EC6-176000966387}" srcId="{437E7841-F250-48FC-A16B-21503BA77B04}" destId="{293834AE-1B72-426E-8F75-4502195A1D76}" srcOrd="2" destOrd="0" parTransId="{92687E1A-F3FB-4D84-82B0-5B28910504B3}" sibTransId="{D2119F53-A666-4870-B215-BE3F8CDF1388}"/>
    <dgm:cxn modelId="{20D3204A-7E69-4309-A55E-1EF88C55925C}" type="presOf" srcId="{A67C3B2E-BD6A-4388-A48F-6881E14E76F1}" destId="{D429F9B4-9C7E-4E33-A264-535AFFF9A0AE}" srcOrd="0" destOrd="4" presId="urn:microsoft.com/office/officeart/2005/8/layout/hList1"/>
    <dgm:cxn modelId="{0BE12B07-5B01-4647-832C-74F1892E9D47}" srcId="{293834AE-1B72-426E-8F75-4502195A1D76}" destId="{2409E7C4-FFEB-4327-B711-824D82E51765}" srcOrd="3" destOrd="0" parTransId="{DDD2407A-327B-46BF-B5CE-1FAB71F2CDAA}" sibTransId="{CD72385B-DCBB-4120-8800-F641AEB608C0}"/>
    <dgm:cxn modelId="{9599CAD1-01DE-4ECF-8EDB-D2F5337E2924}" type="presOf" srcId="{35D381C7-557C-4A91-8D55-11BFF5CD3B00}" destId="{F31D45E7-D82F-4937-93FE-0C021AA9C4B8}" srcOrd="0" destOrd="0" presId="urn:microsoft.com/office/officeart/2005/8/layout/hList1"/>
    <dgm:cxn modelId="{99EA9751-8FFD-4278-922D-6BE28B61F1A4}" srcId="{43B059D0-389E-4ACE-B22E-39438A1C3BED}" destId="{A67C3B2E-BD6A-4388-A48F-6881E14E76F1}" srcOrd="4" destOrd="0" parTransId="{4929FCA2-F42B-492F-BC48-6F796076908C}" sibTransId="{258EA78B-47CF-43EB-8CFC-D97D5C1794FE}"/>
    <dgm:cxn modelId="{B0B4C425-3468-4309-86CC-5DE03B7095C9}" type="presOf" srcId="{6D8F0B7B-ECB9-4EC6-9120-AA41CA135B3D}" destId="{D429F9B4-9C7E-4E33-A264-535AFFF9A0AE}" srcOrd="0" destOrd="3" presId="urn:microsoft.com/office/officeart/2005/8/layout/hList1"/>
    <dgm:cxn modelId="{7C90AD4F-B3C5-402D-AC7B-39FC6E6A40AB}" type="presOf" srcId="{C8DCC6CA-455A-44A0-84F1-95F7D5AF0966}" destId="{E08FDE79-1ED1-4107-8F67-945DE1BE9726}" srcOrd="0" destOrd="0" presId="urn:microsoft.com/office/officeart/2005/8/layout/hList1"/>
    <dgm:cxn modelId="{A8A44E33-3FB3-4355-A90F-8B9BD4345AA9}" srcId="{293834AE-1B72-426E-8F75-4502195A1D76}" destId="{C8DCC6CA-455A-44A0-84F1-95F7D5AF0966}" srcOrd="0" destOrd="0" parTransId="{098BACEE-7213-4333-84EE-03988D40E4C5}" sibTransId="{502DA3D5-0DC9-48F8-A02A-CB1681066474}"/>
    <dgm:cxn modelId="{640651CE-2CA4-41AD-AB73-ACD29C1F76CD}" type="presOf" srcId="{437E7841-F250-48FC-A16B-21503BA77B04}" destId="{54AC7B93-F7D5-4AEE-9977-C1E0CCE3D9BA}" srcOrd="0" destOrd="0" presId="urn:microsoft.com/office/officeart/2005/8/layout/hList1"/>
    <dgm:cxn modelId="{A2956E52-09AA-4B9E-B268-6E76B6A045EC}" srcId="{35D381C7-557C-4A91-8D55-11BFF5CD3B00}" destId="{DC94700B-CEF4-4103-A008-BE2D2B6196F7}" srcOrd="1" destOrd="0" parTransId="{EEB03C5E-D155-424B-A497-3D4A9C320E1D}" sibTransId="{F04ED611-403E-41F6-8F99-A7F56C7AA305}"/>
    <dgm:cxn modelId="{74B5058A-4A8A-4AF3-A093-23FA473006FC}" srcId="{437E7841-F250-48FC-A16B-21503BA77B04}" destId="{43B059D0-389E-4ACE-B22E-39438A1C3BED}" srcOrd="0" destOrd="0" parTransId="{68DD66EB-B606-41BB-87D5-7F06AFE9096F}" sibTransId="{671D15AB-B7B6-44A5-96B7-34E4C4ECEED0}"/>
    <dgm:cxn modelId="{8B919318-97E1-4F43-AD40-960613524B1E}" type="presParOf" srcId="{54AC7B93-F7D5-4AEE-9977-C1E0CCE3D9BA}" destId="{E12A872A-B2AE-4339-88C3-45A803355C9D}" srcOrd="0" destOrd="0" presId="urn:microsoft.com/office/officeart/2005/8/layout/hList1"/>
    <dgm:cxn modelId="{88C57727-3F79-4457-939C-602273F884CD}" type="presParOf" srcId="{E12A872A-B2AE-4339-88C3-45A803355C9D}" destId="{4DE784DF-AD8C-40FF-8C6B-FDB24329AB08}" srcOrd="0" destOrd="0" presId="urn:microsoft.com/office/officeart/2005/8/layout/hList1"/>
    <dgm:cxn modelId="{ABF7B349-BEF1-4349-9E43-8A39B2008197}" type="presParOf" srcId="{E12A872A-B2AE-4339-88C3-45A803355C9D}" destId="{D429F9B4-9C7E-4E33-A264-535AFFF9A0AE}" srcOrd="1" destOrd="0" presId="urn:microsoft.com/office/officeart/2005/8/layout/hList1"/>
    <dgm:cxn modelId="{2323D554-8448-4BA6-9579-D97BAFCE4D3D}" type="presParOf" srcId="{54AC7B93-F7D5-4AEE-9977-C1E0CCE3D9BA}" destId="{B57FF2E8-8719-436D-A2E7-9E50ED05BA4F}" srcOrd="1" destOrd="0" presId="urn:microsoft.com/office/officeart/2005/8/layout/hList1"/>
    <dgm:cxn modelId="{F175D3F5-81F5-4C00-82A7-2B336048B0B6}" type="presParOf" srcId="{54AC7B93-F7D5-4AEE-9977-C1E0CCE3D9BA}" destId="{54A1ADCF-BB6D-47C4-99AD-F44C9C576019}" srcOrd="2" destOrd="0" presId="urn:microsoft.com/office/officeart/2005/8/layout/hList1"/>
    <dgm:cxn modelId="{6D69F6BD-2674-4F88-834B-2D3D6DFA15C6}" type="presParOf" srcId="{54A1ADCF-BB6D-47C4-99AD-F44C9C576019}" destId="{F31D45E7-D82F-4937-93FE-0C021AA9C4B8}" srcOrd="0" destOrd="0" presId="urn:microsoft.com/office/officeart/2005/8/layout/hList1"/>
    <dgm:cxn modelId="{0537D88E-CDA7-4639-8822-29E9931EF00E}" type="presParOf" srcId="{54A1ADCF-BB6D-47C4-99AD-F44C9C576019}" destId="{2EE6C433-3E30-47D3-9BB3-42095E71B256}" srcOrd="1" destOrd="0" presId="urn:microsoft.com/office/officeart/2005/8/layout/hList1"/>
    <dgm:cxn modelId="{7A98BCA0-4726-47F0-9320-2F1D89BDF901}" type="presParOf" srcId="{54AC7B93-F7D5-4AEE-9977-C1E0CCE3D9BA}" destId="{EDF3B799-DE97-4BCE-9B20-7CF1F250A4C4}" srcOrd="3" destOrd="0" presId="urn:microsoft.com/office/officeart/2005/8/layout/hList1"/>
    <dgm:cxn modelId="{A952F9D9-30A0-4D90-8FB3-FC234996AC22}" type="presParOf" srcId="{54AC7B93-F7D5-4AEE-9977-C1E0CCE3D9BA}" destId="{CEAB3CA0-12ED-4755-A2E7-0BE3415DCD42}" srcOrd="4" destOrd="0" presId="urn:microsoft.com/office/officeart/2005/8/layout/hList1"/>
    <dgm:cxn modelId="{880F9233-8A47-4498-92DE-BD9BDF01CBF0}" type="presParOf" srcId="{CEAB3CA0-12ED-4755-A2E7-0BE3415DCD42}" destId="{DC1D1B5C-3172-48FF-A8A6-2798F57A32C1}" srcOrd="0" destOrd="0" presId="urn:microsoft.com/office/officeart/2005/8/layout/hList1"/>
    <dgm:cxn modelId="{B22E09FD-6D11-4740-ADA8-86AC576C537A}" type="presParOf" srcId="{CEAB3CA0-12ED-4755-A2E7-0BE3415DCD42}" destId="{E08FDE79-1ED1-4107-8F67-945DE1BE972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B4171C-7FAA-4BFD-AE1E-E1E5976617D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F8892B-85F2-45E5-A018-59318E060528}">
      <dgm:prSet phldrT="[Text]"/>
      <dgm:spPr/>
      <dgm:t>
        <a:bodyPr/>
        <a:lstStyle/>
        <a:p>
          <a:r>
            <a:rPr lang="id-ID" b="1" dirty="0" smtClean="0">
              <a:solidFill>
                <a:srgbClr val="FF0000"/>
              </a:solidFill>
              <a:latin typeface="Agency FB" pitchFamily="34" charset="0"/>
            </a:rPr>
            <a:t>Ragam Bahasa</a:t>
          </a:r>
          <a:endParaRPr lang="en-US" b="1" dirty="0">
            <a:solidFill>
              <a:srgbClr val="FF0000"/>
            </a:solidFill>
            <a:latin typeface="Agency FB" pitchFamily="34" charset="0"/>
          </a:endParaRPr>
        </a:p>
      </dgm:t>
    </dgm:pt>
    <dgm:pt modelId="{81D0534A-D8DE-453A-B60F-E88E8F36A143}" type="parTrans" cxnId="{11A74778-1F22-4754-BA12-D8C3134524D7}">
      <dgm:prSet/>
      <dgm:spPr/>
      <dgm:t>
        <a:bodyPr/>
        <a:lstStyle/>
        <a:p>
          <a:endParaRPr lang="en-US"/>
        </a:p>
      </dgm:t>
    </dgm:pt>
    <dgm:pt modelId="{982F1D83-5364-47E5-A5C1-165D349BAA9F}" type="sibTrans" cxnId="{11A74778-1F22-4754-BA12-D8C3134524D7}">
      <dgm:prSet/>
      <dgm:spPr/>
      <dgm:t>
        <a:bodyPr/>
        <a:lstStyle/>
        <a:p>
          <a:endParaRPr lang="en-US"/>
        </a:p>
      </dgm:t>
    </dgm:pt>
    <dgm:pt modelId="{085EBD31-7945-49F1-B325-1A924EB8ABB3}">
      <dgm:prSet phldrT="[Text]"/>
      <dgm:spPr/>
      <dgm:t>
        <a:bodyPr/>
        <a:lstStyle/>
        <a:p>
          <a:r>
            <a:rPr lang="id-ID" dirty="0" smtClean="0">
              <a:latin typeface="Agency FB" pitchFamily="34" charset="0"/>
            </a:rPr>
            <a:t>Bahasa Lisan</a:t>
          </a:r>
          <a:endParaRPr lang="en-US" dirty="0">
            <a:latin typeface="Agency FB" pitchFamily="34" charset="0"/>
          </a:endParaRPr>
        </a:p>
      </dgm:t>
    </dgm:pt>
    <dgm:pt modelId="{EB1FF226-E1EE-4936-8494-7B7DA07FDE0B}" type="parTrans" cxnId="{A8586960-FA2B-49CE-BE39-BB87D79613B2}">
      <dgm:prSet/>
      <dgm:spPr/>
      <dgm:t>
        <a:bodyPr/>
        <a:lstStyle/>
        <a:p>
          <a:endParaRPr lang="en-US"/>
        </a:p>
      </dgm:t>
    </dgm:pt>
    <dgm:pt modelId="{796EE496-E294-42C6-A8CD-F8C1A00223D6}" type="sibTrans" cxnId="{A8586960-FA2B-49CE-BE39-BB87D79613B2}">
      <dgm:prSet/>
      <dgm:spPr/>
      <dgm:t>
        <a:bodyPr/>
        <a:lstStyle/>
        <a:p>
          <a:endParaRPr lang="en-US"/>
        </a:p>
      </dgm:t>
    </dgm:pt>
    <dgm:pt modelId="{B764C5A8-0A7C-44A8-BCA4-157A5BAAB957}">
      <dgm:prSet phldrT="[Text]"/>
      <dgm:spPr/>
      <dgm:t>
        <a:bodyPr/>
        <a:lstStyle/>
        <a:p>
          <a:pPr marL="573088" indent="-573088" algn="l"/>
          <a:r>
            <a:rPr lang="id-ID" dirty="0" smtClean="0">
              <a:solidFill>
                <a:schemeClr val="tx1"/>
              </a:solidFill>
              <a:latin typeface="Agency FB" pitchFamily="34" charset="0"/>
            </a:rPr>
            <a:t>Baku: ceramah, pidato dll</a:t>
          </a:r>
          <a:endParaRPr lang="en-US" dirty="0">
            <a:solidFill>
              <a:schemeClr val="tx1"/>
            </a:solidFill>
            <a:latin typeface="Agency FB" pitchFamily="34" charset="0"/>
          </a:endParaRPr>
        </a:p>
      </dgm:t>
    </dgm:pt>
    <dgm:pt modelId="{CE8F62FF-CE13-4768-A6D1-B9D747BD2088}" type="parTrans" cxnId="{D7BB162A-2A3F-43AE-A1C3-9529EC3F21B3}">
      <dgm:prSet/>
      <dgm:spPr/>
      <dgm:t>
        <a:bodyPr/>
        <a:lstStyle/>
        <a:p>
          <a:endParaRPr lang="en-US"/>
        </a:p>
      </dgm:t>
    </dgm:pt>
    <dgm:pt modelId="{192A797E-4B73-4213-91E6-C285DAEC5D38}" type="sibTrans" cxnId="{D7BB162A-2A3F-43AE-A1C3-9529EC3F21B3}">
      <dgm:prSet/>
      <dgm:spPr/>
      <dgm:t>
        <a:bodyPr/>
        <a:lstStyle/>
        <a:p>
          <a:endParaRPr lang="en-US"/>
        </a:p>
      </dgm:t>
    </dgm:pt>
    <dgm:pt modelId="{203E74EC-F881-4E2B-8E2C-EAF10DC152BA}">
      <dgm:prSet phldrT="[Text]"/>
      <dgm:spPr/>
      <dgm:t>
        <a:bodyPr/>
        <a:lstStyle/>
        <a:p>
          <a:pPr algn="l"/>
          <a:r>
            <a:rPr lang="id-ID" dirty="0" smtClean="0">
              <a:solidFill>
                <a:schemeClr val="tx1"/>
              </a:solidFill>
              <a:latin typeface="Agency FB" pitchFamily="34" charset="0"/>
            </a:rPr>
            <a:t>Tidak Baku: Percakapan sehari-hari</a:t>
          </a:r>
          <a:endParaRPr lang="en-US" dirty="0">
            <a:solidFill>
              <a:schemeClr val="tx1"/>
            </a:solidFill>
            <a:latin typeface="Agency FB" pitchFamily="34" charset="0"/>
          </a:endParaRPr>
        </a:p>
      </dgm:t>
    </dgm:pt>
    <dgm:pt modelId="{0C5BAADC-826B-466E-A689-7079CA5401E6}" type="parTrans" cxnId="{A56D017C-DC81-4C40-8F67-A1A0DBBB4338}">
      <dgm:prSet/>
      <dgm:spPr/>
      <dgm:t>
        <a:bodyPr/>
        <a:lstStyle/>
        <a:p>
          <a:endParaRPr lang="en-US"/>
        </a:p>
      </dgm:t>
    </dgm:pt>
    <dgm:pt modelId="{1E0DB4D5-19BD-4263-ACC0-452BC7DF854C}" type="sibTrans" cxnId="{A56D017C-DC81-4C40-8F67-A1A0DBBB4338}">
      <dgm:prSet/>
      <dgm:spPr/>
      <dgm:t>
        <a:bodyPr/>
        <a:lstStyle/>
        <a:p>
          <a:endParaRPr lang="en-US"/>
        </a:p>
      </dgm:t>
    </dgm:pt>
    <dgm:pt modelId="{4B125603-9578-494A-945E-3D83C52FD9EE}">
      <dgm:prSet phldrT="[Text]"/>
      <dgm:spPr/>
      <dgm:t>
        <a:bodyPr/>
        <a:lstStyle/>
        <a:p>
          <a:r>
            <a:rPr lang="id-ID" dirty="0" smtClean="0">
              <a:latin typeface="Agency FB" pitchFamily="34" charset="0"/>
            </a:rPr>
            <a:t>Bahasa Tulis</a:t>
          </a:r>
          <a:endParaRPr lang="en-US" dirty="0">
            <a:latin typeface="Agency FB" pitchFamily="34" charset="0"/>
          </a:endParaRPr>
        </a:p>
      </dgm:t>
    </dgm:pt>
    <dgm:pt modelId="{55FA7F80-F864-406A-993E-A927B0118861}" type="parTrans" cxnId="{4B301A9C-9D14-42F1-9D62-1D343BD57961}">
      <dgm:prSet/>
      <dgm:spPr/>
      <dgm:t>
        <a:bodyPr/>
        <a:lstStyle/>
        <a:p>
          <a:endParaRPr lang="en-US"/>
        </a:p>
      </dgm:t>
    </dgm:pt>
    <dgm:pt modelId="{F3547282-6F9C-4DF5-80FF-7736138DDE7A}" type="sibTrans" cxnId="{4B301A9C-9D14-42F1-9D62-1D343BD57961}">
      <dgm:prSet/>
      <dgm:spPr/>
      <dgm:t>
        <a:bodyPr/>
        <a:lstStyle/>
        <a:p>
          <a:endParaRPr lang="en-US"/>
        </a:p>
      </dgm:t>
    </dgm:pt>
    <dgm:pt modelId="{DE70E6AB-1EC3-42DA-9468-D14424DCFEE2}">
      <dgm:prSet phldrT="[Text]"/>
      <dgm:spPr/>
      <dgm:t>
        <a:bodyPr/>
        <a:lstStyle/>
        <a:p>
          <a:pPr algn="l"/>
          <a:r>
            <a:rPr lang="id-ID" dirty="0" smtClean="0">
              <a:solidFill>
                <a:schemeClr val="tx1"/>
              </a:solidFill>
              <a:latin typeface="Agency FB" pitchFamily="34" charset="0"/>
            </a:rPr>
            <a:t>Baku: menulis laporan, artikel dll</a:t>
          </a:r>
          <a:endParaRPr lang="en-US" dirty="0">
            <a:solidFill>
              <a:schemeClr val="tx1"/>
            </a:solidFill>
            <a:latin typeface="Agency FB" pitchFamily="34" charset="0"/>
          </a:endParaRPr>
        </a:p>
      </dgm:t>
    </dgm:pt>
    <dgm:pt modelId="{04329FAC-411B-4402-BC6E-018040B19528}" type="parTrans" cxnId="{B7F8B222-B9C9-4B58-A4CF-1D3503503250}">
      <dgm:prSet/>
      <dgm:spPr/>
      <dgm:t>
        <a:bodyPr/>
        <a:lstStyle/>
        <a:p>
          <a:endParaRPr lang="en-US"/>
        </a:p>
      </dgm:t>
    </dgm:pt>
    <dgm:pt modelId="{BF37B3F7-2E40-4A1D-86E4-2BC28A74B56C}" type="sibTrans" cxnId="{B7F8B222-B9C9-4B58-A4CF-1D3503503250}">
      <dgm:prSet/>
      <dgm:spPr/>
      <dgm:t>
        <a:bodyPr/>
        <a:lstStyle/>
        <a:p>
          <a:endParaRPr lang="en-US"/>
        </a:p>
      </dgm:t>
    </dgm:pt>
    <dgm:pt modelId="{D93E513C-A174-4F0E-AD92-39A799950A59}">
      <dgm:prSet phldrT="[Text]"/>
      <dgm:spPr/>
      <dgm:t>
        <a:bodyPr/>
        <a:lstStyle/>
        <a:p>
          <a:pPr algn="l"/>
          <a:r>
            <a:rPr lang="id-ID" b="0" dirty="0" smtClean="0">
              <a:solidFill>
                <a:schemeClr val="tx1"/>
              </a:solidFill>
              <a:latin typeface="Agency FB" pitchFamily="34" charset="0"/>
            </a:rPr>
            <a:t>Tidak Baku: bahasa sms</a:t>
          </a:r>
          <a:endParaRPr lang="en-US" b="0" dirty="0">
            <a:solidFill>
              <a:schemeClr val="tx1"/>
            </a:solidFill>
            <a:latin typeface="Agency FB" pitchFamily="34" charset="0"/>
          </a:endParaRPr>
        </a:p>
      </dgm:t>
    </dgm:pt>
    <dgm:pt modelId="{E7A778C0-74B6-4850-AB73-E5C79C112914}" type="parTrans" cxnId="{F304B657-10F0-464B-8A20-289D7E053B87}">
      <dgm:prSet/>
      <dgm:spPr/>
      <dgm:t>
        <a:bodyPr/>
        <a:lstStyle/>
        <a:p>
          <a:endParaRPr lang="en-US"/>
        </a:p>
      </dgm:t>
    </dgm:pt>
    <dgm:pt modelId="{77157EC8-E3AB-4ADE-BE21-C564DE2F5179}" type="sibTrans" cxnId="{F304B657-10F0-464B-8A20-289D7E053B87}">
      <dgm:prSet/>
      <dgm:spPr/>
      <dgm:t>
        <a:bodyPr/>
        <a:lstStyle/>
        <a:p>
          <a:endParaRPr lang="en-US"/>
        </a:p>
      </dgm:t>
    </dgm:pt>
    <dgm:pt modelId="{6E48256F-2A02-4004-92AA-74B308472FB6}" type="pres">
      <dgm:prSet presAssocID="{57B4171C-7FAA-4BFD-AE1E-E1E5976617D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89B915-1EA1-4F3D-9030-B3B1256470C6}" type="pres">
      <dgm:prSet presAssocID="{2EF8892B-85F2-45E5-A018-59318E060528}" presName="root1" presStyleCnt="0"/>
      <dgm:spPr/>
    </dgm:pt>
    <dgm:pt modelId="{4F99E5FD-F4BF-44E3-910A-ABC1B7EE23AC}" type="pres">
      <dgm:prSet presAssocID="{2EF8892B-85F2-45E5-A018-59318E06052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8B9A20-D858-4A12-934D-F7F92EF15664}" type="pres">
      <dgm:prSet presAssocID="{2EF8892B-85F2-45E5-A018-59318E060528}" presName="level2hierChild" presStyleCnt="0"/>
      <dgm:spPr/>
    </dgm:pt>
    <dgm:pt modelId="{B35DD290-E546-4B38-9E79-FFDD556515EC}" type="pres">
      <dgm:prSet presAssocID="{EB1FF226-E1EE-4936-8494-7B7DA07FDE0B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0699BDC3-6494-4C77-A85B-AADDFCCFDDFF}" type="pres">
      <dgm:prSet presAssocID="{EB1FF226-E1EE-4936-8494-7B7DA07FDE0B}" presName="connTx" presStyleLbl="parChTrans1D2" presStyleIdx="0" presStyleCnt="2"/>
      <dgm:spPr/>
      <dgm:t>
        <a:bodyPr/>
        <a:lstStyle/>
        <a:p>
          <a:endParaRPr lang="en-US"/>
        </a:p>
      </dgm:t>
    </dgm:pt>
    <dgm:pt modelId="{7E190853-C6E7-4213-8AB9-FC19B1F4A755}" type="pres">
      <dgm:prSet presAssocID="{085EBD31-7945-49F1-B325-1A924EB8ABB3}" presName="root2" presStyleCnt="0"/>
      <dgm:spPr/>
    </dgm:pt>
    <dgm:pt modelId="{97FE113B-DC3C-4C5B-B2C4-78C56FA731DE}" type="pres">
      <dgm:prSet presAssocID="{085EBD31-7945-49F1-B325-1A924EB8ABB3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F9578F-D1FC-4C0D-B65E-EB13FA3B9EFA}" type="pres">
      <dgm:prSet presAssocID="{085EBD31-7945-49F1-B325-1A924EB8ABB3}" presName="level3hierChild" presStyleCnt="0"/>
      <dgm:spPr/>
    </dgm:pt>
    <dgm:pt modelId="{587561FA-3147-4D9D-B23D-0C3A92A3CF5F}" type="pres">
      <dgm:prSet presAssocID="{CE8F62FF-CE13-4768-A6D1-B9D747BD2088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6DF93534-4D57-4A6E-A540-6176C13BE7B2}" type="pres">
      <dgm:prSet presAssocID="{CE8F62FF-CE13-4768-A6D1-B9D747BD2088}" presName="connTx" presStyleLbl="parChTrans1D3" presStyleIdx="0" presStyleCnt="4"/>
      <dgm:spPr/>
      <dgm:t>
        <a:bodyPr/>
        <a:lstStyle/>
        <a:p>
          <a:endParaRPr lang="en-US"/>
        </a:p>
      </dgm:t>
    </dgm:pt>
    <dgm:pt modelId="{A2EAE35C-D884-4D44-A522-380C03AB7675}" type="pres">
      <dgm:prSet presAssocID="{B764C5A8-0A7C-44A8-BCA4-157A5BAAB957}" presName="root2" presStyleCnt="0"/>
      <dgm:spPr/>
    </dgm:pt>
    <dgm:pt modelId="{1161E596-89CF-49F5-B922-3F63ECBC5054}" type="pres">
      <dgm:prSet presAssocID="{B764C5A8-0A7C-44A8-BCA4-157A5BAAB957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100F78-D8A0-4367-8357-51FE4998C6E3}" type="pres">
      <dgm:prSet presAssocID="{B764C5A8-0A7C-44A8-BCA4-157A5BAAB957}" presName="level3hierChild" presStyleCnt="0"/>
      <dgm:spPr/>
    </dgm:pt>
    <dgm:pt modelId="{CBBD3D29-5432-449F-9963-28F9F4B1E727}" type="pres">
      <dgm:prSet presAssocID="{0C5BAADC-826B-466E-A689-7079CA5401E6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AB40445B-8BEE-411F-B0B7-A1EA1B836F03}" type="pres">
      <dgm:prSet presAssocID="{0C5BAADC-826B-466E-A689-7079CA5401E6}" presName="connTx" presStyleLbl="parChTrans1D3" presStyleIdx="1" presStyleCnt="4"/>
      <dgm:spPr/>
      <dgm:t>
        <a:bodyPr/>
        <a:lstStyle/>
        <a:p>
          <a:endParaRPr lang="en-US"/>
        </a:p>
      </dgm:t>
    </dgm:pt>
    <dgm:pt modelId="{7CEBB9BB-A277-4513-AF4E-8C3BCAB22798}" type="pres">
      <dgm:prSet presAssocID="{203E74EC-F881-4E2B-8E2C-EAF10DC152BA}" presName="root2" presStyleCnt="0"/>
      <dgm:spPr/>
    </dgm:pt>
    <dgm:pt modelId="{9B5B06A3-9849-4135-A51D-B6F153E63569}" type="pres">
      <dgm:prSet presAssocID="{203E74EC-F881-4E2B-8E2C-EAF10DC152BA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907188-A5DE-4BA2-AC70-A92D0056A0A2}" type="pres">
      <dgm:prSet presAssocID="{203E74EC-F881-4E2B-8E2C-EAF10DC152BA}" presName="level3hierChild" presStyleCnt="0"/>
      <dgm:spPr/>
    </dgm:pt>
    <dgm:pt modelId="{29A4A748-C47B-44A3-A5F2-8CCDFC089AC6}" type="pres">
      <dgm:prSet presAssocID="{55FA7F80-F864-406A-993E-A927B0118861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99F69B3C-26A0-49F8-B12A-BBDFBC98AEC4}" type="pres">
      <dgm:prSet presAssocID="{55FA7F80-F864-406A-993E-A927B0118861}" presName="connTx" presStyleLbl="parChTrans1D2" presStyleIdx="1" presStyleCnt="2"/>
      <dgm:spPr/>
      <dgm:t>
        <a:bodyPr/>
        <a:lstStyle/>
        <a:p>
          <a:endParaRPr lang="en-US"/>
        </a:p>
      </dgm:t>
    </dgm:pt>
    <dgm:pt modelId="{0249BE0C-6C85-4B3F-9279-CE7226069344}" type="pres">
      <dgm:prSet presAssocID="{4B125603-9578-494A-945E-3D83C52FD9EE}" presName="root2" presStyleCnt="0"/>
      <dgm:spPr/>
    </dgm:pt>
    <dgm:pt modelId="{E1DB2787-A62A-4B46-8328-E02EA72235A5}" type="pres">
      <dgm:prSet presAssocID="{4B125603-9578-494A-945E-3D83C52FD9EE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73902F-3215-4BAE-9F5B-4BC3CE0CAA3D}" type="pres">
      <dgm:prSet presAssocID="{4B125603-9578-494A-945E-3D83C52FD9EE}" presName="level3hierChild" presStyleCnt="0"/>
      <dgm:spPr/>
    </dgm:pt>
    <dgm:pt modelId="{A039E8AF-80A4-42FE-838F-EDBCC64C26B7}" type="pres">
      <dgm:prSet presAssocID="{04329FAC-411B-4402-BC6E-018040B19528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E94ADA21-31BE-4582-9E84-433A89104C28}" type="pres">
      <dgm:prSet presAssocID="{04329FAC-411B-4402-BC6E-018040B19528}" presName="connTx" presStyleLbl="parChTrans1D3" presStyleIdx="2" presStyleCnt="4"/>
      <dgm:spPr/>
      <dgm:t>
        <a:bodyPr/>
        <a:lstStyle/>
        <a:p>
          <a:endParaRPr lang="en-US"/>
        </a:p>
      </dgm:t>
    </dgm:pt>
    <dgm:pt modelId="{1C7571FC-A2B4-44AC-BC63-DDEB4E88E3D9}" type="pres">
      <dgm:prSet presAssocID="{DE70E6AB-1EC3-42DA-9468-D14424DCFEE2}" presName="root2" presStyleCnt="0"/>
      <dgm:spPr/>
    </dgm:pt>
    <dgm:pt modelId="{60A247F8-E875-4B72-A258-AA82DD622001}" type="pres">
      <dgm:prSet presAssocID="{DE70E6AB-1EC3-42DA-9468-D14424DCFEE2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E0FF22-E74C-492D-BF09-8BE808324A5F}" type="pres">
      <dgm:prSet presAssocID="{DE70E6AB-1EC3-42DA-9468-D14424DCFEE2}" presName="level3hierChild" presStyleCnt="0"/>
      <dgm:spPr/>
    </dgm:pt>
    <dgm:pt modelId="{D1ABE7F5-BF8D-4FE8-B89B-2CADDE34437B}" type="pres">
      <dgm:prSet presAssocID="{E7A778C0-74B6-4850-AB73-E5C79C112914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BACED0C0-114E-4D29-84DD-058157E7D929}" type="pres">
      <dgm:prSet presAssocID="{E7A778C0-74B6-4850-AB73-E5C79C112914}" presName="connTx" presStyleLbl="parChTrans1D3" presStyleIdx="3" presStyleCnt="4"/>
      <dgm:spPr/>
      <dgm:t>
        <a:bodyPr/>
        <a:lstStyle/>
        <a:p>
          <a:endParaRPr lang="en-US"/>
        </a:p>
      </dgm:t>
    </dgm:pt>
    <dgm:pt modelId="{1B348495-B746-4187-AC30-1CAFC9DDE0A1}" type="pres">
      <dgm:prSet presAssocID="{D93E513C-A174-4F0E-AD92-39A799950A59}" presName="root2" presStyleCnt="0"/>
      <dgm:spPr/>
    </dgm:pt>
    <dgm:pt modelId="{CD161C7D-CCC2-4002-B2F4-AF520D7BC4CB}" type="pres">
      <dgm:prSet presAssocID="{D93E513C-A174-4F0E-AD92-39A799950A59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B84F4F-4D41-4D0F-AF29-1E4AD45C90D1}" type="pres">
      <dgm:prSet presAssocID="{D93E513C-A174-4F0E-AD92-39A799950A59}" presName="level3hierChild" presStyleCnt="0"/>
      <dgm:spPr/>
    </dgm:pt>
  </dgm:ptLst>
  <dgm:cxnLst>
    <dgm:cxn modelId="{7C568939-6097-49F8-813B-8D280D7D27C8}" type="presOf" srcId="{E7A778C0-74B6-4850-AB73-E5C79C112914}" destId="{D1ABE7F5-BF8D-4FE8-B89B-2CADDE34437B}" srcOrd="0" destOrd="0" presId="urn:microsoft.com/office/officeart/2005/8/layout/hierarchy2"/>
    <dgm:cxn modelId="{E3431FD7-1D5C-4EAC-88CC-37F23AFFF00D}" type="presOf" srcId="{2EF8892B-85F2-45E5-A018-59318E060528}" destId="{4F99E5FD-F4BF-44E3-910A-ABC1B7EE23AC}" srcOrd="0" destOrd="0" presId="urn:microsoft.com/office/officeart/2005/8/layout/hierarchy2"/>
    <dgm:cxn modelId="{A525E13F-0B19-441F-A4C5-2669F56CDB81}" type="presOf" srcId="{CE8F62FF-CE13-4768-A6D1-B9D747BD2088}" destId="{6DF93534-4D57-4A6E-A540-6176C13BE7B2}" srcOrd="1" destOrd="0" presId="urn:microsoft.com/office/officeart/2005/8/layout/hierarchy2"/>
    <dgm:cxn modelId="{0C2AE299-96A5-46E9-8C1D-5AB2F5D9C461}" type="presOf" srcId="{EB1FF226-E1EE-4936-8494-7B7DA07FDE0B}" destId="{B35DD290-E546-4B38-9E79-FFDD556515EC}" srcOrd="0" destOrd="0" presId="urn:microsoft.com/office/officeart/2005/8/layout/hierarchy2"/>
    <dgm:cxn modelId="{33B918CB-3EB2-480D-8945-3D90F97C5D69}" type="presOf" srcId="{04329FAC-411B-4402-BC6E-018040B19528}" destId="{A039E8AF-80A4-42FE-838F-EDBCC64C26B7}" srcOrd="0" destOrd="0" presId="urn:microsoft.com/office/officeart/2005/8/layout/hierarchy2"/>
    <dgm:cxn modelId="{67686E24-EC8B-4FBF-BDEA-D08C94C872A0}" type="presOf" srcId="{0C5BAADC-826B-466E-A689-7079CA5401E6}" destId="{CBBD3D29-5432-449F-9963-28F9F4B1E727}" srcOrd="0" destOrd="0" presId="urn:microsoft.com/office/officeart/2005/8/layout/hierarchy2"/>
    <dgm:cxn modelId="{CC22FE1C-CFC4-4AE5-9AAF-E8C5A4480519}" type="presOf" srcId="{CE8F62FF-CE13-4768-A6D1-B9D747BD2088}" destId="{587561FA-3147-4D9D-B23D-0C3A92A3CF5F}" srcOrd="0" destOrd="0" presId="urn:microsoft.com/office/officeart/2005/8/layout/hierarchy2"/>
    <dgm:cxn modelId="{4050D770-239C-40AD-A125-CDB972BA78BF}" type="presOf" srcId="{B764C5A8-0A7C-44A8-BCA4-157A5BAAB957}" destId="{1161E596-89CF-49F5-B922-3F63ECBC5054}" srcOrd="0" destOrd="0" presId="urn:microsoft.com/office/officeart/2005/8/layout/hierarchy2"/>
    <dgm:cxn modelId="{66B9017C-83BF-4B60-B70E-349DD83CCD20}" type="presOf" srcId="{4B125603-9578-494A-945E-3D83C52FD9EE}" destId="{E1DB2787-A62A-4B46-8328-E02EA72235A5}" srcOrd="0" destOrd="0" presId="urn:microsoft.com/office/officeart/2005/8/layout/hierarchy2"/>
    <dgm:cxn modelId="{A56D017C-DC81-4C40-8F67-A1A0DBBB4338}" srcId="{085EBD31-7945-49F1-B325-1A924EB8ABB3}" destId="{203E74EC-F881-4E2B-8E2C-EAF10DC152BA}" srcOrd="1" destOrd="0" parTransId="{0C5BAADC-826B-466E-A689-7079CA5401E6}" sibTransId="{1E0DB4D5-19BD-4263-ACC0-452BC7DF854C}"/>
    <dgm:cxn modelId="{E64D8AB5-FE3F-4CCB-85F0-244CAEFA044B}" type="presOf" srcId="{085EBD31-7945-49F1-B325-1A924EB8ABB3}" destId="{97FE113B-DC3C-4C5B-B2C4-78C56FA731DE}" srcOrd="0" destOrd="0" presId="urn:microsoft.com/office/officeart/2005/8/layout/hierarchy2"/>
    <dgm:cxn modelId="{24F96C85-6862-49FA-A9F9-8EE5D68BA14A}" type="presOf" srcId="{203E74EC-F881-4E2B-8E2C-EAF10DC152BA}" destId="{9B5B06A3-9849-4135-A51D-B6F153E63569}" srcOrd="0" destOrd="0" presId="urn:microsoft.com/office/officeart/2005/8/layout/hierarchy2"/>
    <dgm:cxn modelId="{4B301A9C-9D14-42F1-9D62-1D343BD57961}" srcId="{2EF8892B-85F2-45E5-A018-59318E060528}" destId="{4B125603-9578-494A-945E-3D83C52FD9EE}" srcOrd="1" destOrd="0" parTransId="{55FA7F80-F864-406A-993E-A927B0118861}" sibTransId="{F3547282-6F9C-4DF5-80FF-7736138DDE7A}"/>
    <dgm:cxn modelId="{11A74778-1F22-4754-BA12-D8C3134524D7}" srcId="{57B4171C-7FAA-4BFD-AE1E-E1E5976617DF}" destId="{2EF8892B-85F2-45E5-A018-59318E060528}" srcOrd="0" destOrd="0" parTransId="{81D0534A-D8DE-453A-B60F-E88E8F36A143}" sibTransId="{982F1D83-5364-47E5-A5C1-165D349BAA9F}"/>
    <dgm:cxn modelId="{F304B657-10F0-464B-8A20-289D7E053B87}" srcId="{4B125603-9578-494A-945E-3D83C52FD9EE}" destId="{D93E513C-A174-4F0E-AD92-39A799950A59}" srcOrd="1" destOrd="0" parTransId="{E7A778C0-74B6-4850-AB73-E5C79C112914}" sibTransId="{77157EC8-E3AB-4ADE-BE21-C564DE2F5179}"/>
    <dgm:cxn modelId="{A8586960-FA2B-49CE-BE39-BB87D79613B2}" srcId="{2EF8892B-85F2-45E5-A018-59318E060528}" destId="{085EBD31-7945-49F1-B325-1A924EB8ABB3}" srcOrd="0" destOrd="0" parTransId="{EB1FF226-E1EE-4936-8494-7B7DA07FDE0B}" sibTransId="{796EE496-E294-42C6-A8CD-F8C1A00223D6}"/>
    <dgm:cxn modelId="{FD70D2E6-8D4D-4A8B-BEE0-4D0A9050E905}" type="presOf" srcId="{0C5BAADC-826B-466E-A689-7079CA5401E6}" destId="{AB40445B-8BEE-411F-B0B7-A1EA1B836F03}" srcOrd="1" destOrd="0" presId="urn:microsoft.com/office/officeart/2005/8/layout/hierarchy2"/>
    <dgm:cxn modelId="{37F5152B-B6B2-42AA-99B6-ED594462D5AC}" type="presOf" srcId="{EB1FF226-E1EE-4936-8494-7B7DA07FDE0B}" destId="{0699BDC3-6494-4C77-A85B-AADDFCCFDDFF}" srcOrd="1" destOrd="0" presId="urn:microsoft.com/office/officeart/2005/8/layout/hierarchy2"/>
    <dgm:cxn modelId="{D7BB162A-2A3F-43AE-A1C3-9529EC3F21B3}" srcId="{085EBD31-7945-49F1-B325-1A924EB8ABB3}" destId="{B764C5A8-0A7C-44A8-BCA4-157A5BAAB957}" srcOrd="0" destOrd="0" parTransId="{CE8F62FF-CE13-4768-A6D1-B9D747BD2088}" sibTransId="{192A797E-4B73-4213-91E6-C285DAEC5D38}"/>
    <dgm:cxn modelId="{3ED7E010-301D-438D-88E4-C0A7BF2EB68C}" type="presOf" srcId="{04329FAC-411B-4402-BC6E-018040B19528}" destId="{E94ADA21-31BE-4582-9E84-433A89104C28}" srcOrd="1" destOrd="0" presId="urn:microsoft.com/office/officeart/2005/8/layout/hierarchy2"/>
    <dgm:cxn modelId="{A7C0BF42-E54E-4FD4-A9BF-A5AFA9487341}" type="presOf" srcId="{55FA7F80-F864-406A-993E-A927B0118861}" destId="{29A4A748-C47B-44A3-A5F2-8CCDFC089AC6}" srcOrd="0" destOrd="0" presId="urn:microsoft.com/office/officeart/2005/8/layout/hierarchy2"/>
    <dgm:cxn modelId="{9C7917EA-E720-4933-B94A-E30391660C74}" type="presOf" srcId="{55FA7F80-F864-406A-993E-A927B0118861}" destId="{99F69B3C-26A0-49F8-B12A-BBDFBC98AEC4}" srcOrd="1" destOrd="0" presId="urn:microsoft.com/office/officeart/2005/8/layout/hierarchy2"/>
    <dgm:cxn modelId="{F78C5D5A-5F06-469A-A5A5-CAC0AAEA4F00}" type="presOf" srcId="{E7A778C0-74B6-4850-AB73-E5C79C112914}" destId="{BACED0C0-114E-4D29-84DD-058157E7D929}" srcOrd="1" destOrd="0" presId="urn:microsoft.com/office/officeart/2005/8/layout/hierarchy2"/>
    <dgm:cxn modelId="{36050794-13FB-4372-8788-67303934E799}" type="presOf" srcId="{D93E513C-A174-4F0E-AD92-39A799950A59}" destId="{CD161C7D-CCC2-4002-B2F4-AF520D7BC4CB}" srcOrd="0" destOrd="0" presId="urn:microsoft.com/office/officeart/2005/8/layout/hierarchy2"/>
    <dgm:cxn modelId="{DDEE7C7E-37B2-4BDA-817F-90BA3C982673}" type="presOf" srcId="{57B4171C-7FAA-4BFD-AE1E-E1E5976617DF}" destId="{6E48256F-2A02-4004-92AA-74B308472FB6}" srcOrd="0" destOrd="0" presId="urn:microsoft.com/office/officeart/2005/8/layout/hierarchy2"/>
    <dgm:cxn modelId="{B7F8B222-B9C9-4B58-A4CF-1D3503503250}" srcId="{4B125603-9578-494A-945E-3D83C52FD9EE}" destId="{DE70E6AB-1EC3-42DA-9468-D14424DCFEE2}" srcOrd="0" destOrd="0" parTransId="{04329FAC-411B-4402-BC6E-018040B19528}" sibTransId="{BF37B3F7-2E40-4A1D-86E4-2BC28A74B56C}"/>
    <dgm:cxn modelId="{1CE31CA7-8C0F-46DB-B63F-5FA2A58637FC}" type="presOf" srcId="{DE70E6AB-1EC3-42DA-9468-D14424DCFEE2}" destId="{60A247F8-E875-4B72-A258-AA82DD622001}" srcOrd="0" destOrd="0" presId="urn:microsoft.com/office/officeart/2005/8/layout/hierarchy2"/>
    <dgm:cxn modelId="{F276D722-594A-4B93-9A8B-548A0D9DB9B0}" type="presParOf" srcId="{6E48256F-2A02-4004-92AA-74B308472FB6}" destId="{4189B915-1EA1-4F3D-9030-B3B1256470C6}" srcOrd="0" destOrd="0" presId="urn:microsoft.com/office/officeart/2005/8/layout/hierarchy2"/>
    <dgm:cxn modelId="{55836D77-5C8C-4A79-B076-B5A8930FCF84}" type="presParOf" srcId="{4189B915-1EA1-4F3D-9030-B3B1256470C6}" destId="{4F99E5FD-F4BF-44E3-910A-ABC1B7EE23AC}" srcOrd="0" destOrd="0" presId="urn:microsoft.com/office/officeart/2005/8/layout/hierarchy2"/>
    <dgm:cxn modelId="{837BC052-4E26-4E53-B857-B0BB9FE6CC96}" type="presParOf" srcId="{4189B915-1EA1-4F3D-9030-B3B1256470C6}" destId="{338B9A20-D858-4A12-934D-F7F92EF15664}" srcOrd="1" destOrd="0" presId="urn:microsoft.com/office/officeart/2005/8/layout/hierarchy2"/>
    <dgm:cxn modelId="{1039E967-CADD-4C93-9454-A30992F972E9}" type="presParOf" srcId="{338B9A20-D858-4A12-934D-F7F92EF15664}" destId="{B35DD290-E546-4B38-9E79-FFDD556515EC}" srcOrd="0" destOrd="0" presId="urn:microsoft.com/office/officeart/2005/8/layout/hierarchy2"/>
    <dgm:cxn modelId="{ADC8DC35-7B52-4690-9EE6-79AC4FF2D006}" type="presParOf" srcId="{B35DD290-E546-4B38-9E79-FFDD556515EC}" destId="{0699BDC3-6494-4C77-A85B-AADDFCCFDDFF}" srcOrd="0" destOrd="0" presId="urn:microsoft.com/office/officeart/2005/8/layout/hierarchy2"/>
    <dgm:cxn modelId="{04297D61-0DB7-44AA-94DF-94ABCF56EBF5}" type="presParOf" srcId="{338B9A20-D858-4A12-934D-F7F92EF15664}" destId="{7E190853-C6E7-4213-8AB9-FC19B1F4A755}" srcOrd="1" destOrd="0" presId="urn:microsoft.com/office/officeart/2005/8/layout/hierarchy2"/>
    <dgm:cxn modelId="{F00B688C-8F92-43FC-8ADA-4E2D7A7AE02D}" type="presParOf" srcId="{7E190853-C6E7-4213-8AB9-FC19B1F4A755}" destId="{97FE113B-DC3C-4C5B-B2C4-78C56FA731DE}" srcOrd="0" destOrd="0" presId="urn:microsoft.com/office/officeart/2005/8/layout/hierarchy2"/>
    <dgm:cxn modelId="{1BABEB54-3CA4-462E-A9C1-6F3D1F5DA5C5}" type="presParOf" srcId="{7E190853-C6E7-4213-8AB9-FC19B1F4A755}" destId="{6DF9578F-D1FC-4C0D-B65E-EB13FA3B9EFA}" srcOrd="1" destOrd="0" presId="urn:microsoft.com/office/officeart/2005/8/layout/hierarchy2"/>
    <dgm:cxn modelId="{49A91272-8EC3-42ED-8414-3AA40EC26B51}" type="presParOf" srcId="{6DF9578F-D1FC-4C0D-B65E-EB13FA3B9EFA}" destId="{587561FA-3147-4D9D-B23D-0C3A92A3CF5F}" srcOrd="0" destOrd="0" presId="urn:microsoft.com/office/officeart/2005/8/layout/hierarchy2"/>
    <dgm:cxn modelId="{28B34E50-C453-42A0-9826-8A359FA763C9}" type="presParOf" srcId="{587561FA-3147-4D9D-B23D-0C3A92A3CF5F}" destId="{6DF93534-4D57-4A6E-A540-6176C13BE7B2}" srcOrd="0" destOrd="0" presId="urn:microsoft.com/office/officeart/2005/8/layout/hierarchy2"/>
    <dgm:cxn modelId="{6B3A2E36-5027-4204-B017-E0045AB88EE1}" type="presParOf" srcId="{6DF9578F-D1FC-4C0D-B65E-EB13FA3B9EFA}" destId="{A2EAE35C-D884-4D44-A522-380C03AB7675}" srcOrd="1" destOrd="0" presId="urn:microsoft.com/office/officeart/2005/8/layout/hierarchy2"/>
    <dgm:cxn modelId="{1DC1EEED-2CA6-4BCF-8413-B74142328F75}" type="presParOf" srcId="{A2EAE35C-D884-4D44-A522-380C03AB7675}" destId="{1161E596-89CF-49F5-B922-3F63ECBC5054}" srcOrd="0" destOrd="0" presId="urn:microsoft.com/office/officeart/2005/8/layout/hierarchy2"/>
    <dgm:cxn modelId="{F9D17DA0-A5E5-4D67-83A3-1025C5CCBC42}" type="presParOf" srcId="{A2EAE35C-D884-4D44-A522-380C03AB7675}" destId="{2F100F78-D8A0-4367-8357-51FE4998C6E3}" srcOrd="1" destOrd="0" presId="urn:microsoft.com/office/officeart/2005/8/layout/hierarchy2"/>
    <dgm:cxn modelId="{0248D342-FA61-4CEA-8D0F-457791D761A2}" type="presParOf" srcId="{6DF9578F-D1FC-4C0D-B65E-EB13FA3B9EFA}" destId="{CBBD3D29-5432-449F-9963-28F9F4B1E727}" srcOrd="2" destOrd="0" presId="urn:microsoft.com/office/officeart/2005/8/layout/hierarchy2"/>
    <dgm:cxn modelId="{20392D5D-5F22-4800-B915-E03161EA0C5F}" type="presParOf" srcId="{CBBD3D29-5432-449F-9963-28F9F4B1E727}" destId="{AB40445B-8BEE-411F-B0B7-A1EA1B836F03}" srcOrd="0" destOrd="0" presId="urn:microsoft.com/office/officeart/2005/8/layout/hierarchy2"/>
    <dgm:cxn modelId="{949C650F-D7BF-4C09-9706-953076354756}" type="presParOf" srcId="{6DF9578F-D1FC-4C0D-B65E-EB13FA3B9EFA}" destId="{7CEBB9BB-A277-4513-AF4E-8C3BCAB22798}" srcOrd="3" destOrd="0" presId="urn:microsoft.com/office/officeart/2005/8/layout/hierarchy2"/>
    <dgm:cxn modelId="{087273B3-0330-4678-AF47-A16AD108615C}" type="presParOf" srcId="{7CEBB9BB-A277-4513-AF4E-8C3BCAB22798}" destId="{9B5B06A3-9849-4135-A51D-B6F153E63569}" srcOrd="0" destOrd="0" presId="urn:microsoft.com/office/officeart/2005/8/layout/hierarchy2"/>
    <dgm:cxn modelId="{BFB9275E-8461-47D0-8A19-575EF8605525}" type="presParOf" srcId="{7CEBB9BB-A277-4513-AF4E-8C3BCAB22798}" destId="{75907188-A5DE-4BA2-AC70-A92D0056A0A2}" srcOrd="1" destOrd="0" presId="urn:microsoft.com/office/officeart/2005/8/layout/hierarchy2"/>
    <dgm:cxn modelId="{3A3FB0B1-1DC8-4802-A3E1-9882EF519CA5}" type="presParOf" srcId="{338B9A20-D858-4A12-934D-F7F92EF15664}" destId="{29A4A748-C47B-44A3-A5F2-8CCDFC089AC6}" srcOrd="2" destOrd="0" presId="urn:microsoft.com/office/officeart/2005/8/layout/hierarchy2"/>
    <dgm:cxn modelId="{714A7076-E24C-4EB9-803B-6D5CC08AAC6B}" type="presParOf" srcId="{29A4A748-C47B-44A3-A5F2-8CCDFC089AC6}" destId="{99F69B3C-26A0-49F8-B12A-BBDFBC98AEC4}" srcOrd="0" destOrd="0" presId="urn:microsoft.com/office/officeart/2005/8/layout/hierarchy2"/>
    <dgm:cxn modelId="{A76A1F60-7D72-44E0-8FCB-5EDC42A51E52}" type="presParOf" srcId="{338B9A20-D858-4A12-934D-F7F92EF15664}" destId="{0249BE0C-6C85-4B3F-9279-CE7226069344}" srcOrd="3" destOrd="0" presId="urn:microsoft.com/office/officeart/2005/8/layout/hierarchy2"/>
    <dgm:cxn modelId="{0E599C89-FC8C-48E3-A33D-7149D3DCC7B3}" type="presParOf" srcId="{0249BE0C-6C85-4B3F-9279-CE7226069344}" destId="{E1DB2787-A62A-4B46-8328-E02EA72235A5}" srcOrd="0" destOrd="0" presId="urn:microsoft.com/office/officeart/2005/8/layout/hierarchy2"/>
    <dgm:cxn modelId="{9C03E5ED-8A19-4E1B-A831-D63738649DBA}" type="presParOf" srcId="{0249BE0C-6C85-4B3F-9279-CE7226069344}" destId="{DA73902F-3215-4BAE-9F5B-4BC3CE0CAA3D}" srcOrd="1" destOrd="0" presId="urn:microsoft.com/office/officeart/2005/8/layout/hierarchy2"/>
    <dgm:cxn modelId="{037D3BE0-F29D-45BF-8AB5-52A60316D572}" type="presParOf" srcId="{DA73902F-3215-4BAE-9F5B-4BC3CE0CAA3D}" destId="{A039E8AF-80A4-42FE-838F-EDBCC64C26B7}" srcOrd="0" destOrd="0" presId="urn:microsoft.com/office/officeart/2005/8/layout/hierarchy2"/>
    <dgm:cxn modelId="{A9917365-747F-480A-A015-BAB98CD699BF}" type="presParOf" srcId="{A039E8AF-80A4-42FE-838F-EDBCC64C26B7}" destId="{E94ADA21-31BE-4582-9E84-433A89104C28}" srcOrd="0" destOrd="0" presId="urn:microsoft.com/office/officeart/2005/8/layout/hierarchy2"/>
    <dgm:cxn modelId="{A8FEB8FE-A025-450D-A4C3-EF229EFAD4AA}" type="presParOf" srcId="{DA73902F-3215-4BAE-9F5B-4BC3CE0CAA3D}" destId="{1C7571FC-A2B4-44AC-BC63-DDEB4E88E3D9}" srcOrd="1" destOrd="0" presId="urn:microsoft.com/office/officeart/2005/8/layout/hierarchy2"/>
    <dgm:cxn modelId="{F679A1AD-40D4-4C17-AEC9-5E3E6D217910}" type="presParOf" srcId="{1C7571FC-A2B4-44AC-BC63-DDEB4E88E3D9}" destId="{60A247F8-E875-4B72-A258-AA82DD622001}" srcOrd="0" destOrd="0" presId="urn:microsoft.com/office/officeart/2005/8/layout/hierarchy2"/>
    <dgm:cxn modelId="{16F36DDA-2CF5-4C85-95FC-A77C10FF0068}" type="presParOf" srcId="{1C7571FC-A2B4-44AC-BC63-DDEB4E88E3D9}" destId="{EFE0FF22-E74C-492D-BF09-8BE808324A5F}" srcOrd="1" destOrd="0" presId="urn:microsoft.com/office/officeart/2005/8/layout/hierarchy2"/>
    <dgm:cxn modelId="{7883D6EA-E828-4E1E-8D78-E64E86C74DC5}" type="presParOf" srcId="{DA73902F-3215-4BAE-9F5B-4BC3CE0CAA3D}" destId="{D1ABE7F5-BF8D-4FE8-B89B-2CADDE34437B}" srcOrd="2" destOrd="0" presId="urn:microsoft.com/office/officeart/2005/8/layout/hierarchy2"/>
    <dgm:cxn modelId="{571275FF-083C-4B7D-A883-329353FAFB20}" type="presParOf" srcId="{D1ABE7F5-BF8D-4FE8-B89B-2CADDE34437B}" destId="{BACED0C0-114E-4D29-84DD-058157E7D929}" srcOrd="0" destOrd="0" presId="urn:microsoft.com/office/officeart/2005/8/layout/hierarchy2"/>
    <dgm:cxn modelId="{29653C9F-014F-411B-B659-596991070EC4}" type="presParOf" srcId="{DA73902F-3215-4BAE-9F5B-4BC3CE0CAA3D}" destId="{1B348495-B746-4187-AC30-1CAFC9DDE0A1}" srcOrd="3" destOrd="0" presId="urn:microsoft.com/office/officeart/2005/8/layout/hierarchy2"/>
    <dgm:cxn modelId="{9058A74A-DBEE-4FEA-AC5F-F535CAFDA108}" type="presParOf" srcId="{1B348495-B746-4187-AC30-1CAFC9DDE0A1}" destId="{CD161C7D-CCC2-4002-B2F4-AF520D7BC4CB}" srcOrd="0" destOrd="0" presId="urn:microsoft.com/office/officeart/2005/8/layout/hierarchy2"/>
    <dgm:cxn modelId="{8880D050-8888-42CA-9967-53591498CA7C}" type="presParOf" srcId="{1B348495-B746-4187-AC30-1CAFC9DDE0A1}" destId="{4BB84F4F-4D41-4D0F-AF29-1E4AD45C90D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00CAB5-D3E7-4CC6-BC18-84FA761F2EF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495DC3-A240-49A5-ADE9-59BD67EE96BA}">
      <dgm:prSet phldrT="[Text]" custT="1"/>
      <dgm:spPr/>
      <dgm:t>
        <a:bodyPr/>
        <a:lstStyle/>
        <a:p>
          <a:r>
            <a:rPr lang="id-ID" sz="2800" b="1" dirty="0" smtClean="0">
              <a:latin typeface="Agency FB" pitchFamily="34" charset="0"/>
            </a:rPr>
            <a:t>LARAS BIDANG BAHASA </a:t>
          </a:r>
          <a:endParaRPr lang="en-US" sz="2800" b="1" dirty="0">
            <a:latin typeface="Agency FB" pitchFamily="34" charset="0"/>
          </a:endParaRPr>
        </a:p>
      </dgm:t>
    </dgm:pt>
    <dgm:pt modelId="{2F765DAA-3D79-4C49-B7D1-BF8689B0FD23}" type="parTrans" cxnId="{B59EBC62-A656-4F4D-9D60-4D4CC7D336DC}">
      <dgm:prSet/>
      <dgm:spPr/>
      <dgm:t>
        <a:bodyPr/>
        <a:lstStyle/>
        <a:p>
          <a:endParaRPr lang="en-US"/>
        </a:p>
      </dgm:t>
    </dgm:pt>
    <dgm:pt modelId="{2BBB79AE-48DF-4995-BE15-EFCE0E9E87A8}" type="sibTrans" cxnId="{B59EBC62-A656-4F4D-9D60-4D4CC7D336DC}">
      <dgm:prSet/>
      <dgm:spPr/>
      <dgm:t>
        <a:bodyPr/>
        <a:lstStyle/>
        <a:p>
          <a:endParaRPr lang="en-US"/>
        </a:p>
      </dgm:t>
    </dgm:pt>
    <dgm:pt modelId="{E1A00F4D-97DD-4016-A5EC-D8F149BD761D}">
      <dgm:prSet phldrT="[Text]" custT="1"/>
      <dgm:spPr/>
      <dgm:t>
        <a:bodyPr/>
        <a:lstStyle/>
        <a:p>
          <a:r>
            <a:rPr lang="id-ID" sz="2800" b="1" dirty="0" smtClean="0">
              <a:latin typeface="Agency FB" pitchFamily="34" charset="0"/>
            </a:rPr>
            <a:t>ILMIAH</a:t>
          </a:r>
          <a:endParaRPr lang="en-US" sz="2800" b="1" dirty="0">
            <a:latin typeface="Agency FB" pitchFamily="34" charset="0"/>
          </a:endParaRPr>
        </a:p>
      </dgm:t>
    </dgm:pt>
    <dgm:pt modelId="{770B57C2-BAC0-4E5C-BAE9-1619A33983C2}" type="parTrans" cxnId="{D712DB7A-A521-45AB-95E4-1CA33C49AECF}">
      <dgm:prSet/>
      <dgm:spPr/>
      <dgm:t>
        <a:bodyPr/>
        <a:lstStyle/>
        <a:p>
          <a:endParaRPr lang="en-US"/>
        </a:p>
      </dgm:t>
    </dgm:pt>
    <dgm:pt modelId="{1485944A-1AF6-47E6-A399-781BB960470C}" type="sibTrans" cxnId="{D712DB7A-A521-45AB-95E4-1CA33C49AECF}">
      <dgm:prSet/>
      <dgm:spPr/>
      <dgm:t>
        <a:bodyPr/>
        <a:lstStyle/>
        <a:p>
          <a:endParaRPr lang="en-US"/>
        </a:p>
      </dgm:t>
    </dgm:pt>
    <dgm:pt modelId="{16193E81-1808-4C91-986C-1E8CA3B33956}">
      <dgm:prSet phldrT="[Text]" custT="1"/>
      <dgm:spPr/>
      <dgm:t>
        <a:bodyPr/>
        <a:lstStyle/>
        <a:p>
          <a:r>
            <a:rPr lang="id-ID" sz="2400" b="1" dirty="0" smtClean="0">
              <a:latin typeface="Agency FB" pitchFamily="34" charset="0"/>
            </a:rPr>
            <a:t>HUKUM</a:t>
          </a:r>
          <a:endParaRPr lang="en-US" sz="2400" b="1" dirty="0">
            <a:latin typeface="Agency FB" pitchFamily="34" charset="0"/>
          </a:endParaRPr>
        </a:p>
      </dgm:t>
    </dgm:pt>
    <dgm:pt modelId="{C25D83F3-A280-4D59-A861-663C69EB410C}" type="parTrans" cxnId="{15A4E682-D8D1-4662-82D1-4AA373444C18}">
      <dgm:prSet/>
      <dgm:spPr/>
      <dgm:t>
        <a:bodyPr/>
        <a:lstStyle/>
        <a:p>
          <a:endParaRPr lang="en-US"/>
        </a:p>
      </dgm:t>
    </dgm:pt>
    <dgm:pt modelId="{174F99FD-FD7E-4C07-8EE0-4D6301E1914E}" type="sibTrans" cxnId="{15A4E682-D8D1-4662-82D1-4AA373444C18}">
      <dgm:prSet/>
      <dgm:spPr/>
      <dgm:t>
        <a:bodyPr/>
        <a:lstStyle/>
        <a:p>
          <a:endParaRPr lang="en-US"/>
        </a:p>
      </dgm:t>
    </dgm:pt>
    <dgm:pt modelId="{7BD71518-0EC2-4E48-92CD-6F524A1EF352}">
      <dgm:prSet phldrT="[Text]" custT="1"/>
      <dgm:spPr/>
      <dgm:t>
        <a:bodyPr/>
        <a:lstStyle/>
        <a:p>
          <a:r>
            <a:rPr lang="id-ID" sz="2400" b="1" dirty="0" smtClean="0">
              <a:latin typeface="Agency FB" pitchFamily="34" charset="0"/>
            </a:rPr>
            <a:t>BISNIS</a:t>
          </a:r>
          <a:endParaRPr lang="en-US" sz="2400" b="1" dirty="0">
            <a:latin typeface="Agency FB" pitchFamily="34" charset="0"/>
          </a:endParaRPr>
        </a:p>
      </dgm:t>
    </dgm:pt>
    <dgm:pt modelId="{5F7ECCC4-9546-45A4-BBF1-398078DBA88D}" type="parTrans" cxnId="{C523FAAD-A584-46FF-A53C-BD66D661DD15}">
      <dgm:prSet/>
      <dgm:spPr/>
      <dgm:t>
        <a:bodyPr/>
        <a:lstStyle/>
        <a:p>
          <a:endParaRPr lang="en-US"/>
        </a:p>
      </dgm:t>
    </dgm:pt>
    <dgm:pt modelId="{835041C6-4243-47D6-BBD9-7C954510CE56}" type="sibTrans" cxnId="{C523FAAD-A584-46FF-A53C-BD66D661DD15}">
      <dgm:prSet/>
      <dgm:spPr/>
      <dgm:t>
        <a:bodyPr/>
        <a:lstStyle/>
        <a:p>
          <a:endParaRPr lang="en-US"/>
        </a:p>
      </dgm:t>
    </dgm:pt>
    <dgm:pt modelId="{2DCA35C0-6F58-47A2-A008-C221FF94FCBA}">
      <dgm:prSet phldrT="[Text]" custT="1"/>
      <dgm:spPr/>
      <dgm:t>
        <a:bodyPr/>
        <a:lstStyle/>
        <a:p>
          <a:r>
            <a:rPr lang="id-ID" sz="2000" b="1" dirty="0" smtClean="0">
              <a:latin typeface="Agency FB" pitchFamily="34" charset="0"/>
            </a:rPr>
            <a:t>NONILMIAH</a:t>
          </a:r>
          <a:endParaRPr lang="en-US" sz="2000" b="1" dirty="0">
            <a:latin typeface="Agency FB" pitchFamily="34" charset="0"/>
          </a:endParaRPr>
        </a:p>
      </dgm:t>
    </dgm:pt>
    <dgm:pt modelId="{8D0EAA93-CBD7-4117-A3FD-69B0A84AAE31}" type="parTrans" cxnId="{D6B83DBE-6FD5-4EF2-8F82-2EAF44A157E0}">
      <dgm:prSet/>
      <dgm:spPr/>
      <dgm:t>
        <a:bodyPr/>
        <a:lstStyle/>
        <a:p>
          <a:endParaRPr lang="en-US"/>
        </a:p>
      </dgm:t>
    </dgm:pt>
    <dgm:pt modelId="{F53D3190-0423-4AE1-97EB-FF2014558D62}" type="sibTrans" cxnId="{D6B83DBE-6FD5-4EF2-8F82-2EAF44A157E0}">
      <dgm:prSet/>
      <dgm:spPr/>
      <dgm:t>
        <a:bodyPr/>
        <a:lstStyle/>
        <a:p>
          <a:endParaRPr lang="en-US"/>
        </a:p>
      </dgm:t>
    </dgm:pt>
    <dgm:pt modelId="{4B9F7ABA-2692-4687-B6A4-DEB63D48BDCA}">
      <dgm:prSet phldrT="[Text]" custT="1"/>
      <dgm:spPr/>
      <dgm:t>
        <a:bodyPr/>
        <a:lstStyle/>
        <a:p>
          <a:r>
            <a:rPr lang="id-ID" sz="2400" b="1" dirty="0" smtClean="0">
              <a:latin typeface="Agency FB" pitchFamily="34" charset="0"/>
            </a:rPr>
            <a:t>HUKUM</a:t>
          </a:r>
          <a:endParaRPr lang="en-US" sz="2400" b="1" dirty="0">
            <a:latin typeface="Agency FB" pitchFamily="34" charset="0"/>
          </a:endParaRPr>
        </a:p>
      </dgm:t>
    </dgm:pt>
    <dgm:pt modelId="{4A885B19-C25F-47AA-88C9-CB6488D4E91B}" type="parTrans" cxnId="{D0FCFEDC-E4B6-4F2C-B5F7-0B27189795E9}">
      <dgm:prSet/>
      <dgm:spPr/>
      <dgm:t>
        <a:bodyPr/>
        <a:lstStyle/>
        <a:p>
          <a:endParaRPr lang="en-US"/>
        </a:p>
      </dgm:t>
    </dgm:pt>
    <dgm:pt modelId="{285EAC3D-E4D1-4148-A09E-5874963D2C71}" type="sibTrans" cxnId="{D0FCFEDC-E4B6-4F2C-B5F7-0B27189795E9}">
      <dgm:prSet/>
      <dgm:spPr/>
      <dgm:t>
        <a:bodyPr/>
        <a:lstStyle/>
        <a:p>
          <a:endParaRPr lang="en-US"/>
        </a:p>
      </dgm:t>
    </dgm:pt>
    <dgm:pt modelId="{63FB16E4-C0E9-4B08-9119-6D95C597C6A8}">
      <dgm:prSet phldrT="[Text]" custT="1"/>
      <dgm:spPr/>
      <dgm:t>
        <a:bodyPr/>
        <a:lstStyle/>
        <a:p>
          <a:r>
            <a:rPr lang="id-ID" sz="2400" b="1" dirty="0" smtClean="0">
              <a:latin typeface="Agency FB" pitchFamily="34" charset="0"/>
            </a:rPr>
            <a:t>SASTRA</a:t>
          </a:r>
          <a:endParaRPr lang="en-US" sz="2400" b="1" dirty="0">
            <a:latin typeface="Agency FB" pitchFamily="34" charset="0"/>
          </a:endParaRPr>
        </a:p>
      </dgm:t>
    </dgm:pt>
    <dgm:pt modelId="{5D64EBE1-A618-40C6-B887-DB360E4C0C1C}" type="parTrans" cxnId="{1A80CA5B-9FBE-4690-A07A-6E0FC99C48CF}">
      <dgm:prSet/>
      <dgm:spPr/>
      <dgm:t>
        <a:bodyPr/>
        <a:lstStyle/>
        <a:p>
          <a:endParaRPr lang="en-US"/>
        </a:p>
      </dgm:t>
    </dgm:pt>
    <dgm:pt modelId="{14F2EC15-6F3E-4D2B-B4E3-0F9EACE76F74}" type="sibTrans" cxnId="{1A80CA5B-9FBE-4690-A07A-6E0FC99C48CF}">
      <dgm:prSet/>
      <dgm:spPr/>
      <dgm:t>
        <a:bodyPr/>
        <a:lstStyle/>
        <a:p>
          <a:endParaRPr lang="en-US"/>
        </a:p>
      </dgm:t>
    </dgm:pt>
    <dgm:pt modelId="{59B9A82E-3E21-47CE-8364-A542D35A9F16}">
      <dgm:prSet phldrT="[Text]" custT="1"/>
      <dgm:spPr/>
      <dgm:t>
        <a:bodyPr/>
        <a:lstStyle/>
        <a:p>
          <a:r>
            <a:rPr lang="id-ID" sz="1800" b="1" dirty="0" smtClean="0">
              <a:latin typeface="Agency FB" pitchFamily="34" charset="0"/>
            </a:rPr>
            <a:t>KEDOKTERAN</a:t>
          </a:r>
          <a:endParaRPr lang="en-US" sz="1800" b="1" dirty="0">
            <a:latin typeface="Agency FB" pitchFamily="34" charset="0"/>
          </a:endParaRPr>
        </a:p>
      </dgm:t>
    </dgm:pt>
    <dgm:pt modelId="{4C8D8A30-854B-46F6-9398-503AAF096252}" type="parTrans" cxnId="{7AB56BBC-0085-4165-A5CD-C7C0640249CB}">
      <dgm:prSet/>
      <dgm:spPr/>
      <dgm:t>
        <a:bodyPr/>
        <a:lstStyle/>
        <a:p>
          <a:endParaRPr lang="en-US"/>
        </a:p>
      </dgm:t>
    </dgm:pt>
    <dgm:pt modelId="{6C08F466-EF3C-43C5-8B88-C3D598999384}" type="sibTrans" cxnId="{7AB56BBC-0085-4165-A5CD-C7C0640249CB}">
      <dgm:prSet/>
      <dgm:spPr/>
      <dgm:t>
        <a:bodyPr/>
        <a:lstStyle/>
        <a:p>
          <a:endParaRPr lang="en-US"/>
        </a:p>
      </dgm:t>
    </dgm:pt>
    <dgm:pt modelId="{783DFB66-8032-4725-B7EE-DCC8266EA2F8}">
      <dgm:prSet phldrT="[Text]" custT="1"/>
      <dgm:spPr/>
      <dgm:t>
        <a:bodyPr/>
        <a:lstStyle/>
        <a:p>
          <a:r>
            <a:rPr lang="id-ID" sz="2400" b="1" dirty="0" smtClean="0">
              <a:latin typeface="Agency FB" pitchFamily="34" charset="0"/>
            </a:rPr>
            <a:t>BISNIS</a:t>
          </a:r>
          <a:endParaRPr lang="en-US" sz="2400" b="1" dirty="0">
            <a:latin typeface="Agency FB" pitchFamily="34" charset="0"/>
          </a:endParaRPr>
        </a:p>
      </dgm:t>
    </dgm:pt>
    <dgm:pt modelId="{35492FBD-1D44-4C95-8C22-8EC400BB46D7}" type="parTrans" cxnId="{FF925CB0-BA37-443D-84F8-E4A3466D6136}">
      <dgm:prSet/>
      <dgm:spPr/>
      <dgm:t>
        <a:bodyPr/>
        <a:lstStyle/>
        <a:p>
          <a:endParaRPr lang="en-US"/>
        </a:p>
      </dgm:t>
    </dgm:pt>
    <dgm:pt modelId="{EB137B5C-003B-45F6-9C75-0123DC19373E}" type="sibTrans" cxnId="{FF925CB0-BA37-443D-84F8-E4A3466D6136}">
      <dgm:prSet/>
      <dgm:spPr/>
      <dgm:t>
        <a:bodyPr/>
        <a:lstStyle/>
        <a:p>
          <a:endParaRPr lang="en-US"/>
        </a:p>
      </dgm:t>
    </dgm:pt>
    <dgm:pt modelId="{6546F4C2-848A-43E1-93E9-FCDF6E49AA77}">
      <dgm:prSet phldrT="[Text]" custT="1"/>
      <dgm:spPr/>
      <dgm:t>
        <a:bodyPr/>
        <a:lstStyle/>
        <a:p>
          <a:r>
            <a:rPr lang="id-ID" sz="2400" b="1" dirty="0" smtClean="0">
              <a:latin typeface="Agency FB" pitchFamily="34" charset="0"/>
            </a:rPr>
            <a:t>SASTRA </a:t>
          </a:r>
          <a:endParaRPr lang="en-US" sz="2400" b="1" dirty="0">
            <a:latin typeface="Agency FB" pitchFamily="34" charset="0"/>
          </a:endParaRPr>
        </a:p>
      </dgm:t>
    </dgm:pt>
    <dgm:pt modelId="{DB8CE2AE-62FC-4DC3-BD30-74064F0B4ED4}" type="parTrans" cxnId="{80D5C2BC-E7A5-4C5F-BFB0-0B0DE3D577D3}">
      <dgm:prSet/>
      <dgm:spPr/>
      <dgm:t>
        <a:bodyPr/>
        <a:lstStyle/>
        <a:p>
          <a:endParaRPr lang="en-US"/>
        </a:p>
      </dgm:t>
    </dgm:pt>
    <dgm:pt modelId="{5DD80BF3-6C08-4D85-96A0-A0D1D06C4C84}" type="sibTrans" cxnId="{80D5C2BC-E7A5-4C5F-BFB0-0B0DE3D577D3}">
      <dgm:prSet/>
      <dgm:spPr/>
      <dgm:t>
        <a:bodyPr/>
        <a:lstStyle/>
        <a:p>
          <a:endParaRPr lang="en-US"/>
        </a:p>
      </dgm:t>
    </dgm:pt>
    <dgm:pt modelId="{99FA6B27-F10C-4973-9967-BD380C78A5F8}">
      <dgm:prSet phldrT="[Text]" custT="1"/>
      <dgm:spPr/>
      <dgm:t>
        <a:bodyPr/>
        <a:lstStyle/>
        <a:p>
          <a:r>
            <a:rPr lang="id-ID" sz="1800" b="1" dirty="0" smtClean="0">
              <a:latin typeface="Agency FB" pitchFamily="34" charset="0"/>
            </a:rPr>
            <a:t>KEDOKTERAN</a:t>
          </a:r>
          <a:endParaRPr lang="en-US" sz="1800" b="1" dirty="0">
            <a:latin typeface="Agency FB" pitchFamily="34" charset="0"/>
          </a:endParaRPr>
        </a:p>
      </dgm:t>
    </dgm:pt>
    <dgm:pt modelId="{8B45B735-9684-4A26-B83C-C78033AE0A95}" type="parTrans" cxnId="{B63D698B-1CB0-4156-885E-F3EC913AF257}">
      <dgm:prSet/>
      <dgm:spPr/>
      <dgm:t>
        <a:bodyPr/>
        <a:lstStyle/>
        <a:p>
          <a:endParaRPr lang="en-US"/>
        </a:p>
      </dgm:t>
    </dgm:pt>
    <dgm:pt modelId="{0002B8A3-CCE0-4D8E-BA7A-684407C01752}" type="sibTrans" cxnId="{B63D698B-1CB0-4156-885E-F3EC913AF257}">
      <dgm:prSet/>
      <dgm:spPr/>
      <dgm:t>
        <a:bodyPr/>
        <a:lstStyle/>
        <a:p>
          <a:endParaRPr lang="en-US"/>
        </a:p>
      </dgm:t>
    </dgm:pt>
    <dgm:pt modelId="{AFFDAA08-1F9B-47AB-B422-75AF09376F12}">
      <dgm:prSet phldrT="[Text]" custT="1"/>
      <dgm:spPr/>
      <dgm:t>
        <a:bodyPr/>
        <a:lstStyle/>
        <a:p>
          <a:r>
            <a:rPr lang="id-ID" sz="2400" dirty="0" smtClean="0">
              <a:latin typeface="Agency FB" pitchFamily="34" charset="0"/>
            </a:rPr>
            <a:t>Dia dihukum karena melakukan </a:t>
          </a:r>
          <a:r>
            <a:rPr lang="id-ID" sz="2400" b="1" i="0" dirty="0" smtClean="0">
              <a:solidFill>
                <a:srgbClr val="FFFF00"/>
              </a:solidFill>
              <a:latin typeface="Agency FB" pitchFamily="34" charset="0"/>
            </a:rPr>
            <a:t>tidak pidana</a:t>
          </a:r>
          <a:endParaRPr lang="en-US" sz="2400" b="1" i="0" dirty="0">
            <a:solidFill>
              <a:srgbClr val="FFFF00"/>
            </a:solidFill>
            <a:latin typeface="Agency FB" pitchFamily="34" charset="0"/>
          </a:endParaRPr>
        </a:p>
      </dgm:t>
    </dgm:pt>
    <dgm:pt modelId="{67108C62-10DA-4FD5-9920-81DDBC141FEE}" type="parTrans" cxnId="{769F9041-2E2C-4DB3-A562-31B24ED2B328}">
      <dgm:prSet/>
      <dgm:spPr/>
      <dgm:t>
        <a:bodyPr/>
        <a:lstStyle/>
        <a:p>
          <a:endParaRPr lang="en-US"/>
        </a:p>
      </dgm:t>
    </dgm:pt>
    <dgm:pt modelId="{4FA36670-06C8-44B6-A30E-636AF8CB1200}" type="sibTrans" cxnId="{769F9041-2E2C-4DB3-A562-31B24ED2B328}">
      <dgm:prSet/>
      <dgm:spPr/>
      <dgm:t>
        <a:bodyPr/>
        <a:lstStyle/>
        <a:p>
          <a:endParaRPr lang="en-US"/>
        </a:p>
      </dgm:t>
    </dgm:pt>
    <dgm:pt modelId="{04A2E546-359E-495E-B6DF-F02951F36DC9}">
      <dgm:prSet phldrT="[Text]" custT="1"/>
      <dgm:spPr/>
      <dgm:t>
        <a:bodyPr/>
        <a:lstStyle/>
        <a:p>
          <a:r>
            <a:rPr lang="id-ID" sz="2400" dirty="0" smtClean="0">
              <a:latin typeface="Agency FB" pitchFamily="34" charset="0"/>
            </a:rPr>
            <a:t>Setiap agen akan mendapatkan </a:t>
          </a:r>
          <a:r>
            <a:rPr lang="id-ID" sz="2400" b="1" i="0" dirty="0" smtClean="0">
              <a:solidFill>
                <a:srgbClr val="FFFF00"/>
              </a:solidFill>
              <a:latin typeface="Agency FB" pitchFamily="34" charset="0"/>
            </a:rPr>
            <a:t>rabat</a:t>
          </a:r>
          <a:r>
            <a:rPr lang="id-ID" sz="2400" dirty="0" smtClean="0">
              <a:latin typeface="Agency FB" pitchFamily="34" charset="0"/>
            </a:rPr>
            <a:t> khusus</a:t>
          </a:r>
          <a:endParaRPr lang="en-US" sz="2400" dirty="0">
            <a:latin typeface="Agency FB" pitchFamily="34" charset="0"/>
          </a:endParaRPr>
        </a:p>
      </dgm:t>
    </dgm:pt>
    <dgm:pt modelId="{5D00EEA8-8570-419B-A1ED-5534304832A1}" type="parTrans" cxnId="{F0090602-5916-439E-9643-5CBFB9E57568}">
      <dgm:prSet/>
      <dgm:spPr/>
      <dgm:t>
        <a:bodyPr/>
        <a:lstStyle/>
        <a:p>
          <a:endParaRPr lang="en-US"/>
        </a:p>
      </dgm:t>
    </dgm:pt>
    <dgm:pt modelId="{71849C27-126D-4E17-9FC1-430BA3B4D501}" type="sibTrans" cxnId="{F0090602-5916-439E-9643-5CBFB9E57568}">
      <dgm:prSet/>
      <dgm:spPr/>
      <dgm:t>
        <a:bodyPr/>
        <a:lstStyle/>
        <a:p>
          <a:endParaRPr lang="en-US"/>
        </a:p>
      </dgm:t>
    </dgm:pt>
    <dgm:pt modelId="{9B82D20B-054A-4C72-B750-6A7B1A689B19}">
      <dgm:prSet phldrT="[Text]" custT="1"/>
      <dgm:spPr/>
      <dgm:t>
        <a:bodyPr/>
        <a:lstStyle/>
        <a:p>
          <a:r>
            <a:rPr lang="id-ID" sz="2400" b="1" i="0" dirty="0" smtClean="0">
              <a:solidFill>
                <a:srgbClr val="FFFF00"/>
              </a:solidFill>
              <a:latin typeface="Agency FB" pitchFamily="34" charset="0"/>
            </a:rPr>
            <a:t>Alur</a:t>
          </a:r>
          <a:r>
            <a:rPr lang="id-ID" sz="2400" dirty="0" smtClean="0">
              <a:latin typeface="Agency FB" pitchFamily="34" charset="0"/>
            </a:rPr>
            <a:t> cerita sinetron itu membosankan</a:t>
          </a:r>
          <a:endParaRPr lang="en-US" sz="2400" dirty="0">
            <a:latin typeface="Agency FB" pitchFamily="34" charset="0"/>
          </a:endParaRPr>
        </a:p>
      </dgm:t>
    </dgm:pt>
    <dgm:pt modelId="{8A8B9AC6-4625-4BBE-8064-DC8115D7C11C}" type="parTrans" cxnId="{0BD67900-3BDF-4E0B-953B-1CE395AB6245}">
      <dgm:prSet/>
      <dgm:spPr/>
      <dgm:t>
        <a:bodyPr/>
        <a:lstStyle/>
        <a:p>
          <a:endParaRPr lang="en-US"/>
        </a:p>
      </dgm:t>
    </dgm:pt>
    <dgm:pt modelId="{B77EA785-FE70-40D7-A68B-3521C6A08776}" type="sibTrans" cxnId="{0BD67900-3BDF-4E0B-953B-1CE395AB6245}">
      <dgm:prSet/>
      <dgm:spPr/>
      <dgm:t>
        <a:bodyPr/>
        <a:lstStyle/>
        <a:p>
          <a:endParaRPr lang="en-US"/>
        </a:p>
      </dgm:t>
    </dgm:pt>
    <dgm:pt modelId="{3C21864B-D4F6-421C-BFA2-A70DFCE704C7}">
      <dgm:prSet phldrT="[Text]" custT="1"/>
      <dgm:spPr/>
      <dgm:t>
        <a:bodyPr/>
        <a:lstStyle/>
        <a:p>
          <a:r>
            <a:rPr lang="id-ID" sz="2400" b="1" i="0" dirty="0" smtClean="0">
              <a:solidFill>
                <a:srgbClr val="FFFF00"/>
              </a:solidFill>
              <a:latin typeface="Agency FB" pitchFamily="34" charset="0"/>
            </a:rPr>
            <a:t>Epilepsi </a:t>
          </a:r>
          <a:r>
            <a:rPr lang="id-ID" sz="2400" dirty="0" smtClean="0">
              <a:latin typeface="Agency FB" pitchFamily="34" charset="0"/>
            </a:rPr>
            <a:t>bukan penyakit menular</a:t>
          </a:r>
          <a:endParaRPr lang="en-US" sz="2400" dirty="0">
            <a:latin typeface="Agency FB" pitchFamily="34" charset="0"/>
          </a:endParaRPr>
        </a:p>
      </dgm:t>
    </dgm:pt>
    <dgm:pt modelId="{5FC9276B-D4F8-4B9E-B15A-BE03250C27A7}" type="parTrans" cxnId="{92E6110D-1946-45EF-9948-AA68FD370DB5}">
      <dgm:prSet/>
      <dgm:spPr/>
      <dgm:t>
        <a:bodyPr/>
        <a:lstStyle/>
        <a:p>
          <a:endParaRPr lang="en-US"/>
        </a:p>
      </dgm:t>
    </dgm:pt>
    <dgm:pt modelId="{C81FA564-DB57-4A68-9748-40D9B56BD957}" type="sibTrans" cxnId="{92E6110D-1946-45EF-9948-AA68FD370DB5}">
      <dgm:prSet/>
      <dgm:spPr/>
      <dgm:t>
        <a:bodyPr/>
        <a:lstStyle/>
        <a:p>
          <a:endParaRPr lang="en-US"/>
        </a:p>
      </dgm:t>
    </dgm:pt>
    <dgm:pt modelId="{6740E110-EA7D-4D4C-9A62-551C17DE2BAC}">
      <dgm:prSet phldrT="[Text]" custT="1"/>
      <dgm:spPr/>
      <dgm:t>
        <a:bodyPr/>
        <a:lstStyle/>
        <a:p>
          <a:r>
            <a:rPr lang="id-ID" sz="2400" b="0" dirty="0" smtClean="0">
              <a:latin typeface="Agency FB" pitchFamily="34" charset="0"/>
            </a:rPr>
            <a:t>Dia dihukum karena melakukan </a:t>
          </a:r>
          <a:r>
            <a:rPr lang="id-ID" sz="2400" b="1" dirty="0" smtClean="0">
              <a:solidFill>
                <a:srgbClr val="FFFF00"/>
              </a:solidFill>
              <a:latin typeface="Agency FB" pitchFamily="34" charset="0"/>
            </a:rPr>
            <a:t>penipuan dan penggelapan</a:t>
          </a:r>
          <a:endParaRPr lang="en-US" sz="2400" b="1" dirty="0">
            <a:solidFill>
              <a:srgbClr val="FFFF00"/>
            </a:solidFill>
            <a:latin typeface="Agency FB" pitchFamily="34" charset="0"/>
          </a:endParaRPr>
        </a:p>
      </dgm:t>
    </dgm:pt>
    <dgm:pt modelId="{1D517C74-1A0F-45B4-ADD8-429A8265B092}" type="parTrans" cxnId="{2B29974E-434A-4BCD-9DB2-8036A407CB1E}">
      <dgm:prSet/>
      <dgm:spPr/>
      <dgm:t>
        <a:bodyPr/>
        <a:lstStyle/>
        <a:p>
          <a:endParaRPr lang="en-US"/>
        </a:p>
      </dgm:t>
    </dgm:pt>
    <dgm:pt modelId="{57276A4A-79E3-4F48-B54A-3A77B4B4971C}" type="sibTrans" cxnId="{2B29974E-434A-4BCD-9DB2-8036A407CB1E}">
      <dgm:prSet/>
      <dgm:spPr/>
      <dgm:t>
        <a:bodyPr/>
        <a:lstStyle/>
        <a:p>
          <a:endParaRPr lang="en-US"/>
        </a:p>
      </dgm:t>
    </dgm:pt>
    <dgm:pt modelId="{C3463DE3-D8C2-4D3A-B56E-FC3840A1AD70}">
      <dgm:prSet phldrT="[Text]" custT="1"/>
      <dgm:spPr/>
      <dgm:t>
        <a:bodyPr/>
        <a:lstStyle/>
        <a:p>
          <a:r>
            <a:rPr lang="id-ID" sz="2400" dirty="0" smtClean="0">
              <a:latin typeface="Agency FB" pitchFamily="34" charset="0"/>
            </a:rPr>
            <a:t>Setiap agen akan pendapatkan </a:t>
          </a:r>
          <a:r>
            <a:rPr lang="id-ID" sz="2400" b="1" dirty="0" smtClean="0">
              <a:solidFill>
                <a:srgbClr val="FFFF00"/>
              </a:solidFill>
              <a:latin typeface="Agency FB" pitchFamily="34" charset="0"/>
            </a:rPr>
            <a:t>potongan </a:t>
          </a:r>
          <a:r>
            <a:rPr lang="id-ID" sz="2400" dirty="0" smtClean="0">
              <a:latin typeface="Agency FB" pitchFamily="34" charset="0"/>
            </a:rPr>
            <a:t>khusus</a:t>
          </a:r>
          <a:endParaRPr lang="en-US" sz="2400" dirty="0">
            <a:latin typeface="Agency FB" pitchFamily="34" charset="0"/>
          </a:endParaRPr>
        </a:p>
      </dgm:t>
    </dgm:pt>
    <dgm:pt modelId="{9990AA9F-962C-4DCA-9607-C748489B56AF}" type="parTrans" cxnId="{8A509E9E-EF74-4258-925D-150A63AB49E0}">
      <dgm:prSet/>
      <dgm:spPr/>
      <dgm:t>
        <a:bodyPr/>
        <a:lstStyle/>
        <a:p>
          <a:endParaRPr lang="en-US"/>
        </a:p>
      </dgm:t>
    </dgm:pt>
    <dgm:pt modelId="{BC4853ED-507C-46B6-A961-6367407E00DA}" type="sibTrans" cxnId="{8A509E9E-EF74-4258-925D-150A63AB49E0}">
      <dgm:prSet/>
      <dgm:spPr/>
      <dgm:t>
        <a:bodyPr/>
        <a:lstStyle/>
        <a:p>
          <a:endParaRPr lang="en-US"/>
        </a:p>
      </dgm:t>
    </dgm:pt>
    <dgm:pt modelId="{EA33207B-CAB3-4A06-849B-C2D994B4A0EB}">
      <dgm:prSet phldrT="[Text]" custT="1"/>
      <dgm:spPr/>
      <dgm:t>
        <a:bodyPr/>
        <a:lstStyle/>
        <a:p>
          <a:r>
            <a:rPr lang="id-ID" sz="2400" b="1" dirty="0" smtClean="0">
              <a:solidFill>
                <a:srgbClr val="FFFF00"/>
              </a:solidFill>
              <a:latin typeface="Agency FB" pitchFamily="34" charset="0"/>
            </a:rPr>
            <a:t>Jalan cerita </a:t>
          </a:r>
          <a:r>
            <a:rPr lang="id-ID" sz="2400" dirty="0" smtClean="0">
              <a:latin typeface="Agency FB" pitchFamily="34" charset="0"/>
            </a:rPr>
            <a:t>sinetron itu membosankan</a:t>
          </a:r>
          <a:endParaRPr lang="en-US" sz="2400" dirty="0">
            <a:latin typeface="Agency FB" pitchFamily="34" charset="0"/>
          </a:endParaRPr>
        </a:p>
      </dgm:t>
    </dgm:pt>
    <dgm:pt modelId="{5FF0F1D6-274D-4548-A4D8-D2E1FD3E1110}" type="parTrans" cxnId="{9FCBCBBC-8D17-4D03-98D6-FB347BE34F5F}">
      <dgm:prSet/>
      <dgm:spPr/>
      <dgm:t>
        <a:bodyPr/>
        <a:lstStyle/>
        <a:p>
          <a:endParaRPr lang="en-US"/>
        </a:p>
      </dgm:t>
    </dgm:pt>
    <dgm:pt modelId="{FD9DAD34-F1BB-400B-8BAE-A8D1B3C46FB1}" type="sibTrans" cxnId="{9FCBCBBC-8D17-4D03-98D6-FB347BE34F5F}">
      <dgm:prSet/>
      <dgm:spPr/>
      <dgm:t>
        <a:bodyPr/>
        <a:lstStyle/>
        <a:p>
          <a:endParaRPr lang="en-US"/>
        </a:p>
      </dgm:t>
    </dgm:pt>
    <dgm:pt modelId="{1E858D0E-B3B0-49BA-B905-B221CC21DD5C}">
      <dgm:prSet phldrT="[Text]" custT="1"/>
      <dgm:spPr/>
      <dgm:t>
        <a:bodyPr/>
        <a:lstStyle/>
        <a:p>
          <a:r>
            <a:rPr lang="id-ID" sz="2400" b="1" dirty="0" smtClean="0">
              <a:solidFill>
                <a:srgbClr val="FFFF00"/>
              </a:solidFill>
              <a:latin typeface="Agency FB" pitchFamily="34" charset="0"/>
            </a:rPr>
            <a:t>Ayan </a:t>
          </a:r>
          <a:r>
            <a:rPr lang="id-ID" sz="2400" dirty="0" smtClean="0">
              <a:latin typeface="Agency FB" pitchFamily="34" charset="0"/>
            </a:rPr>
            <a:t>bukan penyakit menular</a:t>
          </a:r>
          <a:endParaRPr lang="en-US" sz="2400" dirty="0">
            <a:latin typeface="Agency FB" pitchFamily="34" charset="0"/>
          </a:endParaRPr>
        </a:p>
      </dgm:t>
    </dgm:pt>
    <dgm:pt modelId="{EDC49171-7783-4D88-850C-DA84EF473ABA}" type="sibTrans" cxnId="{C986084D-1E67-4ACF-A345-867E0E664FC7}">
      <dgm:prSet/>
      <dgm:spPr/>
      <dgm:t>
        <a:bodyPr/>
        <a:lstStyle/>
        <a:p>
          <a:endParaRPr lang="en-US"/>
        </a:p>
      </dgm:t>
    </dgm:pt>
    <dgm:pt modelId="{6691C9D7-D70E-4CBB-BEC1-529A96E635F0}" type="parTrans" cxnId="{C986084D-1E67-4ACF-A345-867E0E664FC7}">
      <dgm:prSet/>
      <dgm:spPr/>
      <dgm:t>
        <a:bodyPr/>
        <a:lstStyle/>
        <a:p>
          <a:endParaRPr lang="en-US"/>
        </a:p>
      </dgm:t>
    </dgm:pt>
    <dgm:pt modelId="{AC7EC087-8965-4142-BA0E-BB4D77A1A360}" type="pres">
      <dgm:prSet presAssocID="{5900CAB5-D3E7-4CC6-BC18-84FA761F2EF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1F7A823-B53E-4D6A-BBCE-C0528CC5904E}" type="pres">
      <dgm:prSet presAssocID="{87495DC3-A240-49A5-ADE9-59BD67EE96BA}" presName="root1" presStyleCnt="0"/>
      <dgm:spPr/>
    </dgm:pt>
    <dgm:pt modelId="{E641041B-DD29-4E64-89E7-6DC1B2838C3E}" type="pres">
      <dgm:prSet presAssocID="{87495DC3-A240-49A5-ADE9-59BD67EE96BA}" presName="LevelOneTextNode" presStyleLbl="node0" presStyleIdx="0" presStyleCnt="1" custScaleY="364135" custLinFactX="-20112" custLinFactNeighborX="-100000" custLinFactNeighborY="-2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987431-381C-41DB-B9A1-F61FEFF55FAE}" type="pres">
      <dgm:prSet presAssocID="{87495DC3-A240-49A5-ADE9-59BD67EE96BA}" presName="level2hierChild" presStyleCnt="0"/>
      <dgm:spPr/>
    </dgm:pt>
    <dgm:pt modelId="{0651133E-92B0-40BA-A02E-DC77A973A5F1}" type="pres">
      <dgm:prSet presAssocID="{770B57C2-BAC0-4E5C-BAE9-1619A33983C2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6274DF66-E21A-4C92-B9F4-95914FD393B9}" type="pres">
      <dgm:prSet presAssocID="{770B57C2-BAC0-4E5C-BAE9-1619A33983C2}" presName="connTx" presStyleLbl="parChTrans1D2" presStyleIdx="0" presStyleCnt="2"/>
      <dgm:spPr/>
      <dgm:t>
        <a:bodyPr/>
        <a:lstStyle/>
        <a:p>
          <a:endParaRPr lang="en-US"/>
        </a:p>
      </dgm:t>
    </dgm:pt>
    <dgm:pt modelId="{F52C83F0-3608-4D59-A0AD-579B223F733C}" type="pres">
      <dgm:prSet presAssocID="{E1A00F4D-97DD-4016-A5EC-D8F149BD761D}" presName="root2" presStyleCnt="0"/>
      <dgm:spPr/>
    </dgm:pt>
    <dgm:pt modelId="{DB1FA732-3F02-4FAB-99BA-E048523BBD85}" type="pres">
      <dgm:prSet presAssocID="{E1A00F4D-97DD-4016-A5EC-D8F149BD761D}" presName="LevelTwoTextNode" presStyleLbl="node2" presStyleIdx="0" presStyleCnt="2" custLinFactNeighborX="-9721" custLinFactNeighborY="165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3DEAD6-89E8-4E1B-AF84-F5947D74D5CE}" type="pres">
      <dgm:prSet presAssocID="{E1A00F4D-97DD-4016-A5EC-D8F149BD761D}" presName="level3hierChild" presStyleCnt="0"/>
      <dgm:spPr/>
    </dgm:pt>
    <dgm:pt modelId="{DA4BD04F-F3BA-4448-9FC9-05B219F13184}" type="pres">
      <dgm:prSet presAssocID="{C25D83F3-A280-4D59-A861-663C69EB410C}" presName="conn2-1" presStyleLbl="parChTrans1D3" presStyleIdx="0" presStyleCnt="8"/>
      <dgm:spPr/>
      <dgm:t>
        <a:bodyPr/>
        <a:lstStyle/>
        <a:p>
          <a:endParaRPr lang="en-US"/>
        </a:p>
      </dgm:t>
    </dgm:pt>
    <dgm:pt modelId="{D8D1E397-07B8-4B3A-8CF0-1A016BFA97C6}" type="pres">
      <dgm:prSet presAssocID="{C25D83F3-A280-4D59-A861-663C69EB410C}" presName="connTx" presStyleLbl="parChTrans1D3" presStyleIdx="0" presStyleCnt="8"/>
      <dgm:spPr/>
      <dgm:t>
        <a:bodyPr/>
        <a:lstStyle/>
        <a:p>
          <a:endParaRPr lang="en-US"/>
        </a:p>
      </dgm:t>
    </dgm:pt>
    <dgm:pt modelId="{C2437704-19A1-4F18-9FBA-4FB0FD588F9F}" type="pres">
      <dgm:prSet presAssocID="{16193E81-1808-4C91-986C-1E8CA3B33956}" presName="root2" presStyleCnt="0"/>
      <dgm:spPr/>
    </dgm:pt>
    <dgm:pt modelId="{BC31A37B-4DD4-4114-9D99-35B6B01B226D}" type="pres">
      <dgm:prSet presAssocID="{16193E81-1808-4C91-986C-1E8CA3B33956}" presName="LevelTwoTextNode" presStyleLbl="node3" presStyleIdx="0" presStyleCnt="8" custLinFactNeighborX="-25760" custLinFactNeighborY="-436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34AAC0-3DCF-4EBE-A352-EB04D15C6FBA}" type="pres">
      <dgm:prSet presAssocID="{16193E81-1808-4C91-986C-1E8CA3B33956}" presName="level3hierChild" presStyleCnt="0"/>
      <dgm:spPr/>
    </dgm:pt>
    <dgm:pt modelId="{F0A580F1-5544-455B-9030-0B5033B6720F}" type="pres">
      <dgm:prSet presAssocID="{67108C62-10DA-4FD5-9920-81DDBC141FEE}" presName="conn2-1" presStyleLbl="parChTrans1D4" presStyleIdx="0" presStyleCnt="8"/>
      <dgm:spPr/>
      <dgm:t>
        <a:bodyPr/>
        <a:lstStyle/>
        <a:p>
          <a:endParaRPr lang="en-US"/>
        </a:p>
      </dgm:t>
    </dgm:pt>
    <dgm:pt modelId="{135991E9-1237-43CA-964A-275116A04285}" type="pres">
      <dgm:prSet presAssocID="{67108C62-10DA-4FD5-9920-81DDBC141FEE}" presName="connTx" presStyleLbl="parChTrans1D4" presStyleIdx="0" presStyleCnt="8"/>
      <dgm:spPr/>
      <dgm:t>
        <a:bodyPr/>
        <a:lstStyle/>
        <a:p>
          <a:endParaRPr lang="en-US"/>
        </a:p>
      </dgm:t>
    </dgm:pt>
    <dgm:pt modelId="{1D00D84B-4789-48DC-BD7E-9B799ECC5FA4}" type="pres">
      <dgm:prSet presAssocID="{AFFDAA08-1F9B-47AB-B422-75AF09376F12}" presName="root2" presStyleCnt="0"/>
      <dgm:spPr/>
    </dgm:pt>
    <dgm:pt modelId="{164B8D7A-90E3-485D-8D46-43AE7076B37E}" type="pres">
      <dgm:prSet presAssocID="{AFFDAA08-1F9B-47AB-B422-75AF09376F12}" presName="LevelTwoTextNode" presStyleLbl="node4" presStyleIdx="0" presStyleCnt="8" custScaleX="343288" custScaleY="120375" custLinFactNeighborX="-479" custLinFactNeighborY="-436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59B4EF-2ADC-4DBE-9956-2A777751D54F}" type="pres">
      <dgm:prSet presAssocID="{AFFDAA08-1F9B-47AB-B422-75AF09376F12}" presName="level3hierChild" presStyleCnt="0"/>
      <dgm:spPr/>
    </dgm:pt>
    <dgm:pt modelId="{BD7509BC-6BDD-40A8-A4B6-425202223FBB}" type="pres">
      <dgm:prSet presAssocID="{5F7ECCC4-9546-45A4-BBF1-398078DBA88D}" presName="conn2-1" presStyleLbl="parChTrans1D3" presStyleIdx="1" presStyleCnt="8"/>
      <dgm:spPr/>
      <dgm:t>
        <a:bodyPr/>
        <a:lstStyle/>
        <a:p>
          <a:endParaRPr lang="en-US"/>
        </a:p>
      </dgm:t>
    </dgm:pt>
    <dgm:pt modelId="{3E398DDC-1DC1-4072-92E6-CE87085F5E5F}" type="pres">
      <dgm:prSet presAssocID="{5F7ECCC4-9546-45A4-BBF1-398078DBA88D}" presName="connTx" presStyleLbl="parChTrans1D3" presStyleIdx="1" presStyleCnt="8"/>
      <dgm:spPr/>
      <dgm:t>
        <a:bodyPr/>
        <a:lstStyle/>
        <a:p>
          <a:endParaRPr lang="en-US"/>
        </a:p>
      </dgm:t>
    </dgm:pt>
    <dgm:pt modelId="{C7429FF3-66D0-4618-B9AF-8E16A7A42BDC}" type="pres">
      <dgm:prSet presAssocID="{7BD71518-0EC2-4E48-92CD-6F524A1EF352}" presName="root2" presStyleCnt="0"/>
      <dgm:spPr/>
    </dgm:pt>
    <dgm:pt modelId="{DD8F40AF-B709-4631-BD54-EC74E16DFE8A}" type="pres">
      <dgm:prSet presAssocID="{7BD71518-0EC2-4E48-92CD-6F524A1EF352}" presName="LevelTwoTextNode" presStyleLbl="node3" presStyleIdx="1" presStyleCnt="8" custLinFactNeighborX="-25760" custLinFactNeighborY="-412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9BDAD9-15BC-4174-8167-BC5A2CB27638}" type="pres">
      <dgm:prSet presAssocID="{7BD71518-0EC2-4E48-92CD-6F524A1EF352}" presName="level3hierChild" presStyleCnt="0"/>
      <dgm:spPr/>
    </dgm:pt>
    <dgm:pt modelId="{E11E85A5-0C81-4256-8B88-DF52DFFDA672}" type="pres">
      <dgm:prSet presAssocID="{5D00EEA8-8570-419B-A1ED-5534304832A1}" presName="conn2-1" presStyleLbl="parChTrans1D4" presStyleIdx="1" presStyleCnt="8"/>
      <dgm:spPr/>
      <dgm:t>
        <a:bodyPr/>
        <a:lstStyle/>
        <a:p>
          <a:endParaRPr lang="en-US"/>
        </a:p>
      </dgm:t>
    </dgm:pt>
    <dgm:pt modelId="{100FE273-02E5-46B8-8659-C207140D77BB}" type="pres">
      <dgm:prSet presAssocID="{5D00EEA8-8570-419B-A1ED-5534304832A1}" presName="connTx" presStyleLbl="parChTrans1D4" presStyleIdx="1" presStyleCnt="8"/>
      <dgm:spPr/>
      <dgm:t>
        <a:bodyPr/>
        <a:lstStyle/>
        <a:p>
          <a:endParaRPr lang="en-US"/>
        </a:p>
      </dgm:t>
    </dgm:pt>
    <dgm:pt modelId="{6CF8FED6-B342-40B8-B430-EBDFF919C463}" type="pres">
      <dgm:prSet presAssocID="{04A2E546-359E-495E-B6DF-F02951F36DC9}" presName="root2" presStyleCnt="0"/>
      <dgm:spPr/>
    </dgm:pt>
    <dgm:pt modelId="{7D49BA90-0BC2-4F3B-AEBF-3E2CDE192D35}" type="pres">
      <dgm:prSet presAssocID="{04A2E546-359E-495E-B6DF-F02951F36DC9}" presName="LevelTwoTextNode" presStyleLbl="node4" presStyleIdx="1" presStyleCnt="8" custScaleX="343288" custScaleY="120375" custLinFactNeighborX="-479" custLinFactNeighborY="-412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D0DA15-1480-424D-B247-DABB8B9859A5}" type="pres">
      <dgm:prSet presAssocID="{04A2E546-359E-495E-B6DF-F02951F36DC9}" presName="level3hierChild" presStyleCnt="0"/>
      <dgm:spPr/>
    </dgm:pt>
    <dgm:pt modelId="{4B27FB14-54A0-4F80-97F3-27BA0388D648}" type="pres">
      <dgm:prSet presAssocID="{5D64EBE1-A618-40C6-B887-DB360E4C0C1C}" presName="conn2-1" presStyleLbl="parChTrans1D3" presStyleIdx="2" presStyleCnt="8"/>
      <dgm:spPr/>
      <dgm:t>
        <a:bodyPr/>
        <a:lstStyle/>
        <a:p>
          <a:endParaRPr lang="en-US"/>
        </a:p>
      </dgm:t>
    </dgm:pt>
    <dgm:pt modelId="{E750CC8B-9151-4D38-BCAF-A98D8C6AB9CD}" type="pres">
      <dgm:prSet presAssocID="{5D64EBE1-A618-40C6-B887-DB360E4C0C1C}" presName="connTx" presStyleLbl="parChTrans1D3" presStyleIdx="2" presStyleCnt="8"/>
      <dgm:spPr/>
      <dgm:t>
        <a:bodyPr/>
        <a:lstStyle/>
        <a:p>
          <a:endParaRPr lang="en-US"/>
        </a:p>
      </dgm:t>
    </dgm:pt>
    <dgm:pt modelId="{1C492973-1B2D-402E-B0B0-F12E768361D2}" type="pres">
      <dgm:prSet presAssocID="{63FB16E4-C0E9-4B08-9119-6D95C597C6A8}" presName="root2" presStyleCnt="0"/>
      <dgm:spPr/>
    </dgm:pt>
    <dgm:pt modelId="{5D31AE59-53E0-4436-B607-43BBDB7180D9}" type="pres">
      <dgm:prSet presAssocID="{63FB16E4-C0E9-4B08-9119-6D95C597C6A8}" presName="LevelTwoTextNode" presStyleLbl="node3" presStyleIdx="2" presStyleCnt="8" custLinFactNeighborX="-25760" custLinFactNeighborY="-424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B7F5A9-A259-4F38-9CCA-EFE85D539E44}" type="pres">
      <dgm:prSet presAssocID="{63FB16E4-C0E9-4B08-9119-6D95C597C6A8}" presName="level3hierChild" presStyleCnt="0"/>
      <dgm:spPr/>
    </dgm:pt>
    <dgm:pt modelId="{77D4CCD0-F884-40BF-A109-C78112D41B8C}" type="pres">
      <dgm:prSet presAssocID="{8A8B9AC6-4625-4BBE-8064-DC8115D7C11C}" presName="conn2-1" presStyleLbl="parChTrans1D4" presStyleIdx="2" presStyleCnt="8"/>
      <dgm:spPr/>
      <dgm:t>
        <a:bodyPr/>
        <a:lstStyle/>
        <a:p>
          <a:endParaRPr lang="en-US"/>
        </a:p>
      </dgm:t>
    </dgm:pt>
    <dgm:pt modelId="{23DCAB85-B724-4C50-BCAD-D63E63DA361B}" type="pres">
      <dgm:prSet presAssocID="{8A8B9AC6-4625-4BBE-8064-DC8115D7C11C}" presName="connTx" presStyleLbl="parChTrans1D4" presStyleIdx="2" presStyleCnt="8"/>
      <dgm:spPr/>
      <dgm:t>
        <a:bodyPr/>
        <a:lstStyle/>
        <a:p>
          <a:endParaRPr lang="en-US"/>
        </a:p>
      </dgm:t>
    </dgm:pt>
    <dgm:pt modelId="{C765715D-CCA0-44DE-BA29-C42207AD5367}" type="pres">
      <dgm:prSet presAssocID="{9B82D20B-054A-4C72-B750-6A7B1A689B19}" presName="root2" presStyleCnt="0"/>
      <dgm:spPr/>
    </dgm:pt>
    <dgm:pt modelId="{368C9AFD-EAB3-4F6C-AC5A-F3CBF07EF796}" type="pres">
      <dgm:prSet presAssocID="{9B82D20B-054A-4C72-B750-6A7B1A689B19}" presName="LevelTwoTextNode" presStyleLbl="node4" presStyleIdx="2" presStyleCnt="8" custScaleX="343288" custLinFactNeighborX="-479" custLinFactNeighborY="-389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73E436-AC5F-477F-8662-92668C7B9AA2}" type="pres">
      <dgm:prSet presAssocID="{9B82D20B-054A-4C72-B750-6A7B1A689B19}" presName="level3hierChild" presStyleCnt="0"/>
      <dgm:spPr/>
    </dgm:pt>
    <dgm:pt modelId="{01CA0E2B-D694-4F72-A4D4-4111C63097AA}" type="pres">
      <dgm:prSet presAssocID="{4C8D8A30-854B-46F6-9398-503AAF096252}" presName="conn2-1" presStyleLbl="parChTrans1D3" presStyleIdx="3" presStyleCnt="8"/>
      <dgm:spPr/>
      <dgm:t>
        <a:bodyPr/>
        <a:lstStyle/>
        <a:p>
          <a:endParaRPr lang="en-US"/>
        </a:p>
      </dgm:t>
    </dgm:pt>
    <dgm:pt modelId="{E9D6346B-BE41-46E7-9877-A797277A7A4A}" type="pres">
      <dgm:prSet presAssocID="{4C8D8A30-854B-46F6-9398-503AAF096252}" presName="connTx" presStyleLbl="parChTrans1D3" presStyleIdx="3" presStyleCnt="8"/>
      <dgm:spPr/>
      <dgm:t>
        <a:bodyPr/>
        <a:lstStyle/>
        <a:p>
          <a:endParaRPr lang="en-US"/>
        </a:p>
      </dgm:t>
    </dgm:pt>
    <dgm:pt modelId="{F8DF0816-48D9-4F29-88C8-5148B5711E10}" type="pres">
      <dgm:prSet presAssocID="{59B9A82E-3E21-47CE-8364-A542D35A9F16}" presName="root2" presStyleCnt="0"/>
      <dgm:spPr/>
    </dgm:pt>
    <dgm:pt modelId="{9AFFD205-B569-4A2F-B97B-D22AE6D2DD24}" type="pres">
      <dgm:prSet presAssocID="{59B9A82E-3E21-47CE-8364-A542D35A9F16}" presName="LevelTwoTextNode" presStyleLbl="node3" presStyleIdx="3" presStyleCnt="8" custLinFactNeighborX="-25760" custLinFactNeighborY="-335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7FAFC6-D491-4863-BC42-A1B4A44C9961}" type="pres">
      <dgm:prSet presAssocID="{59B9A82E-3E21-47CE-8364-A542D35A9F16}" presName="level3hierChild" presStyleCnt="0"/>
      <dgm:spPr/>
    </dgm:pt>
    <dgm:pt modelId="{A0E43E27-F714-4EF1-B3B0-38E46EF76CB1}" type="pres">
      <dgm:prSet presAssocID="{5FC9276B-D4F8-4B9E-B15A-BE03250C27A7}" presName="conn2-1" presStyleLbl="parChTrans1D4" presStyleIdx="3" presStyleCnt="8"/>
      <dgm:spPr/>
      <dgm:t>
        <a:bodyPr/>
        <a:lstStyle/>
        <a:p>
          <a:endParaRPr lang="en-US"/>
        </a:p>
      </dgm:t>
    </dgm:pt>
    <dgm:pt modelId="{19EAFB2F-7485-4AC9-974B-3C86F7967A7C}" type="pres">
      <dgm:prSet presAssocID="{5FC9276B-D4F8-4B9E-B15A-BE03250C27A7}" presName="connTx" presStyleLbl="parChTrans1D4" presStyleIdx="3" presStyleCnt="8"/>
      <dgm:spPr/>
      <dgm:t>
        <a:bodyPr/>
        <a:lstStyle/>
        <a:p>
          <a:endParaRPr lang="en-US"/>
        </a:p>
      </dgm:t>
    </dgm:pt>
    <dgm:pt modelId="{BCAF4095-FCC6-4B78-BE32-710A62FEEC57}" type="pres">
      <dgm:prSet presAssocID="{3C21864B-D4F6-421C-BFA2-A70DFCE704C7}" presName="root2" presStyleCnt="0"/>
      <dgm:spPr/>
    </dgm:pt>
    <dgm:pt modelId="{5D313E4F-A9CE-4D71-90F7-CBA948170AC7}" type="pres">
      <dgm:prSet presAssocID="{3C21864B-D4F6-421C-BFA2-A70DFCE704C7}" presName="LevelTwoTextNode" presStyleLbl="node4" presStyleIdx="3" presStyleCnt="8" custScaleX="343288" custLinFactNeighborX="-479" custLinFactNeighborY="-299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61B0AC-A846-4042-9E95-92BF23184777}" type="pres">
      <dgm:prSet presAssocID="{3C21864B-D4F6-421C-BFA2-A70DFCE704C7}" presName="level3hierChild" presStyleCnt="0"/>
      <dgm:spPr/>
    </dgm:pt>
    <dgm:pt modelId="{41432331-FE90-47D6-A16A-9A6361D028E3}" type="pres">
      <dgm:prSet presAssocID="{8D0EAA93-CBD7-4117-A3FD-69B0A84AAE31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0905F20D-C852-467F-B6F1-3F7C7DB8AA6F}" type="pres">
      <dgm:prSet presAssocID="{8D0EAA93-CBD7-4117-A3FD-69B0A84AAE31}" presName="connTx" presStyleLbl="parChTrans1D2" presStyleIdx="1" presStyleCnt="2"/>
      <dgm:spPr/>
      <dgm:t>
        <a:bodyPr/>
        <a:lstStyle/>
        <a:p>
          <a:endParaRPr lang="en-US"/>
        </a:p>
      </dgm:t>
    </dgm:pt>
    <dgm:pt modelId="{3C7480D8-7F0C-48AF-A17E-C80D0D566442}" type="pres">
      <dgm:prSet presAssocID="{2DCA35C0-6F58-47A2-A008-C221FF94FCBA}" presName="root2" presStyleCnt="0"/>
      <dgm:spPr/>
    </dgm:pt>
    <dgm:pt modelId="{282EA057-C69A-48DC-AD7C-786504467787}" type="pres">
      <dgm:prSet presAssocID="{2DCA35C0-6F58-47A2-A008-C221FF94FCBA}" presName="LevelTwoTextNode" presStyleLbl="node2" presStyleIdx="1" presStyleCnt="2" custLinFactNeighborX="-16608" custLinFactNeighborY="-195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3C4ECC-C1EC-4854-B5BD-CB5D0E70B153}" type="pres">
      <dgm:prSet presAssocID="{2DCA35C0-6F58-47A2-A008-C221FF94FCBA}" presName="level3hierChild" presStyleCnt="0"/>
      <dgm:spPr/>
    </dgm:pt>
    <dgm:pt modelId="{A6509E80-CD67-485E-ADC2-80E6AB4B0040}" type="pres">
      <dgm:prSet presAssocID="{4A885B19-C25F-47AA-88C9-CB6488D4E91B}" presName="conn2-1" presStyleLbl="parChTrans1D3" presStyleIdx="4" presStyleCnt="8"/>
      <dgm:spPr/>
      <dgm:t>
        <a:bodyPr/>
        <a:lstStyle/>
        <a:p>
          <a:endParaRPr lang="en-US"/>
        </a:p>
      </dgm:t>
    </dgm:pt>
    <dgm:pt modelId="{5EFFC7B6-11B4-41BE-8DC5-AA322CBE710C}" type="pres">
      <dgm:prSet presAssocID="{4A885B19-C25F-47AA-88C9-CB6488D4E91B}" presName="connTx" presStyleLbl="parChTrans1D3" presStyleIdx="4" presStyleCnt="8"/>
      <dgm:spPr/>
      <dgm:t>
        <a:bodyPr/>
        <a:lstStyle/>
        <a:p>
          <a:endParaRPr lang="en-US"/>
        </a:p>
      </dgm:t>
    </dgm:pt>
    <dgm:pt modelId="{E8D2C144-1515-47B4-BAD4-543A6358974E}" type="pres">
      <dgm:prSet presAssocID="{4B9F7ABA-2692-4687-B6A4-DEB63D48BDCA}" presName="root2" presStyleCnt="0"/>
      <dgm:spPr/>
    </dgm:pt>
    <dgm:pt modelId="{44ABD41D-2348-463E-8B05-7AC0AFE6BC10}" type="pres">
      <dgm:prSet presAssocID="{4B9F7ABA-2692-4687-B6A4-DEB63D48BDCA}" presName="LevelTwoTextNode" presStyleLbl="node3" presStyleIdx="4" presStyleCnt="8" custLinFactNeighborX="-25760" custLinFactNeighborY="341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77786E-4645-4905-A584-0F0EC23BC7F7}" type="pres">
      <dgm:prSet presAssocID="{4B9F7ABA-2692-4687-B6A4-DEB63D48BDCA}" presName="level3hierChild" presStyleCnt="0"/>
      <dgm:spPr/>
    </dgm:pt>
    <dgm:pt modelId="{6FECD2B9-2A0A-4D43-93BB-301610F98C9A}" type="pres">
      <dgm:prSet presAssocID="{1D517C74-1A0F-45B4-ADD8-429A8265B092}" presName="conn2-1" presStyleLbl="parChTrans1D4" presStyleIdx="4" presStyleCnt="8"/>
      <dgm:spPr/>
      <dgm:t>
        <a:bodyPr/>
        <a:lstStyle/>
        <a:p>
          <a:endParaRPr lang="en-US"/>
        </a:p>
      </dgm:t>
    </dgm:pt>
    <dgm:pt modelId="{BD983FCA-4BE0-4DD1-98C2-2A6E121B95D7}" type="pres">
      <dgm:prSet presAssocID="{1D517C74-1A0F-45B4-ADD8-429A8265B092}" presName="connTx" presStyleLbl="parChTrans1D4" presStyleIdx="4" presStyleCnt="8"/>
      <dgm:spPr/>
      <dgm:t>
        <a:bodyPr/>
        <a:lstStyle/>
        <a:p>
          <a:endParaRPr lang="en-US"/>
        </a:p>
      </dgm:t>
    </dgm:pt>
    <dgm:pt modelId="{920439A4-627F-4F4D-B6C0-48B216785AF6}" type="pres">
      <dgm:prSet presAssocID="{6740E110-EA7D-4D4C-9A62-551C17DE2BAC}" presName="root2" presStyleCnt="0"/>
      <dgm:spPr/>
    </dgm:pt>
    <dgm:pt modelId="{9E6D6E07-5BC1-4D3E-9A1F-C7A994E51B7E}" type="pres">
      <dgm:prSet presAssocID="{6740E110-EA7D-4D4C-9A62-551C17DE2BAC}" presName="LevelTwoTextNode" presStyleLbl="node4" presStyleIdx="4" presStyleCnt="8" custScaleX="343288" custScaleY="120375" custLinFactNeighborX="-479" custLinFactNeighborY="305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2901ED-EF85-4D9A-BF74-DC9121F50ADA}" type="pres">
      <dgm:prSet presAssocID="{6740E110-EA7D-4D4C-9A62-551C17DE2BAC}" presName="level3hierChild" presStyleCnt="0"/>
      <dgm:spPr/>
    </dgm:pt>
    <dgm:pt modelId="{BEF1E8D6-2892-4011-BB3C-0A30C858B9CB}" type="pres">
      <dgm:prSet presAssocID="{35492FBD-1D44-4C95-8C22-8EC400BB46D7}" presName="conn2-1" presStyleLbl="parChTrans1D3" presStyleIdx="5" presStyleCnt="8"/>
      <dgm:spPr/>
      <dgm:t>
        <a:bodyPr/>
        <a:lstStyle/>
        <a:p>
          <a:endParaRPr lang="en-US"/>
        </a:p>
      </dgm:t>
    </dgm:pt>
    <dgm:pt modelId="{63500DE5-64F8-422D-9B61-9CE9F890E542}" type="pres">
      <dgm:prSet presAssocID="{35492FBD-1D44-4C95-8C22-8EC400BB46D7}" presName="connTx" presStyleLbl="parChTrans1D3" presStyleIdx="5" presStyleCnt="8"/>
      <dgm:spPr/>
      <dgm:t>
        <a:bodyPr/>
        <a:lstStyle/>
        <a:p>
          <a:endParaRPr lang="en-US"/>
        </a:p>
      </dgm:t>
    </dgm:pt>
    <dgm:pt modelId="{D12747CD-6807-48CA-B76E-23E17F94765E}" type="pres">
      <dgm:prSet presAssocID="{783DFB66-8032-4725-B7EE-DCC8266EA2F8}" presName="root2" presStyleCnt="0"/>
      <dgm:spPr/>
    </dgm:pt>
    <dgm:pt modelId="{75CA3175-4C09-463C-86DE-5FE9F598A016}" type="pres">
      <dgm:prSet presAssocID="{783DFB66-8032-4725-B7EE-DCC8266EA2F8}" presName="LevelTwoTextNode" presStyleLbl="node3" presStyleIdx="5" presStyleCnt="8" custLinFactNeighborX="-25760" custLinFactNeighborY="328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2F7FEA-0F0D-41C8-AC1D-DE5060F75A02}" type="pres">
      <dgm:prSet presAssocID="{783DFB66-8032-4725-B7EE-DCC8266EA2F8}" presName="level3hierChild" presStyleCnt="0"/>
      <dgm:spPr/>
    </dgm:pt>
    <dgm:pt modelId="{64C30D8C-294E-4632-974E-63B1D3C553F2}" type="pres">
      <dgm:prSet presAssocID="{9990AA9F-962C-4DCA-9607-C748489B56AF}" presName="conn2-1" presStyleLbl="parChTrans1D4" presStyleIdx="5" presStyleCnt="8"/>
      <dgm:spPr/>
      <dgm:t>
        <a:bodyPr/>
        <a:lstStyle/>
        <a:p>
          <a:endParaRPr lang="en-US"/>
        </a:p>
      </dgm:t>
    </dgm:pt>
    <dgm:pt modelId="{ACFB3A8C-8256-43B0-93BE-C2862BE807E9}" type="pres">
      <dgm:prSet presAssocID="{9990AA9F-962C-4DCA-9607-C748489B56AF}" presName="connTx" presStyleLbl="parChTrans1D4" presStyleIdx="5" presStyleCnt="8"/>
      <dgm:spPr/>
      <dgm:t>
        <a:bodyPr/>
        <a:lstStyle/>
        <a:p>
          <a:endParaRPr lang="en-US"/>
        </a:p>
      </dgm:t>
    </dgm:pt>
    <dgm:pt modelId="{92848B8D-E9A3-4ABD-B592-1902634B68C5}" type="pres">
      <dgm:prSet presAssocID="{C3463DE3-D8C2-4D3A-B56E-FC3840A1AD70}" presName="root2" presStyleCnt="0"/>
      <dgm:spPr/>
    </dgm:pt>
    <dgm:pt modelId="{5FD3D109-6BFC-47B3-9241-9DAA58C64790}" type="pres">
      <dgm:prSet presAssocID="{C3463DE3-D8C2-4D3A-B56E-FC3840A1AD70}" presName="LevelTwoTextNode" presStyleLbl="node4" presStyleIdx="5" presStyleCnt="8" custScaleX="343288" custScaleY="127546" custLinFactNeighborX="-479" custLinFactNeighborY="328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5A1B09-3E87-43AC-A79C-02F8D2781282}" type="pres">
      <dgm:prSet presAssocID="{C3463DE3-D8C2-4D3A-B56E-FC3840A1AD70}" presName="level3hierChild" presStyleCnt="0"/>
      <dgm:spPr/>
    </dgm:pt>
    <dgm:pt modelId="{F221A866-594E-49A0-BCCB-E05828FEEAA6}" type="pres">
      <dgm:prSet presAssocID="{DB8CE2AE-62FC-4DC3-BD30-74064F0B4ED4}" presName="conn2-1" presStyleLbl="parChTrans1D3" presStyleIdx="6" presStyleCnt="8"/>
      <dgm:spPr/>
      <dgm:t>
        <a:bodyPr/>
        <a:lstStyle/>
        <a:p>
          <a:endParaRPr lang="en-US"/>
        </a:p>
      </dgm:t>
    </dgm:pt>
    <dgm:pt modelId="{711EF95B-F267-419B-9125-378BFBF67C5B}" type="pres">
      <dgm:prSet presAssocID="{DB8CE2AE-62FC-4DC3-BD30-74064F0B4ED4}" presName="connTx" presStyleLbl="parChTrans1D3" presStyleIdx="6" presStyleCnt="8"/>
      <dgm:spPr/>
      <dgm:t>
        <a:bodyPr/>
        <a:lstStyle/>
        <a:p>
          <a:endParaRPr lang="en-US"/>
        </a:p>
      </dgm:t>
    </dgm:pt>
    <dgm:pt modelId="{6AA1E676-1B14-451A-A890-337721116A84}" type="pres">
      <dgm:prSet presAssocID="{6546F4C2-848A-43E1-93E9-FCDF6E49AA77}" presName="root2" presStyleCnt="0"/>
      <dgm:spPr/>
    </dgm:pt>
    <dgm:pt modelId="{858BD6D8-5D7F-42C4-A5FC-149190CD38CE}" type="pres">
      <dgm:prSet presAssocID="{6546F4C2-848A-43E1-93E9-FCDF6E49AA77}" presName="LevelTwoTextNode" presStyleLbl="node3" presStyleIdx="6" presStyleCnt="8" custLinFactNeighborX="-25760" custLinFactNeighborY="418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437C7F-CC79-4DBF-8417-E6B3CDB8B17E}" type="pres">
      <dgm:prSet presAssocID="{6546F4C2-848A-43E1-93E9-FCDF6E49AA77}" presName="level3hierChild" presStyleCnt="0"/>
      <dgm:spPr/>
    </dgm:pt>
    <dgm:pt modelId="{9D1DF63F-BC77-4A94-994E-D1B531C58221}" type="pres">
      <dgm:prSet presAssocID="{5FF0F1D6-274D-4548-A4D8-D2E1FD3E1110}" presName="conn2-1" presStyleLbl="parChTrans1D4" presStyleIdx="6" presStyleCnt="8"/>
      <dgm:spPr/>
      <dgm:t>
        <a:bodyPr/>
        <a:lstStyle/>
        <a:p>
          <a:endParaRPr lang="en-US"/>
        </a:p>
      </dgm:t>
    </dgm:pt>
    <dgm:pt modelId="{7F69B522-9B2F-40A8-AABE-DB9E3CF0A01D}" type="pres">
      <dgm:prSet presAssocID="{5FF0F1D6-274D-4548-A4D8-D2E1FD3E1110}" presName="connTx" presStyleLbl="parChTrans1D4" presStyleIdx="6" presStyleCnt="8"/>
      <dgm:spPr/>
      <dgm:t>
        <a:bodyPr/>
        <a:lstStyle/>
        <a:p>
          <a:endParaRPr lang="en-US"/>
        </a:p>
      </dgm:t>
    </dgm:pt>
    <dgm:pt modelId="{8C362535-6994-406E-B758-74E717558C7E}" type="pres">
      <dgm:prSet presAssocID="{EA33207B-CAB3-4A06-849B-C2D994B4A0EB}" presName="root2" presStyleCnt="0"/>
      <dgm:spPr/>
    </dgm:pt>
    <dgm:pt modelId="{E5C8CA69-31C6-46FB-8DB5-A127278CDB0C}" type="pres">
      <dgm:prSet presAssocID="{EA33207B-CAB3-4A06-849B-C2D994B4A0EB}" presName="LevelTwoTextNode" presStyleLbl="node4" presStyleIdx="6" presStyleCnt="8" custScaleX="343288" custScaleY="127546" custLinFactNeighborX="-479" custLinFactNeighborY="418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17B7C5-E281-4493-AF37-873545AB0476}" type="pres">
      <dgm:prSet presAssocID="{EA33207B-CAB3-4A06-849B-C2D994B4A0EB}" presName="level3hierChild" presStyleCnt="0"/>
      <dgm:spPr/>
    </dgm:pt>
    <dgm:pt modelId="{5E673C7B-B091-4709-AE89-05791EC34E89}" type="pres">
      <dgm:prSet presAssocID="{8B45B735-9684-4A26-B83C-C78033AE0A95}" presName="conn2-1" presStyleLbl="parChTrans1D3" presStyleIdx="7" presStyleCnt="8"/>
      <dgm:spPr/>
      <dgm:t>
        <a:bodyPr/>
        <a:lstStyle/>
        <a:p>
          <a:endParaRPr lang="en-US"/>
        </a:p>
      </dgm:t>
    </dgm:pt>
    <dgm:pt modelId="{870599F7-59A6-4015-A059-1D22BFDB2ED0}" type="pres">
      <dgm:prSet presAssocID="{8B45B735-9684-4A26-B83C-C78033AE0A95}" presName="connTx" presStyleLbl="parChTrans1D3" presStyleIdx="7" presStyleCnt="8"/>
      <dgm:spPr/>
      <dgm:t>
        <a:bodyPr/>
        <a:lstStyle/>
        <a:p>
          <a:endParaRPr lang="en-US"/>
        </a:p>
      </dgm:t>
    </dgm:pt>
    <dgm:pt modelId="{EBBFCC17-5990-4D59-A36A-05604514BC83}" type="pres">
      <dgm:prSet presAssocID="{99FA6B27-F10C-4973-9967-BD380C78A5F8}" presName="root2" presStyleCnt="0"/>
      <dgm:spPr/>
    </dgm:pt>
    <dgm:pt modelId="{09BE6986-1129-451F-AD21-843D2524F287}" type="pres">
      <dgm:prSet presAssocID="{99FA6B27-F10C-4973-9967-BD380C78A5F8}" presName="LevelTwoTextNode" presStyleLbl="node3" presStyleIdx="7" presStyleCnt="8" custLinFactNeighborX="-25760" custLinFactNeighborY="5080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D6244F-3EC6-4FFD-80F8-143C89ACA278}" type="pres">
      <dgm:prSet presAssocID="{99FA6B27-F10C-4973-9967-BD380C78A5F8}" presName="level3hierChild" presStyleCnt="0"/>
      <dgm:spPr/>
    </dgm:pt>
    <dgm:pt modelId="{2F207F80-79E6-427B-92FA-7AE8924884DD}" type="pres">
      <dgm:prSet presAssocID="{6691C9D7-D70E-4CBB-BEC1-529A96E635F0}" presName="conn2-1" presStyleLbl="parChTrans1D4" presStyleIdx="7" presStyleCnt="8"/>
      <dgm:spPr/>
      <dgm:t>
        <a:bodyPr/>
        <a:lstStyle/>
        <a:p>
          <a:endParaRPr lang="en-US"/>
        </a:p>
      </dgm:t>
    </dgm:pt>
    <dgm:pt modelId="{CA06D41F-2FAD-4771-A4B2-F7F36B19AB18}" type="pres">
      <dgm:prSet presAssocID="{6691C9D7-D70E-4CBB-BEC1-529A96E635F0}" presName="connTx" presStyleLbl="parChTrans1D4" presStyleIdx="7" presStyleCnt="8"/>
      <dgm:spPr/>
      <dgm:t>
        <a:bodyPr/>
        <a:lstStyle/>
        <a:p>
          <a:endParaRPr lang="en-US"/>
        </a:p>
      </dgm:t>
    </dgm:pt>
    <dgm:pt modelId="{BF3C1FE9-4967-40DB-BF6C-BABE0614647C}" type="pres">
      <dgm:prSet presAssocID="{1E858D0E-B3B0-49BA-B905-B221CC21DD5C}" presName="root2" presStyleCnt="0"/>
      <dgm:spPr/>
    </dgm:pt>
    <dgm:pt modelId="{ED911DA6-3BD9-4392-9A99-22E416CF039D}" type="pres">
      <dgm:prSet presAssocID="{1E858D0E-B3B0-49BA-B905-B221CC21DD5C}" presName="LevelTwoTextNode" presStyleLbl="node4" presStyleIdx="7" presStyleCnt="8" custScaleX="343288" custLinFactNeighborX="-479" custLinFactNeighborY="609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B40FB9-AC0D-4758-8F9D-4E3E458D37AC}" type="pres">
      <dgm:prSet presAssocID="{1E858D0E-B3B0-49BA-B905-B221CC21DD5C}" presName="level3hierChild" presStyleCnt="0"/>
      <dgm:spPr/>
    </dgm:pt>
  </dgm:ptLst>
  <dgm:cxnLst>
    <dgm:cxn modelId="{D0FCFEDC-E4B6-4F2C-B5F7-0B27189795E9}" srcId="{2DCA35C0-6F58-47A2-A008-C221FF94FCBA}" destId="{4B9F7ABA-2692-4687-B6A4-DEB63D48BDCA}" srcOrd="0" destOrd="0" parTransId="{4A885B19-C25F-47AA-88C9-CB6488D4E91B}" sibTransId="{285EAC3D-E4D1-4148-A09E-5874963D2C71}"/>
    <dgm:cxn modelId="{9532908C-2412-47CB-95FB-BE874489B7F8}" type="presOf" srcId="{5FC9276B-D4F8-4B9E-B15A-BE03250C27A7}" destId="{A0E43E27-F714-4EF1-B3B0-38E46EF76CB1}" srcOrd="0" destOrd="0" presId="urn:microsoft.com/office/officeart/2005/8/layout/hierarchy2"/>
    <dgm:cxn modelId="{C7725411-959F-4CC2-96C0-2EF26246DAEC}" type="presOf" srcId="{4A885B19-C25F-47AA-88C9-CB6488D4E91B}" destId="{A6509E80-CD67-485E-ADC2-80E6AB4B0040}" srcOrd="0" destOrd="0" presId="urn:microsoft.com/office/officeart/2005/8/layout/hierarchy2"/>
    <dgm:cxn modelId="{AD2B3587-4F5F-4C4E-85B6-4A3D25E9BD10}" type="presOf" srcId="{9B82D20B-054A-4C72-B750-6A7B1A689B19}" destId="{368C9AFD-EAB3-4F6C-AC5A-F3CBF07EF796}" srcOrd="0" destOrd="0" presId="urn:microsoft.com/office/officeart/2005/8/layout/hierarchy2"/>
    <dgm:cxn modelId="{9FCBCBBC-8D17-4D03-98D6-FB347BE34F5F}" srcId="{6546F4C2-848A-43E1-93E9-FCDF6E49AA77}" destId="{EA33207B-CAB3-4A06-849B-C2D994B4A0EB}" srcOrd="0" destOrd="0" parTransId="{5FF0F1D6-274D-4548-A4D8-D2E1FD3E1110}" sibTransId="{FD9DAD34-F1BB-400B-8BAE-A8D1B3C46FB1}"/>
    <dgm:cxn modelId="{0BD67900-3BDF-4E0B-953B-1CE395AB6245}" srcId="{63FB16E4-C0E9-4B08-9119-6D95C597C6A8}" destId="{9B82D20B-054A-4C72-B750-6A7B1A689B19}" srcOrd="0" destOrd="0" parTransId="{8A8B9AC6-4625-4BBE-8064-DC8115D7C11C}" sibTransId="{B77EA785-FE70-40D7-A68B-3521C6A08776}"/>
    <dgm:cxn modelId="{15A4E682-D8D1-4662-82D1-4AA373444C18}" srcId="{E1A00F4D-97DD-4016-A5EC-D8F149BD761D}" destId="{16193E81-1808-4C91-986C-1E8CA3B33956}" srcOrd="0" destOrd="0" parTransId="{C25D83F3-A280-4D59-A861-663C69EB410C}" sibTransId="{174F99FD-FD7E-4C07-8EE0-4D6301E1914E}"/>
    <dgm:cxn modelId="{769F9041-2E2C-4DB3-A562-31B24ED2B328}" srcId="{16193E81-1808-4C91-986C-1E8CA3B33956}" destId="{AFFDAA08-1F9B-47AB-B422-75AF09376F12}" srcOrd="0" destOrd="0" parTransId="{67108C62-10DA-4FD5-9920-81DDBC141FEE}" sibTransId="{4FA36670-06C8-44B6-A30E-636AF8CB1200}"/>
    <dgm:cxn modelId="{7AB56BBC-0085-4165-A5CD-C7C0640249CB}" srcId="{E1A00F4D-97DD-4016-A5EC-D8F149BD761D}" destId="{59B9A82E-3E21-47CE-8364-A542D35A9F16}" srcOrd="3" destOrd="0" parTransId="{4C8D8A30-854B-46F6-9398-503AAF096252}" sibTransId="{6C08F466-EF3C-43C5-8B88-C3D598999384}"/>
    <dgm:cxn modelId="{4CF7DD3B-DC05-4643-AAFA-C8130DDEE489}" type="presOf" srcId="{6691C9D7-D70E-4CBB-BEC1-529A96E635F0}" destId="{CA06D41F-2FAD-4771-A4B2-F7F36B19AB18}" srcOrd="1" destOrd="0" presId="urn:microsoft.com/office/officeart/2005/8/layout/hierarchy2"/>
    <dgm:cxn modelId="{1DB9DC01-7E61-46F7-8A1E-189F01703FCC}" type="presOf" srcId="{35492FBD-1D44-4C95-8C22-8EC400BB46D7}" destId="{BEF1E8D6-2892-4011-BB3C-0A30C858B9CB}" srcOrd="0" destOrd="0" presId="urn:microsoft.com/office/officeart/2005/8/layout/hierarchy2"/>
    <dgm:cxn modelId="{1A80CA5B-9FBE-4690-A07A-6E0FC99C48CF}" srcId="{E1A00F4D-97DD-4016-A5EC-D8F149BD761D}" destId="{63FB16E4-C0E9-4B08-9119-6D95C597C6A8}" srcOrd="2" destOrd="0" parTransId="{5D64EBE1-A618-40C6-B887-DB360E4C0C1C}" sibTransId="{14F2EC15-6F3E-4D2B-B4E3-0F9EACE76F74}"/>
    <dgm:cxn modelId="{24CBE145-E7A3-4066-B2B0-B78F017FCFEA}" type="presOf" srcId="{16193E81-1808-4C91-986C-1E8CA3B33956}" destId="{BC31A37B-4DD4-4114-9D99-35B6B01B226D}" srcOrd="0" destOrd="0" presId="urn:microsoft.com/office/officeart/2005/8/layout/hierarchy2"/>
    <dgm:cxn modelId="{C523FAAD-A584-46FF-A53C-BD66D661DD15}" srcId="{E1A00F4D-97DD-4016-A5EC-D8F149BD761D}" destId="{7BD71518-0EC2-4E48-92CD-6F524A1EF352}" srcOrd="1" destOrd="0" parTransId="{5F7ECCC4-9546-45A4-BBF1-398078DBA88D}" sibTransId="{835041C6-4243-47D6-BBD9-7C954510CE56}"/>
    <dgm:cxn modelId="{1EFFE1CE-AD5F-431D-A8F4-685F8B0D8490}" type="presOf" srcId="{3C21864B-D4F6-421C-BFA2-A70DFCE704C7}" destId="{5D313E4F-A9CE-4D71-90F7-CBA948170AC7}" srcOrd="0" destOrd="0" presId="urn:microsoft.com/office/officeart/2005/8/layout/hierarchy2"/>
    <dgm:cxn modelId="{43C0DBD5-762C-497D-8D0F-BBC87743CF0E}" type="presOf" srcId="{4C8D8A30-854B-46F6-9398-503AAF096252}" destId="{01CA0E2B-D694-4F72-A4D4-4111C63097AA}" srcOrd="0" destOrd="0" presId="urn:microsoft.com/office/officeart/2005/8/layout/hierarchy2"/>
    <dgm:cxn modelId="{D712DB7A-A521-45AB-95E4-1CA33C49AECF}" srcId="{87495DC3-A240-49A5-ADE9-59BD67EE96BA}" destId="{E1A00F4D-97DD-4016-A5EC-D8F149BD761D}" srcOrd="0" destOrd="0" parTransId="{770B57C2-BAC0-4E5C-BAE9-1619A33983C2}" sibTransId="{1485944A-1AF6-47E6-A399-781BB960470C}"/>
    <dgm:cxn modelId="{DBFD5FEE-C4A2-49B8-8F05-BB90EC87FCD2}" type="presOf" srcId="{770B57C2-BAC0-4E5C-BAE9-1619A33983C2}" destId="{6274DF66-E21A-4C92-B9F4-95914FD393B9}" srcOrd="1" destOrd="0" presId="urn:microsoft.com/office/officeart/2005/8/layout/hierarchy2"/>
    <dgm:cxn modelId="{567443F9-5838-412F-AFFF-ABAF25A8AC11}" type="presOf" srcId="{EA33207B-CAB3-4A06-849B-C2D994B4A0EB}" destId="{E5C8CA69-31C6-46FB-8DB5-A127278CDB0C}" srcOrd="0" destOrd="0" presId="urn:microsoft.com/office/officeart/2005/8/layout/hierarchy2"/>
    <dgm:cxn modelId="{6272E320-217F-4CC5-B3C6-88475A8D5453}" type="presOf" srcId="{1E858D0E-B3B0-49BA-B905-B221CC21DD5C}" destId="{ED911DA6-3BD9-4392-9A99-22E416CF039D}" srcOrd="0" destOrd="0" presId="urn:microsoft.com/office/officeart/2005/8/layout/hierarchy2"/>
    <dgm:cxn modelId="{8A5616ED-F65A-410F-9ED6-AAD5DDA80811}" type="presOf" srcId="{7BD71518-0EC2-4E48-92CD-6F524A1EF352}" destId="{DD8F40AF-B709-4631-BD54-EC74E16DFE8A}" srcOrd="0" destOrd="0" presId="urn:microsoft.com/office/officeart/2005/8/layout/hierarchy2"/>
    <dgm:cxn modelId="{F1B8D76A-4FA0-4733-B473-46C81F246E40}" type="presOf" srcId="{5FF0F1D6-274D-4548-A4D8-D2E1FD3E1110}" destId="{7F69B522-9B2F-40A8-AABE-DB9E3CF0A01D}" srcOrd="1" destOrd="0" presId="urn:microsoft.com/office/officeart/2005/8/layout/hierarchy2"/>
    <dgm:cxn modelId="{6B72917D-B30E-4598-9A35-CF4D46330BDF}" type="presOf" srcId="{5900CAB5-D3E7-4CC6-BC18-84FA761F2EF7}" destId="{AC7EC087-8965-4142-BA0E-BB4D77A1A360}" srcOrd="0" destOrd="0" presId="urn:microsoft.com/office/officeart/2005/8/layout/hierarchy2"/>
    <dgm:cxn modelId="{B59EBC62-A656-4F4D-9D60-4D4CC7D336DC}" srcId="{5900CAB5-D3E7-4CC6-BC18-84FA761F2EF7}" destId="{87495DC3-A240-49A5-ADE9-59BD67EE96BA}" srcOrd="0" destOrd="0" parTransId="{2F765DAA-3D79-4C49-B7D1-BF8689B0FD23}" sibTransId="{2BBB79AE-48DF-4995-BE15-EFCE0E9E87A8}"/>
    <dgm:cxn modelId="{7E406438-8200-4E80-9484-A1605160B994}" type="presOf" srcId="{5D64EBE1-A618-40C6-B887-DB360E4C0C1C}" destId="{E750CC8B-9151-4D38-BCAF-A98D8C6AB9CD}" srcOrd="1" destOrd="0" presId="urn:microsoft.com/office/officeart/2005/8/layout/hierarchy2"/>
    <dgm:cxn modelId="{3C7FD95D-69D7-4918-A0F3-E73BF6A1F433}" type="presOf" srcId="{C25D83F3-A280-4D59-A861-663C69EB410C}" destId="{D8D1E397-07B8-4B3A-8CF0-1A016BFA97C6}" srcOrd="1" destOrd="0" presId="urn:microsoft.com/office/officeart/2005/8/layout/hierarchy2"/>
    <dgm:cxn modelId="{2B29974E-434A-4BCD-9DB2-8036A407CB1E}" srcId="{4B9F7ABA-2692-4687-B6A4-DEB63D48BDCA}" destId="{6740E110-EA7D-4D4C-9A62-551C17DE2BAC}" srcOrd="0" destOrd="0" parTransId="{1D517C74-1A0F-45B4-ADD8-429A8265B092}" sibTransId="{57276A4A-79E3-4F48-B54A-3A77B4B4971C}"/>
    <dgm:cxn modelId="{3C44EB63-754C-498D-8B94-04BFB775DC27}" type="presOf" srcId="{59B9A82E-3E21-47CE-8364-A542D35A9F16}" destId="{9AFFD205-B569-4A2F-B97B-D22AE6D2DD24}" srcOrd="0" destOrd="0" presId="urn:microsoft.com/office/officeart/2005/8/layout/hierarchy2"/>
    <dgm:cxn modelId="{92E6110D-1946-45EF-9948-AA68FD370DB5}" srcId="{59B9A82E-3E21-47CE-8364-A542D35A9F16}" destId="{3C21864B-D4F6-421C-BFA2-A70DFCE704C7}" srcOrd="0" destOrd="0" parTransId="{5FC9276B-D4F8-4B9E-B15A-BE03250C27A7}" sibTransId="{C81FA564-DB57-4A68-9748-40D9B56BD957}"/>
    <dgm:cxn modelId="{27DAEF61-89A6-4DB1-9088-9C0B15BF734E}" type="presOf" srcId="{5FF0F1D6-274D-4548-A4D8-D2E1FD3E1110}" destId="{9D1DF63F-BC77-4A94-994E-D1B531C58221}" srcOrd="0" destOrd="0" presId="urn:microsoft.com/office/officeart/2005/8/layout/hierarchy2"/>
    <dgm:cxn modelId="{B63D698B-1CB0-4156-885E-F3EC913AF257}" srcId="{2DCA35C0-6F58-47A2-A008-C221FF94FCBA}" destId="{99FA6B27-F10C-4973-9967-BD380C78A5F8}" srcOrd="3" destOrd="0" parTransId="{8B45B735-9684-4A26-B83C-C78033AE0A95}" sibTransId="{0002B8A3-CCE0-4D8E-BA7A-684407C01752}"/>
    <dgm:cxn modelId="{44BB68E9-CF7A-4947-BEAC-516B00E92338}" type="presOf" srcId="{6546F4C2-848A-43E1-93E9-FCDF6E49AA77}" destId="{858BD6D8-5D7F-42C4-A5FC-149190CD38CE}" srcOrd="0" destOrd="0" presId="urn:microsoft.com/office/officeart/2005/8/layout/hierarchy2"/>
    <dgm:cxn modelId="{8A509E9E-EF74-4258-925D-150A63AB49E0}" srcId="{783DFB66-8032-4725-B7EE-DCC8266EA2F8}" destId="{C3463DE3-D8C2-4D3A-B56E-FC3840A1AD70}" srcOrd="0" destOrd="0" parTransId="{9990AA9F-962C-4DCA-9607-C748489B56AF}" sibTransId="{BC4853ED-507C-46B6-A961-6367407E00DA}"/>
    <dgm:cxn modelId="{2854C75B-6628-4386-AC44-40B731957CD4}" type="presOf" srcId="{8B45B735-9684-4A26-B83C-C78033AE0A95}" destId="{870599F7-59A6-4015-A059-1D22BFDB2ED0}" srcOrd="1" destOrd="0" presId="urn:microsoft.com/office/officeart/2005/8/layout/hierarchy2"/>
    <dgm:cxn modelId="{B167BA36-AA97-401C-8C74-6F4738552542}" type="presOf" srcId="{67108C62-10DA-4FD5-9920-81DDBC141FEE}" destId="{135991E9-1237-43CA-964A-275116A04285}" srcOrd="1" destOrd="0" presId="urn:microsoft.com/office/officeart/2005/8/layout/hierarchy2"/>
    <dgm:cxn modelId="{2BBF276E-3891-4282-B7E8-5FE35AD4247E}" type="presOf" srcId="{770B57C2-BAC0-4E5C-BAE9-1619A33983C2}" destId="{0651133E-92B0-40BA-A02E-DC77A973A5F1}" srcOrd="0" destOrd="0" presId="urn:microsoft.com/office/officeart/2005/8/layout/hierarchy2"/>
    <dgm:cxn modelId="{D0FE8F15-88D0-4F36-967A-15D8931FAF46}" type="presOf" srcId="{5F7ECCC4-9546-45A4-BBF1-398078DBA88D}" destId="{3E398DDC-1DC1-4072-92E6-CE87085F5E5F}" srcOrd="1" destOrd="0" presId="urn:microsoft.com/office/officeart/2005/8/layout/hierarchy2"/>
    <dgm:cxn modelId="{870AA48F-71F0-4CB6-B10E-43B456C6CCAC}" type="presOf" srcId="{DB8CE2AE-62FC-4DC3-BD30-74064F0B4ED4}" destId="{F221A866-594E-49A0-BCCB-E05828FEEAA6}" srcOrd="0" destOrd="0" presId="urn:microsoft.com/office/officeart/2005/8/layout/hierarchy2"/>
    <dgm:cxn modelId="{6B71C17D-7ED2-466A-B3B1-44C42F5D4095}" type="presOf" srcId="{5F7ECCC4-9546-45A4-BBF1-398078DBA88D}" destId="{BD7509BC-6BDD-40A8-A4B6-425202223FBB}" srcOrd="0" destOrd="0" presId="urn:microsoft.com/office/officeart/2005/8/layout/hierarchy2"/>
    <dgm:cxn modelId="{190EBF11-E79C-40D1-8BCC-A191D885C49C}" type="presOf" srcId="{C3463DE3-D8C2-4D3A-B56E-FC3840A1AD70}" destId="{5FD3D109-6BFC-47B3-9241-9DAA58C64790}" srcOrd="0" destOrd="0" presId="urn:microsoft.com/office/officeart/2005/8/layout/hierarchy2"/>
    <dgm:cxn modelId="{B4C2961F-DC71-48A6-8651-1C9F78E9DF1F}" type="presOf" srcId="{99FA6B27-F10C-4973-9967-BD380C78A5F8}" destId="{09BE6986-1129-451F-AD21-843D2524F287}" srcOrd="0" destOrd="0" presId="urn:microsoft.com/office/officeart/2005/8/layout/hierarchy2"/>
    <dgm:cxn modelId="{41C88A7F-FB2E-4CBB-8D58-D3066F80F439}" type="presOf" srcId="{DB8CE2AE-62FC-4DC3-BD30-74064F0B4ED4}" destId="{711EF95B-F267-419B-9125-378BFBF67C5B}" srcOrd="1" destOrd="0" presId="urn:microsoft.com/office/officeart/2005/8/layout/hierarchy2"/>
    <dgm:cxn modelId="{093A7D65-B870-4FA9-8163-234DC3B0EC54}" type="presOf" srcId="{8D0EAA93-CBD7-4117-A3FD-69B0A84AAE31}" destId="{41432331-FE90-47D6-A16A-9A6361D028E3}" srcOrd="0" destOrd="0" presId="urn:microsoft.com/office/officeart/2005/8/layout/hierarchy2"/>
    <dgm:cxn modelId="{516F5F9A-7107-4454-862B-2E4ACEE093F1}" type="presOf" srcId="{9990AA9F-962C-4DCA-9607-C748489B56AF}" destId="{ACFB3A8C-8256-43B0-93BE-C2862BE807E9}" srcOrd="1" destOrd="0" presId="urn:microsoft.com/office/officeart/2005/8/layout/hierarchy2"/>
    <dgm:cxn modelId="{C986084D-1E67-4ACF-A345-867E0E664FC7}" srcId="{99FA6B27-F10C-4973-9967-BD380C78A5F8}" destId="{1E858D0E-B3B0-49BA-B905-B221CC21DD5C}" srcOrd="0" destOrd="0" parTransId="{6691C9D7-D70E-4CBB-BEC1-529A96E635F0}" sibTransId="{EDC49171-7783-4D88-850C-DA84EF473ABA}"/>
    <dgm:cxn modelId="{80D5C2BC-E7A5-4C5F-BFB0-0B0DE3D577D3}" srcId="{2DCA35C0-6F58-47A2-A008-C221FF94FCBA}" destId="{6546F4C2-848A-43E1-93E9-FCDF6E49AA77}" srcOrd="2" destOrd="0" parTransId="{DB8CE2AE-62FC-4DC3-BD30-74064F0B4ED4}" sibTransId="{5DD80BF3-6C08-4D85-96A0-A0D1D06C4C84}"/>
    <dgm:cxn modelId="{4356E4E5-66CF-4134-A0D4-3618F6A61694}" type="presOf" srcId="{5FC9276B-D4F8-4B9E-B15A-BE03250C27A7}" destId="{19EAFB2F-7485-4AC9-974B-3C86F7967A7C}" srcOrd="1" destOrd="0" presId="urn:microsoft.com/office/officeart/2005/8/layout/hierarchy2"/>
    <dgm:cxn modelId="{55253C4A-9E22-452C-9F03-B14998E76E04}" type="presOf" srcId="{8D0EAA93-CBD7-4117-A3FD-69B0A84AAE31}" destId="{0905F20D-C852-467F-B6F1-3F7C7DB8AA6F}" srcOrd="1" destOrd="0" presId="urn:microsoft.com/office/officeart/2005/8/layout/hierarchy2"/>
    <dgm:cxn modelId="{819AFD2A-C734-4697-B85E-48300D51B17D}" type="presOf" srcId="{4B9F7ABA-2692-4687-B6A4-DEB63D48BDCA}" destId="{44ABD41D-2348-463E-8B05-7AC0AFE6BC10}" srcOrd="0" destOrd="0" presId="urn:microsoft.com/office/officeart/2005/8/layout/hierarchy2"/>
    <dgm:cxn modelId="{649A9574-D376-43B4-9423-98B67145E218}" type="presOf" srcId="{6691C9D7-D70E-4CBB-BEC1-529A96E635F0}" destId="{2F207F80-79E6-427B-92FA-7AE8924884DD}" srcOrd="0" destOrd="0" presId="urn:microsoft.com/office/officeart/2005/8/layout/hierarchy2"/>
    <dgm:cxn modelId="{A3D5BA9B-D707-4782-A152-7553EC48F1E0}" type="presOf" srcId="{4C8D8A30-854B-46F6-9398-503AAF096252}" destId="{E9D6346B-BE41-46E7-9877-A797277A7A4A}" srcOrd="1" destOrd="0" presId="urn:microsoft.com/office/officeart/2005/8/layout/hierarchy2"/>
    <dgm:cxn modelId="{04354553-9BA7-4C89-B462-6E8E5C1C56F3}" type="presOf" srcId="{67108C62-10DA-4FD5-9920-81DDBC141FEE}" destId="{F0A580F1-5544-455B-9030-0B5033B6720F}" srcOrd="0" destOrd="0" presId="urn:microsoft.com/office/officeart/2005/8/layout/hierarchy2"/>
    <dgm:cxn modelId="{B387228B-7767-4C1B-A18A-4D3CBED3268B}" type="presOf" srcId="{783DFB66-8032-4725-B7EE-DCC8266EA2F8}" destId="{75CA3175-4C09-463C-86DE-5FE9F598A016}" srcOrd="0" destOrd="0" presId="urn:microsoft.com/office/officeart/2005/8/layout/hierarchy2"/>
    <dgm:cxn modelId="{F88D2374-0722-45DB-B5AB-C88696A4760D}" type="presOf" srcId="{5D00EEA8-8570-419B-A1ED-5534304832A1}" destId="{E11E85A5-0C81-4256-8B88-DF52DFFDA672}" srcOrd="0" destOrd="0" presId="urn:microsoft.com/office/officeart/2005/8/layout/hierarchy2"/>
    <dgm:cxn modelId="{5BB753D1-0CA1-4028-B7FB-17C2EE6E278A}" type="presOf" srcId="{1D517C74-1A0F-45B4-ADD8-429A8265B092}" destId="{BD983FCA-4BE0-4DD1-98C2-2A6E121B95D7}" srcOrd="1" destOrd="0" presId="urn:microsoft.com/office/officeart/2005/8/layout/hierarchy2"/>
    <dgm:cxn modelId="{7835ED43-D6B9-4095-BF0E-2DC4A5E4520D}" type="presOf" srcId="{AFFDAA08-1F9B-47AB-B422-75AF09376F12}" destId="{164B8D7A-90E3-485D-8D46-43AE7076B37E}" srcOrd="0" destOrd="0" presId="urn:microsoft.com/office/officeart/2005/8/layout/hierarchy2"/>
    <dgm:cxn modelId="{F0090602-5916-439E-9643-5CBFB9E57568}" srcId="{7BD71518-0EC2-4E48-92CD-6F524A1EF352}" destId="{04A2E546-359E-495E-B6DF-F02951F36DC9}" srcOrd="0" destOrd="0" parTransId="{5D00EEA8-8570-419B-A1ED-5534304832A1}" sibTransId="{71849C27-126D-4E17-9FC1-430BA3B4D501}"/>
    <dgm:cxn modelId="{412C0132-E964-4054-A5BA-28BBFD6C61DF}" type="presOf" srcId="{8A8B9AC6-4625-4BBE-8064-DC8115D7C11C}" destId="{23DCAB85-B724-4C50-BCAD-D63E63DA361B}" srcOrd="1" destOrd="0" presId="urn:microsoft.com/office/officeart/2005/8/layout/hierarchy2"/>
    <dgm:cxn modelId="{E45A642C-4BAA-4EE3-90C8-51F10363FAC0}" type="presOf" srcId="{1D517C74-1A0F-45B4-ADD8-429A8265B092}" destId="{6FECD2B9-2A0A-4D43-93BB-301610F98C9A}" srcOrd="0" destOrd="0" presId="urn:microsoft.com/office/officeart/2005/8/layout/hierarchy2"/>
    <dgm:cxn modelId="{38D223E3-3976-4089-8BD9-7EDD2E67A393}" type="presOf" srcId="{E1A00F4D-97DD-4016-A5EC-D8F149BD761D}" destId="{DB1FA732-3F02-4FAB-99BA-E048523BBD85}" srcOrd="0" destOrd="0" presId="urn:microsoft.com/office/officeart/2005/8/layout/hierarchy2"/>
    <dgm:cxn modelId="{08F12A96-D1A1-4F08-A70B-B9434AA70124}" type="presOf" srcId="{8B45B735-9684-4A26-B83C-C78033AE0A95}" destId="{5E673C7B-B091-4709-AE89-05791EC34E89}" srcOrd="0" destOrd="0" presId="urn:microsoft.com/office/officeart/2005/8/layout/hierarchy2"/>
    <dgm:cxn modelId="{78B331EA-E745-4F05-9A10-A7D73ECF7381}" type="presOf" srcId="{8A8B9AC6-4625-4BBE-8064-DC8115D7C11C}" destId="{77D4CCD0-F884-40BF-A109-C78112D41B8C}" srcOrd="0" destOrd="0" presId="urn:microsoft.com/office/officeart/2005/8/layout/hierarchy2"/>
    <dgm:cxn modelId="{4C2B8491-427A-4DDC-906F-3F45FC18E3AE}" type="presOf" srcId="{2DCA35C0-6F58-47A2-A008-C221FF94FCBA}" destId="{282EA057-C69A-48DC-AD7C-786504467787}" srcOrd="0" destOrd="0" presId="urn:microsoft.com/office/officeart/2005/8/layout/hierarchy2"/>
    <dgm:cxn modelId="{DB993456-E636-4DFD-9C23-CECA907393C6}" type="presOf" srcId="{6740E110-EA7D-4D4C-9A62-551C17DE2BAC}" destId="{9E6D6E07-5BC1-4D3E-9A1F-C7A994E51B7E}" srcOrd="0" destOrd="0" presId="urn:microsoft.com/office/officeart/2005/8/layout/hierarchy2"/>
    <dgm:cxn modelId="{8E09D28B-39C3-4950-8B0B-A8141A48693A}" type="presOf" srcId="{C25D83F3-A280-4D59-A861-663C69EB410C}" destId="{DA4BD04F-F3BA-4448-9FC9-05B219F13184}" srcOrd="0" destOrd="0" presId="urn:microsoft.com/office/officeart/2005/8/layout/hierarchy2"/>
    <dgm:cxn modelId="{FF925CB0-BA37-443D-84F8-E4A3466D6136}" srcId="{2DCA35C0-6F58-47A2-A008-C221FF94FCBA}" destId="{783DFB66-8032-4725-B7EE-DCC8266EA2F8}" srcOrd="1" destOrd="0" parTransId="{35492FBD-1D44-4C95-8C22-8EC400BB46D7}" sibTransId="{EB137B5C-003B-45F6-9C75-0123DC19373E}"/>
    <dgm:cxn modelId="{C0D992DB-3925-4B10-8E28-8FE69D48C171}" type="presOf" srcId="{87495DC3-A240-49A5-ADE9-59BD67EE96BA}" destId="{E641041B-DD29-4E64-89E7-6DC1B2838C3E}" srcOrd="0" destOrd="0" presId="urn:microsoft.com/office/officeart/2005/8/layout/hierarchy2"/>
    <dgm:cxn modelId="{AC3F715A-013F-47C7-8C29-FE8DE51A9036}" type="presOf" srcId="{63FB16E4-C0E9-4B08-9119-6D95C597C6A8}" destId="{5D31AE59-53E0-4436-B607-43BBDB7180D9}" srcOrd="0" destOrd="0" presId="urn:microsoft.com/office/officeart/2005/8/layout/hierarchy2"/>
    <dgm:cxn modelId="{327FB7AC-512E-4091-9160-67A224F3C91E}" type="presOf" srcId="{35492FBD-1D44-4C95-8C22-8EC400BB46D7}" destId="{63500DE5-64F8-422D-9B61-9CE9F890E542}" srcOrd="1" destOrd="0" presId="urn:microsoft.com/office/officeart/2005/8/layout/hierarchy2"/>
    <dgm:cxn modelId="{D05AC5AB-D565-417A-AE99-4399F7C7A1B0}" type="presOf" srcId="{5D64EBE1-A618-40C6-B887-DB360E4C0C1C}" destId="{4B27FB14-54A0-4F80-97F3-27BA0388D648}" srcOrd="0" destOrd="0" presId="urn:microsoft.com/office/officeart/2005/8/layout/hierarchy2"/>
    <dgm:cxn modelId="{6BC6C617-D7E6-4D08-BF6D-5C926A36B2F6}" type="presOf" srcId="{4A885B19-C25F-47AA-88C9-CB6488D4E91B}" destId="{5EFFC7B6-11B4-41BE-8DC5-AA322CBE710C}" srcOrd="1" destOrd="0" presId="urn:microsoft.com/office/officeart/2005/8/layout/hierarchy2"/>
    <dgm:cxn modelId="{0764A2B4-3004-4392-B6BF-D352D989F6A9}" type="presOf" srcId="{9990AA9F-962C-4DCA-9607-C748489B56AF}" destId="{64C30D8C-294E-4632-974E-63B1D3C553F2}" srcOrd="0" destOrd="0" presId="urn:microsoft.com/office/officeart/2005/8/layout/hierarchy2"/>
    <dgm:cxn modelId="{83F1F5DF-069A-480C-B21C-3A9A6A3BF1B8}" type="presOf" srcId="{04A2E546-359E-495E-B6DF-F02951F36DC9}" destId="{7D49BA90-0BC2-4F3B-AEBF-3E2CDE192D35}" srcOrd="0" destOrd="0" presId="urn:microsoft.com/office/officeart/2005/8/layout/hierarchy2"/>
    <dgm:cxn modelId="{D6B83DBE-6FD5-4EF2-8F82-2EAF44A157E0}" srcId="{87495DC3-A240-49A5-ADE9-59BD67EE96BA}" destId="{2DCA35C0-6F58-47A2-A008-C221FF94FCBA}" srcOrd="1" destOrd="0" parTransId="{8D0EAA93-CBD7-4117-A3FD-69B0A84AAE31}" sibTransId="{F53D3190-0423-4AE1-97EB-FF2014558D62}"/>
    <dgm:cxn modelId="{20EC6880-87D3-467B-8D33-7B9E72421F47}" type="presOf" srcId="{5D00EEA8-8570-419B-A1ED-5534304832A1}" destId="{100FE273-02E5-46B8-8659-C207140D77BB}" srcOrd="1" destOrd="0" presId="urn:microsoft.com/office/officeart/2005/8/layout/hierarchy2"/>
    <dgm:cxn modelId="{A462B1E8-C579-492F-AADF-94F044013311}" type="presParOf" srcId="{AC7EC087-8965-4142-BA0E-BB4D77A1A360}" destId="{81F7A823-B53E-4D6A-BBCE-C0528CC5904E}" srcOrd="0" destOrd="0" presId="urn:microsoft.com/office/officeart/2005/8/layout/hierarchy2"/>
    <dgm:cxn modelId="{1630A376-BC36-4B84-97E2-C8D44554004F}" type="presParOf" srcId="{81F7A823-B53E-4D6A-BBCE-C0528CC5904E}" destId="{E641041B-DD29-4E64-89E7-6DC1B2838C3E}" srcOrd="0" destOrd="0" presId="urn:microsoft.com/office/officeart/2005/8/layout/hierarchy2"/>
    <dgm:cxn modelId="{17528C32-60BF-49F8-87D9-93239059C503}" type="presParOf" srcId="{81F7A823-B53E-4D6A-BBCE-C0528CC5904E}" destId="{61987431-381C-41DB-B9A1-F61FEFF55FAE}" srcOrd="1" destOrd="0" presId="urn:microsoft.com/office/officeart/2005/8/layout/hierarchy2"/>
    <dgm:cxn modelId="{B3BB535D-E01D-4970-BE76-325D899D0559}" type="presParOf" srcId="{61987431-381C-41DB-B9A1-F61FEFF55FAE}" destId="{0651133E-92B0-40BA-A02E-DC77A973A5F1}" srcOrd="0" destOrd="0" presId="urn:microsoft.com/office/officeart/2005/8/layout/hierarchy2"/>
    <dgm:cxn modelId="{31BD2862-E263-44CA-9101-A1B3142DA55D}" type="presParOf" srcId="{0651133E-92B0-40BA-A02E-DC77A973A5F1}" destId="{6274DF66-E21A-4C92-B9F4-95914FD393B9}" srcOrd="0" destOrd="0" presId="urn:microsoft.com/office/officeart/2005/8/layout/hierarchy2"/>
    <dgm:cxn modelId="{4467E0A3-4A41-4C14-865A-F94C05CE940C}" type="presParOf" srcId="{61987431-381C-41DB-B9A1-F61FEFF55FAE}" destId="{F52C83F0-3608-4D59-A0AD-579B223F733C}" srcOrd="1" destOrd="0" presId="urn:microsoft.com/office/officeart/2005/8/layout/hierarchy2"/>
    <dgm:cxn modelId="{1FC6E5E5-3678-4400-8A9B-B4CFF34C7F20}" type="presParOf" srcId="{F52C83F0-3608-4D59-A0AD-579B223F733C}" destId="{DB1FA732-3F02-4FAB-99BA-E048523BBD85}" srcOrd="0" destOrd="0" presId="urn:microsoft.com/office/officeart/2005/8/layout/hierarchy2"/>
    <dgm:cxn modelId="{98CD54B3-01E5-47CD-953F-E7F679EACFC6}" type="presParOf" srcId="{F52C83F0-3608-4D59-A0AD-579B223F733C}" destId="{D83DEAD6-89E8-4E1B-AF84-F5947D74D5CE}" srcOrd="1" destOrd="0" presId="urn:microsoft.com/office/officeart/2005/8/layout/hierarchy2"/>
    <dgm:cxn modelId="{089F3E4B-D747-404B-9435-E4C7D165A306}" type="presParOf" srcId="{D83DEAD6-89E8-4E1B-AF84-F5947D74D5CE}" destId="{DA4BD04F-F3BA-4448-9FC9-05B219F13184}" srcOrd="0" destOrd="0" presId="urn:microsoft.com/office/officeart/2005/8/layout/hierarchy2"/>
    <dgm:cxn modelId="{F063FA57-F1BD-4860-B650-52B6D0BFA70F}" type="presParOf" srcId="{DA4BD04F-F3BA-4448-9FC9-05B219F13184}" destId="{D8D1E397-07B8-4B3A-8CF0-1A016BFA97C6}" srcOrd="0" destOrd="0" presId="urn:microsoft.com/office/officeart/2005/8/layout/hierarchy2"/>
    <dgm:cxn modelId="{AA306AF7-D466-4784-A16F-2F70C1093746}" type="presParOf" srcId="{D83DEAD6-89E8-4E1B-AF84-F5947D74D5CE}" destId="{C2437704-19A1-4F18-9FBA-4FB0FD588F9F}" srcOrd="1" destOrd="0" presId="urn:microsoft.com/office/officeart/2005/8/layout/hierarchy2"/>
    <dgm:cxn modelId="{26D71FDE-3D0E-4589-BF25-B4D3C69790FB}" type="presParOf" srcId="{C2437704-19A1-4F18-9FBA-4FB0FD588F9F}" destId="{BC31A37B-4DD4-4114-9D99-35B6B01B226D}" srcOrd="0" destOrd="0" presId="urn:microsoft.com/office/officeart/2005/8/layout/hierarchy2"/>
    <dgm:cxn modelId="{37545AB2-1A7E-4277-9F23-D18FA66C0D9D}" type="presParOf" srcId="{C2437704-19A1-4F18-9FBA-4FB0FD588F9F}" destId="{4034AAC0-3DCF-4EBE-A352-EB04D15C6FBA}" srcOrd="1" destOrd="0" presId="urn:microsoft.com/office/officeart/2005/8/layout/hierarchy2"/>
    <dgm:cxn modelId="{7E6E926C-C86D-41A2-BAB3-A294C6368759}" type="presParOf" srcId="{4034AAC0-3DCF-4EBE-A352-EB04D15C6FBA}" destId="{F0A580F1-5544-455B-9030-0B5033B6720F}" srcOrd="0" destOrd="0" presId="urn:microsoft.com/office/officeart/2005/8/layout/hierarchy2"/>
    <dgm:cxn modelId="{F30A08F8-A0B4-497A-8B1D-01DA83BFA94F}" type="presParOf" srcId="{F0A580F1-5544-455B-9030-0B5033B6720F}" destId="{135991E9-1237-43CA-964A-275116A04285}" srcOrd="0" destOrd="0" presId="urn:microsoft.com/office/officeart/2005/8/layout/hierarchy2"/>
    <dgm:cxn modelId="{A50DB448-D85B-4430-9802-12C219BD5E0C}" type="presParOf" srcId="{4034AAC0-3DCF-4EBE-A352-EB04D15C6FBA}" destId="{1D00D84B-4789-48DC-BD7E-9B799ECC5FA4}" srcOrd="1" destOrd="0" presId="urn:microsoft.com/office/officeart/2005/8/layout/hierarchy2"/>
    <dgm:cxn modelId="{52DFB6AC-B574-4532-B6CB-75D2F213D13A}" type="presParOf" srcId="{1D00D84B-4789-48DC-BD7E-9B799ECC5FA4}" destId="{164B8D7A-90E3-485D-8D46-43AE7076B37E}" srcOrd="0" destOrd="0" presId="urn:microsoft.com/office/officeart/2005/8/layout/hierarchy2"/>
    <dgm:cxn modelId="{0AF4FF04-300B-4C24-8665-27E5F51CE374}" type="presParOf" srcId="{1D00D84B-4789-48DC-BD7E-9B799ECC5FA4}" destId="{4259B4EF-2ADC-4DBE-9956-2A777751D54F}" srcOrd="1" destOrd="0" presId="urn:microsoft.com/office/officeart/2005/8/layout/hierarchy2"/>
    <dgm:cxn modelId="{0850FA68-F3CC-4965-A28D-56F1D6315EF8}" type="presParOf" srcId="{D83DEAD6-89E8-4E1B-AF84-F5947D74D5CE}" destId="{BD7509BC-6BDD-40A8-A4B6-425202223FBB}" srcOrd="2" destOrd="0" presId="urn:microsoft.com/office/officeart/2005/8/layout/hierarchy2"/>
    <dgm:cxn modelId="{7C11810E-4E71-42C8-AC83-D0C88047E127}" type="presParOf" srcId="{BD7509BC-6BDD-40A8-A4B6-425202223FBB}" destId="{3E398DDC-1DC1-4072-92E6-CE87085F5E5F}" srcOrd="0" destOrd="0" presId="urn:microsoft.com/office/officeart/2005/8/layout/hierarchy2"/>
    <dgm:cxn modelId="{4000CD97-430C-4D57-AC16-A1AD61B95B33}" type="presParOf" srcId="{D83DEAD6-89E8-4E1B-AF84-F5947D74D5CE}" destId="{C7429FF3-66D0-4618-B9AF-8E16A7A42BDC}" srcOrd="3" destOrd="0" presId="urn:microsoft.com/office/officeart/2005/8/layout/hierarchy2"/>
    <dgm:cxn modelId="{6CEDB49A-28BE-4D03-85E0-91B99536AB85}" type="presParOf" srcId="{C7429FF3-66D0-4618-B9AF-8E16A7A42BDC}" destId="{DD8F40AF-B709-4631-BD54-EC74E16DFE8A}" srcOrd="0" destOrd="0" presId="urn:microsoft.com/office/officeart/2005/8/layout/hierarchy2"/>
    <dgm:cxn modelId="{B6BFDA05-12D3-48FA-BF04-1E1EC989AB8B}" type="presParOf" srcId="{C7429FF3-66D0-4618-B9AF-8E16A7A42BDC}" destId="{F59BDAD9-15BC-4174-8167-BC5A2CB27638}" srcOrd="1" destOrd="0" presId="urn:microsoft.com/office/officeart/2005/8/layout/hierarchy2"/>
    <dgm:cxn modelId="{8BB2BD39-54F8-48AC-AFD1-9DA334D37BAD}" type="presParOf" srcId="{F59BDAD9-15BC-4174-8167-BC5A2CB27638}" destId="{E11E85A5-0C81-4256-8B88-DF52DFFDA672}" srcOrd="0" destOrd="0" presId="urn:microsoft.com/office/officeart/2005/8/layout/hierarchy2"/>
    <dgm:cxn modelId="{5D497F89-D827-41DB-AFD0-84B1E6179113}" type="presParOf" srcId="{E11E85A5-0C81-4256-8B88-DF52DFFDA672}" destId="{100FE273-02E5-46B8-8659-C207140D77BB}" srcOrd="0" destOrd="0" presId="urn:microsoft.com/office/officeart/2005/8/layout/hierarchy2"/>
    <dgm:cxn modelId="{A0C9908A-A3D8-411F-B6D4-3C7B851B00AC}" type="presParOf" srcId="{F59BDAD9-15BC-4174-8167-BC5A2CB27638}" destId="{6CF8FED6-B342-40B8-B430-EBDFF919C463}" srcOrd="1" destOrd="0" presId="urn:microsoft.com/office/officeart/2005/8/layout/hierarchy2"/>
    <dgm:cxn modelId="{E9005384-8FCA-442A-AD88-D3B77AEB3388}" type="presParOf" srcId="{6CF8FED6-B342-40B8-B430-EBDFF919C463}" destId="{7D49BA90-0BC2-4F3B-AEBF-3E2CDE192D35}" srcOrd="0" destOrd="0" presId="urn:microsoft.com/office/officeart/2005/8/layout/hierarchy2"/>
    <dgm:cxn modelId="{4C3EDC5B-4B3A-47D8-88FE-6EFDD427B5B0}" type="presParOf" srcId="{6CF8FED6-B342-40B8-B430-EBDFF919C463}" destId="{EBD0DA15-1480-424D-B247-DABB8B9859A5}" srcOrd="1" destOrd="0" presId="urn:microsoft.com/office/officeart/2005/8/layout/hierarchy2"/>
    <dgm:cxn modelId="{0BF8457D-2AE4-4914-B270-C1B1D47FC15A}" type="presParOf" srcId="{D83DEAD6-89E8-4E1B-AF84-F5947D74D5CE}" destId="{4B27FB14-54A0-4F80-97F3-27BA0388D648}" srcOrd="4" destOrd="0" presId="urn:microsoft.com/office/officeart/2005/8/layout/hierarchy2"/>
    <dgm:cxn modelId="{EAA16239-BF0D-4453-9B12-4CBCE65B4D05}" type="presParOf" srcId="{4B27FB14-54A0-4F80-97F3-27BA0388D648}" destId="{E750CC8B-9151-4D38-BCAF-A98D8C6AB9CD}" srcOrd="0" destOrd="0" presId="urn:microsoft.com/office/officeart/2005/8/layout/hierarchy2"/>
    <dgm:cxn modelId="{8AA78587-CD0F-4896-8DF9-9E6C492D1CC1}" type="presParOf" srcId="{D83DEAD6-89E8-4E1B-AF84-F5947D74D5CE}" destId="{1C492973-1B2D-402E-B0B0-F12E768361D2}" srcOrd="5" destOrd="0" presId="urn:microsoft.com/office/officeart/2005/8/layout/hierarchy2"/>
    <dgm:cxn modelId="{5DEE674E-7508-4E76-BD99-0E0586A5D84A}" type="presParOf" srcId="{1C492973-1B2D-402E-B0B0-F12E768361D2}" destId="{5D31AE59-53E0-4436-B607-43BBDB7180D9}" srcOrd="0" destOrd="0" presId="urn:microsoft.com/office/officeart/2005/8/layout/hierarchy2"/>
    <dgm:cxn modelId="{A9733CF0-B778-4181-9649-C06F103D5E4E}" type="presParOf" srcId="{1C492973-1B2D-402E-B0B0-F12E768361D2}" destId="{0DB7F5A9-A259-4F38-9CCA-EFE85D539E44}" srcOrd="1" destOrd="0" presId="urn:microsoft.com/office/officeart/2005/8/layout/hierarchy2"/>
    <dgm:cxn modelId="{D1030CC9-7969-48F2-BBA3-1CE325B8DDD0}" type="presParOf" srcId="{0DB7F5A9-A259-4F38-9CCA-EFE85D539E44}" destId="{77D4CCD0-F884-40BF-A109-C78112D41B8C}" srcOrd="0" destOrd="0" presId="urn:microsoft.com/office/officeart/2005/8/layout/hierarchy2"/>
    <dgm:cxn modelId="{C2F9C883-2F34-4750-8359-184D728D4984}" type="presParOf" srcId="{77D4CCD0-F884-40BF-A109-C78112D41B8C}" destId="{23DCAB85-B724-4C50-BCAD-D63E63DA361B}" srcOrd="0" destOrd="0" presId="urn:microsoft.com/office/officeart/2005/8/layout/hierarchy2"/>
    <dgm:cxn modelId="{10D86BE4-FD53-4990-B076-0C947265BBC5}" type="presParOf" srcId="{0DB7F5A9-A259-4F38-9CCA-EFE85D539E44}" destId="{C765715D-CCA0-44DE-BA29-C42207AD5367}" srcOrd="1" destOrd="0" presId="urn:microsoft.com/office/officeart/2005/8/layout/hierarchy2"/>
    <dgm:cxn modelId="{DC302A6B-08E6-4544-BB02-CB925442F68D}" type="presParOf" srcId="{C765715D-CCA0-44DE-BA29-C42207AD5367}" destId="{368C9AFD-EAB3-4F6C-AC5A-F3CBF07EF796}" srcOrd="0" destOrd="0" presId="urn:microsoft.com/office/officeart/2005/8/layout/hierarchy2"/>
    <dgm:cxn modelId="{4D7865D9-717B-4759-AB04-B1651F53E5F3}" type="presParOf" srcId="{C765715D-CCA0-44DE-BA29-C42207AD5367}" destId="{2173E436-AC5F-477F-8662-92668C7B9AA2}" srcOrd="1" destOrd="0" presId="urn:microsoft.com/office/officeart/2005/8/layout/hierarchy2"/>
    <dgm:cxn modelId="{BCCE7C11-19BC-46BB-98A9-298F6D4D0BC2}" type="presParOf" srcId="{D83DEAD6-89E8-4E1B-AF84-F5947D74D5CE}" destId="{01CA0E2B-D694-4F72-A4D4-4111C63097AA}" srcOrd="6" destOrd="0" presId="urn:microsoft.com/office/officeart/2005/8/layout/hierarchy2"/>
    <dgm:cxn modelId="{BD9A89C1-0260-4FAB-B50F-C505620D1776}" type="presParOf" srcId="{01CA0E2B-D694-4F72-A4D4-4111C63097AA}" destId="{E9D6346B-BE41-46E7-9877-A797277A7A4A}" srcOrd="0" destOrd="0" presId="urn:microsoft.com/office/officeart/2005/8/layout/hierarchy2"/>
    <dgm:cxn modelId="{81C59115-60AA-4BF1-8F6E-334230788A75}" type="presParOf" srcId="{D83DEAD6-89E8-4E1B-AF84-F5947D74D5CE}" destId="{F8DF0816-48D9-4F29-88C8-5148B5711E10}" srcOrd="7" destOrd="0" presId="urn:microsoft.com/office/officeart/2005/8/layout/hierarchy2"/>
    <dgm:cxn modelId="{F4864370-6FA3-4A5C-92E1-31D89A0BF56D}" type="presParOf" srcId="{F8DF0816-48D9-4F29-88C8-5148B5711E10}" destId="{9AFFD205-B569-4A2F-B97B-D22AE6D2DD24}" srcOrd="0" destOrd="0" presId="urn:microsoft.com/office/officeart/2005/8/layout/hierarchy2"/>
    <dgm:cxn modelId="{D736DB65-0B3D-476D-B590-568279601696}" type="presParOf" srcId="{F8DF0816-48D9-4F29-88C8-5148B5711E10}" destId="{F07FAFC6-D491-4863-BC42-A1B4A44C9961}" srcOrd="1" destOrd="0" presId="urn:microsoft.com/office/officeart/2005/8/layout/hierarchy2"/>
    <dgm:cxn modelId="{084206E0-11AA-415C-9070-B85A3373AF13}" type="presParOf" srcId="{F07FAFC6-D491-4863-BC42-A1B4A44C9961}" destId="{A0E43E27-F714-4EF1-B3B0-38E46EF76CB1}" srcOrd="0" destOrd="0" presId="urn:microsoft.com/office/officeart/2005/8/layout/hierarchy2"/>
    <dgm:cxn modelId="{297DD221-8B7F-4A8D-855B-0453CDB255E8}" type="presParOf" srcId="{A0E43E27-F714-4EF1-B3B0-38E46EF76CB1}" destId="{19EAFB2F-7485-4AC9-974B-3C86F7967A7C}" srcOrd="0" destOrd="0" presId="urn:microsoft.com/office/officeart/2005/8/layout/hierarchy2"/>
    <dgm:cxn modelId="{9A55DFF6-9C7C-4E83-AB8C-F3ED46035EF0}" type="presParOf" srcId="{F07FAFC6-D491-4863-BC42-A1B4A44C9961}" destId="{BCAF4095-FCC6-4B78-BE32-710A62FEEC57}" srcOrd="1" destOrd="0" presId="urn:microsoft.com/office/officeart/2005/8/layout/hierarchy2"/>
    <dgm:cxn modelId="{ABAD5473-6F09-41F6-83CF-5C96BA04C241}" type="presParOf" srcId="{BCAF4095-FCC6-4B78-BE32-710A62FEEC57}" destId="{5D313E4F-A9CE-4D71-90F7-CBA948170AC7}" srcOrd="0" destOrd="0" presId="urn:microsoft.com/office/officeart/2005/8/layout/hierarchy2"/>
    <dgm:cxn modelId="{6C967875-9A94-4FCC-A6BB-49AF9471B483}" type="presParOf" srcId="{BCAF4095-FCC6-4B78-BE32-710A62FEEC57}" destId="{7561B0AC-A846-4042-9E95-92BF23184777}" srcOrd="1" destOrd="0" presId="urn:microsoft.com/office/officeart/2005/8/layout/hierarchy2"/>
    <dgm:cxn modelId="{30C893D9-3F8E-4603-A34D-97393125FD0B}" type="presParOf" srcId="{61987431-381C-41DB-B9A1-F61FEFF55FAE}" destId="{41432331-FE90-47D6-A16A-9A6361D028E3}" srcOrd="2" destOrd="0" presId="urn:microsoft.com/office/officeart/2005/8/layout/hierarchy2"/>
    <dgm:cxn modelId="{EDFD4A18-8FD7-44E4-8B73-A04A51DF6236}" type="presParOf" srcId="{41432331-FE90-47D6-A16A-9A6361D028E3}" destId="{0905F20D-C852-467F-B6F1-3F7C7DB8AA6F}" srcOrd="0" destOrd="0" presId="urn:microsoft.com/office/officeart/2005/8/layout/hierarchy2"/>
    <dgm:cxn modelId="{F52F42A0-51F7-4C3E-B070-F68C69BEF2E1}" type="presParOf" srcId="{61987431-381C-41DB-B9A1-F61FEFF55FAE}" destId="{3C7480D8-7F0C-48AF-A17E-C80D0D566442}" srcOrd="3" destOrd="0" presId="urn:microsoft.com/office/officeart/2005/8/layout/hierarchy2"/>
    <dgm:cxn modelId="{19D62D30-700A-41BD-AE76-90CF44A71EC0}" type="presParOf" srcId="{3C7480D8-7F0C-48AF-A17E-C80D0D566442}" destId="{282EA057-C69A-48DC-AD7C-786504467787}" srcOrd="0" destOrd="0" presId="urn:microsoft.com/office/officeart/2005/8/layout/hierarchy2"/>
    <dgm:cxn modelId="{2E89A142-0DDE-425B-B0C5-D25EF82D245F}" type="presParOf" srcId="{3C7480D8-7F0C-48AF-A17E-C80D0D566442}" destId="{D83C4ECC-C1EC-4854-B5BD-CB5D0E70B153}" srcOrd="1" destOrd="0" presId="urn:microsoft.com/office/officeart/2005/8/layout/hierarchy2"/>
    <dgm:cxn modelId="{BB19AD7F-DBDA-4ECE-A3F2-9326A7588C87}" type="presParOf" srcId="{D83C4ECC-C1EC-4854-B5BD-CB5D0E70B153}" destId="{A6509E80-CD67-485E-ADC2-80E6AB4B0040}" srcOrd="0" destOrd="0" presId="urn:microsoft.com/office/officeart/2005/8/layout/hierarchy2"/>
    <dgm:cxn modelId="{5A00C1DB-35E7-40CB-9E6A-490C861743E3}" type="presParOf" srcId="{A6509E80-CD67-485E-ADC2-80E6AB4B0040}" destId="{5EFFC7B6-11B4-41BE-8DC5-AA322CBE710C}" srcOrd="0" destOrd="0" presId="urn:microsoft.com/office/officeart/2005/8/layout/hierarchy2"/>
    <dgm:cxn modelId="{39E7B2C7-1AE6-4B93-A9C5-F13B73429F30}" type="presParOf" srcId="{D83C4ECC-C1EC-4854-B5BD-CB5D0E70B153}" destId="{E8D2C144-1515-47B4-BAD4-543A6358974E}" srcOrd="1" destOrd="0" presId="urn:microsoft.com/office/officeart/2005/8/layout/hierarchy2"/>
    <dgm:cxn modelId="{446EFEAA-1871-47AC-96DB-7603B3A058B2}" type="presParOf" srcId="{E8D2C144-1515-47B4-BAD4-543A6358974E}" destId="{44ABD41D-2348-463E-8B05-7AC0AFE6BC10}" srcOrd="0" destOrd="0" presId="urn:microsoft.com/office/officeart/2005/8/layout/hierarchy2"/>
    <dgm:cxn modelId="{14182C70-9EED-4EAB-BEFB-E08F314B21F6}" type="presParOf" srcId="{E8D2C144-1515-47B4-BAD4-543A6358974E}" destId="{B377786E-4645-4905-A584-0F0EC23BC7F7}" srcOrd="1" destOrd="0" presId="urn:microsoft.com/office/officeart/2005/8/layout/hierarchy2"/>
    <dgm:cxn modelId="{464E8B7A-65E7-4E85-B84C-2C49AD72F183}" type="presParOf" srcId="{B377786E-4645-4905-A584-0F0EC23BC7F7}" destId="{6FECD2B9-2A0A-4D43-93BB-301610F98C9A}" srcOrd="0" destOrd="0" presId="urn:microsoft.com/office/officeart/2005/8/layout/hierarchy2"/>
    <dgm:cxn modelId="{06FBF045-E109-4116-B13C-616BAE7EC997}" type="presParOf" srcId="{6FECD2B9-2A0A-4D43-93BB-301610F98C9A}" destId="{BD983FCA-4BE0-4DD1-98C2-2A6E121B95D7}" srcOrd="0" destOrd="0" presId="urn:microsoft.com/office/officeart/2005/8/layout/hierarchy2"/>
    <dgm:cxn modelId="{9B3E01B9-D9C9-4FD4-B17C-414E260CC41F}" type="presParOf" srcId="{B377786E-4645-4905-A584-0F0EC23BC7F7}" destId="{920439A4-627F-4F4D-B6C0-48B216785AF6}" srcOrd="1" destOrd="0" presId="urn:microsoft.com/office/officeart/2005/8/layout/hierarchy2"/>
    <dgm:cxn modelId="{9B4F97E7-79B7-4F9F-A584-2D7DA8525DDA}" type="presParOf" srcId="{920439A4-627F-4F4D-B6C0-48B216785AF6}" destId="{9E6D6E07-5BC1-4D3E-9A1F-C7A994E51B7E}" srcOrd="0" destOrd="0" presId="urn:microsoft.com/office/officeart/2005/8/layout/hierarchy2"/>
    <dgm:cxn modelId="{322131F7-9AD1-4C46-917B-6F29476AF8AA}" type="presParOf" srcId="{920439A4-627F-4F4D-B6C0-48B216785AF6}" destId="{9F2901ED-EF85-4D9A-BF74-DC9121F50ADA}" srcOrd="1" destOrd="0" presId="urn:microsoft.com/office/officeart/2005/8/layout/hierarchy2"/>
    <dgm:cxn modelId="{7F5F0249-FFFB-4354-9B38-93F7EEAC377C}" type="presParOf" srcId="{D83C4ECC-C1EC-4854-B5BD-CB5D0E70B153}" destId="{BEF1E8D6-2892-4011-BB3C-0A30C858B9CB}" srcOrd="2" destOrd="0" presId="urn:microsoft.com/office/officeart/2005/8/layout/hierarchy2"/>
    <dgm:cxn modelId="{967A7CD8-2BFF-4090-A581-C19A1D43ED61}" type="presParOf" srcId="{BEF1E8D6-2892-4011-BB3C-0A30C858B9CB}" destId="{63500DE5-64F8-422D-9B61-9CE9F890E542}" srcOrd="0" destOrd="0" presId="urn:microsoft.com/office/officeart/2005/8/layout/hierarchy2"/>
    <dgm:cxn modelId="{DB1F83CE-EAE6-4108-943D-B442F1ECBBC1}" type="presParOf" srcId="{D83C4ECC-C1EC-4854-B5BD-CB5D0E70B153}" destId="{D12747CD-6807-48CA-B76E-23E17F94765E}" srcOrd="3" destOrd="0" presId="urn:microsoft.com/office/officeart/2005/8/layout/hierarchy2"/>
    <dgm:cxn modelId="{A61C1F90-478E-4699-8D87-4A42C4C85EEE}" type="presParOf" srcId="{D12747CD-6807-48CA-B76E-23E17F94765E}" destId="{75CA3175-4C09-463C-86DE-5FE9F598A016}" srcOrd="0" destOrd="0" presId="urn:microsoft.com/office/officeart/2005/8/layout/hierarchy2"/>
    <dgm:cxn modelId="{34ACEB86-30BC-4598-9B23-DB51583DC050}" type="presParOf" srcId="{D12747CD-6807-48CA-B76E-23E17F94765E}" destId="{B82F7FEA-0F0D-41C8-AC1D-DE5060F75A02}" srcOrd="1" destOrd="0" presId="urn:microsoft.com/office/officeart/2005/8/layout/hierarchy2"/>
    <dgm:cxn modelId="{FE422EF1-CBCD-46C6-9DBE-88EF824C1321}" type="presParOf" srcId="{B82F7FEA-0F0D-41C8-AC1D-DE5060F75A02}" destId="{64C30D8C-294E-4632-974E-63B1D3C553F2}" srcOrd="0" destOrd="0" presId="urn:microsoft.com/office/officeart/2005/8/layout/hierarchy2"/>
    <dgm:cxn modelId="{00D47BE1-9C71-4BC5-8684-32E065AAF49B}" type="presParOf" srcId="{64C30D8C-294E-4632-974E-63B1D3C553F2}" destId="{ACFB3A8C-8256-43B0-93BE-C2862BE807E9}" srcOrd="0" destOrd="0" presId="urn:microsoft.com/office/officeart/2005/8/layout/hierarchy2"/>
    <dgm:cxn modelId="{3D9ECD02-1813-40C6-ABEA-0384CA3F3C53}" type="presParOf" srcId="{B82F7FEA-0F0D-41C8-AC1D-DE5060F75A02}" destId="{92848B8D-E9A3-4ABD-B592-1902634B68C5}" srcOrd="1" destOrd="0" presId="urn:microsoft.com/office/officeart/2005/8/layout/hierarchy2"/>
    <dgm:cxn modelId="{B9FBFA94-6D65-4ADF-A405-FAB7AD119D2C}" type="presParOf" srcId="{92848B8D-E9A3-4ABD-B592-1902634B68C5}" destId="{5FD3D109-6BFC-47B3-9241-9DAA58C64790}" srcOrd="0" destOrd="0" presId="urn:microsoft.com/office/officeart/2005/8/layout/hierarchy2"/>
    <dgm:cxn modelId="{40A20EBA-51CE-4F87-97A5-1651C5E3AADF}" type="presParOf" srcId="{92848B8D-E9A3-4ABD-B592-1902634B68C5}" destId="{295A1B09-3E87-43AC-A79C-02F8D2781282}" srcOrd="1" destOrd="0" presId="urn:microsoft.com/office/officeart/2005/8/layout/hierarchy2"/>
    <dgm:cxn modelId="{1128CFB7-6B04-4B5A-9BE7-50A0094324B9}" type="presParOf" srcId="{D83C4ECC-C1EC-4854-B5BD-CB5D0E70B153}" destId="{F221A866-594E-49A0-BCCB-E05828FEEAA6}" srcOrd="4" destOrd="0" presId="urn:microsoft.com/office/officeart/2005/8/layout/hierarchy2"/>
    <dgm:cxn modelId="{51EC2A7F-7AC0-49AE-B03E-A74B4D88E52E}" type="presParOf" srcId="{F221A866-594E-49A0-BCCB-E05828FEEAA6}" destId="{711EF95B-F267-419B-9125-378BFBF67C5B}" srcOrd="0" destOrd="0" presId="urn:microsoft.com/office/officeart/2005/8/layout/hierarchy2"/>
    <dgm:cxn modelId="{F2CFB360-ED35-4C94-91FE-ACCE1F1C47AA}" type="presParOf" srcId="{D83C4ECC-C1EC-4854-B5BD-CB5D0E70B153}" destId="{6AA1E676-1B14-451A-A890-337721116A84}" srcOrd="5" destOrd="0" presId="urn:microsoft.com/office/officeart/2005/8/layout/hierarchy2"/>
    <dgm:cxn modelId="{5C16D9F7-BB27-40AC-8DB4-FB51B8EABA8A}" type="presParOf" srcId="{6AA1E676-1B14-451A-A890-337721116A84}" destId="{858BD6D8-5D7F-42C4-A5FC-149190CD38CE}" srcOrd="0" destOrd="0" presId="urn:microsoft.com/office/officeart/2005/8/layout/hierarchy2"/>
    <dgm:cxn modelId="{FC4DC58F-D740-43FF-8B31-119DCF4A6E9E}" type="presParOf" srcId="{6AA1E676-1B14-451A-A890-337721116A84}" destId="{84437C7F-CC79-4DBF-8417-E6B3CDB8B17E}" srcOrd="1" destOrd="0" presId="urn:microsoft.com/office/officeart/2005/8/layout/hierarchy2"/>
    <dgm:cxn modelId="{CF5ABB7E-CCF5-4DF4-AA22-6E09DE0F4120}" type="presParOf" srcId="{84437C7F-CC79-4DBF-8417-E6B3CDB8B17E}" destId="{9D1DF63F-BC77-4A94-994E-D1B531C58221}" srcOrd="0" destOrd="0" presId="urn:microsoft.com/office/officeart/2005/8/layout/hierarchy2"/>
    <dgm:cxn modelId="{AE418E98-71B8-48ED-98D3-5F08A1245F08}" type="presParOf" srcId="{9D1DF63F-BC77-4A94-994E-D1B531C58221}" destId="{7F69B522-9B2F-40A8-AABE-DB9E3CF0A01D}" srcOrd="0" destOrd="0" presId="urn:microsoft.com/office/officeart/2005/8/layout/hierarchy2"/>
    <dgm:cxn modelId="{D8EAB518-EFE6-4DE3-BA26-9EB0FBFF1A9D}" type="presParOf" srcId="{84437C7F-CC79-4DBF-8417-E6B3CDB8B17E}" destId="{8C362535-6994-406E-B758-74E717558C7E}" srcOrd="1" destOrd="0" presId="urn:microsoft.com/office/officeart/2005/8/layout/hierarchy2"/>
    <dgm:cxn modelId="{CFDFBC0E-2455-42EC-9542-62E7F127390E}" type="presParOf" srcId="{8C362535-6994-406E-B758-74E717558C7E}" destId="{E5C8CA69-31C6-46FB-8DB5-A127278CDB0C}" srcOrd="0" destOrd="0" presId="urn:microsoft.com/office/officeart/2005/8/layout/hierarchy2"/>
    <dgm:cxn modelId="{7FDA9B85-56EC-4401-8A81-6D1580677D53}" type="presParOf" srcId="{8C362535-6994-406E-B758-74E717558C7E}" destId="{9717B7C5-E281-4493-AF37-873545AB0476}" srcOrd="1" destOrd="0" presId="urn:microsoft.com/office/officeart/2005/8/layout/hierarchy2"/>
    <dgm:cxn modelId="{85E8CEDC-CC23-4212-8F83-40364C53D6FB}" type="presParOf" srcId="{D83C4ECC-C1EC-4854-B5BD-CB5D0E70B153}" destId="{5E673C7B-B091-4709-AE89-05791EC34E89}" srcOrd="6" destOrd="0" presId="urn:microsoft.com/office/officeart/2005/8/layout/hierarchy2"/>
    <dgm:cxn modelId="{A4C13670-35D0-40FA-A2A3-4ABF91257E3B}" type="presParOf" srcId="{5E673C7B-B091-4709-AE89-05791EC34E89}" destId="{870599F7-59A6-4015-A059-1D22BFDB2ED0}" srcOrd="0" destOrd="0" presId="urn:microsoft.com/office/officeart/2005/8/layout/hierarchy2"/>
    <dgm:cxn modelId="{6741FA92-4BBF-46DB-A480-CEEE907C9522}" type="presParOf" srcId="{D83C4ECC-C1EC-4854-B5BD-CB5D0E70B153}" destId="{EBBFCC17-5990-4D59-A36A-05604514BC83}" srcOrd="7" destOrd="0" presId="urn:microsoft.com/office/officeart/2005/8/layout/hierarchy2"/>
    <dgm:cxn modelId="{371B67C4-07AE-4381-AEF5-BB2F6088BF4E}" type="presParOf" srcId="{EBBFCC17-5990-4D59-A36A-05604514BC83}" destId="{09BE6986-1129-451F-AD21-843D2524F287}" srcOrd="0" destOrd="0" presId="urn:microsoft.com/office/officeart/2005/8/layout/hierarchy2"/>
    <dgm:cxn modelId="{66C28B6F-C9E3-4D55-AAA9-30FA64749405}" type="presParOf" srcId="{EBBFCC17-5990-4D59-A36A-05604514BC83}" destId="{FED6244F-3EC6-4FFD-80F8-143C89ACA278}" srcOrd="1" destOrd="0" presId="urn:microsoft.com/office/officeart/2005/8/layout/hierarchy2"/>
    <dgm:cxn modelId="{FD540C73-94B6-4C29-8DA0-B1B41D2C53EA}" type="presParOf" srcId="{FED6244F-3EC6-4FFD-80F8-143C89ACA278}" destId="{2F207F80-79E6-427B-92FA-7AE8924884DD}" srcOrd="0" destOrd="0" presId="urn:microsoft.com/office/officeart/2005/8/layout/hierarchy2"/>
    <dgm:cxn modelId="{F7E48C96-CAFC-4A73-99A5-FB8A8ACB0CFE}" type="presParOf" srcId="{2F207F80-79E6-427B-92FA-7AE8924884DD}" destId="{CA06D41F-2FAD-4771-A4B2-F7F36B19AB18}" srcOrd="0" destOrd="0" presId="urn:microsoft.com/office/officeart/2005/8/layout/hierarchy2"/>
    <dgm:cxn modelId="{4402B8E7-1AAA-491F-8C1A-9EB874E01DFD}" type="presParOf" srcId="{FED6244F-3EC6-4FFD-80F8-143C89ACA278}" destId="{BF3C1FE9-4967-40DB-BF6C-BABE0614647C}" srcOrd="1" destOrd="0" presId="urn:microsoft.com/office/officeart/2005/8/layout/hierarchy2"/>
    <dgm:cxn modelId="{AB90FA34-92C2-4BC6-B604-68906C7E0AC5}" type="presParOf" srcId="{BF3C1FE9-4967-40DB-BF6C-BABE0614647C}" destId="{ED911DA6-3BD9-4392-9A99-22E416CF039D}" srcOrd="0" destOrd="0" presId="urn:microsoft.com/office/officeart/2005/8/layout/hierarchy2"/>
    <dgm:cxn modelId="{C27B58AB-362C-46A4-8F79-A12B6790873E}" type="presParOf" srcId="{BF3C1FE9-4967-40DB-BF6C-BABE0614647C}" destId="{2DB40FB9-AC0D-4758-8F9D-4E3E458D37A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DE784DF-AD8C-40FF-8C6B-FDB24329AB08}">
      <dsp:nvSpPr>
        <dsp:cNvPr id="0" name=""/>
        <dsp:cNvSpPr/>
      </dsp:nvSpPr>
      <dsp:spPr>
        <a:xfrm>
          <a:off x="2571" y="62508"/>
          <a:ext cx="2507456" cy="1002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b="1" kern="1200" dirty="0" smtClean="0">
              <a:latin typeface="Agency FB" pitchFamily="34" charset="0"/>
            </a:rPr>
            <a:t>Formal</a:t>
          </a:r>
          <a:endParaRPr lang="en-US" sz="3200" b="1" kern="1200" dirty="0">
            <a:latin typeface="Agency FB" pitchFamily="34" charset="0"/>
          </a:endParaRPr>
        </a:p>
      </dsp:txBody>
      <dsp:txXfrm>
        <a:off x="2571" y="62508"/>
        <a:ext cx="2507456" cy="1002982"/>
      </dsp:txXfrm>
    </dsp:sp>
    <dsp:sp modelId="{D429F9B4-9C7E-4E33-A264-535AFFF9A0AE}">
      <dsp:nvSpPr>
        <dsp:cNvPr id="0" name=""/>
        <dsp:cNvSpPr/>
      </dsp:nvSpPr>
      <dsp:spPr>
        <a:xfrm>
          <a:off x="2571" y="1065491"/>
          <a:ext cx="2507456" cy="4282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>
              <a:latin typeface="Agency FB" pitchFamily="34" charset="0"/>
            </a:rPr>
            <a:t>Kemantapan dinamis  dalam pemakain kaidah  sehingga tidak kaku</a:t>
          </a:r>
          <a:endParaRPr lang="en-US" sz="2000" kern="1200" dirty="0">
            <a:latin typeface="Agency FB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>
              <a:latin typeface="Agency FB" pitchFamily="34" charset="0"/>
            </a:rPr>
            <a:t>Penggunaan fungsi-fungsi Gramatikal secara konsisten &amp; eksplisit</a:t>
          </a:r>
          <a:endParaRPr lang="en-US" sz="2000" kern="1200" dirty="0">
            <a:latin typeface="Agency FB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>
              <a:latin typeface="Agency FB" pitchFamily="34" charset="0"/>
            </a:rPr>
            <a:t>Bentukan Kata Lengkap dan  tidak disingkat</a:t>
          </a:r>
          <a:endParaRPr lang="en-US" sz="2000" kern="1200" dirty="0">
            <a:latin typeface="Agency FB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>
              <a:latin typeface="Agency FB" pitchFamily="34" charset="0"/>
            </a:rPr>
            <a:t>Penggunaan Afiksasi secara konsisten &amp; eksplisit</a:t>
          </a:r>
          <a:endParaRPr lang="en-US" sz="2000" kern="1200" dirty="0">
            <a:latin typeface="Agency FB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>
              <a:latin typeface="Agency FB" pitchFamily="34" charset="0"/>
            </a:rPr>
            <a:t>Penggunaan ejaan baku pada ragam bahasa tulis dan lafal yang baku </a:t>
          </a:r>
          <a:endParaRPr lang="en-US" sz="2000" kern="1200" dirty="0">
            <a:latin typeface="Agency FB" pitchFamily="34" charset="0"/>
          </a:endParaRPr>
        </a:p>
      </dsp:txBody>
      <dsp:txXfrm>
        <a:off x="2571" y="1065491"/>
        <a:ext cx="2507456" cy="4282199"/>
      </dsp:txXfrm>
    </dsp:sp>
    <dsp:sp modelId="{F31D45E7-D82F-4937-93FE-0C021AA9C4B8}">
      <dsp:nvSpPr>
        <dsp:cNvPr id="0" name=""/>
        <dsp:cNvSpPr/>
      </dsp:nvSpPr>
      <dsp:spPr>
        <a:xfrm>
          <a:off x="2861071" y="62508"/>
          <a:ext cx="2507456" cy="1002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itchFamily="34" charset="0"/>
            </a:rPr>
            <a:t>Semi Formal</a:t>
          </a:r>
          <a:endParaRPr lang="en-US" sz="2800" b="1" kern="1200" dirty="0">
            <a:latin typeface="Agency FB" pitchFamily="34" charset="0"/>
          </a:endParaRPr>
        </a:p>
      </dsp:txBody>
      <dsp:txXfrm>
        <a:off x="2861071" y="62508"/>
        <a:ext cx="2507456" cy="1002982"/>
      </dsp:txXfrm>
    </dsp:sp>
    <dsp:sp modelId="{2EE6C433-3E30-47D3-9BB3-42095E71B256}">
      <dsp:nvSpPr>
        <dsp:cNvPr id="0" name=""/>
        <dsp:cNvSpPr/>
      </dsp:nvSpPr>
      <dsp:spPr>
        <a:xfrm>
          <a:off x="2861071" y="1065491"/>
          <a:ext cx="2507456" cy="4282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>
              <a:latin typeface="Agency FB" pitchFamily="34" charset="0"/>
            </a:rPr>
            <a:t>Pokok masalah yang dibahas</a:t>
          </a:r>
          <a:endParaRPr lang="en-US" sz="2000" kern="1200" dirty="0">
            <a:latin typeface="Agency FB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>
              <a:latin typeface="Agency FB" pitchFamily="34" charset="0"/>
            </a:rPr>
            <a:t>Hubungan antara pembicara &amp; pendengar</a:t>
          </a:r>
          <a:endParaRPr lang="en-US" sz="2000" kern="1200" dirty="0">
            <a:latin typeface="Agency FB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>
              <a:latin typeface="Agency FB" pitchFamily="34" charset="0"/>
            </a:rPr>
            <a:t>Medium bahasa yang di gunakan lisan atau tulis</a:t>
          </a:r>
          <a:endParaRPr lang="en-US" sz="2000" kern="1200" dirty="0">
            <a:latin typeface="Agency FB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>
              <a:latin typeface="Agency FB" pitchFamily="34" charset="0"/>
            </a:rPr>
            <a:t>Area atau lingkungan pembicaraan terjadi dan,</a:t>
          </a:r>
          <a:endParaRPr lang="en-US" sz="2000" kern="1200" dirty="0">
            <a:latin typeface="Agency FB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>
              <a:latin typeface="Agency FB" pitchFamily="34" charset="0"/>
            </a:rPr>
            <a:t>Situasi ketika pembicaraan berlangsung </a:t>
          </a:r>
          <a:endParaRPr lang="en-US" sz="2000" kern="1200" dirty="0">
            <a:latin typeface="Agency FB" pitchFamily="34" charset="0"/>
          </a:endParaRPr>
        </a:p>
      </dsp:txBody>
      <dsp:txXfrm>
        <a:off x="2861071" y="1065491"/>
        <a:ext cx="2507456" cy="4282199"/>
      </dsp:txXfrm>
    </dsp:sp>
    <dsp:sp modelId="{DC1D1B5C-3172-48FF-A8A6-2798F57A32C1}">
      <dsp:nvSpPr>
        <dsp:cNvPr id="0" name=""/>
        <dsp:cNvSpPr/>
      </dsp:nvSpPr>
      <dsp:spPr>
        <a:xfrm>
          <a:off x="5719571" y="62508"/>
          <a:ext cx="2507456" cy="1002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b="1" kern="1200" dirty="0" smtClean="0">
              <a:latin typeface="Agency FB" pitchFamily="34" charset="0"/>
            </a:rPr>
            <a:t>Nonformal</a:t>
          </a:r>
          <a:endParaRPr lang="en-US" sz="3200" b="1" kern="1200" dirty="0">
            <a:latin typeface="Agency FB" pitchFamily="34" charset="0"/>
          </a:endParaRPr>
        </a:p>
      </dsp:txBody>
      <dsp:txXfrm>
        <a:off x="5719571" y="62508"/>
        <a:ext cx="2507456" cy="1002982"/>
      </dsp:txXfrm>
    </dsp:sp>
    <dsp:sp modelId="{E08FDE79-1ED1-4107-8F67-945DE1BE9726}">
      <dsp:nvSpPr>
        <dsp:cNvPr id="0" name=""/>
        <dsp:cNvSpPr/>
      </dsp:nvSpPr>
      <dsp:spPr>
        <a:xfrm>
          <a:off x="5719571" y="1065491"/>
          <a:ext cx="2507456" cy="4282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>
              <a:latin typeface="Agency FB" pitchFamily="34" charset="0"/>
            </a:rPr>
            <a:t>Penggunaan kata sapaan dan kata ganti.Contoh : saya dan gue,anda dan lo</a:t>
          </a:r>
          <a:endParaRPr lang="en-US" sz="2000" kern="1200" dirty="0">
            <a:latin typeface="Agency FB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>
              <a:latin typeface="Agency FB" pitchFamily="34" charset="0"/>
            </a:rPr>
            <a:t>Penggunaan imbuhan yang salah. Contoh: Menemukan      nemuin, Menyerahkan     nyerahin</a:t>
          </a:r>
          <a:endParaRPr lang="en-US" sz="2000" kern="1200" dirty="0">
            <a:latin typeface="Agency FB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>
              <a:latin typeface="Agency FB" pitchFamily="34" charset="0"/>
            </a:rPr>
            <a:t>Penggunaan unsur fatik contoh:  sih, deh, donk, kok,lho,ya kale,gitu ya</a:t>
          </a:r>
          <a:endParaRPr lang="en-US" sz="2000" kern="1200" dirty="0">
            <a:latin typeface="Agency FB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>
              <a:latin typeface="Agency FB" pitchFamily="34" charset="0"/>
            </a:rPr>
            <a:t>Penghilangan fungsi kalimat (S-P-O-Pel-Ket)</a:t>
          </a:r>
          <a:endParaRPr lang="en-US" sz="2000" kern="1200" dirty="0">
            <a:latin typeface="Agency FB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>
              <a:latin typeface="Agency FB" pitchFamily="34" charset="0"/>
            </a:rPr>
            <a:t>Kalimat lisat atau tulis Ambigu dan tidak efektif</a:t>
          </a:r>
          <a:endParaRPr lang="en-US" sz="2000" kern="1200" dirty="0">
            <a:latin typeface="Agency FB" pitchFamily="34" charset="0"/>
          </a:endParaRPr>
        </a:p>
      </dsp:txBody>
      <dsp:txXfrm>
        <a:off x="5719571" y="1065491"/>
        <a:ext cx="2507456" cy="428219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F99E5FD-F4BF-44E3-910A-ABC1B7EE23AC}">
      <dsp:nvSpPr>
        <dsp:cNvPr id="0" name=""/>
        <dsp:cNvSpPr/>
      </dsp:nvSpPr>
      <dsp:spPr>
        <a:xfrm>
          <a:off x="3718" y="2103049"/>
          <a:ext cx="2163727" cy="1081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solidFill>
                <a:srgbClr val="FF0000"/>
              </a:solidFill>
              <a:latin typeface="Agency FB" pitchFamily="34" charset="0"/>
            </a:rPr>
            <a:t>Ragam Bahasa</a:t>
          </a:r>
          <a:endParaRPr lang="en-US" sz="2400" b="1" kern="1200" dirty="0">
            <a:solidFill>
              <a:srgbClr val="FF0000"/>
            </a:solidFill>
            <a:latin typeface="Agency FB" pitchFamily="34" charset="0"/>
          </a:endParaRPr>
        </a:p>
      </dsp:txBody>
      <dsp:txXfrm>
        <a:off x="3718" y="2103049"/>
        <a:ext cx="2163727" cy="1081863"/>
      </dsp:txXfrm>
    </dsp:sp>
    <dsp:sp modelId="{B35DD290-E546-4B38-9E79-FFDD556515EC}">
      <dsp:nvSpPr>
        <dsp:cNvPr id="0" name=""/>
        <dsp:cNvSpPr/>
      </dsp:nvSpPr>
      <dsp:spPr>
        <a:xfrm rot="18289469">
          <a:off x="1842403" y="2003496"/>
          <a:ext cx="1515574" cy="36826"/>
        </a:xfrm>
        <a:custGeom>
          <a:avLst/>
          <a:gdLst/>
          <a:ahLst/>
          <a:cxnLst/>
          <a:rect l="0" t="0" r="0" b="0"/>
          <a:pathLst>
            <a:path>
              <a:moveTo>
                <a:pt x="0" y="18413"/>
              </a:moveTo>
              <a:lnTo>
                <a:pt x="1515574" y="184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8289469">
        <a:off x="2562301" y="1984020"/>
        <a:ext cx="75778" cy="75778"/>
      </dsp:txXfrm>
    </dsp:sp>
    <dsp:sp modelId="{97FE113B-DC3C-4C5B-B2C4-78C56FA731DE}">
      <dsp:nvSpPr>
        <dsp:cNvPr id="0" name=""/>
        <dsp:cNvSpPr/>
      </dsp:nvSpPr>
      <dsp:spPr>
        <a:xfrm>
          <a:off x="3032936" y="858906"/>
          <a:ext cx="2163727" cy="1081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>
              <a:latin typeface="Agency FB" pitchFamily="34" charset="0"/>
            </a:rPr>
            <a:t>Bahasa Lisan</a:t>
          </a:r>
          <a:endParaRPr lang="en-US" sz="2400" kern="1200" dirty="0">
            <a:latin typeface="Agency FB" pitchFamily="34" charset="0"/>
          </a:endParaRPr>
        </a:p>
      </dsp:txBody>
      <dsp:txXfrm>
        <a:off x="3032936" y="858906"/>
        <a:ext cx="2163727" cy="1081863"/>
      </dsp:txXfrm>
    </dsp:sp>
    <dsp:sp modelId="{587561FA-3147-4D9D-B23D-0C3A92A3CF5F}">
      <dsp:nvSpPr>
        <dsp:cNvPr id="0" name=""/>
        <dsp:cNvSpPr/>
      </dsp:nvSpPr>
      <dsp:spPr>
        <a:xfrm rot="19457599">
          <a:off x="5096481" y="1070389"/>
          <a:ext cx="1065855" cy="36826"/>
        </a:xfrm>
        <a:custGeom>
          <a:avLst/>
          <a:gdLst/>
          <a:ahLst/>
          <a:cxnLst/>
          <a:rect l="0" t="0" r="0" b="0"/>
          <a:pathLst>
            <a:path>
              <a:moveTo>
                <a:pt x="0" y="18413"/>
              </a:moveTo>
              <a:lnTo>
                <a:pt x="1065855" y="184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457599">
        <a:off x="5602762" y="1062156"/>
        <a:ext cx="53292" cy="53292"/>
      </dsp:txXfrm>
    </dsp:sp>
    <dsp:sp modelId="{1161E596-89CF-49F5-B922-3F63ECBC5054}">
      <dsp:nvSpPr>
        <dsp:cNvPr id="0" name=""/>
        <dsp:cNvSpPr/>
      </dsp:nvSpPr>
      <dsp:spPr>
        <a:xfrm>
          <a:off x="6062154" y="236835"/>
          <a:ext cx="2163727" cy="1081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573088" lvl="0" indent="-573088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>
              <a:solidFill>
                <a:schemeClr val="tx1"/>
              </a:solidFill>
              <a:latin typeface="Agency FB" pitchFamily="34" charset="0"/>
            </a:rPr>
            <a:t>Baku: ceramah, pidato dll</a:t>
          </a:r>
          <a:endParaRPr lang="en-US" sz="2400" kern="1200" dirty="0">
            <a:solidFill>
              <a:schemeClr val="tx1"/>
            </a:solidFill>
            <a:latin typeface="Agency FB" pitchFamily="34" charset="0"/>
          </a:endParaRPr>
        </a:p>
      </dsp:txBody>
      <dsp:txXfrm>
        <a:off x="6062154" y="236835"/>
        <a:ext cx="2163727" cy="1081863"/>
      </dsp:txXfrm>
    </dsp:sp>
    <dsp:sp modelId="{CBBD3D29-5432-449F-9963-28F9F4B1E727}">
      <dsp:nvSpPr>
        <dsp:cNvPr id="0" name=""/>
        <dsp:cNvSpPr/>
      </dsp:nvSpPr>
      <dsp:spPr>
        <a:xfrm rot="2142401">
          <a:off x="5096481" y="1692461"/>
          <a:ext cx="1065855" cy="36826"/>
        </a:xfrm>
        <a:custGeom>
          <a:avLst/>
          <a:gdLst/>
          <a:ahLst/>
          <a:cxnLst/>
          <a:rect l="0" t="0" r="0" b="0"/>
          <a:pathLst>
            <a:path>
              <a:moveTo>
                <a:pt x="0" y="18413"/>
              </a:moveTo>
              <a:lnTo>
                <a:pt x="1065855" y="184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42401">
        <a:off x="5602762" y="1684227"/>
        <a:ext cx="53292" cy="53292"/>
      </dsp:txXfrm>
    </dsp:sp>
    <dsp:sp modelId="{9B5B06A3-9849-4135-A51D-B6F153E63569}">
      <dsp:nvSpPr>
        <dsp:cNvPr id="0" name=""/>
        <dsp:cNvSpPr/>
      </dsp:nvSpPr>
      <dsp:spPr>
        <a:xfrm>
          <a:off x="6062154" y="1480978"/>
          <a:ext cx="2163727" cy="1081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>
              <a:solidFill>
                <a:schemeClr val="tx1"/>
              </a:solidFill>
              <a:latin typeface="Agency FB" pitchFamily="34" charset="0"/>
            </a:rPr>
            <a:t>Tidak Baku: Percakapan sehari-hari</a:t>
          </a:r>
          <a:endParaRPr lang="en-US" sz="2400" kern="1200" dirty="0">
            <a:solidFill>
              <a:schemeClr val="tx1"/>
            </a:solidFill>
            <a:latin typeface="Agency FB" pitchFamily="34" charset="0"/>
          </a:endParaRPr>
        </a:p>
      </dsp:txBody>
      <dsp:txXfrm>
        <a:off x="6062154" y="1480978"/>
        <a:ext cx="2163727" cy="1081863"/>
      </dsp:txXfrm>
    </dsp:sp>
    <dsp:sp modelId="{29A4A748-C47B-44A3-A5F2-8CCDFC089AC6}">
      <dsp:nvSpPr>
        <dsp:cNvPr id="0" name=""/>
        <dsp:cNvSpPr/>
      </dsp:nvSpPr>
      <dsp:spPr>
        <a:xfrm rot="3310531">
          <a:off x="1842403" y="3247639"/>
          <a:ext cx="1515574" cy="36826"/>
        </a:xfrm>
        <a:custGeom>
          <a:avLst/>
          <a:gdLst/>
          <a:ahLst/>
          <a:cxnLst/>
          <a:rect l="0" t="0" r="0" b="0"/>
          <a:pathLst>
            <a:path>
              <a:moveTo>
                <a:pt x="0" y="18413"/>
              </a:moveTo>
              <a:lnTo>
                <a:pt x="1515574" y="184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3310531">
        <a:off x="2562301" y="3228163"/>
        <a:ext cx="75778" cy="75778"/>
      </dsp:txXfrm>
    </dsp:sp>
    <dsp:sp modelId="{E1DB2787-A62A-4B46-8328-E02EA72235A5}">
      <dsp:nvSpPr>
        <dsp:cNvPr id="0" name=""/>
        <dsp:cNvSpPr/>
      </dsp:nvSpPr>
      <dsp:spPr>
        <a:xfrm>
          <a:off x="3032936" y="3347192"/>
          <a:ext cx="2163727" cy="1081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>
              <a:latin typeface="Agency FB" pitchFamily="34" charset="0"/>
            </a:rPr>
            <a:t>Bahasa Tulis</a:t>
          </a:r>
          <a:endParaRPr lang="en-US" sz="2400" kern="1200" dirty="0">
            <a:latin typeface="Agency FB" pitchFamily="34" charset="0"/>
          </a:endParaRPr>
        </a:p>
      </dsp:txBody>
      <dsp:txXfrm>
        <a:off x="3032936" y="3347192"/>
        <a:ext cx="2163727" cy="1081863"/>
      </dsp:txXfrm>
    </dsp:sp>
    <dsp:sp modelId="{A039E8AF-80A4-42FE-838F-EDBCC64C26B7}">
      <dsp:nvSpPr>
        <dsp:cNvPr id="0" name=""/>
        <dsp:cNvSpPr/>
      </dsp:nvSpPr>
      <dsp:spPr>
        <a:xfrm rot="19457599">
          <a:off x="5096481" y="3558675"/>
          <a:ext cx="1065855" cy="36826"/>
        </a:xfrm>
        <a:custGeom>
          <a:avLst/>
          <a:gdLst/>
          <a:ahLst/>
          <a:cxnLst/>
          <a:rect l="0" t="0" r="0" b="0"/>
          <a:pathLst>
            <a:path>
              <a:moveTo>
                <a:pt x="0" y="18413"/>
              </a:moveTo>
              <a:lnTo>
                <a:pt x="1065855" y="184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457599">
        <a:off x="5602762" y="3550442"/>
        <a:ext cx="53292" cy="53292"/>
      </dsp:txXfrm>
    </dsp:sp>
    <dsp:sp modelId="{60A247F8-E875-4B72-A258-AA82DD622001}">
      <dsp:nvSpPr>
        <dsp:cNvPr id="0" name=""/>
        <dsp:cNvSpPr/>
      </dsp:nvSpPr>
      <dsp:spPr>
        <a:xfrm>
          <a:off x="6062154" y="2725121"/>
          <a:ext cx="2163727" cy="1081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>
              <a:solidFill>
                <a:schemeClr val="tx1"/>
              </a:solidFill>
              <a:latin typeface="Agency FB" pitchFamily="34" charset="0"/>
            </a:rPr>
            <a:t>Baku: menulis laporan, artikel dll</a:t>
          </a:r>
          <a:endParaRPr lang="en-US" sz="2400" kern="1200" dirty="0">
            <a:solidFill>
              <a:schemeClr val="tx1"/>
            </a:solidFill>
            <a:latin typeface="Agency FB" pitchFamily="34" charset="0"/>
          </a:endParaRPr>
        </a:p>
      </dsp:txBody>
      <dsp:txXfrm>
        <a:off x="6062154" y="2725121"/>
        <a:ext cx="2163727" cy="1081863"/>
      </dsp:txXfrm>
    </dsp:sp>
    <dsp:sp modelId="{D1ABE7F5-BF8D-4FE8-B89B-2CADDE34437B}">
      <dsp:nvSpPr>
        <dsp:cNvPr id="0" name=""/>
        <dsp:cNvSpPr/>
      </dsp:nvSpPr>
      <dsp:spPr>
        <a:xfrm rot="2142401">
          <a:off x="5096481" y="4180747"/>
          <a:ext cx="1065855" cy="36826"/>
        </a:xfrm>
        <a:custGeom>
          <a:avLst/>
          <a:gdLst/>
          <a:ahLst/>
          <a:cxnLst/>
          <a:rect l="0" t="0" r="0" b="0"/>
          <a:pathLst>
            <a:path>
              <a:moveTo>
                <a:pt x="0" y="18413"/>
              </a:moveTo>
              <a:lnTo>
                <a:pt x="1065855" y="184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42401">
        <a:off x="5602762" y="4172513"/>
        <a:ext cx="53292" cy="53292"/>
      </dsp:txXfrm>
    </dsp:sp>
    <dsp:sp modelId="{CD161C7D-CCC2-4002-B2F4-AF520D7BC4CB}">
      <dsp:nvSpPr>
        <dsp:cNvPr id="0" name=""/>
        <dsp:cNvSpPr/>
      </dsp:nvSpPr>
      <dsp:spPr>
        <a:xfrm>
          <a:off x="6062154" y="3969264"/>
          <a:ext cx="2163727" cy="1081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0" kern="1200" dirty="0" smtClean="0">
              <a:solidFill>
                <a:schemeClr val="tx1"/>
              </a:solidFill>
              <a:latin typeface="Agency FB" pitchFamily="34" charset="0"/>
            </a:rPr>
            <a:t>Tidak Baku: bahasa sms</a:t>
          </a:r>
          <a:endParaRPr lang="en-US" sz="2400" b="0" kern="1200" dirty="0">
            <a:solidFill>
              <a:schemeClr val="tx1"/>
            </a:solidFill>
            <a:latin typeface="Agency FB" pitchFamily="34" charset="0"/>
          </a:endParaRPr>
        </a:p>
      </dsp:txBody>
      <dsp:txXfrm>
        <a:off x="6062154" y="3969264"/>
        <a:ext cx="2163727" cy="108186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641041B-DD29-4E64-89E7-6DC1B2838C3E}">
      <dsp:nvSpPr>
        <dsp:cNvPr id="0" name=""/>
        <dsp:cNvSpPr/>
      </dsp:nvSpPr>
      <dsp:spPr>
        <a:xfrm>
          <a:off x="0" y="2057401"/>
          <a:ext cx="1106478" cy="20145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itchFamily="34" charset="0"/>
            </a:rPr>
            <a:t>LARAS BIDANG BAHASA </a:t>
          </a:r>
          <a:endParaRPr lang="en-US" sz="2800" b="1" kern="1200" dirty="0">
            <a:latin typeface="Agency FB" pitchFamily="34" charset="0"/>
          </a:endParaRPr>
        </a:p>
      </dsp:txBody>
      <dsp:txXfrm>
        <a:off x="0" y="2057401"/>
        <a:ext cx="1106478" cy="2014538"/>
      </dsp:txXfrm>
    </dsp:sp>
    <dsp:sp modelId="{0651133E-92B0-40BA-A02E-DC77A973A5F1}">
      <dsp:nvSpPr>
        <dsp:cNvPr id="0" name=""/>
        <dsp:cNvSpPr/>
      </dsp:nvSpPr>
      <dsp:spPr>
        <a:xfrm rot="17057266">
          <a:off x="585623" y="2386477"/>
          <a:ext cx="1383030" cy="16134"/>
        </a:xfrm>
        <a:custGeom>
          <a:avLst/>
          <a:gdLst/>
          <a:ahLst/>
          <a:cxnLst/>
          <a:rect l="0" t="0" r="0" b="0"/>
          <a:pathLst>
            <a:path>
              <a:moveTo>
                <a:pt x="0" y="8067"/>
              </a:moveTo>
              <a:lnTo>
                <a:pt x="1383030" y="80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7057266">
        <a:off x="1242563" y="2359968"/>
        <a:ext cx="69151" cy="69151"/>
      </dsp:txXfrm>
    </dsp:sp>
    <dsp:sp modelId="{DB1FA732-3F02-4FAB-99BA-E048523BBD85}">
      <dsp:nvSpPr>
        <dsp:cNvPr id="0" name=""/>
        <dsp:cNvSpPr/>
      </dsp:nvSpPr>
      <dsp:spPr>
        <a:xfrm>
          <a:off x="1447799" y="1447799"/>
          <a:ext cx="1106478" cy="553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itchFamily="34" charset="0"/>
            </a:rPr>
            <a:t>ILMIAH</a:t>
          </a:r>
          <a:endParaRPr lang="en-US" sz="2800" b="1" kern="1200" dirty="0">
            <a:latin typeface="Agency FB" pitchFamily="34" charset="0"/>
          </a:endParaRPr>
        </a:p>
      </dsp:txBody>
      <dsp:txXfrm>
        <a:off x="1447799" y="1447799"/>
        <a:ext cx="1106478" cy="553239"/>
      </dsp:txXfrm>
    </dsp:sp>
    <dsp:sp modelId="{DA4BD04F-F3BA-4448-9FC9-05B219F13184}">
      <dsp:nvSpPr>
        <dsp:cNvPr id="0" name=""/>
        <dsp:cNvSpPr/>
      </dsp:nvSpPr>
      <dsp:spPr>
        <a:xfrm rot="16856405">
          <a:off x="1988346" y="1030552"/>
          <a:ext cx="1396986" cy="16134"/>
        </a:xfrm>
        <a:custGeom>
          <a:avLst/>
          <a:gdLst/>
          <a:ahLst/>
          <a:cxnLst/>
          <a:rect l="0" t="0" r="0" b="0"/>
          <a:pathLst>
            <a:path>
              <a:moveTo>
                <a:pt x="0" y="8067"/>
              </a:moveTo>
              <a:lnTo>
                <a:pt x="1396986" y="80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856405">
        <a:off x="2651915" y="1003695"/>
        <a:ext cx="69849" cy="69849"/>
      </dsp:txXfrm>
    </dsp:sp>
    <dsp:sp modelId="{BC31A37B-4DD4-4114-9D99-35B6B01B226D}">
      <dsp:nvSpPr>
        <dsp:cNvPr id="0" name=""/>
        <dsp:cNvSpPr/>
      </dsp:nvSpPr>
      <dsp:spPr>
        <a:xfrm>
          <a:off x="2819401" y="76201"/>
          <a:ext cx="1106478" cy="553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latin typeface="Agency FB" pitchFamily="34" charset="0"/>
            </a:rPr>
            <a:t>HUKUM</a:t>
          </a:r>
          <a:endParaRPr lang="en-US" sz="2400" b="1" kern="1200" dirty="0">
            <a:latin typeface="Agency FB" pitchFamily="34" charset="0"/>
          </a:endParaRPr>
        </a:p>
      </dsp:txBody>
      <dsp:txXfrm>
        <a:off x="2819401" y="76201"/>
        <a:ext cx="1106478" cy="553239"/>
      </dsp:txXfrm>
    </dsp:sp>
    <dsp:sp modelId="{F0A580F1-5544-455B-9030-0B5033B6720F}">
      <dsp:nvSpPr>
        <dsp:cNvPr id="0" name=""/>
        <dsp:cNvSpPr/>
      </dsp:nvSpPr>
      <dsp:spPr>
        <a:xfrm rot="26">
          <a:off x="3925880" y="344756"/>
          <a:ext cx="722320" cy="16134"/>
        </a:xfrm>
        <a:custGeom>
          <a:avLst/>
          <a:gdLst/>
          <a:ahLst/>
          <a:cxnLst/>
          <a:rect l="0" t="0" r="0" b="0"/>
          <a:pathLst>
            <a:path>
              <a:moveTo>
                <a:pt x="0" y="8067"/>
              </a:moveTo>
              <a:lnTo>
                <a:pt x="722320" y="80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6">
        <a:off x="4268982" y="334765"/>
        <a:ext cx="36116" cy="36116"/>
      </dsp:txXfrm>
    </dsp:sp>
    <dsp:sp modelId="{164B8D7A-90E3-485D-8D46-43AE7076B37E}">
      <dsp:nvSpPr>
        <dsp:cNvPr id="0" name=""/>
        <dsp:cNvSpPr/>
      </dsp:nvSpPr>
      <dsp:spPr>
        <a:xfrm>
          <a:off x="4648200" y="19845"/>
          <a:ext cx="3798408" cy="6659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>
              <a:latin typeface="Agency FB" pitchFamily="34" charset="0"/>
            </a:rPr>
            <a:t>Dia dihukum karena melakukan </a:t>
          </a:r>
          <a:r>
            <a:rPr lang="id-ID" sz="2400" b="1" i="0" kern="1200" dirty="0" smtClean="0">
              <a:solidFill>
                <a:srgbClr val="FFFF00"/>
              </a:solidFill>
              <a:latin typeface="Agency FB" pitchFamily="34" charset="0"/>
            </a:rPr>
            <a:t>tidak pidana</a:t>
          </a:r>
          <a:endParaRPr lang="en-US" sz="2400" b="1" i="0" kern="1200" dirty="0">
            <a:solidFill>
              <a:srgbClr val="FFFF00"/>
            </a:solidFill>
            <a:latin typeface="Agency FB" pitchFamily="34" charset="0"/>
          </a:endParaRPr>
        </a:p>
      </dsp:txBody>
      <dsp:txXfrm>
        <a:off x="4648200" y="19845"/>
        <a:ext cx="3798408" cy="665961"/>
      </dsp:txXfrm>
    </dsp:sp>
    <dsp:sp modelId="{BD7509BC-6BDD-40A8-A4B6-425202223FBB}">
      <dsp:nvSpPr>
        <dsp:cNvPr id="0" name=""/>
        <dsp:cNvSpPr/>
      </dsp:nvSpPr>
      <dsp:spPr>
        <a:xfrm rot="17610294">
          <a:off x="2354461" y="1411552"/>
          <a:ext cx="664756" cy="16134"/>
        </a:xfrm>
        <a:custGeom>
          <a:avLst/>
          <a:gdLst/>
          <a:ahLst/>
          <a:cxnLst/>
          <a:rect l="0" t="0" r="0" b="0"/>
          <a:pathLst>
            <a:path>
              <a:moveTo>
                <a:pt x="0" y="8067"/>
              </a:moveTo>
              <a:lnTo>
                <a:pt x="664756" y="80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7610294">
        <a:off x="2670221" y="1403000"/>
        <a:ext cx="33237" cy="33237"/>
      </dsp:txXfrm>
    </dsp:sp>
    <dsp:sp modelId="{DD8F40AF-B709-4631-BD54-EC74E16DFE8A}">
      <dsp:nvSpPr>
        <dsp:cNvPr id="0" name=""/>
        <dsp:cNvSpPr/>
      </dsp:nvSpPr>
      <dsp:spPr>
        <a:xfrm>
          <a:off x="2819401" y="838200"/>
          <a:ext cx="1106478" cy="553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latin typeface="Agency FB" pitchFamily="34" charset="0"/>
            </a:rPr>
            <a:t>BISNIS</a:t>
          </a:r>
          <a:endParaRPr lang="en-US" sz="2400" b="1" kern="1200" dirty="0">
            <a:latin typeface="Agency FB" pitchFamily="34" charset="0"/>
          </a:endParaRPr>
        </a:p>
      </dsp:txBody>
      <dsp:txXfrm>
        <a:off x="2819401" y="838200"/>
        <a:ext cx="1106478" cy="553239"/>
      </dsp:txXfrm>
    </dsp:sp>
    <dsp:sp modelId="{E11E85A5-0C81-4256-8B88-DF52DFFDA672}">
      <dsp:nvSpPr>
        <dsp:cNvPr id="0" name=""/>
        <dsp:cNvSpPr/>
      </dsp:nvSpPr>
      <dsp:spPr>
        <a:xfrm rot="26">
          <a:off x="3925880" y="1106755"/>
          <a:ext cx="722320" cy="16134"/>
        </a:xfrm>
        <a:custGeom>
          <a:avLst/>
          <a:gdLst/>
          <a:ahLst/>
          <a:cxnLst/>
          <a:rect l="0" t="0" r="0" b="0"/>
          <a:pathLst>
            <a:path>
              <a:moveTo>
                <a:pt x="0" y="8067"/>
              </a:moveTo>
              <a:lnTo>
                <a:pt x="722320" y="80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6">
        <a:off x="4268982" y="1096764"/>
        <a:ext cx="36116" cy="36116"/>
      </dsp:txXfrm>
    </dsp:sp>
    <dsp:sp modelId="{7D49BA90-0BC2-4F3B-AEBF-3E2CDE192D35}">
      <dsp:nvSpPr>
        <dsp:cNvPr id="0" name=""/>
        <dsp:cNvSpPr/>
      </dsp:nvSpPr>
      <dsp:spPr>
        <a:xfrm>
          <a:off x="4648200" y="781844"/>
          <a:ext cx="3798408" cy="6659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>
              <a:latin typeface="Agency FB" pitchFamily="34" charset="0"/>
            </a:rPr>
            <a:t>Setiap agen akan mendapatkan </a:t>
          </a:r>
          <a:r>
            <a:rPr lang="id-ID" sz="2400" b="1" i="0" kern="1200" dirty="0" smtClean="0">
              <a:solidFill>
                <a:srgbClr val="FFFF00"/>
              </a:solidFill>
              <a:latin typeface="Agency FB" pitchFamily="34" charset="0"/>
            </a:rPr>
            <a:t>rabat</a:t>
          </a:r>
          <a:r>
            <a:rPr lang="id-ID" sz="2400" kern="1200" dirty="0" smtClean="0">
              <a:latin typeface="Agency FB" pitchFamily="34" charset="0"/>
            </a:rPr>
            <a:t> khusus</a:t>
          </a:r>
          <a:endParaRPr lang="en-US" sz="2400" kern="1200" dirty="0">
            <a:latin typeface="Agency FB" pitchFamily="34" charset="0"/>
          </a:endParaRPr>
        </a:p>
      </dsp:txBody>
      <dsp:txXfrm>
        <a:off x="4648200" y="781844"/>
        <a:ext cx="3798408" cy="665961"/>
      </dsp:txXfrm>
    </dsp:sp>
    <dsp:sp modelId="{4B27FB14-54A0-4F80-97F3-27BA0388D648}">
      <dsp:nvSpPr>
        <dsp:cNvPr id="0" name=""/>
        <dsp:cNvSpPr/>
      </dsp:nvSpPr>
      <dsp:spPr>
        <a:xfrm rot="962110">
          <a:off x="2548912" y="1754451"/>
          <a:ext cx="275856" cy="16134"/>
        </a:xfrm>
        <a:custGeom>
          <a:avLst/>
          <a:gdLst/>
          <a:ahLst/>
          <a:cxnLst/>
          <a:rect l="0" t="0" r="0" b="0"/>
          <a:pathLst>
            <a:path>
              <a:moveTo>
                <a:pt x="0" y="8067"/>
              </a:moveTo>
              <a:lnTo>
                <a:pt x="275856" y="80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962110">
        <a:off x="2679943" y="1755622"/>
        <a:ext cx="13792" cy="13792"/>
      </dsp:txXfrm>
    </dsp:sp>
    <dsp:sp modelId="{5D31AE59-53E0-4436-B607-43BBDB7180D9}">
      <dsp:nvSpPr>
        <dsp:cNvPr id="0" name=""/>
        <dsp:cNvSpPr/>
      </dsp:nvSpPr>
      <dsp:spPr>
        <a:xfrm>
          <a:off x="2819401" y="1523998"/>
          <a:ext cx="1106478" cy="553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latin typeface="Agency FB" pitchFamily="34" charset="0"/>
            </a:rPr>
            <a:t>SASTRA</a:t>
          </a:r>
          <a:endParaRPr lang="en-US" sz="2400" b="1" kern="1200" dirty="0">
            <a:latin typeface="Agency FB" pitchFamily="34" charset="0"/>
          </a:endParaRPr>
        </a:p>
      </dsp:txBody>
      <dsp:txXfrm>
        <a:off x="2819401" y="1523998"/>
        <a:ext cx="1106478" cy="553239"/>
      </dsp:txXfrm>
    </dsp:sp>
    <dsp:sp modelId="{77D4CCD0-F884-40BF-A109-C78112D41B8C}">
      <dsp:nvSpPr>
        <dsp:cNvPr id="0" name=""/>
        <dsp:cNvSpPr/>
      </dsp:nvSpPr>
      <dsp:spPr>
        <a:xfrm rot="94423">
          <a:off x="3925744" y="1802473"/>
          <a:ext cx="722592" cy="16134"/>
        </a:xfrm>
        <a:custGeom>
          <a:avLst/>
          <a:gdLst/>
          <a:ahLst/>
          <a:cxnLst/>
          <a:rect l="0" t="0" r="0" b="0"/>
          <a:pathLst>
            <a:path>
              <a:moveTo>
                <a:pt x="0" y="8067"/>
              </a:moveTo>
              <a:lnTo>
                <a:pt x="722592" y="80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94423">
        <a:off x="4268975" y="1792475"/>
        <a:ext cx="36129" cy="36129"/>
      </dsp:txXfrm>
    </dsp:sp>
    <dsp:sp modelId="{368C9AFD-EAB3-4F6C-AC5A-F3CBF07EF796}">
      <dsp:nvSpPr>
        <dsp:cNvPr id="0" name=""/>
        <dsp:cNvSpPr/>
      </dsp:nvSpPr>
      <dsp:spPr>
        <a:xfrm>
          <a:off x="4648200" y="1543842"/>
          <a:ext cx="3798408" cy="553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i="0" kern="1200" dirty="0" smtClean="0">
              <a:solidFill>
                <a:srgbClr val="FFFF00"/>
              </a:solidFill>
              <a:latin typeface="Agency FB" pitchFamily="34" charset="0"/>
            </a:rPr>
            <a:t>Alur</a:t>
          </a:r>
          <a:r>
            <a:rPr lang="id-ID" sz="2400" kern="1200" dirty="0" smtClean="0">
              <a:latin typeface="Agency FB" pitchFamily="34" charset="0"/>
            </a:rPr>
            <a:t> cerita sinetron itu membosankan</a:t>
          </a:r>
          <a:endParaRPr lang="en-US" sz="2400" kern="1200" dirty="0">
            <a:latin typeface="Agency FB" pitchFamily="34" charset="0"/>
          </a:endParaRPr>
        </a:p>
      </dsp:txBody>
      <dsp:txXfrm>
        <a:off x="4648200" y="1543842"/>
        <a:ext cx="3798408" cy="553239"/>
      </dsp:txXfrm>
    </dsp:sp>
    <dsp:sp modelId="{01CA0E2B-D694-4F72-A4D4-4111C63097AA}">
      <dsp:nvSpPr>
        <dsp:cNvPr id="0" name=""/>
        <dsp:cNvSpPr/>
      </dsp:nvSpPr>
      <dsp:spPr>
        <a:xfrm rot="4248938">
          <a:off x="2283437" y="2097351"/>
          <a:ext cx="806805" cy="16134"/>
        </a:xfrm>
        <a:custGeom>
          <a:avLst/>
          <a:gdLst/>
          <a:ahLst/>
          <a:cxnLst/>
          <a:rect l="0" t="0" r="0" b="0"/>
          <a:pathLst>
            <a:path>
              <a:moveTo>
                <a:pt x="0" y="8067"/>
              </a:moveTo>
              <a:lnTo>
                <a:pt x="806805" y="80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4248938">
        <a:off x="2666670" y="2085248"/>
        <a:ext cx="40340" cy="40340"/>
      </dsp:txXfrm>
    </dsp:sp>
    <dsp:sp modelId="{9AFFD205-B569-4A2F-B97B-D22AE6D2DD24}">
      <dsp:nvSpPr>
        <dsp:cNvPr id="0" name=""/>
        <dsp:cNvSpPr/>
      </dsp:nvSpPr>
      <dsp:spPr>
        <a:xfrm>
          <a:off x="2819401" y="2209799"/>
          <a:ext cx="1106478" cy="553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b="1" kern="1200" dirty="0" smtClean="0">
              <a:latin typeface="Agency FB" pitchFamily="34" charset="0"/>
            </a:rPr>
            <a:t>KEDOKTERAN</a:t>
          </a:r>
          <a:endParaRPr lang="en-US" sz="1800" b="1" kern="1200" dirty="0">
            <a:latin typeface="Agency FB" pitchFamily="34" charset="0"/>
          </a:endParaRPr>
        </a:p>
      </dsp:txBody>
      <dsp:txXfrm>
        <a:off x="2819401" y="2209799"/>
        <a:ext cx="1106478" cy="553239"/>
      </dsp:txXfrm>
    </dsp:sp>
    <dsp:sp modelId="{A0E43E27-F714-4EF1-B3B0-38E46EF76CB1}">
      <dsp:nvSpPr>
        <dsp:cNvPr id="0" name=""/>
        <dsp:cNvSpPr/>
      </dsp:nvSpPr>
      <dsp:spPr>
        <a:xfrm rot="94423">
          <a:off x="3925744" y="2488274"/>
          <a:ext cx="722592" cy="16134"/>
        </a:xfrm>
        <a:custGeom>
          <a:avLst/>
          <a:gdLst/>
          <a:ahLst/>
          <a:cxnLst/>
          <a:rect l="0" t="0" r="0" b="0"/>
          <a:pathLst>
            <a:path>
              <a:moveTo>
                <a:pt x="0" y="8067"/>
              </a:moveTo>
              <a:lnTo>
                <a:pt x="722592" y="80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94423">
        <a:off x="4268975" y="2478276"/>
        <a:ext cx="36129" cy="36129"/>
      </dsp:txXfrm>
    </dsp:sp>
    <dsp:sp modelId="{5D313E4F-A9CE-4D71-90F7-CBA948170AC7}">
      <dsp:nvSpPr>
        <dsp:cNvPr id="0" name=""/>
        <dsp:cNvSpPr/>
      </dsp:nvSpPr>
      <dsp:spPr>
        <a:xfrm>
          <a:off x="4648200" y="2229643"/>
          <a:ext cx="3798408" cy="553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i="0" kern="1200" dirty="0" smtClean="0">
              <a:solidFill>
                <a:srgbClr val="FFFF00"/>
              </a:solidFill>
              <a:latin typeface="Agency FB" pitchFamily="34" charset="0"/>
            </a:rPr>
            <a:t>Epilepsi </a:t>
          </a:r>
          <a:r>
            <a:rPr lang="id-ID" sz="2400" kern="1200" dirty="0" smtClean="0">
              <a:latin typeface="Agency FB" pitchFamily="34" charset="0"/>
            </a:rPr>
            <a:t>bukan penyakit menular</a:t>
          </a:r>
          <a:endParaRPr lang="en-US" sz="2400" kern="1200" dirty="0">
            <a:latin typeface="Agency FB" pitchFamily="34" charset="0"/>
          </a:endParaRPr>
        </a:p>
      </dsp:txBody>
      <dsp:txXfrm>
        <a:off x="4648200" y="2229643"/>
        <a:ext cx="3798408" cy="553239"/>
      </dsp:txXfrm>
    </dsp:sp>
    <dsp:sp modelId="{41432331-FE90-47D6-A16A-9A6361D028E3}">
      <dsp:nvSpPr>
        <dsp:cNvPr id="0" name=""/>
        <dsp:cNvSpPr/>
      </dsp:nvSpPr>
      <dsp:spPr>
        <a:xfrm rot="4721983">
          <a:off x="562546" y="3719979"/>
          <a:ext cx="1352981" cy="16134"/>
        </a:xfrm>
        <a:custGeom>
          <a:avLst/>
          <a:gdLst/>
          <a:ahLst/>
          <a:cxnLst/>
          <a:rect l="0" t="0" r="0" b="0"/>
          <a:pathLst>
            <a:path>
              <a:moveTo>
                <a:pt x="0" y="8067"/>
              </a:moveTo>
              <a:lnTo>
                <a:pt x="1352981" y="80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4721983">
        <a:off x="1205213" y="3694221"/>
        <a:ext cx="67649" cy="67649"/>
      </dsp:txXfrm>
    </dsp:sp>
    <dsp:sp modelId="{282EA057-C69A-48DC-AD7C-786504467787}">
      <dsp:nvSpPr>
        <dsp:cNvPr id="0" name=""/>
        <dsp:cNvSpPr/>
      </dsp:nvSpPr>
      <dsp:spPr>
        <a:xfrm>
          <a:off x="1371596" y="4114802"/>
          <a:ext cx="1106478" cy="553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dirty="0" smtClean="0">
              <a:latin typeface="Agency FB" pitchFamily="34" charset="0"/>
            </a:rPr>
            <a:t>NONILMIAH</a:t>
          </a:r>
          <a:endParaRPr lang="en-US" sz="2000" b="1" kern="1200" dirty="0">
            <a:latin typeface="Agency FB" pitchFamily="34" charset="0"/>
          </a:endParaRPr>
        </a:p>
      </dsp:txBody>
      <dsp:txXfrm>
        <a:off x="1371596" y="4114802"/>
        <a:ext cx="1106478" cy="553239"/>
      </dsp:txXfrm>
    </dsp:sp>
    <dsp:sp modelId="{A6509E80-CD67-485E-ADC2-80E6AB4B0040}">
      <dsp:nvSpPr>
        <dsp:cNvPr id="0" name=""/>
        <dsp:cNvSpPr/>
      </dsp:nvSpPr>
      <dsp:spPr>
        <a:xfrm rot="17529409">
          <a:off x="2196222" y="3964255"/>
          <a:ext cx="905032" cy="16134"/>
        </a:xfrm>
        <a:custGeom>
          <a:avLst/>
          <a:gdLst/>
          <a:ahLst/>
          <a:cxnLst/>
          <a:rect l="0" t="0" r="0" b="0"/>
          <a:pathLst>
            <a:path>
              <a:moveTo>
                <a:pt x="0" y="8067"/>
              </a:moveTo>
              <a:lnTo>
                <a:pt x="905032" y="80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7529409">
        <a:off x="2626112" y="3949696"/>
        <a:ext cx="45251" cy="45251"/>
      </dsp:txXfrm>
    </dsp:sp>
    <dsp:sp modelId="{44ABD41D-2348-463E-8B05-7AC0AFE6BC10}">
      <dsp:nvSpPr>
        <dsp:cNvPr id="0" name=""/>
        <dsp:cNvSpPr/>
      </dsp:nvSpPr>
      <dsp:spPr>
        <a:xfrm>
          <a:off x="2819401" y="3276602"/>
          <a:ext cx="1106478" cy="553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latin typeface="Agency FB" pitchFamily="34" charset="0"/>
            </a:rPr>
            <a:t>HUKUM</a:t>
          </a:r>
          <a:endParaRPr lang="en-US" sz="2400" b="1" kern="1200" dirty="0">
            <a:latin typeface="Agency FB" pitchFamily="34" charset="0"/>
          </a:endParaRPr>
        </a:p>
      </dsp:txBody>
      <dsp:txXfrm>
        <a:off x="2819401" y="3276602"/>
        <a:ext cx="1106478" cy="553239"/>
      </dsp:txXfrm>
    </dsp:sp>
    <dsp:sp modelId="{6FECD2B9-2A0A-4D43-93BB-301610F98C9A}">
      <dsp:nvSpPr>
        <dsp:cNvPr id="0" name=""/>
        <dsp:cNvSpPr/>
      </dsp:nvSpPr>
      <dsp:spPr>
        <a:xfrm rot="21505603">
          <a:off x="3925744" y="3535235"/>
          <a:ext cx="722592" cy="16134"/>
        </a:xfrm>
        <a:custGeom>
          <a:avLst/>
          <a:gdLst/>
          <a:ahLst/>
          <a:cxnLst/>
          <a:rect l="0" t="0" r="0" b="0"/>
          <a:pathLst>
            <a:path>
              <a:moveTo>
                <a:pt x="0" y="8067"/>
              </a:moveTo>
              <a:lnTo>
                <a:pt x="722592" y="80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505603">
        <a:off x="4268975" y="3525237"/>
        <a:ext cx="36129" cy="36129"/>
      </dsp:txXfrm>
    </dsp:sp>
    <dsp:sp modelId="{9E6D6E07-5BC1-4D3E-9A1F-C7A994E51B7E}">
      <dsp:nvSpPr>
        <dsp:cNvPr id="0" name=""/>
        <dsp:cNvSpPr/>
      </dsp:nvSpPr>
      <dsp:spPr>
        <a:xfrm>
          <a:off x="4648200" y="3200402"/>
          <a:ext cx="3798408" cy="6659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0" kern="1200" dirty="0" smtClean="0">
              <a:latin typeface="Agency FB" pitchFamily="34" charset="0"/>
            </a:rPr>
            <a:t>Dia dihukum karena melakukan </a:t>
          </a:r>
          <a:r>
            <a:rPr lang="id-ID" sz="2400" b="1" kern="1200" dirty="0" smtClean="0">
              <a:solidFill>
                <a:srgbClr val="FFFF00"/>
              </a:solidFill>
              <a:latin typeface="Agency FB" pitchFamily="34" charset="0"/>
            </a:rPr>
            <a:t>penipuan dan penggelapan</a:t>
          </a:r>
          <a:endParaRPr lang="en-US" sz="2400" b="1" kern="1200" dirty="0">
            <a:solidFill>
              <a:srgbClr val="FFFF00"/>
            </a:solidFill>
            <a:latin typeface="Agency FB" pitchFamily="34" charset="0"/>
          </a:endParaRPr>
        </a:p>
      </dsp:txBody>
      <dsp:txXfrm>
        <a:off x="4648200" y="3200402"/>
        <a:ext cx="3798408" cy="665961"/>
      </dsp:txXfrm>
    </dsp:sp>
    <dsp:sp modelId="{BEF1E8D6-2892-4011-BB3C-0A30C858B9CB}">
      <dsp:nvSpPr>
        <dsp:cNvPr id="0" name=""/>
        <dsp:cNvSpPr/>
      </dsp:nvSpPr>
      <dsp:spPr>
        <a:xfrm rot="20844873">
          <a:off x="2473873" y="4345253"/>
          <a:ext cx="349729" cy="16134"/>
        </a:xfrm>
        <a:custGeom>
          <a:avLst/>
          <a:gdLst/>
          <a:ahLst/>
          <a:cxnLst/>
          <a:rect l="0" t="0" r="0" b="0"/>
          <a:pathLst>
            <a:path>
              <a:moveTo>
                <a:pt x="0" y="8067"/>
              </a:moveTo>
              <a:lnTo>
                <a:pt x="349729" y="80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0844873">
        <a:off x="2639995" y="4344577"/>
        <a:ext cx="17486" cy="17486"/>
      </dsp:txXfrm>
    </dsp:sp>
    <dsp:sp modelId="{75CA3175-4C09-463C-86DE-5FE9F598A016}">
      <dsp:nvSpPr>
        <dsp:cNvPr id="0" name=""/>
        <dsp:cNvSpPr/>
      </dsp:nvSpPr>
      <dsp:spPr>
        <a:xfrm>
          <a:off x="2819401" y="4038598"/>
          <a:ext cx="1106478" cy="553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latin typeface="Agency FB" pitchFamily="34" charset="0"/>
            </a:rPr>
            <a:t>BISNIS</a:t>
          </a:r>
          <a:endParaRPr lang="en-US" sz="2400" b="1" kern="1200" dirty="0">
            <a:latin typeface="Agency FB" pitchFamily="34" charset="0"/>
          </a:endParaRPr>
        </a:p>
      </dsp:txBody>
      <dsp:txXfrm>
        <a:off x="2819401" y="4038598"/>
        <a:ext cx="1106478" cy="553239"/>
      </dsp:txXfrm>
    </dsp:sp>
    <dsp:sp modelId="{64C30D8C-294E-4632-974E-63B1D3C553F2}">
      <dsp:nvSpPr>
        <dsp:cNvPr id="0" name=""/>
        <dsp:cNvSpPr/>
      </dsp:nvSpPr>
      <dsp:spPr>
        <a:xfrm>
          <a:off x="3925880" y="4307150"/>
          <a:ext cx="722320" cy="16134"/>
        </a:xfrm>
        <a:custGeom>
          <a:avLst/>
          <a:gdLst/>
          <a:ahLst/>
          <a:cxnLst/>
          <a:rect l="0" t="0" r="0" b="0"/>
          <a:pathLst>
            <a:path>
              <a:moveTo>
                <a:pt x="0" y="8067"/>
              </a:moveTo>
              <a:lnTo>
                <a:pt x="722320" y="80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68982" y="4297160"/>
        <a:ext cx="36116" cy="36116"/>
      </dsp:txXfrm>
    </dsp:sp>
    <dsp:sp modelId="{5FD3D109-6BFC-47B3-9241-9DAA58C64790}">
      <dsp:nvSpPr>
        <dsp:cNvPr id="0" name=""/>
        <dsp:cNvSpPr/>
      </dsp:nvSpPr>
      <dsp:spPr>
        <a:xfrm>
          <a:off x="4648200" y="3962400"/>
          <a:ext cx="3798408" cy="705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>
              <a:latin typeface="Agency FB" pitchFamily="34" charset="0"/>
            </a:rPr>
            <a:t>Setiap agen akan pendapatkan </a:t>
          </a:r>
          <a:r>
            <a:rPr lang="id-ID" sz="2400" b="1" kern="1200" dirty="0" smtClean="0">
              <a:solidFill>
                <a:srgbClr val="FFFF00"/>
              </a:solidFill>
              <a:latin typeface="Agency FB" pitchFamily="34" charset="0"/>
            </a:rPr>
            <a:t>potongan </a:t>
          </a:r>
          <a:r>
            <a:rPr lang="id-ID" sz="2400" kern="1200" dirty="0" smtClean="0">
              <a:latin typeface="Agency FB" pitchFamily="34" charset="0"/>
            </a:rPr>
            <a:t>khusus</a:t>
          </a:r>
          <a:endParaRPr lang="en-US" sz="2400" kern="1200" dirty="0">
            <a:latin typeface="Agency FB" pitchFamily="34" charset="0"/>
          </a:endParaRPr>
        </a:p>
      </dsp:txBody>
      <dsp:txXfrm>
        <a:off x="4648200" y="3962400"/>
        <a:ext cx="3798408" cy="705634"/>
      </dsp:txXfrm>
    </dsp:sp>
    <dsp:sp modelId="{F221A866-594E-49A0-BCCB-E05828FEEAA6}">
      <dsp:nvSpPr>
        <dsp:cNvPr id="0" name=""/>
        <dsp:cNvSpPr/>
      </dsp:nvSpPr>
      <dsp:spPr>
        <a:xfrm rot="3952238">
          <a:off x="2231262" y="4764354"/>
          <a:ext cx="834951" cy="16134"/>
        </a:xfrm>
        <a:custGeom>
          <a:avLst/>
          <a:gdLst/>
          <a:ahLst/>
          <a:cxnLst/>
          <a:rect l="0" t="0" r="0" b="0"/>
          <a:pathLst>
            <a:path>
              <a:moveTo>
                <a:pt x="0" y="8067"/>
              </a:moveTo>
              <a:lnTo>
                <a:pt x="834951" y="80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3952238">
        <a:off x="2627864" y="4751547"/>
        <a:ext cx="41747" cy="41747"/>
      </dsp:txXfrm>
    </dsp:sp>
    <dsp:sp modelId="{858BD6D8-5D7F-42C4-A5FC-149190CD38CE}">
      <dsp:nvSpPr>
        <dsp:cNvPr id="0" name=""/>
        <dsp:cNvSpPr/>
      </dsp:nvSpPr>
      <dsp:spPr>
        <a:xfrm>
          <a:off x="2819401" y="4876800"/>
          <a:ext cx="1106478" cy="553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latin typeface="Agency FB" pitchFamily="34" charset="0"/>
            </a:rPr>
            <a:t>SASTRA </a:t>
          </a:r>
          <a:endParaRPr lang="en-US" sz="2400" b="1" kern="1200" dirty="0">
            <a:latin typeface="Agency FB" pitchFamily="34" charset="0"/>
          </a:endParaRPr>
        </a:p>
      </dsp:txBody>
      <dsp:txXfrm>
        <a:off x="2819401" y="4876800"/>
        <a:ext cx="1106478" cy="553239"/>
      </dsp:txXfrm>
    </dsp:sp>
    <dsp:sp modelId="{9D1DF63F-BC77-4A94-994E-D1B531C58221}">
      <dsp:nvSpPr>
        <dsp:cNvPr id="0" name=""/>
        <dsp:cNvSpPr/>
      </dsp:nvSpPr>
      <dsp:spPr>
        <a:xfrm>
          <a:off x="3925880" y="5145352"/>
          <a:ext cx="722320" cy="16134"/>
        </a:xfrm>
        <a:custGeom>
          <a:avLst/>
          <a:gdLst/>
          <a:ahLst/>
          <a:cxnLst/>
          <a:rect l="0" t="0" r="0" b="0"/>
          <a:pathLst>
            <a:path>
              <a:moveTo>
                <a:pt x="0" y="8067"/>
              </a:moveTo>
              <a:lnTo>
                <a:pt x="722320" y="80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68982" y="5135361"/>
        <a:ext cx="36116" cy="36116"/>
      </dsp:txXfrm>
    </dsp:sp>
    <dsp:sp modelId="{E5C8CA69-31C6-46FB-8DB5-A127278CDB0C}">
      <dsp:nvSpPr>
        <dsp:cNvPr id="0" name=""/>
        <dsp:cNvSpPr/>
      </dsp:nvSpPr>
      <dsp:spPr>
        <a:xfrm>
          <a:off x="4648200" y="4800602"/>
          <a:ext cx="3798408" cy="705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solidFill>
                <a:srgbClr val="FFFF00"/>
              </a:solidFill>
              <a:latin typeface="Agency FB" pitchFamily="34" charset="0"/>
            </a:rPr>
            <a:t>Jalan cerita </a:t>
          </a:r>
          <a:r>
            <a:rPr lang="id-ID" sz="2400" kern="1200" dirty="0" smtClean="0">
              <a:latin typeface="Agency FB" pitchFamily="34" charset="0"/>
            </a:rPr>
            <a:t>sinetron itu membosankan</a:t>
          </a:r>
          <a:endParaRPr lang="en-US" sz="2400" kern="1200" dirty="0">
            <a:latin typeface="Agency FB" pitchFamily="34" charset="0"/>
          </a:endParaRPr>
        </a:p>
      </dsp:txBody>
      <dsp:txXfrm>
        <a:off x="4648200" y="4800602"/>
        <a:ext cx="3798408" cy="705634"/>
      </dsp:txXfrm>
    </dsp:sp>
    <dsp:sp modelId="{5E673C7B-B091-4709-AE89-05791EC34E89}">
      <dsp:nvSpPr>
        <dsp:cNvPr id="0" name=""/>
        <dsp:cNvSpPr/>
      </dsp:nvSpPr>
      <dsp:spPr>
        <a:xfrm rot="4632890">
          <a:off x="1877539" y="5135434"/>
          <a:ext cx="1542398" cy="16134"/>
        </a:xfrm>
        <a:custGeom>
          <a:avLst/>
          <a:gdLst/>
          <a:ahLst/>
          <a:cxnLst/>
          <a:rect l="0" t="0" r="0" b="0"/>
          <a:pathLst>
            <a:path>
              <a:moveTo>
                <a:pt x="0" y="8067"/>
              </a:moveTo>
              <a:lnTo>
                <a:pt x="1542398" y="80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4632890">
        <a:off x="2610178" y="5104941"/>
        <a:ext cx="77119" cy="77119"/>
      </dsp:txXfrm>
    </dsp:sp>
    <dsp:sp modelId="{09BE6986-1129-451F-AD21-843D2524F287}">
      <dsp:nvSpPr>
        <dsp:cNvPr id="0" name=""/>
        <dsp:cNvSpPr/>
      </dsp:nvSpPr>
      <dsp:spPr>
        <a:xfrm>
          <a:off x="2819401" y="5618960"/>
          <a:ext cx="1106478" cy="553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b="1" kern="1200" dirty="0" smtClean="0">
              <a:latin typeface="Agency FB" pitchFamily="34" charset="0"/>
            </a:rPr>
            <a:t>KEDOKTERAN</a:t>
          </a:r>
          <a:endParaRPr lang="en-US" sz="1800" b="1" kern="1200" dirty="0">
            <a:latin typeface="Agency FB" pitchFamily="34" charset="0"/>
          </a:endParaRPr>
        </a:p>
      </dsp:txBody>
      <dsp:txXfrm>
        <a:off x="2819401" y="5618960"/>
        <a:ext cx="1106478" cy="553239"/>
      </dsp:txXfrm>
    </dsp:sp>
    <dsp:sp modelId="{2F207F80-79E6-427B-92FA-7AE8924884DD}">
      <dsp:nvSpPr>
        <dsp:cNvPr id="0" name=""/>
        <dsp:cNvSpPr/>
      </dsp:nvSpPr>
      <dsp:spPr>
        <a:xfrm>
          <a:off x="3925880" y="5887513"/>
          <a:ext cx="722320" cy="16134"/>
        </a:xfrm>
        <a:custGeom>
          <a:avLst/>
          <a:gdLst/>
          <a:ahLst/>
          <a:cxnLst/>
          <a:rect l="0" t="0" r="0" b="0"/>
          <a:pathLst>
            <a:path>
              <a:moveTo>
                <a:pt x="0" y="8067"/>
              </a:moveTo>
              <a:lnTo>
                <a:pt x="722320" y="80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68982" y="5877522"/>
        <a:ext cx="36116" cy="36116"/>
      </dsp:txXfrm>
    </dsp:sp>
    <dsp:sp modelId="{ED911DA6-3BD9-4392-9A99-22E416CF039D}">
      <dsp:nvSpPr>
        <dsp:cNvPr id="0" name=""/>
        <dsp:cNvSpPr/>
      </dsp:nvSpPr>
      <dsp:spPr>
        <a:xfrm>
          <a:off x="4648200" y="5618960"/>
          <a:ext cx="3798408" cy="553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solidFill>
                <a:srgbClr val="FFFF00"/>
              </a:solidFill>
              <a:latin typeface="Agency FB" pitchFamily="34" charset="0"/>
            </a:rPr>
            <a:t>Ayan </a:t>
          </a:r>
          <a:r>
            <a:rPr lang="id-ID" sz="2400" kern="1200" dirty="0" smtClean="0">
              <a:latin typeface="Agency FB" pitchFamily="34" charset="0"/>
            </a:rPr>
            <a:t>bukan penyakit menular</a:t>
          </a:r>
          <a:endParaRPr lang="en-US" sz="2400" kern="1200" dirty="0">
            <a:latin typeface="Agency FB" pitchFamily="34" charset="0"/>
          </a:endParaRPr>
        </a:p>
      </dsp:txBody>
      <dsp:txXfrm>
        <a:off x="4648200" y="5618960"/>
        <a:ext cx="3798408" cy="5532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AD58-B31D-44D9-8053-7FBBDD49E8C2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B07D-9FDA-4456-B851-03A287DA59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AD58-B31D-44D9-8053-7FBBDD49E8C2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B07D-9FDA-4456-B851-03A287DA59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AD58-B31D-44D9-8053-7FBBDD49E8C2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B07D-9FDA-4456-B851-03A287DA59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AD58-B31D-44D9-8053-7FBBDD49E8C2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B07D-9FDA-4456-B851-03A287DA59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AD58-B31D-44D9-8053-7FBBDD49E8C2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B07D-9FDA-4456-B851-03A287DA59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AD58-B31D-44D9-8053-7FBBDD49E8C2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B07D-9FDA-4456-B851-03A287DA59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AD58-B31D-44D9-8053-7FBBDD49E8C2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B07D-9FDA-4456-B851-03A287DA59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AD58-B31D-44D9-8053-7FBBDD49E8C2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B07D-9FDA-4456-B851-03A287DA59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AD58-B31D-44D9-8053-7FBBDD49E8C2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B07D-9FDA-4456-B851-03A287DA59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AD58-B31D-44D9-8053-7FBBDD49E8C2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B07D-9FDA-4456-B851-03A287DA59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AD58-B31D-44D9-8053-7FBBDD49E8C2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B07D-9FDA-4456-B851-03A287DA59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2AD58-B31D-44D9-8053-7FBBDD49E8C2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2B07D-9FDA-4456-B851-03A287DA59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id-ID" b="1" dirty="0" smtClean="0">
                <a:latin typeface="Agency FB" pitchFamily="34" charset="0"/>
              </a:rPr>
              <a:t>Ragam dan Laras Bahasa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610600" cy="6019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600" dirty="0" err="1" smtClean="0">
                <a:latin typeface="Agency FB" pitchFamily="34" charset="0"/>
              </a:rPr>
              <a:t>Ragam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bahasa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adalah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variasi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bahasa</a:t>
            </a:r>
            <a:r>
              <a:rPr lang="en-US" sz="2600" dirty="0" smtClean="0">
                <a:latin typeface="Agency FB" pitchFamily="34" charset="0"/>
              </a:rPr>
              <a:t> yang </a:t>
            </a:r>
            <a:r>
              <a:rPr lang="en-US" sz="2600" dirty="0" err="1" smtClean="0">
                <a:latin typeface="Agency FB" pitchFamily="34" charset="0"/>
              </a:rPr>
              <a:t>terbentuk</a:t>
            </a:r>
            <a:r>
              <a:rPr lang="id-ID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karena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pemakaian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bahasa</a:t>
            </a:r>
            <a:r>
              <a:rPr lang="en-US" sz="2600" dirty="0" smtClean="0">
                <a:latin typeface="Agency FB" pitchFamily="34" charset="0"/>
              </a:rPr>
              <a:t>. </a:t>
            </a:r>
            <a:r>
              <a:rPr lang="en-US" sz="2600" dirty="0" err="1" smtClean="0">
                <a:latin typeface="Agency FB" pitchFamily="34" charset="0"/>
              </a:rPr>
              <a:t>Pemakaian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bahasa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itu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dibedakan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berdasarkan</a:t>
            </a:r>
            <a:r>
              <a:rPr lang="id-ID" sz="2600" dirty="0" smtClean="0">
                <a:latin typeface="Agency FB" pitchFamily="34" charset="0"/>
              </a:rPr>
              <a:t> </a:t>
            </a:r>
            <a:r>
              <a:rPr lang="en-US" sz="2600" dirty="0" smtClean="0">
                <a:latin typeface="Agency FB" pitchFamily="34" charset="0"/>
              </a:rPr>
              <a:t>media yang</a:t>
            </a:r>
            <a:r>
              <a:rPr lang="id-ID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digunakan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topik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pembicaraan</a:t>
            </a:r>
            <a:r>
              <a:rPr lang="en-US" sz="2600" dirty="0" smtClean="0">
                <a:latin typeface="Agency FB" pitchFamily="34" charset="0"/>
              </a:rPr>
              <a:t>, </a:t>
            </a:r>
            <a:r>
              <a:rPr lang="en-US" sz="2600" dirty="0" err="1" smtClean="0">
                <a:latin typeface="Agency FB" pitchFamily="34" charset="0"/>
              </a:rPr>
              <a:t>dan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sikap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pembicaranya</a:t>
            </a:r>
            <a:r>
              <a:rPr lang="en-US" sz="2600" dirty="0" smtClean="0">
                <a:latin typeface="Agency FB" pitchFamily="34" charset="0"/>
              </a:rPr>
              <a:t>. Di </a:t>
            </a:r>
            <a:r>
              <a:rPr lang="en-US" sz="2600" dirty="0" err="1" smtClean="0">
                <a:latin typeface="Agency FB" pitchFamily="34" charset="0"/>
              </a:rPr>
              <a:t>pihak</a:t>
            </a:r>
            <a:r>
              <a:rPr lang="id-ID" sz="2600" dirty="0" smtClean="0">
                <a:latin typeface="Agency FB" pitchFamily="34" charset="0"/>
              </a:rPr>
              <a:t> </a:t>
            </a:r>
            <a:r>
              <a:rPr lang="en-US" sz="2600" dirty="0" smtClean="0">
                <a:latin typeface="Agency FB" pitchFamily="34" charset="0"/>
              </a:rPr>
              <a:t>lain, </a:t>
            </a:r>
            <a:r>
              <a:rPr lang="en-US" sz="2600" dirty="0" err="1" smtClean="0">
                <a:latin typeface="Agency FB" pitchFamily="34" charset="0"/>
              </a:rPr>
              <a:t>laras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bahasa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dimaksudnya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kesesuaian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antara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bahasa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dan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fungsi</a:t>
            </a:r>
            <a:r>
              <a:rPr lang="id-ID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pemakaiannya</a:t>
            </a:r>
            <a:r>
              <a:rPr lang="en-US" sz="2600" dirty="0" smtClean="0">
                <a:latin typeface="Agency FB" pitchFamily="34" charset="0"/>
              </a:rPr>
              <a:t>. </a:t>
            </a:r>
            <a:r>
              <a:rPr lang="en-US" sz="2600" dirty="0" err="1" smtClean="0">
                <a:latin typeface="Agency FB" pitchFamily="34" charset="0"/>
              </a:rPr>
              <a:t>Fungsi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pemakaian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bahasa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lebih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diutamakan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dalam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laras</a:t>
            </a:r>
            <a:r>
              <a:rPr lang="id-ID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bahasa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dari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pada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aspek</a:t>
            </a:r>
            <a:r>
              <a:rPr lang="en-US" sz="2600" dirty="0" smtClean="0">
                <a:latin typeface="Agency FB" pitchFamily="34" charset="0"/>
              </a:rPr>
              <a:t> lain </a:t>
            </a:r>
            <a:r>
              <a:rPr lang="en-US" sz="2600" dirty="0" err="1" smtClean="0">
                <a:latin typeface="Agency FB" pitchFamily="34" charset="0"/>
              </a:rPr>
              <a:t>dalam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ragam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bahasa</a:t>
            </a:r>
            <a:r>
              <a:rPr lang="en-US" sz="2600" dirty="0" smtClean="0">
                <a:latin typeface="Agency FB" pitchFamily="34" charset="0"/>
              </a:rPr>
              <a:t>. </a:t>
            </a:r>
            <a:r>
              <a:rPr lang="en-US" sz="2600" dirty="0" err="1" smtClean="0">
                <a:latin typeface="Agency FB" pitchFamily="34" charset="0"/>
              </a:rPr>
              <a:t>Selain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itu</a:t>
            </a:r>
            <a:r>
              <a:rPr lang="en-US" sz="2600" dirty="0" smtClean="0">
                <a:latin typeface="Agency FB" pitchFamily="34" charset="0"/>
              </a:rPr>
              <a:t>,</a:t>
            </a:r>
            <a:r>
              <a:rPr lang="id-ID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konsepsi</a:t>
            </a:r>
            <a:r>
              <a:rPr lang="id-ID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antararagam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bahasa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dan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laras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bahasa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saling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terkait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dalam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perwujudan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aspek</a:t>
            </a:r>
            <a:r>
              <a:rPr lang="id-ID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komunikasi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bahasa</a:t>
            </a:r>
            <a:r>
              <a:rPr lang="en-US" sz="2600" dirty="0" smtClean="0">
                <a:latin typeface="Agency FB" pitchFamily="34" charset="0"/>
              </a:rPr>
              <a:t>. </a:t>
            </a:r>
            <a:r>
              <a:rPr lang="en-US" sz="2600" dirty="0" err="1" smtClean="0">
                <a:latin typeface="Agency FB" pitchFamily="34" charset="0"/>
              </a:rPr>
              <a:t>Laras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bahasa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apa</a:t>
            </a:r>
            <a:r>
              <a:rPr lang="en-US" sz="2600" dirty="0" smtClean="0">
                <a:latin typeface="Agency FB" pitchFamily="34" charset="0"/>
              </a:rPr>
              <a:t> pun </a:t>
            </a:r>
            <a:r>
              <a:rPr lang="en-US" sz="2600" dirty="0" err="1" smtClean="0">
                <a:latin typeface="Agency FB" pitchFamily="34" charset="0"/>
              </a:rPr>
              <a:t>akan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memanfaatkan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ragam</a:t>
            </a:r>
            <a:r>
              <a:rPr lang="id-ID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bahasanya</a:t>
            </a:r>
            <a:r>
              <a:rPr lang="en-US" sz="2600" dirty="0" smtClean="0">
                <a:latin typeface="Agency FB" pitchFamily="34" charset="0"/>
              </a:rPr>
              <a:t>. </a:t>
            </a:r>
            <a:r>
              <a:rPr lang="en-US" sz="2600" dirty="0" err="1" smtClean="0">
                <a:latin typeface="Agency FB" pitchFamily="34" charset="0"/>
              </a:rPr>
              <a:t>Misalnya</a:t>
            </a:r>
            <a:r>
              <a:rPr lang="en-US" sz="2600" dirty="0" smtClean="0">
                <a:latin typeface="Agency FB" pitchFamily="34" charset="0"/>
              </a:rPr>
              <a:t>, </a:t>
            </a:r>
            <a:r>
              <a:rPr lang="en-US" sz="2600" dirty="0" err="1" smtClean="0">
                <a:latin typeface="Agency FB" pitchFamily="34" charset="0"/>
              </a:rPr>
              <a:t>laras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bahasa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lisan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dan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ragam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bahasa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tulis</a:t>
            </a:r>
            <a:r>
              <a:rPr lang="id-ID" sz="2600" dirty="0" smtClean="0">
                <a:latin typeface="Agency FB" pitchFamily="34" charset="0"/>
              </a:rPr>
              <a:t>.</a:t>
            </a:r>
          </a:p>
          <a:p>
            <a:pPr marL="0" indent="0">
              <a:buNone/>
            </a:pPr>
            <a:r>
              <a:rPr lang="en-US" sz="2600" dirty="0" err="1" smtClean="0">
                <a:latin typeface="Agency FB" pitchFamily="34" charset="0"/>
              </a:rPr>
              <a:t>Pengertian</a:t>
            </a:r>
            <a:r>
              <a:rPr lang="id-ID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ragam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bahasa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ini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dalam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berkomunikasi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perlu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memperhatikan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aspek</a:t>
            </a:r>
            <a:r>
              <a:rPr lang="id-ID" sz="2600" dirty="0" smtClean="0">
                <a:latin typeface="Agency FB" pitchFamily="34" charset="0"/>
              </a:rPr>
              <a:t>: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id-ID" sz="2600" dirty="0" smtClean="0">
                <a:latin typeface="Agency FB" pitchFamily="34" charset="0"/>
              </a:rPr>
              <a:t>:</a:t>
            </a:r>
            <a:r>
              <a:rPr lang="en-US" sz="2600" dirty="0" smtClean="0">
                <a:latin typeface="Agency FB" pitchFamily="34" charset="0"/>
              </a:rPr>
              <a:t>(1) </a:t>
            </a:r>
            <a:r>
              <a:rPr lang="en-US" sz="2600" dirty="0" err="1" smtClean="0">
                <a:latin typeface="Agency FB" pitchFamily="34" charset="0"/>
              </a:rPr>
              <a:t>situasi</a:t>
            </a:r>
            <a:r>
              <a:rPr lang="id-ID" sz="2600" dirty="0" smtClean="0">
                <a:latin typeface="Agency FB" pitchFamily="34" charset="0"/>
              </a:rPr>
              <a:t> </a:t>
            </a:r>
            <a:r>
              <a:rPr lang="en-US" sz="2600" dirty="0" smtClean="0">
                <a:latin typeface="Agency FB" pitchFamily="34" charset="0"/>
              </a:rPr>
              <a:t>yang </a:t>
            </a:r>
            <a:r>
              <a:rPr lang="en-US" sz="2600" dirty="0" err="1" smtClean="0">
                <a:latin typeface="Agency FB" pitchFamily="34" charset="0"/>
              </a:rPr>
              <a:t>dihadapi</a:t>
            </a:r>
            <a:r>
              <a:rPr lang="en-US" sz="2600" dirty="0" smtClean="0">
                <a:latin typeface="Agency FB" pitchFamily="34" charset="0"/>
              </a:rPr>
              <a:t>,</a:t>
            </a:r>
            <a:r>
              <a:rPr lang="id-ID" sz="2600" dirty="0" smtClean="0">
                <a:latin typeface="Agency FB" pitchFamily="34" charset="0"/>
              </a:rPr>
              <a:t>		</a:t>
            </a:r>
          </a:p>
          <a:p>
            <a:pPr marL="0" indent="0">
              <a:buNone/>
            </a:pPr>
            <a:r>
              <a:rPr lang="en-US" sz="2600" dirty="0" smtClean="0">
                <a:latin typeface="Agency FB" pitchFamily="34" charset="0"/>
              </a:rPr>
              <a:t>(2) </a:t>
            </a:r>
            <a:r>
              <a:rPr lang="en-US" sz="2600" dirty="0" err="1" smtClean="0">
                <a:latin typeface="Agency FB" pitchFamily="34" charset="0"/>
              </a:rPr>
              <a:t>permasalahan</a:t>
            </a:r>
            <a:r>
              <a:rPr lang="en-US" sz="2600" dirty="0" smtClean="0">
                <a:latin typeface="Agency FB" pitchFamily="34" charset="0"/>
              </a:rPr>
              <a:t> yang </a:t>
            </a:r>
            <a:r>
              <a:rPr lang="en-US" sz="2600" dirty="0" err="1" smtClean="0">
                <a:latin typeface="Agency FB" pitchFamily="34" charset="0"/>
              </a:rPr>
              <a:t>hendak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disampaikan</a:t>
            </a:r>
            <a:r>
              <a:rPr lang="en-US" sz="2600" dirty="0" smtClean="0">
                <a:latin typeface="Agency FB" pitchFamily="34" charset="0"/>
              </a:rPr>
              <a:t>, </a:t>
            </a:r>
            <a:endParaRPr lang="id-ID" sz="2600" dirty="0" smtClean="0">
              <a:latin typeface="Agency FB" pitchFamily="34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Agency FB" pitchFamily="34" charset="0"/>
              </a:rPr>
              <a:t>(3) </a:t>
            </a:r>
            <a:r>
              <a:rPr lang="en-US" sz="2600" dirty="0" err="1" smtClean="0">
                <a:latin typeface="Agency FB" pitchFamily="34" charset="0"/>
              </a:rPr>
              <a:t>latar</a:t>
            </a:r>
            <a:r>
              <a:rPr lang="id-ID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belakang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pendengar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atau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pembaca</a:t>
            </a:r>
            <a:r>
              <a:rPr lang="en-US" sz="2600" dirty="0" smtClean="0">
                <a:latin typeface="Agency FB" pitchFamily="34" charset="0"/>
              </a:rPr>
              <a:t> yang </a:t>
            </a:r>
            <a:r>
              <a:rPr lang="en-US" sz="2600" dirty="0" err="1" smtClean="0">
                <a:latin typeface="Agency FB" pitchFamily="34" charset="0"/>
              </a:rPr>
              <a:t>dituju</a:t>
            </a:r>
            <a:r>
              <a:rPr lang="en-US" sz="2600" dirty="0" smtClean="0">
                <a:latin typeface="Agency FB" pitchFamily="34" charset="0"/>
              </a:rPr>
              <a:t>, </a:t>
            </a:r>
            <a:r>
              <a:rPr lang="en-US" sz="2600" dirty="0" err="1" smtClean="0">
                <a:latin typeface="Agency FB" pitchFamily="34" charset="0"/>
              </a:rPr>
              <a:t>dan</a:t>
            </a:r>
            <a:r>
              <a:rPr lang="en-US" sz="2600" dirty="0" smtClean="0">
                <a:latin typeface="Agency FB" pitchFamily="34" charset="0"/>
              </a:rPr>
              <a:t> </a:t>
            </a:r>
            <a:endParaRPr lang="id-ID" sz="2600" dirty="0" smtClean="0">
              <a:latin typeface="Agency FB" pitchFamily="34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Agency FB" pitchFamily="34" charset="0"/>
              </a:rPr>
              <a:t>(4) medium </a:t>
            </a:r>
            <a:r>
              <a:rPr lang="en-US" sz="2600" dirty="0" err="1" smtClean="0">
                <a:latin typeface="Agency FB" pitchFamily="34" charset="0"/>
              </a:rPr>
              <a:t>atau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saranabahasa</a:t>
            </a:r>
            <a:r>
              <a:rPr lang="en-US" sz="2600" dirty="0" smtClean="0">
                <a:latin typeface="Agency FB" pitchFamily="34" charset="0"/>
              </a:rPr>
              <a:t> yang </a:t>
            </a:r>
            <a:r>
              <a:rPr lang="en-US" sz="2600" dirty="0" err="1" smtClean="0">
                <a:latin typeface="Agency FB" pitchFamily="34" charset="0"/>
              </a:rPr>
              <a:t>digunakan</a:t>
            </a:r>
            <a:r>
              <a:rPr lang="en-US" sz="2600" dirty="0" smtClean="0">
                <a:latin typeface="Agency FB" pitchFamily="34" charset="0"/>
              </a:rPr>
              <a:t>. </a:t>
            </a:r>
            <a:r>
              <a:rPr lang="en-US" sz="2800" dirty="0" smtClean="0">
                <a:latin typeface="Agency FB" pitchFamily="34" charset="0"/>
              </a:rPr>
              <a:t/>
            </a:r>
            <a:br>
              <a:rPr lang="en-US" sz="2800" dirty="0" smtClean="0">
                <a:latin typeface="Agency FB" pitchFamily="34" charset="0"/>
              </a:rPr>
            </a:br>
            <a:r>
              <a:rPr lang="en-US" sz="2800" dirty="0" smtClean="0">
                <a:latin typeface="Agency FB" pitchFamily="34" charset="0"/>
              </a:rPr>
              <a:t> </a:t>
            </a:r>
            <a:br>
              <a:rPr lang="en-US" sz="2800" dirty="0" smtClean="0">
                <a:latin typeface="Agency FB" pitchFamily="34" charset="0"/>
              </a:rPr>
            </a:br>
            <a:endParaRPr lang="en-US" sz="2800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id-ID" sz="4000" b="1" dirty="0" smtClean="0">
                <a:latin typeface="Agency FB" pitchFamily="34" charset="0"/>
              </a:rPr>
              <a:t>Ciri Ragam Bahasa keilmuan</a:t>
            </a:r>
            <a:endParaRPr lang="en-US" sz="4000" b="1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4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9000" dirty="0" err="1" smtClean="0">
                <a:latin typeface="Agency FB" pitchFamily="34" charset="0"/>
              </a:rPr>
              <a:t>harus</a:t>
            </a:r>
            <a:r>
              <a:rPr lang="en-US" sz="9000" dirty="0" smtClean="0">
                <a:latin typeface="Agency FB" pitchFamily="34" charset="0"/>
              </a:rPr>
              <a:t> </a:t>
            </a:r>
            <a:r>
              <a:rPr lang="en-US" sz="9000" dirty="0" err="1" smtClean="0">
                <a:latin typeface="Agency FB" pitchFamily="34" charset="0"/>
              </a:rPr>
              <a:t>lugas</a:t>
            </a:r>
            <a:r>
              <a:rPr lang="en-US" sz="9000" dirty="0" smtClean="0">
                <a:latin typeface="Agency FB" pitchFamily="34" charset="0"/>
              </a:rPr>
              <a:t>, </a:t>
            </a:r>
            <a:r>
              <a:rPr lang="en-US" sz="9000" dirty="0" err="1" smtClean="0">
                <a:latin typeface="Agency FB" pitchFamily="34" charset="0"/>
              </a:rPr>
              <a:t>tidak</a:t>
            </a:r>
            <a:r>
              <a:rPr lang="en-US" sz="9000" dirty="0" smtClean="0">
                <a:latin typeface="Agency FB" pitchFamily="34" charset="0"/>
              </a:rPr>
              <a:t> </a:t>
            </a:r>
            <a:r>
              <a:rPr lang="en-US" sz="9000" dirty="0" err="1" smtClean="0">
                <a:latin typeface="Agency FB" pitchFamily="34" charset="0"/>
              </a:rPr>
              <a:t>ambigu</a:t>
            </a:r>
            <a:endParaRPr lang="id-ID" sz="9000" dirty="0" smtClean="0">
              <a:latin typeface="Agency FB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9000" dirty="0" err="1" smtClean="0">
                <a:latin typeface="Agency FB" pitchFamily="34" charset="0"/>
              </a:rPr>
              <a:t>ekonomis</a:t>
            </a:r>
            <a:r>
              <a:rPr lang="en-US" sz="9000" dirty="0" smtClean="0">
                <a:latin typeface="Agency FB" pitchFamily="34" charset="0"/>
              </a:rPr>
              <a:t> (</a:t>
            </a:r>
            <a:r>
              <a:rPr lang="en-US" sz="9000" dirty="0" err="1" smtClean="0">
                <a:latin typeface="Agency FB" pitchFamily="34" charset="0"/>
              </a:rPr>
              <a:t>tidak</a:t>
            </a:r>
            <a:r>
              <a:rPr lang="en-US" sz="9000" dirty="0" smtClean="0">
                <a:latin typeface="Agency FB" pitchFamily="34" charset="0"/>
              </a:rPr>
              <a:t> </a:t>
            </a:r>
            <a:r>
              <a:rPr lang="en-US" sz="9000" dirty="0" err="1" smtClean="0">
                <a:latin typeface="Agency FB" pitchFamily="34" charset="0"/>
              </a:rPr>
              <a:t>menggunakan</a:t>
            </a:r>
            <a:r>
              <a:rPr lang="en-US" sz="9000" dirty="0" smtClean="0">
                <a:latin typeface="Agency FB" pitchFamily="34" charset="0"/>
              </a:rPr>
              <a:t> </a:t>
            </a:r>
            <a:r>
              <a:rPr lang="en-US" sz="9000" dirty="0" err="1" smtClean="0">
                <a:latin typeface="Agency FB" pitchFamily="34" charset="0"/>
              </a:rPr>
              <a:t>kata</a:t>
            </a:r>
            <a:r>
              <a:rPr lang="en-US" sz="9000" dirty="0" smtClean="0">
                <a:latin typeface="Agency FB" pitchFamily="34" charset="0"/>
              </a:rPr>
              <a:t> yang </a:t>
            </a:r>
            <a:r>
              <a:rPr lang="en-US" sz="9000" dirty="0" err="1" smtClean="0">
                <a:latin typeface="Agency FB" pitchFamily="34" charset="0"/>
              </a:rPr>
              <a:t>lebih</a:t>
            </a:r>
            <a:r>
              <a:rPr lang="en-US" sz="9000" dirty="0" smtClean="0">
                <a:latin typeface="Agency FB" pitchFamily="34" charset="0"/>
              </a:rPr>
              <a:t> </a:t>
            </a:r>
            <a:r>
              <a:rPr lang="en-US" sz="9000" dirty="0" err="1" smtClean="0">
                <a:latin typeface="Agency FB" pitchFamily="34" charset="0"/>
              </a:rPr>
              <a:t>banyak</a:t>
            </a:r>
            <a:r>
              <a:rPr lang="en-US" sz="9000" dirty="0" smtClean="0">
                <a:latin typeface="Agency FB" pitchFamily="34" charset="0"/>
              </a:rPr>
              <a:t>, </a:t>
            </a:r>
            <a:r>
              <a:rPr lang="en-US" sz="9000" dirty="0" err="1" smtClean="0">
                <a:latin typeface="Agency FB" pitchFamily="34" charset="0"/>
              </a:rPr>
              <a:t>tidak</a:t>
            </a:r>
            <a:r>
              <a:rPr lang="en-US" sz="9000" dirty="0" smtClean="0">
                <a:latin typeface="Agency FB" pitchFamily="34" charset="0"/>
              </a:rPr>
              <a:t> </a:t>
            </a:r>
            <a:r>
              <a:rPr lang="en-US" sz="9000" dirty="0" err="1" smtClean="0">
                <a:latin typeface="Agency FB" pitchFamily="34" charset="0"/>
              </a:rPr>
              <a:t>diperlukan</a:t>
            </a:r>
            <a:r>
              <a:rPr lang="en-US" sz="9000" dirty="0" smtClean="0">
                <a:latin typeface="Agency FB" pitchFamily="34" charset="0"/>
              </a:rPr>
              <a:t>.</a:t>
            </a:r>
            <a:r>
              <a:rPr lang="id-ID" sz="9000" dirty="0" smtClean="0">
                <a:latin typeface="Agency FB" pitchFamily="34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9000" dirty="0" err="1" smtClean="0">
                <a:latin typeface="Agency FB" pitchFamily="34" charset="0"/>
              </a:rPr>
              <a:t>tidak</a:t>
            </a:r>
            <a:r>
              <a:rPr lang="en-US" sz="9000" dirty="0" smtClean="0">
                <a:latin typeface="Agency FB" pitchFamily="34" charset="0"/>
              </a:rPr>
              <a:t> </a:t>
            </a:r>
            <a:r>
              <a:rPr lang="en-US" sz="9000" dirty="0" err="1" smtClean="0">
                <a:latin typeface="Agency FB" pitchFamily="34" charset="0"/>
              </a:rPr>
              <a:t>melibatkan</a:t>
            </a:r>
            <a:r>
              <a:rPr lang="en-US" sz="9000" dirty="0" smtClean="0">
                <a:latin typeface="Agency FB" pitchFamily="34" charset="0"/>
              </a:rPr>
              <a:t> </a:t>
            </a:r>
            <a:r>
              <a:rPr lang="en-US" sz="9000" dirty="0" err="1" smtClean="0">
                <a:latin typeface="Agency FB" pitchFamily="34" charset="0"/>
              </a:rPr>
              <a:t>perasaan</a:t>
            </a:r>
            <a:r>
              <a:rPr lang="en-US" sz="9000" dirty="0" smtClean="0">
                <a:latin typeface="Agency FB" pitchFamily="34" charset="0"/>
              </a:rPr>
              <a:t>.</a:t>
            </a:r>
            <a:endParaRPr lang="id-ID" sz="9000" dirty="0" smtClean="0">
              <a:latin typeface="Agency FB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9000" dirty="0" err="1" smtClean="0">
                <a:latin typeface="Agency FB" pitchFamily="34" charset="0"/>
              </a:rPr>
              <a:t>objektif</a:t>
            </a:r>
            <a:r>
              <a:rPr lang="en-US" sz="9000" dirty="0" smtClean="0">
                <a:latin typeface="Agency FB" pitchFamily="34" charset="0"/>
              </a:rPr>
              <a:t> </a:t>
            </a:r>
            <a:r>
              <a:rPr lang="en-US" sz="9000" dirty="0" err="1" smtClean="0">
                <a:latin typeface="Agency FB" pitchFamily="34" charset="0"/>
              </a:rPr>
              <a:t>sesuai</a:t>
            </a:r>
            <a:r>
              <a:rPr lang="en-US" sz="9000" dirty="0" smtClean="0">
                <a:latin typeface="Agency FB" pitchFamily="34" charset="0"/>
              </a:rPr>
              <a:t> </a:t>
            </a:r>
            <a:r>
              <a:rPr lang="en-US" sz="9000" dirty="0" err="1" smtClean="0">
                <a:latin typeface="Agency FB" pitchFamily="34" charset="0"/>
              </a:rPr>
              <a:t>fakta</a:t>
            </a:r>
            <a:r>
              <a:rPr lang="en-US" sz="9000" dirty="0" smtClean="0">
                <a:latin typeface="Agency FB" pitchFamily="34" charset="0"/>
              </a:rPr>
              <a:t>.</a:t>
            </a:r>
            <a:endParaRPr lang="id-ID" sz="9000" dirty="0" smtClean="0">
              <a:latin typeface="Agency FB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9000" dirty="0" err="1" smtClean="0">
                <a:latin typeface="Agency FB" pitchFamily="34" charset="0"/>
              </a:rPr>
              <a:t>mengutamakan</a:t>
            </a:r>
            <a:r>
              <a:rPr lang="en-US" sz="9000" dirty="0" smtClean="0">
                <a:latin typeface="Agency FB" pitchFamily="34" charset="0"/>
              </a:rPr>
              <a:t> </a:t>
            </a:r>
            <a:r>
              <a:rPr lang="en-US" sz="9000" dirty="0" err="1" smtClean="0">
                <a:latin typeface="Agency FB" pitchFamily="34" charset="0"/>
              </a:rPr>
              <a:t>imajinasai</a:t>
            </a:r>
            <a:r>
              <a:rPr lang="en-US" sz="9000" dirty="0" smtClean="0">
                <a:latin typeface="Agency FB" pitchFamily="34" charset="0"/>
              </a:rPr>
              <a:t> (</a:t>
            </a:r>
            <a:r>
              <a:rPr lang="en-US" sz="9000" dirty="0" err="1" smtClean="0">
                <a:latin typeface="Agency FB" pitchFamily="34" charset="0"/>
              </a:rPr>
              <a:t>denotatif</a:t>
            </a:r>
            <a:r>
              <a:rPr lang="en-US" sz="9000" dirty="0" smtClean="0">
                <a:latin typeface="Agency FB" pitchFamily="34" charset="0"/>
              </a:rPr>
              <a:t>)</a:t>
            </a:r>
            <a:endParaRPr lang="id-ID" sz="9000" dirty="0" smtClean="0">
              <a:latin typeface="Agency FB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9000" dirty="0" err="1" smtClean="0">
                <a:latin typeface="Agency FB" pitchFamily="34" charset="0"/>
              </a:rPr>
              <a:t>gayanya</a:t>
            </a:r>
            <a:r>
              <a:rPr lang="en-US" sz="9000" dirty="0" smtClean="0">
                <a:latin typeface="Agency FB" pitchFamily="34" charset="0"/>
              </a:rPr>
              <a:t> </a:t>
            </a:r>
            <a:r>
              <a:rPr lang="en-US" sz="9000" dirty="0" err="1" smtClean="0">
                <a:latin typeface="Agency FB" pitchFamily="34" charset="0"/>
              </a:rPr>
              <a:t>tidak</a:t>
            </a:r>
            <a:r>
              <a:rPr lang="en-US" sz="9000" dirty="0" smtClean="0">
                <a:latin typeface="Agency FB" pitchFamily="34" charset="0"/>
              </a:rPr>
              <a:t> </a:t>
            </a:r>
            <a:r>
              <a:rPr lang="en-US" sz="9000" dirty="0" err="1" smtClean="0">
                <a:latin typeface="Agency FB" pitchFamily="34" charset="0"/>
              </a:rPr>
              <a:t>meluap-luap</a:t>
            </a:r>
            <a:r>
              <a:rPr lang="en-US" sz="9000" dirty="0" smtClean="0">
                <a:latin typeface="Agency FB" pitchFamily="34" charset="0"/>
              </a:rPr>
              <a:t> (</a:t>
            </a:r>
            <a:r>
              <a:rPr lang="en-US" sz="9000" dirty="0" err="1" smtClean="0">
                <a:latin typeface="Agency FB" pitchFamily="34" charset="0"/>
              </a:rPr>
              <a:t>kedogma</a:t>
            </a:r>
            <a:r>
              <a:rPr lang="en-US" sz="9000" dirty="0" smtClean="0">
                <a:latin typeface="Agency FB" pitchFamily="34" charset="0"/>
              </a:rPr>
              <a:t>- </a:t>
            </a:r>
            <a:r>
              <a:rPr lang="en-US" sz="9000" dirty="0" err="1" smtClean="0">
                <a:latin typeface="Agency FB" pitchFamily="34" charset="0"/>
              </a:rPr>
              <a:t>dogmaan</a:t>
            </a:r>
            <a:r>
              <a:rPr lang="en-US" sz="9000" dirty="0" smtClean="0">
                <a:latin typeface="Agency FB" pitchFamily="34" charset="0"/>
              </a:rPr>
              <a:t>)</a:t>
            </a:r>
            <a:endParaRPr lang="id-ID" sz="9000" dirty="0" smtClean="0">
              <a:latin typeface="Agency FB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9000" dirty="0" err="1" smtClean="0">
                <a:latin typeface="Agency FB" pitchFamily="34" charset="0"/>
              </a:rPr>
              <a:t>cenderung</a:t>
            </a:r>
            <a:r>
              <a:rPr lang="en-US" sz="9000" dirty="0" smtClean="0">
                <a:latin typeface="Agency FB" pitchFamily="34" charset="0"/>
              </a:rPr>
              <a:t> </a:t>
            </a:r>
            <a:r>
              <a:rPr lang="en-US" sz="9000" dirty="0" err="1" smtClean="0">
                <a:latin typeface="Agency FB" pitchFamily="34" charset="0"/>
              </a:rPr>
              <a:t>membakukan</a:t>
            </a:r>
            <a:r>
              <a:rPr lang="en-US" sz="9000" dirty="0" smtClean="0">
                <a:latin typeface="Agency FB" pitchFamily="34" charset="0"/>
              </a:rPr>
              <a:t> </a:t>
            </a:r>
            <a:r>
              <a:rPr lang="en-US" sz="9000" dirty="0" err="1" smtClean="0">
                <a:latin typeface="Agency FB" pitchFamily="34" charset="0"/>
              </a:rPr>
              <a:t>makna</a:t>
            </a:r>
            <a:r>
              <a:rPr lang="en-US" sz="9000" dirty="0" smtClean="0">
                <a:latin typeface="Agency FB" pitchFamily="34" charset="0"/>
              </a:rPr>
              <a:t> </a:t>
            </a:r>
            <a:r>
              <a:rPr lang="en-US" sz="9000" dirty="0" err="1" smtClean="0">
                <a:latin typeface="Agency FB" pitchFamily="34" charset="0"/>
              </a:rPr>
              <a:t>kata</a:t>
            </a:r>
            <a:r>
              <a:rPr lang="en-US" sz="9000" dirty="0" smtClean="0">
                <a:latin typeface="Agency FB" pitchFamily="34" charset="0"/>
              </a:rPr>
              <a:t> </a:t>
            </a:r>
            <a:r>
              <a:rPr lang="en-US" sz="9000" dirty="0" err="1" smtClean="0">
                <a:latin typeface="Agency FB" pitchFamily="34" charset="0"/>
              </a:rPr>
              <a:t>atau</a:t>
            </a:r>
            <a:r>
              <a:rPr lang="en-US" sz="9000" dirty="0" smtClean="0">
                <a:latin typeface="Agency FB" pitchFamily="34" charset="0"/>
              </a:rPr>
              <a:t> </a:t>
            </a:r>
            <a:r>
              <a:rPr lang="en-US" sz="9000" dirty="0" err="1" smtClean="0">
                <a:latin typeface="Agency FB" pitchFamily="34" charset="0"/>
              </a:rPr>
              <a:t>istilah</a:t>
            </a:r>
            <a:r>
              <a:rPr lang="en-US" sz="9000" dirty="0" smtClean="0">
                <a:latin typeface="Agency FB" pitchFamily="34" charset="0"/>
              </a:rPr>
              <a:t> </a:t>
            </a:r>
            <a:r>
              <a:rPr lang="en-US" sz="9000" dirty="0" err="1" smtClean="0">
                <a:latin typeface="Agency FB" pitchFamily="34" charset="0"/>
              </a:rPr>
              <a:t>bidang</a:t>
            </a:r>
            <a:r>
              <a:rPr lang="en-US" sz="9000" dirty="0" smtClean="0">
                <a:latin typeface="Agency FB" pitchFamily="34" charset="0"/>
              </a:rPr>
              <a:t> </a:t>
            </a:r>
            <a:r>
              <a:rPr lang="en-US" sz="9000" dirty="0" err="1" smtClean="0">
                <a:latin typeface="Agency FB" pitchFamily="34" charset="0"/>
              </a:rPr>
              <a:t>tertentu</a:t>
            </a:r>
            <a:r>
              <a:rPr lang="en-US" sz="9000" dirty="0" smtClean="0">
                <a:latin typeface="Agency FB" pitchFamily="34" charset="0"/>
              </a:rPr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id-ID" sz="3200" b="1" dirty="0" smtClean="0">
                <a:latin typeface="Agency FB" pitchFamily="34" charset="0"/>
              </a:rPr>
              <a:t>Laras Bahasa</a:t>
            </a:r>
            <a:endParaRPr lang="en-US" sz="3200" b="1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8674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err="1" smtClean="0">
                <a:latin typeface="Agency FB" pitchFamily="34" charset="0"/>
              </a:rPr>
              <a:t>Laras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bahasa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adalah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kesesuaian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antara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bahasa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dan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fungsi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pemakaiannya</a:t>
            </a:r>
            <a:r>
              <a:rPr lang="en-US" sz="2400" dirty="0" smtClean="0">
                <a:latin typeface="Agency FB" pitchFamily="34" charset="0"/>
              </a:rPr>
              <a:t>.</a:t>
            </a:r>
            <a:r>
              <a:rPr lang="id-ID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Laras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bahasa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terkait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langsung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dengan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selingkung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bidang</a:t>
            </a:r>
            <a:r>
              <a:rPr lang="en-US" sz="2400" dirty="0" smtClean="0">
                <a:latin typeface="Agency FB" pitchFamily="34" charset="0"/>
              </a:rPr>
              <a:t> (home style)</a:t>
            </a:r>
            <a:r>
              <a:rPr lang="id-ID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dan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keilmuan</a:t>
            </a:r>
            <a:r>
              <a:rPr lang="en-US" sz="2400" dirty="0" smtClean="0">
                <a:latin typeface="Agency FB" pitchFamily="34" charset="0"/>
              </a:rPr>
              <a:t>, </a:t>
            </a:r>
            <a:r>
              <a:rPr lang="en-US" sz="2400" dirty="0" err="1" smtClean="0">
                <a:latin typeface="Agency FB" pitchFamily="34" charset="0"/>
              </a:rPr>
              <a:t>sehingga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dikenallah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laras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bahasa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ilmiah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dengan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bagian</a:t>
            </a:r>
            <a:r>
              <a:rPr lang="id-ID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subsublarasnya</a:t>
            </a:r>
            <a:r>
              <a:rPr lang="en-US" sz="2400" dirty="0" smtClean="0">
                <a:latin typeface="Agency FB" pitchFamily="34" charset="0"/>
              </a:rPr>
              <a:t>. </a:t>
            </a:r>
            <a:r>
              <a:rPr lang="en-US" sz="2400" dirty="0" err="1" smtClean="0">
                <a:latin typeface="Agency FB" pitchFamily="34" charset="0"/>
              </a:rPr>
              <a:t>Pembedaan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diantara</a:t>
            </a:r>
            <a:r>
              <a:rPr lang="en-US" sz="2400" dirty="0" smtClean="0">
                <a:latin typeface="Agency FB" pitchFamily="34" charset="0"/>
              </a:rPr>
              <a:t> sub-</a:t>
            </a:r>
            <a:r>
              <a:rPr lang="en-US" sz="2400" dirty="0" err="1" smtClean="0">
                <a:latin typeface="Agency FB" pitchFamily="34" charset="0"/>
              </a:rPr>
              <a:t>sublaras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bahasa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seperti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dalamlaras</a:t>
            </a:r>
            <a:r>
              <a:rPr lang="id-ID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ilmiah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itu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dapat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diamati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dari</a:t>
            </a:r>
            <a:endParaRPr lang="id-ID" sz="2400" dirty="0" smtClean="0">
              <a:latin typeface="Agency FB" pitchFamily="34" charset="0"/>
            </a:endParaRPr>
          </a:p>
          <a:p>
            <a:pPr marL="463550" indent="0">
              <a:buNone/>
            </a:pPr>
            <a:r>
              <a:rPr lang="en-US" sz="2400" dirty="0" smtClean="0">
                <a:latin typeface="Agency FB" pitchFamily="34" charset="0"/>
              </a:rPr>
              <a:t/>
            </a:r>
            <a:br>
              <a:rPr lang="en-US" sz="2400" dirty="0" smtClean="0">
                <a:latin typeface="Agency FB" pitchFamily="34" charset="0"/>
              </a:rPr>
            </a:br>
            <a:r>
              <a:rPr lang="en-US" sz="2400" dirty="0" smtClean="0">
                <a:latin typeface="Agency FB" pitchFamily="34" charset="0"/>
              </a:rPr>
              <a:t>(1) </a:t>
            </a:r>
            <a:r>
              <a:rPr lang="en-US" sz="2400" dirty="0" err="1" smtClean="0">
                <a:latin typeface="Agency FB" pitchFamily="34" charset="0"/>
              </a:rPr>
              <a:t>penggunaan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kosakata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dan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bentukan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kata</a:t>
            </a:r>
            <a:r>
              <a:rPr lang="en-US" sz="2400" dirty="0" smtClean="0">
                <a:latin typeface="Agency FB" pitchFamily="34" charset="0"/>
              </a:rPr>
              <a:t>,</a:t>
            </a:r>
            <a:br>
              <a:rPr lang="en-US" sz="2400" dirty="0" smtClean="0">
                <a:latin typeface="Agency FB" pitchFamily="34" charset="0"/>
              </a:rPr>
            </a:br>
            <a:r>
              <a:rPr lang="en-US" sz="2400" dirty="0" smtClean="0">
                <a:latin typeface="Agency FB" pitchFamily="34" charset="0"/>
              </a:rPr>
              <a:t>(2) </a:t>
            </a:r>
            <a:r>
              <a:rPr lang="en-US" sz="2400" dirty="0" err="1" smtClean="0">
                <a:latin typeface="Agency FB" pitchFamily="34" charset="0"/>
              </a:rPr>
              <a:t>penyusunan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frasa,klausa</a:t>
            </a:r>
            <a:r>
              <a:rPr lang="en-US" sz="2400" dirty="0" smtClean="0">
                <a:latin typeface="Agency FB" pitchFamily="34" charset="0"/>
              </a:rPr>
              <a:t>, </a:t>
            </a:r>
            <a:r>
              <a:rPr lang="en-US" sz="2400" dirty="0" err="1" smtClean="0">
                <a:latin typeface="Agency FB" pitchFamily="34" charset="0"/>
              </a:rPr>
              <a:t>dan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kalimat</a:t>
            </a:r>
            <a:r>
              <a:rPr lang="en-US" sz="2400" dirty="0" smtClean="0">
                <a:latin typeface="Agency FB" pitchFamily="34" charset="0"/>
              </a:rPr>
              <a:t>,</a:t>
            </a:r>
            <a:br>
              <a:rPr lang="en-US" sz="2400" dirty="0" smtClean="0">
                <a:latin typeface="Agency FB" pitchFamily="34" charset="0"/>
              </a:rPr>
            </a:br>
            <a:r>
              <a:rPr lang="en-US" sz="2400" dirty="0" smtClean="0">
                <a:latin typeface="Agency FB" pitchFamily="34" charset="0"/>
              </a:rPr>
              <a:t>(3) </a:t>
            </a:r>
            <a:r>
              <a:rPr lang="en-US" sz="2400" dirty="0" err="1" smtClean="0">
                <a:latin typeface="Agency FB" pitchFamily="34" charset="0"/>
              </a:rPr>
              <a:t>penggunaan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istilah</a:t>
            </a:r>
            <a:r>
              <a:rPr lang="en-US" sz="2400" dirty="0" smtClean="0">
                <a:latin typeface="Agency FB" pitchFamily="34" charset="0"/>
              </a:rPr>
              <a:t/>
            </a:r>
            <a:br>
              <a:rPr lang="en-US" sz="2400" dirty="0" smtClean="0">
                <a:latin typeface="Agency FB" pitchFamily="34" charset="0"/>
              </a:rPr>
            </a:br>
            <a:r>
              <a:rPr lang="en-US" sz="2400" dirty="0" smtClean="0">
                <a:latin typeface="Agency FB" pitchFamily="34" charset="0"/>
              </a:rPr>
              <a:t>(4)</a:t>
            </a:r>
            <a:r>
              <a:rPr lang="en-US" sz="2400" dirty="0" err="1" smtClean="0">
                <a:latin typeface="Agency FB" pitchFamily="34" charset="0"/>
              </a:rPr>
              <a:t>pembentukan</a:t>
            </a:r>
            <a:r>
              <a:rPr lang="en-US" sz="2400" dirty="0" smtClean="0">
                <a:latin typeface="Agency FB" pitchFamily="34" charset="0"/>
              </a:rPr>
              <a:t> paragraph, </a:t>
            </a:r>
            <a:endParaRPr lang="id-ID" sz="2400" dirty="0" smtClean="0">
              <a:latin typeface="Agency FB" pitchFamily="34" charset="0"/>
            </a:endParaRPr>
          </a:p>
          <a:p>
            <a:pPr marL="463550" indent="0">
              <a:buNone/>
            </a:pPr>
            <a:r>
              <a:rPr lang="en-US" sz="2400" dirty="0" smtClean="0">
                <a:latin typeface="Agency FB" pitchFamily="34" charset="0"/>
              </a:rPr>
              <a:t>(5) </a:t>
            </a:r>
            <a:r>
              <a:rPr lang="en-US" sz="2400" dirty="0" err="1" smtClean="0">
                <a:latin typeface="Agency FB" pitchFamily="34" charset="0"/>
              </a:rPr>
              <a:t>penampilan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halteknis</a:t>
            </a:r>
            <a:r>
              <a:rPr lang="en-US" sz="2400" dirty="0" smtClean="0">
                <a:latin typeface="Agency FB" pitchFamily="34" charset="0"/>
              </a:rPr>
              <a:t>,</a:t>
            </a:r>
            <a:br>
              <a:rPr lang="en-US" sz="2400" dirty="0" smtClean="0">
                <a:latin typeface="Agency FB" pitchFamily="34" charset="0"/>
              </a:rPr>
            </a:br>
            <a:r>
              <a:rPr lang="en-US" sz="2400" dirty="0" smtClean="0">
                <a:latin typeface="Agency FB" pitchFamily="34" charset="0"/>
              </a:rPr>
              <a:t>(6) </a:t>
            </a:r>
            <a:r>
              <a:rPr lang="en-US" sz="2400" dirty="0" err="1" smtClean="0">
                <a:latin typeface="Agency FB" pitchFamily="34" charset="0"/>
              </a:rPr>
              <a:t>penampilan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kekhasan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dalam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wacana</a:t>
            </a:r>
            <a:r>
              <a:rPr lang="en-US" sz="2400" dirty="0" smtClean="0">
                <a:latin typeface="Agency FB" pitchFamily="34" charset="0"/>
              </a:rPr>
              <a:t>.</a:t>
            </a:r>
            <a:endParaRPr lang="id-ID" sz="2400" dirty="0" smtClean="0">
              <a:latin typeface="Agency FB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Agency FB" pitchFamily="34" charset="0"/>
              </a:rPr>
              <a:t/>
            </a:r>
            <a:br>
              <a:rPr lang="en-US" sz="2400" dirty="0" smtClean="0">
                <a:latin typeface="Agency FB" pitchFamily="34" charset="0"/>
              </a:rPr>
            </a:br>
            <a:r>
              <a:rPr lang="en-US" sz="2400" dirty="0" err="1" smtClean="0">
                <a:latin typeface="Agency FB" pitchFamily="34" charset="0"/>
              </a:rPr>
              <a:t>Berdasrkan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konsepsi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laras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bahasa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tersebut,laras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bahasa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ekonomi</a:t>
            </a:r>
            <a:r>
              <a:rPr lang="id-ID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mempunyai</a:t>
            </a:r>
            <a:r>
              <a:rPr lang="en-US" sz="2400" dirty="0" smtClean="0">
                <a:latin typeface="Agency FB" pitchFamily="34" charset="0"/>
              </a:rPr>
              <a:t> sub-</a:t>
            </a:r>
            <a:r>
              <a:rPr lang="en-US" sz="2400" dirty="0" err="1" smtClean="0">
                <a:latin typeface="Agency FB" pitchFamily="34" charset="0"/>
              </a:rPr>
              <a:t>sublaras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bahasa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manajemen</a:t>
            </a:r>
            <a:r>
              <a:rPr lang="en-US" sz="2400" dirty="0" smtClean="0">
                <a:latin typeface="Agency FB" pitchFamily="34" charset="0"/>
              </a:rPr>
              <a:t>, </a:t>
            </a:r>
            <a:r>
              <a:rPr lang="en-US" sz="2400" dirty="0" err="1" smtClean="0">
                <a:latin typeface="Agency FB" pitchFamily="34" charset="0"/>
              </a:rPr>
              <a:t>sublaras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akuntansi,sublaras</a:t>
            </a:r>
            <a:r>
              <a:rPr lang="id-ID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asuransi</a:t>
            </a:r>
            <a:r>
              <a:rPr lang="en-US" sz="2400" dirty="0" smtClean="0">
                <a:latin typeface="Agency FB" pitchFamily="34" charset="0"/>
              </a:rPr>
              <a:t>, </a:t>
            </a:r>
            <a:r>
              <a:rPr lang="en-US" sz="2400" dirty="0" err="1" smtClean="0">
                <a:latin typeface="Agency FB" pitchFamily="34" charset="0"/>
              </a:rPr>
              <a:t>sublaras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perpajakan</a:t>
            </a:r>
            <a:r>
              <a:rPr lang="en-US" sz="2400" dirty="0" smtClean="0">
                <a:latin typeface="Agency FB" pitchFamily="34" charset="0"/>
              </a:rPr>
              <a:t>, </a:t>
            </a:r>
            <a:r>
              <a:rPr lang="en-US" sz="2400" dirty="0" err="1" smtClean="0">
                <a:latin typeface="Agency FB" pitchFamily="34" charset="0"/>
              </a:rPr>
              <a:t>dll</a:t>
            </a:r>
            <a:endParaRPr lang="id-ID" sz="2400" dirty="0" smtClean="0">
              <a:latin typeface="Agency FB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Agency FB" pitchFamily="34" charset="0"/>
              </a:rPr>
              <a:t> </a:t>
            </a:r>
            <a:br>
              <a:rPr lang="en-US" sz="2400" dirty="0" smtClean="0">
                <a:latin typeface="Agency FB" pitchFamily="34" charset="0"/>
              </a:rPr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304800" y="228600"/>
          <a:ext cx="84582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04800"/>
            <a:ext cx="8382000" cy="5638800"/>
          </a:xfrm>
        </p:spPr>
        <p:txBody>
          <a:bodyPr/>
          <a:lstStyle/>
          <a:p>
            <a:pPr algn="l"/>
            <a:r>
              <a:rPr lang="id-ID" b="1" dirty="0" smtClean="0">
                <a:solidFill>
                  <a:schemeClr val="tx1"/>
                </a:solidFill>
                <a:latin typeface="Agency FB" pitchFamily="34" charset="0"/>
              </a:rPr>
              <a:t>Berdasarkan Situasi Pemakaian:</a:t>
            </a:r>
          </a:p>
          <a:p>
            <a:pPr algn="l"/>
            <a:endParaRPr lang="id-ID" b="1" dirty="0" smtClean="0">
              <a:solidFill>
                <a:schemeClr val="tx1"/>
              </a:solidFill>
              <a:latin typeface="Agency FB" pitchFamily="34" charset="0"/>
            </a:endParaRPr>
          </a:p>
          <a:p>
            <a:pPr algn="l"/>
            <a:endParaRPr lang="en-US" b="1" dirty="0">
              <a:solidFill>
                <a:schemeClr val="tx1"/>
              </a:solidFill>
              <a:latin typeface="Agency FB" pitchFamily="34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838200"/>
          <a:ext cx="82296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7467600" y="3505200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43800" y="3810000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3200" b="1" dirty="0" smtClean="0">
                <a:latin typeface="Agency FB" pitchFamily="34" charset="0"/>
              </a:rPr>
              <a:t>Pemakaian Kata Ganti Dan Sapaan, Imbuhan Dan Partikel Tertentu Dalam Ragam Formal, Semi Formal, Dan Non Formal</a:t>
            </a:r>
            <a:endParaRPr lang="en-US" sz="3200" b="1" dirty="0">
              <a:latin typeface="Agency FB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76400"/>
          <a:ext cx="82296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981200"/>
                <a:gridCol w="2743200"/>
                <a:gridCol w="2362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>
                          <a:latin typeface="Agency FB" pitchFamily="34" charset="0"/>
                        </a:rPr>
                        <a:t>Ragam</a:t>
                      </a:r>
                      <a:endParaRPr lang="en-US" sz="2400" dirty="0">
                        <a:latin typeface="Agency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>
                          <a:latin typeface="Agency FB" pitchFamily="34" charset="0"/>
                        </a:rPr>
                        <a:t>Kata Ganti</a:t>
                      </a:r>
                    </a:p>
                    <a:p>
                      <a:pPr algn="ctr"/>
                      <a:r>
                        <a:rPr lang="id-ID" sz="2400" dirty="0" smtClean="0">
                          <a:latin typeface="Agency FB" pitchFamily="34" charset="0"/>
                        </a:rPr>
                        <a:t> dan</a:t>
                      </a:r>
                      <a:r>
                        <a:rPr lang="id-ID" sz="2400" baseline="0" dirty="0" smtClean="0">
                          <a:latin typeface="Agency FB" pitchFamily="34" charset="0"/>
                        </a:rPr>
                        <a:t> Sapaan</a:t>
                      </a:r>
                      <a:endParaRPr lang="en-US" sz="2400" dirty="0">
                        <a:latin typeface="Agency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>
                          <a:latin typeface="Agency FB" pitchFamily="34" charset="0"/>
                        </a:rPr>
                        <a:t>Imbuhan dan Partikel Penegas</a:t>
                      </a:r>
                      <a:endParaRPr lang="en-US" sz="2400" dirty="0">
                        <a:latin typeface="Agency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>
                          <a:latin typeface="Agency FB" pitchFamily="34" charset="0"/>
                        </a:rPr>
                        <a:t>Pilihan  Kata Tertentu</a:t>
                      </a:r>
                      <a:endParaRPr lang="en-US" sz="2400" dirty="0">
                        <a:latin typeface="Agency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d-ID" sz="2800" dirty="0" smtClean="0">
                          <a:latin typeface="Agency FB" pitchFamily="34" charset="0"/>
                        </a:rPr>
                        <a:t>Formal</a:t>
                      </a:r>
                      <a:endParaRPr lang="en-US" sz="2800" dirty="0">
                        <a:latin typeface="Agency FB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2800" dirty="0" smtClean="0">
                          <a:latin typeface="Agency FB" pitchFamily="34" charset="0"/>
                        </a:rPr>
                        <a:t>Saya</a:t>
                      </a:r>
                      <a:r>
                        <a:rPr lang="id-ID" sz="2800" baseline="0" dirty="0" smtClean="0">
                          <a:latin typeface="Agency FB" pitchFamily="34" charset="0"/>
                        </a:rPr>
                        <a:t> – Anda</a:t>
                      </a:r>
                    </a:p>
                    <a:p>
                      <a:pPr algn="l"/>
                      <a:r>
                        <a:rPr lang="id-ID" sz="2800" baseline="0" dirty="0" smtClean="0">
                          <a:latin typeface="Agency FB" pitchFamily="34" charset="0"/>
                        </a:rPr>
                        <a:t>Saya – Bapak</a:t>
                      </a:r>
                    </a:p>
                    <a:p>
                      <a:pPr algn="l"/>
                      <a:r>
                        <a:rPr lang="id-ID" sz="2800" baseline="0" dirty="0" smtClean="0">
                          <a:latin typeface="Agency FB" pitchFamily="34" charset="0"/>
                        </a:rPr>
                        <a:t>Saya – Ibu </a:t>
                      </a:r>
                    </a:p>
                    <a:p>
                      <a:pPr algn="l"/>
                      <a:r>
                        <a:rPr lang="id-ID" sz="2800" baseline="0" dirty="0" smtClean="0">
                          <a:latin typeface="Agency FB" pitchFamily="34" charset="0"/>
                        </a:rPr>
                        <a:t>Saya - Saudara</a:t>
                      </a:r>
                      <a:endParaRPr lang="en-US" sz="2800" dirty="0">
                        <a:latin typeface="Agency FB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2800" dirty="0" smtClean="0">
                          <a:latin typeface="Agency FB" pitchFamily="34" charset="0"/>
                        </a:rPr>
                        <a:t>.... Sudah menerima ....</a:t>
                      </a:r>
                    </a:p>
                    <a:p>
                      <a:pPr algn="l"/>
                      <a:r>
                        <a:rPr lang="id-ID" sz="2800" dirty="0" smtClean="0">
                          <a:latin typeface="Agency FB" pitchFamily="34" charset="0"/>
                        </a:rPr>
                        <a:t>.... Sudah membaca ....</a:t>
                      </a:r>
                    </a:p>
                    <a:p>
                      <a:pPr algn="l"/>
                      <a:r>
                        <a:rPr lang="id-ID" sz="2800" dirty="0" smtClean="0">
                          <a:latin typeface="Agency FB" pitchFamily="34" charset="0"/>
                        </a:rPr>
                        <a:t>Betul</a:t>
                      </a:r>
                      <a:r>
                        <a:rPr lang="id-ID" sz="2800" i="1" dirty="0" smtClean="0">
                          <a:latin typeface="Agency FB" pitchFamily="34" charset="0"/>
                        </a:rPr>
                        <a:t>kan</a:t>
                      </a:r>
                    </a:p>
                    <a:p>
                      <a:pPr algn="l"/>
                      <a:r>
                        <a:rPr lang="id-ID" sz="2800" i="1" dirty="0" smtClean="0">
                          <a:latin typeface="Agency FB" pitchFamily="34" charset="0"/>
                        </a:rPr>
                        <a:t>Me</a:t>
                      </a:r>
                      <a:r>
                        <a:rPr lang="id-ID" sz="2800" i="0" dirty="0" smtClean="0">
                          <a:latin typeface="Agency FB" pitchFamily="34" charset="0"/>
                        </a:rPr>
                        <a:t>ngobrol</a:t>
                      </a:r>
                    </a:p>
                    <a:p>
                      <a:pPr algn="l"/>
                      <a:r>
                        <a:rPr lang="id-ID" sz="2800" i="0" dirty="0" smtClean="0">
                          <a:latin typeface="Agency FB" pitchFamily="34" charset="0"/>
                        </a:rPr>
                        <a:t>Minum kopi</a:t>
                      </a:r>
                      <a:endParaRPr lang="en-US" sz="2800" i="0" dirty="0">
                        <a:latin typeface="Agency FB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2800" dirty="0" smtClean="0">
                          <a:latin typeface="Agency FB" pitchFamily="34" charset="0"/>
                        </a:rPr>
                        <a:t>Beri tahu (kan)</a:t>
                      </a:r>
                    </a:p>
                    <a:p>
                      <a:pPr algn="l"/>
                      <a:r>
                        <a:rPr lang="id-ID" sz="2800" dirty="0" smtClean="0">
                          <a:latin typeface="Agency FB" pitchFamily="34" charset="0"/>
                        </a:rPr>
                        <a:t>Sudah</a:t>
                      </a:r>
                      <a:r>
                        <a:rPr lang="id-ID" sz="2800" baseline="0" dirty="0" smtClean="0">
                          <a:latin typeface="Agency FB" pitchFamily="34" charset="0"/>
                        </a:rPr>
                        <a:t> </a:t>
                      </a:r>
                    </a:p>
                    <a:p>
                      <a:pPr algn="l"/>
                      <a:r>
                        <a:rPr lang="id-ID" sz="2800" baseline="0" dirty="0" smtClean="0">
                          <a:latin typeface="Agency FB" pitchFamily="34" charset="0"/>
                        </a:rPr>
                        <a:t>Tidak </a:t>
                      </a:r>
                    </a:p>
                    <a:p>
                      <a:pPr algn="l"/>
                      <a:r>
                        <a:rPr lang="id-ID" sz="2800" baseline="0" dirty="0" smtClean="0">
                          <a:latin typeface="Agency FB" pitchFamily="34" charset="0"/>
                        </a:rPr>
                        <a:t>Begitu</a:t>
                      </a:r>
                    </a:p>
                    <a:p>
                      <a:pPr algn="l"/>
                      <a:r>
                        <a:rPr lang="id-ID" sz="2800" baseline="0" dirty="0" smtClean="0">
                          <a:latin typeface="Agency FB" pitchFamily="34" charset="0"/>
                        </a:rPr>
                        <a:t>Seperti itu</a:t>
                      </a:r>
                    </a:p>
                    <a:p>
                      <a:pPr algn="l"/>
                      <a:r>
                        <a:rPr lang="id-ID" sz="2800" baseline="0" dirty="0" smtClean="0">
                          <a:latin typeface="Agency FB" pitchFamily="34" charset="0"/>
                        </a:rPr>
                        <a:t>Sebentar</a:t>
                      </a:r>
                    </a:p>
                    <a:p>
                      <a:pPr algn="l"/>
                      <a:r>
                        <a:rPr lang="id-ID" sz="2800" baseline="0" dirty="0" smtClean="0">
                          <a:latin typeface="Agency FB" pitchFamily="34" charset="0"/>
                        </a:rPr>
                        <a:t>Saja</a:t>
                      </a:r>
                    </a:p>
                    <a:p>
                      <a:pPr algn="l"/>
                      <a:r>
                        <a:rPr lang="id-ID" sz="2800" baseline="0" dirty="0" smtClean="0">
                          <a:latin typeface="Agency FB" pitchFamily="34" charset="0"/>
                        </a:rPr>
                        <a:t>Laki-laki/pria</a:t>
                      </a:r>
                    </a:p>
                    <a:p>
                      <a:pPr algn="l"/>
                      <a:r>
                        <a:rPr lang="id-ID" sz="2800" baseline="0" dirty="0" smtClean="0">
                          <a:latin typeface="Agency FB" pitchFamily="34" charset="0"/>
                        </a:rPr>
                        <a:t>Perempuan/wanita</a:t>
                      </a:r>
                      <a:endParaRPr lang="en-US" sz="2800" dirty="0">
                        <a:latin typeface="Agency FB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685800"/>
          <a:ext cx="82296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828800"/>
                <a:gridCol w="2362200"/>
                <a:gridCol w="289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>
                          <a:latin typeface="Agency FB" pitchFamily="34" charset="0"/>
                        </a:rPr>
                        <a:t>Ragam</a:t>
                      </a:r>
                      <a:endParaRPr lang="en-US" sz="2400" dirty="0">
                        <a:latin typeface="Agency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>
                          <a:latin typeface="Agency FB" pitchFamily="34" charset="0"/>
                        </a:rPr>
                        <a:t>Kata Ganti</a:t>
                      </a:r>
                    </a:p>
                    <a:p>
                      <a:pPr algn="ctr"/>
                      <a:r>
                        <a:rPr lang="id-ID" sz="2400" dirty="0" smtClean="0">
                          <a:latin typeface="Agency FB" pitchFamily="34" charset="0"/>
                        </a:rPr>
                        <a:t> dan</a:t>
                      </a:r>
                      <a:r>
                        <a:rPr lang="id-ID" sz="2400" baseline="0" dirty="0" smtClean="0">
                          <a:latin typeface="Agency FB" pitchFamily="34" charset="0"/>
                        </a:rPr>
                        <a:t> Sapaan</a:t>
                      </a:r>
                      <a:endParaRPr lang="en-US" sz="2400" dirty="0">
                        <a:latin typeface="Agency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>
                          <a:latin typeface="Agency FB" pitchFamily="34" charset="0"/>
                        </a:rPr>
                        <a:t>Imbuhan dan Partikel Penegas</a:t>
                      </a:r>
                      <a:endParaRPr lang="en-US" sz="2400" dirty="0">
                        <a:latin typeface="Agency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>
                          <a:latin typeface="Agency FB" pitchFamily="34" charset="0"/>
                        </a:rPr>
                        <a:t>Pilihan  Kata Tertentu</a:t>
                      </a:r>
                      <a:endParaRPr lang="en-US" sz="2400" dirty="0">
                        <a:latin typeface="Agency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d-ID" sz="2800" dirty="0" smtClean="0">
                          <a:latin typeface="Agency FB" pitchFamily="34" charset="0"/>
                        </a:rPr>
                        <a:t>Semi</a:t>
                      </a:r>
                      <a:endParaRPr lang="id-ID" sz="2800" baseline="0" dirty="0" smtClean="0">
                        <a:latin typeface="Agency FB" pitchFamily="34" charset="0"/>
                      </a:endParaRPr>
                    </a:p>
                    <a:p>
                      <a:pPr algn="l"/>
                      <a:r>
                        <a:rPr lang="id-ID" sz="2800" baseline="0" dirty="0" smtClean="0">
                          <a:latin typeface="Agency FB" pitchFamily="34" charset="0"/>
                        </a:rPr>
                        <a:t>Formal</a:t>
                      </a:r>
                      <a:endParaRPr lang="en-US" sz="2800" dirty="0">
                        <a:latin typeface="Agency FB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2800" dirty="0" smtClean="0">
                          <a:latin typeface="Agency FB" pitchFamily="34" charset="0"/>
                        </a:rPr>
                        <a:t>Aku</a:t>
                      </a:r>
                      <a:r>
                        <a:rPr lang="id-ID" sz="2800" baseline="0" dirty="0" smtClean="0">
                          <a:latin typeface="Agency FB" pitchFamily="34" charset="0"/>
                        </a:rPr>
                        <a:t> – Bung</a:t>
                      </a:r>
                    </a:p>
                    <a:p>
                      <a:pPr algn="l"/>
                      <a:r>
                        <a:rPr lang="id-ID" sz="2800" baseline="0" dirty="0" smtClean="0">
                          <a:latin typeface="Agency FB" pitchFamily="34" charset="0"/>
                        </a:rPr>
                        <a:t>Aku – Kamu</a:t>
                      </a:r>
                    </a:p>
                    <a:p>
                      <a:pPr algn="l"/>
                      <a:r>
                        <a:rPr lang="id-ID" sz="2800" baseline="0" dirty="0" smtClean="0">
                          <a:latin typeface="Agency FB" pitchFamily="34" charset="0"/>
                        </a:rPr>
                        <a:t>Aku – Mas/Dik </a:t>
                      </a:r>
                    </a:p>
                    <a:p>
                      <a:pPr algn="l"/>
                      <a:r>
                        <a:rPr lang="id-ID" sz="2800" baseline="0" dirty="0" smtClean="0">
                          <a:latin typeface="Agency FB" pitchFamily="34" charset="0"/>
                        </a:rPr>
                        <a:t>Aku - Mbak</a:t>
                      </a:r>
                      <a:endParaRPr lang="en-US" sz="2800" dirty="0">
                        <a:latin typeface="Agency FB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2800" dirty="0" smtClean="0">
                          <a:latin typeface="Agency FB" pitchFamily="34" charset="0"/>
                        </a:rPr>
                        <a:t>.... Sudah terima ....</a:t>
                      </a:r>
                    </a:p>
                    <a:p>
                      <a:pPr algn="l"/>
                      <a:r>
                        <a:rPr lang="id-ID" sz="2800" dirty="0" smtClean="0">
                          <a:latin typeface="Agency FB" pitchFamily="34" charset="0"/>
                        </a:rPr>
                        <a:t>....Sudah baca....</a:t>
                      </a:r>
                    </a:p>
                    <a:p>
                      <a:pPr algn="l"/>
                      <a:r>
                        <a:rPr lang="id-ID" sz="2800" dirty="0" smtClean="0">
                          <a:latin typeface="Agency FB" pitchFamily="34" charset="0"/>
                        </a:rPr>
                        <a:t>Betul</a:t>
                      </a:r>
                      <a:r>
                        <a:rPr lang="id-ID" sz="2800" i="1" dirty="0" smtClean="0">
                          <a:latin typeface="Agency FB" pitchFamily="34" charset="0"/>
                        </a:rPr>
                        <a:t>in</a:t>
                      </a:r>
                      <a:r>
                        <a:rPr lang="id-ID" sz="2800" i="0" dirty="0" smtClean="0">
                          <a:latin typeface="Agency FB" pitchFamily="34" charset="0"/>
                        </a:rPr>
                        <a:t>/bikin betul</a:t>
                      </a:r>
                      <a:endParaRPr lang="id-ID" sz="2800" i="1" dirty="0" smtClean="0">
                        <a:latin typeface="Agency FB" pitchFamily="34" charset="0"/>
                      </a:endParaRPr>
                    </a:p>
                    <a:p>
                      <a:pPr algn="l"/>
                      <a:r>
                        <a:rPr lang="id-ID" sz="2800" i="0" dirty="0" smtClean="0">
                          <a:latin typeface="Agency FB" pitchFamily="34" charset="0"/>
                        </a:rPr>
                        <a:t>Ngobrol</a:t>
                      </a:r>
                    </a:p>
                    <a:p>
                      <a:pPr algn="l"/>
                      <a:r>
                        <a:rPr lang="id-ID" sz="2800" i="0" dirty="0" smtClean="0">
                          <a:latin typeface="Agency FB" pitchFamily="34" charset="0"/>
                        </a:rPr>
                        <a:t>Ngopi</a:t>
                      </a:r>
                    </a:p>
                    <a:p>
                      <a:pPr algn="l"/>
                      <a:r>
                        <a:rPr lang="id-ID" sz="2800" i="0" dirty="0" smtClean="0">
                          <a:latin typeface="Agency FB" pitchFamily="34" charset="0"/>
                        </a:rPr>
                        <a:t>Lho, kok</a:t>
                      </a:r>
                    </a:p>
                    <a:p>
                      <a:pPr algn="l"/>
                      <a:r>
                        <a:rPr lang="id-ID" sz="2800" i="0" dirty="0" smtClean="0">
                          <a:latin typeface="Agency FB" pitchFamily="34" charset="0"/>
                        </a:rPr>
                        <a:t>Sih, deh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2800" dirty="0" smtClean="0">
                          <a:latin typeface="Agency FB" pitchFamily="34" charset="0"/>
                        </a:rPr>
                        <a:t>Kasih tahu</a:t>
                      </a:r>
                    </a:p>
                    <a:p>
                      <a:pPr algn="l"/>
                      <a:r>
                        <a:rPr lang="id-ID" sz="2800" dirty="0" smtClean="0">
                          <a:latin typeface="Agency FB" pitchFamily="34" charset="0"/>
                        </a:rPr>
                        <a:t>Sudah</a:t>
                      </a:r>
                      <a:r>
                        <a:rPr lang="id-ID" sz="2800" baseline="0" dirty="0" smtClean="0">
                          <a:latin typeface="Agency FB" pitchFamily="34" charset="0"/>
                        </a:rPr>
                        <a:t> </a:t>
                      </a:r>
                    </a:p>
                    <a:p>
                      <a:pPr algn="l"/>
                      <a:r>
                        <a:rPr lang="id-ID" sz="2800" baseline="0" dirty="0" smtClean="0">
                          <a:latin typeface="Agency FB" pitchFamily="34" charset="0"/>
                        </a:rPr>
                        <a:t>Tidak </a:t>
                      </a:r>
                    </a:p>
                    <a:p>
                      <a:pPr algn="l"/>
                      <a:r>
                        <a:rPr lang="id-ID" sz="2800" baseline="0" dirty="0" smtClean="0">
                          <a:latin typeface="Agency FB" pitchFamily="34" charset="0"/>
                        </a:rPr>
                        <a:t>gitu</a:t>
                      </a:r>
                    </a:p>
                    <a:p>
                      <a:pPr algn="l"/>
                      <a:r>
                        <a:rPr lang="id-ID" sz="2800" baseline="0" dirty="0" smtClean="0">
                          <a:latin typeface="Agency FB" pitchFamily="34" charset="0"/>
                        </a:rPr>
                        <a:t>Kaya gitu</a:t>
                      </a:r>
                    </a:p>
                    <a:p>
                      <a:pPr algn="l"/>
                      <a:r>
                        <a:rPr lang="id-ID" sz="2800" baseline="0" dirty="0" smtClean="0">
                          <a:latin typeface="Agency FB" pitchFamily="34" charset="0"/>
                        </a:rPr>
                        <a:t>Sebentar</a:t>
                      </a:r>
                    </a:p>
                    <a:p>
                      <a:pPr algn="l"/>
                      <a:r>
                        <a:rPr lang="id-ID" sz="2800" baseline="0" dirty="0" smtClean="0">
                          <a:latin typeface="Agency FB" pitchFamily="34" charset="0"/>
                        </a:rPr>
                        <a:t>Saja</a:t>
                      </a:r>
                    </a:p>
                    <a:p>
                      <a:pPr algn="l"/>
                      <a:r>
                        <a:rPr lang="id-ID" sz="2800" baseline="0" dirty="0" smtClean="0">
                          <a:latin typeface="Agency FB" pitchFamily="34" charset="0"/>
                        </a:rPr>
                        <a:t>Orang laki/anak laki</a:t>
                      </a:r>
                    </a:p>
                    <a:p>
                      <a:pPr algn="l"/>
                      <a:r>
                        <a:rPr lang="id-ID" sz="2800" baseline="0" dirty="0" smtClean="0">
                          <a:latin typeface="Agency FB" pitchFamily="34" charset="0"/>
                        </a:rPr>
                        <a:t>orangPerempuan/anakwanita</a:t>
                      </a:r>
                      <a:endParaRPr lang="en-US" sz="2800" dirty="0">
                        <a:latin typeface="Agency FB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33400" y="152400"/>
          <a:ext cx="82296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2209800"/>
                <a:gridCol w="2667000"/>
                <a:gridCol w="2362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>
                          <a:latin typeface="Agency FB" pitchFamily="34" charset="0"/>
                        </a:rPr>
                        <a:t>Ragam</a:t>
                      </a:r>
                      <a:endParaRPr lang="en-US" sz="2400" dirty="0">
                        <a:latin typeface="Agency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>
                          <a:latin typeface="Agency FB" pitchFamily="34" charset="0"/>
                        </a:rPr>
                        <a:t>Kata Ganti</a:t>
                      </a:r>
                    </a:p>
                    <a:p>
                      <a:pPr algn="ctr"/>
                      <a:r>
                        <a:rPr lang="id-ID" sz="2400" dirty="0" smtClean="0">
                          <a:latin typeface="Agency FB" pitchFamily="34" charset="0"/>
                        </a:rPr>
                        <a:t> dan</a:t>
                      </a:r>
                      <a:r>
                        <a:rPr lang="id-ID" sz="2400" baseline="0" dirty="0" smtClean="0">
                          <a:latin typeface="Agency FB" pitchFamily="34" charset="0"/>
                        </a:rPr>
                        <a:t> Sapaan</a:t>
                      </a:r>
                      <a:endParaRPr lang="en-US" sz="2400" dirty="0">
                        <a:latin typeface="Agency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>
                          <a:latin typeface="Agency FB" pitchFamily="34" charset="0"/>
                        </a:rPr>
                        <a:t>Imbuhan dan Partikel Penegas</a:t>
                      </a:r>
                      <a:endParaRPr lang="en-US" sz="2400" dirty="0">
                        <a:latin typeface="Agency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>
                          <a:latin typeface="Agency FB" pitchFamily="34" charset="0"/>
                        </a:rPr>
                        <a:t>Pilihan  Kata Tertentu</a:t>
                      </a:r>
                      <a:endParaRPr lang="en-US" sz="2400" dirty="0">
                        <a:latin typeface="Agency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d-ID" sz="2800" dirty="0" smtClean="0">
                          <a:latin typeface="Agency FB" pitchFamily="34" charset="0"/>
                        </a:rPr>
                        <a:t>Non Formal</a:t>
                      </a:r>
                      <a:endParaRPr lang="en-US" sz="2800" dirty="0">
                        <a:latin typeface="Agency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2800" dirty="0" smtClean="0">
                          <a:latin typeface="Agency FB" pitchFamily="34" charset="0"/>
                        </a:rPr>
                        <a:t>Gue</a:t>
                      </a:r>
                      <a:r>
                        <a:rPr lang="id-ID" sz="2800" baseline="0" dirty="0" smtClean="0">
                          <a:latin typeface="Agency FB" pitchFamily="34" charset="0"/>
                        </a:rPr>
                        <a:t> –Bang/Mbak</a:t>
                      </a:r>
                    </a:p>
                    <a:p>
                      <a:pPr algn="l"/>
                      <a:r>
                        <a:rPr lang="id-ID" sz="2800" dirty="0" smtClean="0">
                          <a:latin typeface="Agency FB" pitchFamily="34" charset="0"/>
                        </a:rPr>
                        <a:t>Gue</a:t>
                      </a:r>
                      <a:r>
                        <a:rPr lang="id-ID" sz="2800" baseline="0" dirty="0" smtClean="0">
                          <a:latin typeface="Agency FB" pitchFamily="34" charset="0"/>
                        </a:rPr>
                        <a:t> – lu </a:t>
                      </a:r>
                      <a:r>
                        <a:rPr lang="id-ID" sz="2800" dirty="0" smtClean="0">
                          <a:latin typeface="Agency FB" pitchFamily="34" charset="0"/>
                        </a:rPr>
                        <a:t> (elu)</a:t>
                      </a:r>
                      <a:endParaRPr lang="id-ID" sz="2800" baseline="0" dirty="0" smtClean="0">
                        <a:latin typeface="Agency FB" pitchFamily="34" charset="0"/>
                      </a:endParaRPr>
                    </a:p>
                    <a:p>
                      <a:pPr algn="l"/>
                      <a:r>
                        <a:rPr lang="id-ID" sz="2800" dirty="0" smtClean="0">
                          <a:latin typeface="Agency FB" pitchFamily="34" charset="0"/>
                        </a:rPr>
                        <a:t>Gue</a:t>
                      </a:r>
                      <a:r>
                        <a:rPr lang="id-ID" sz="2800" baseline="0" dirty="0" smtClean="0">
                          <a:latin typeface="Agency FB" pitchFamily="34" charset="0"/>
                        </a:rPr>
                        <a:t> – Nenk</a:t>
                      </a:r>
                    </a:p>
                    <a:p>
                      <a:pPr algn="l"/>
                      <a:r>
                        <a:rPr lang="id-ID" sz="2800" dirty="0" smtClean="0">
                          <a:latin typeface="Agency FB" pitchFamily="34" charset="0"/>
                        </a:rPr>
                        <a:t>Gue</a:t>
                      </a:r>
                      <a:r>
                        <a:rPr lang="id-ID" sz="2800" baseline="0" dirty="0" smtClean="0">
                          <a:latin typeface="Agency FB" pitchFamily="34" charset="0"/>
                        </a:rPr>
                        <a:t>  - Situ</a:t>
                      </a:r>
                      <a:endParaRPr lang="en-US" sz="2800" dirty="0">
                        <a:latin typeface="Agency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2800" dirty="0" smtClean="0">
                          <a:latin typeface="Agency FB" pitchFamily="34" charset="0"/>
                        </a:rPr>
                        <a:t>....udah menerima....</a:t>
                      </a:r>
                    </a:p>
                    <a:p>
                      <a:pPr algn="l"/>
                      <a:r>
                        <a:rPr lang="id-ID" sz="2800" dirty="0" smtClean="0">
                          <a:latin typeface="Agency FB" pitchFamily="34" charset="0"/>
                        </a:rPr>
                        <a:t>....udah membaca....</a:t>
                      </a:r>
                    </a:p>
                    <a:p>
                      <a:pPr algn="l"/>
                      <a:r>
                        <a:rPr lang="id-ID" sz="2800" dirty="0" smtClean="0">
                          <a:latin typeface="Agency FB" pitchFamily="34" charset="0"/>
                        </a:rPr>
                        <a:t>Betul</a:t>
                      </a:r>
                      <a:r>
                        <a:rPr lang="id-ID" sz="2800" i="1" dirty="0" smtClean="0">
                          <a:latin typeface="Agency FB" pitchFamily="34" charset="0"/>
                        </a:rPr>
                        <a:t>in</a:t>
                      </a:r>
                    </a:p>
                    <a:p>
                      <a:pPr algn="l"/>
                      <a:r>
                        <a:rPr lang="id-ID" sz="2800" i="0" dirty="0" smtClean="0">
                          <a:latin typeface="Agency FB" pitchFamily="34" charset="0"/>
                        </a:rPr>
                        <a:t>ngobrol</a:t>
                      </a:r>
                    </a:p>
                    <a:p>
                      <a:pPr algn="l"/>
                      <a:r>
                        <a:rPr lang="id-ID" sz="2800" i="0" dirty="0" smtClean="0">
                          <a:latin typeface="Agency FB" pitchFamily="34" charset="0"/>
                        </a:rPr>
                        <a:t>Ngopi</a:t>
                      </a:r>
                    </a:p>
                    <a:p>
                      <a:pPr algn="l"/>
                      <a:r>
                        <a:rPr lang="id-ID" sz="2800" i="0" dirty="0" smtClean="0">
                          <a:latin typeface="Agency FB" pitchFamily="34" charset="0"/>
                        </a:rPr>
                        <a:t>Lho, kok</a:t>
                      </a:r>
                    </a:p>
                    <a:p>
                      <a:pPr algn="l"/>
                      <a:r>
                        <a:rPr lang="id-ID" sz="2800" i="0" dirty="0" smtClean="0">
                          <a:latin typeface="Agency FB" pitchFamily="34" charset="0"/>
                        </a:rPr>
                        <a:t>Sih, deh</a:t>
                      </a:r>
                      <a:endParaRPr lang="en-US" sz="2800" i="0" dirty="0">
                        <a:latin typeface="Agency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2800" dirty="0" smtClean="0">
                          <a:latin typeface="Agency FB" pitchFamily="34" charset="0"/>
                        </a:rPr>
                        <a:t>Bilang</a:t>
                      </a:r>
                      <a:r>
                        <a:rPr lang="id-ID" sz="2800" i="1" dirty="0" smtClean="0">
                          <a:latin typeface="Agency FB" pitchFamily="34" charset="0"/>
                        </a:rPr>
                        <a:t>in</a:t>
                      </a:r>
                      <a:r>
                        <a:rPr lang="id-ID" sz="2800" dirty="0" smtClean="0">
                          <a:latin typeface="Agency FB" pitchFamily="34" charset="0"/>
                        </a:rPr>
                        <a:t>/omong</a:t>
                      </a:r>
                      <a:r>
                        <a:rPr lang="id-ID" sz="2800" i="1" dirty="0" smtClean="0">
                          <a:latin typeface="Agency FB" pitchFamily="34" charset="0"/>
                        </a:rPr>
                        <a:t>in</a:t>
                      </a:r>
                    </a:p>
                    <a:p>
                      <a:pPr algn="l"/>
                      <a:r>
                        <a:rPr lang="id-ID" sz="2800" dirty="0" smtClean="0">
                          <a:latin typeface="Agency FB" pitchFamily="34" charset="0"/>
                        </a:rPr>
                        <a:t>udah</a:t>
                      </a:r>
                      <a:r>
                        <a:rPr lang="id-ID" sz="2800" baseline="0" dirty="0" smtClean="0">
                          <a:latin typeface="Agency FB" pitchFamily="34" charset="0"/>
                        </a:rPr>
                        <a:t> </a:t>
                      </a:r>
                    </a:p>
                    <a:p>
                      <a:pPr algn="l"/>
                      <a:r>
                        <a:rPr lang="id-ID" sz="2800" baseline="0" dirty="0" smtClean="0">
                          <a:latin typeface="Agency FB" pitchFamily="34" charset="0"/>
                        </a:rPr>
                        <a:t>eggak </a:t>
                      </a:r>
                    </a:p>
                    <a:p>
                      <a:pPr algn="l"/>
                      <a:r>
                        <a:rPr lang="id-ID" sz="2800" baseline="0" dirty="0" smtClean="0">
                          <a:latin typeface="Agency FB" pitchFamily="34" charset="0"/>
                        </a:rPr>
                        <a:t>gitu</a:t>
                      </a:r>
                    </a:p>
                    <a:p>
                      <a:pPr algn="l"/>
                      <a:r>
                        <a:rPr lang="id-ID" sz="2800" baseline="0" dirty="0" smtClean="0">
                          <a:latin typeface="Agency FB" pitchFamily="34" charset="0"/>
                        </a:rPr>
                        <a:t>Kek gitu</a:t>
                      </a:r>
                    </a:p>
                    <a:p>
                      <a:pPr algn="l"/>
                      <a:r>
                        <a:rPr lang="id-ID" sz="2800" baseline="0" dirty="0" smtClean="0">
                          <a:latin typeface="Agency FB" pitchFamily="34" charset="0"/>
                        </a:rPr>
                        <a:t>Entar/bentar</a:t>
                      </a:r>
                    </a:p>
                    <a:p>
                      <a:pPr algn="l"/>
                      <a:r>
                        <a:rPr lang="id-ID" sz="2800" baseline="0" dirty="0" smtClean="0">
                          <a:latin typeface="Agency FB" pitchFamily="34" charset="0"/>
                        </a:rPr>
                        <a:t>aja</a:t>
                      </a:r>
                    </a:p>
                    <a:p>
                      <a:pPr algn="l"/>
                      <a:r>
                        <a:rPr lang="id-ID" sz="2800" baseline="0" dirty="0" smtClean="0">
                          <a:latin typeface="Agency FB" pitchFamily="34" charset="0"/>
                        </a:rPr>
                        <a:t>cowok</a:t>
                      </a:r>
                    </a:p>
                    <a:p>
                      <a:pPr algn="l"/>
                      <a:r>
                        <a:rPr lang="id-ID" sz="2800" baseline="0" dirty="0" smtClean="0">
                          <a:latin typeface="Agency FB" pitchFamily="34" charset="0"/>
                        </a:rPr>
                        <a:t>cewek</a:t>
                      </a:r>
                      <a:endParaRPr lang="en-US" sz="2800" dirty="0">
                        <a:latin typeface="Agency FB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5029200"/>
            <a:ext cx="8229600" cy="1676400"/>
          </a:xfrm>
        </p:spPr>
        <p:txBody>
          <a:bodyPr>
            <a:normAutofit fontScale="90000"/>
          </a:bodyPr>
          <a:lstStyle/>
          <a:p>
            <a:pPr algn="just"/>
            <a:r>
              <a:rPr lang="id-ID" sz="3100" b="1" dirty="0" smtClean="0">
                <a:latin typeface="Agency FB" pitchFamily="34" charset="0"/>
              </a:rPr>
              <a:t>Ketiga ragam tersebut digunakan dalam waktu, situasi, dan tempat yang tidaklah sama. Seyogyanya seorang yang terpelajar mampu memanfaatkan serta menempatkan ragam bahasa tersebut dengan baik</a:t>
            </a:r>
            <a:r>
              <a:rPr lang="id-ID" sz="3200" b="1" dirty="0" smtClean="0">
                <a:latin typeface="Agency FB" pitchFamily="34" charset="0"/>
              </a:rPr>
              <a:t>. </a:t>
            </a:r>
            <a:endParaRPr lang="en-US" sz="3200" b="1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id-ID" sz="3200" b="1" smtClean="0">
                <a:latin typeface="Agency FB" pitchFamily="34" charset="0"/>
              </a:rPr>
              <a:t>Berdasarkan Jenisnya</a:t>
            </a:r>
            <a:endParaRPr lang="en-US" sz="3200" b="1" dirty="0">
              <a:latin typeface="Agency FB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838200"/>
          <a:ext cx="8229600" cy="5287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id-ID" b="1" dirty="0" smtClean="0">
                <a:latin typeface="Agency FB" pitchFamily="34" charset="0"/>
              </a:rPr>
              <a:t/>
            </a:r>
            <a:br>
              <a:rPr lang="id-ID" b="1" dirty="0" smtClean="0">
                <a:latin typeface="Agency FB" pitchFamily="34" charset="0"/>
              </a:rPr>
            </a:br>
            <a:r>
              <a:rPr lang="fi-FI" b="1" dirty="0" smtClean="0">
                <a:latin typeface="Agency FB" pitchFamily="34" charset="0"/>
              </a:rPr>
              <a:t>Perbedaan Ragam Lisan dan Tulisan </a:t>
            </a:r>
            <a:r>
              <a:rPr lang="fi-FI" b="1" dirty="0" smtClean="0"/>
              <a:t/>
            </a:r>
            <a:br>
              <a:rPr lang="fi-FI" b="1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8305800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900"/>
                <a:gridCol w="4152900"/>
              </a:tblGrid>
              <a:tr h="493133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>
                          <a:latin typeface="Agency FB" pitchFamily="34" charset="0"/>
                        </a:rPr>
                        <a:t>Ragam Lisan</a:t>
                      </a:r>
                      <a:endParaRPr lang="en-US" sz="2800" dirty="0">
                        <a:latin typeface="Agency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>
                          <a:latin typeface="Agency FB" pitchFamily="34" charset="0"/>
                        </a:rPr>
                        <a:t>Ragam Tulisan</a:t>
                      </a:r>
                      <a:endParaRPr lang="en-US" sz="2800" dirty="0">
                        <a:latin typeface="Agency FB" pitchFamily="34" charset="0"/>
                      </a:endParaRPr>
                    </a:p>
                  </a:txBody>
                  <a:tcPr/>
                </a:tc>
              </a:tr>
              <a:tr h="1218329">
                <a:tc>
                  <a:txBody>
                    <a:bodyPr/>
                    <a:lstStyle/>
                    <a:p>
                      <a:pPr marL="231775" indent="-231775">
                        <a:buFont typeface="+mj-lt"/>
                        <a:buAutoNum type="arabicPeriod"/>
                      </a:pPr>
                      <a:r>
                        <a:rPr lang="en-US" sz="25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Ada</a:t>
                      </a:r>
                      <a:r>
                        <a:rPr lang="en-US" sz="25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5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lawan</a:t>
                      </a:r>
                      <a:r>
                        <a:rPr lang="en-US" sz="25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5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bicara</a:t>
                      </a:r>
                      <a:r>
                        <a:rPr lang="en-US" sz="25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yang</a:t>
                      </a:r>
                      <a:r>
                        <a:rPr lang="id-ID" sz="2500" b="0" i="0" baseline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5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mendengarkan</a:t>
                      </a:r>
                      <a:endParaRPr lang="en-US" sz="2500" dirty="0">
                        <a:latin typeface="Agency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31775" indent="-231775">
                        <a:buFont typeface="+mj-lt"/>
                        <a:buAutoNum type="arabicPeriod"/>
                      </a:pPr>
                      <a:r>
                        <a:rPr lang="en-US" sz="25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Tidak</a:t>
                      </a:r>
                      <a:r>
                        <a:rPr lang="en-US" sz="25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5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selalu</a:t>
                      </a:r>
                      <a:r>
                        <a:rPr lang="en-US" sz="25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5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memerlukan</a:t>
                      </a:r>
                      <a:r>
                        <a:rPr lang="en-US" sz="25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5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lawan</a:t>
                      </a:r>
                      <a:r>
                        <a:rPr lang="id-ID" sz="2500" b="0" i="0" baseline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5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bicara</a:t>
                      </a:r>
                      <a:r>
                        <a:rPr lang="en-US" sz="25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yang </a:t>
                      </a:r>
                      <a:r>
                        <a:rPr lang="en-US" sz="25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siap</a:t>
                      </a:r>
                      <a:r>
                        <a:rPr lang="en-US" sz="25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5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membaca</a:t>
                      </a:r>
                      <a:r>
                        <a:rPr lang="en-US" sz="25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5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apa</a:t>
                      </a:r>
                      <a:r>
                        <a:rPr lang="id-ID" sz="2500" b="0" i="0" baseline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5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yang </a:t>
                      </a:r>
                      <a:r>
                        <a:rPr lang="en-US" sz="25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ditulis</a:t>
                      </a:r>
                      <a:r>
                        <a:rPr lang="en-US" sz="25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5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seseorang</a:t>
                      </a:r>
                      <a:r>
                        <a:rPr lang="en-US" sz="25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.</a:t>
                      </a:r>
                      <a:endParaRPr lang="en-US" sz="2500" dirty="0">
                        <a:latin typeface="Agency FB" pitchFamily="34" charset="0"/>
                      </a:endParaRPr>
                    </a:p>
                  </a:txBody>
                  <a:tcPr/>
                </a:tc>
              </a:tr>
              <a:tr h="1295400">
                <a:tc>
                  <a:txBody>
                    <a:bodyPr/>
                    <a:lstStyle/>
                    <a:p>
                      <a:pPr marL="231775" indent="-231775">
                        <a:buFont typeface="+mj-lt"/>
                        <a:buAutoNum type="arabicPeriod" startAt="2"/>
                      </a:pPr>
                      <a:r>
                        <a:rPr lang="id-ID" sz="25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5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Unsur-unsur</a:t>
                      </a:r>
                      <a:r>
                        <a:rPr lang="en-US" sz="25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5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fungsi</a:t>
                      </a:r>
                      <a:r>
                        <a:rPr lang="en-US" sz="25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5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gramatikal</a:t>
                      </a:r>
                      <a:r>
                        <a:rPr lang="id-ID" sz="25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5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tidak</a:t>
                      </a:r>
                      <a:r>
                        <a:rPr lang="en-US" sz="25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5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selalu</a:t>
                      </a:r>
                      <a:r>
                        <a:rPr lang="en-US" sz="25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5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dinyatakan</a:t>
                      </a:r>
                      <a:r>
                        <a:rPr lang="en-US" sz="25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5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dengan</a:t>
                      </a:r>
                      <a:r>
                        <a:rPr lang="en-US" sz="25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5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kata-kata</a:t>
                      </a:r>
                      <a:r>
                        <a:rPr lang="en-US" sz="25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/>
                      </a:r>
                      <a:br>
                        <a:rPr lang="en-US" sz="25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</a:br>
                      <a:r>
                        <a:rPr lang="en-US" sz="25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tetapi</a:t>
                      </a:r>
                      <a:r>
                        <a:rPr lang="en-US" sz="25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5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dengan</a:t>
                      </a:r>
                      <a:r>
                        <a:rPr lang="en-US" sz="25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5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gerak</a:t>
                      </a:r>
                      <a:r>
                        <a:rPr lang="en-US" sz="25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5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dan</a:t>
                      </a:r>
                      <a:r>
                        <a:rPr lang="en-US" sz="25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5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mimik</a:t>
                      </a:r>
                      <a:endParaRPr lang="en-US" sz="2500" dirty="0">
                        <a:latin typeface="Agency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31775" indent="-231775">
                        <a:buFont typeface="+mj-lt"/>
                        <a:buAutoNum type="arabicPeriod" startAt="2"/>
                      </a:pPr>
                      <a:r>
                        <a:rPr lang="en-US" sz="25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Fungsi-fungsi</a:t>
                      </a:r>
                      <a:r>
                        <a:rPr lang="en-US" sz="25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5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gramatikal</a:t>
                      </a:r>
                      <a:r>
                        <a:rPr lang="en-US" sz="25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5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harus</a:t>
                      </a:r>
                      <a:r>
                        <a:rPr lang="en-US" sz="25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/>
                      </a:r>
                      <a:br>
                        <a:rPr lang="en-US" sz="25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</a:br>
                      <a:r>
                        <a:rPr lang="en-US" sz="25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dinyatakan</a:t>
                      </a:r>
                      <a:r>
                        <a:rPr lang="en-US" sz="25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5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secara</a:t>
                      </a:r>
                      <a:r>
                        <a:rPr lang="en-US" sz="25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5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eksplisit</a:t>
                      </a:r>
                      <a:endParaRPr lang="en-US" sz="2500" dirty="0">
                        <a:latin typeface="Agency FB" pitchFamily="34" charset="0"/>
                      </a:endParaRPr>
                    </a:p>
                  </a:txBody>
                  <a:tcPr/>
                </a:tc>
              </a:tr>
              <a:tr h="841227">
                <a:tc>
                  <a:txBody>
                    <a:bodyPr/>
                    <a:lstStyle/>
                    <a:p>
                      <a:pPr marL="231775" indent="-231775">
                        <a:buFont typeface="+mj-lt"/>
                        <a:buAutoNum type="arabicPeriod" startAt="3"/>
                      </a:pPr>
                      <a:r>
                        <a:rPr lang="fi-FI" sz="25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Terikat pada situasi, kondisi ruang</a:t>
                      </a:r>
                      <a:br>
                        <a:rPr lang="fi-FI" sz="25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</a:br>
                      <a:r>
                        <a:rPr lang="fi-FI" sz="25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dan waktu</a:t>
                      </a:r>
                      <a:endParaRPr lang="en-US" sz="2500" dirty="0">
                        <a:latin typeface="Agency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31775" indent="-231775">
                        <a:buFont typeface="+mj-lt"/>
                        <a:buAutoNum type="arabicPeriod" startAt="3"/>
                      </a:pPr>
                      <a:r>
                        <a:rPr lang="en-US" sz="25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Tidak</a:t>
                      </a:r>
                      <a:r>
                        <a:rPr lang="en-US" sz="25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5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terikat</a:t>
                      </a:r>
                      <a:r>
                        <a:rPr lang="en-US" sz="25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5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oleh</a:t>
                      </a:r>
                      <a:r>
                        <a:rPr lang="en-US" sz="25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5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situasi</a:t>
                      </a:r>
                      <a:r>
                        <a:rPr lang="en-US" sz="25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, </a:t>
                      </a:r>
                      <a:r>
                        <a:rPr lang="en-US" sz="25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kondisi</a:t>
                      </a:r>
                      <a:r>
                        <a:rPr lang="en-US" sz="25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/>
                      </a:r>
                      <a:br>
                        <a:rPr lang="en-US" sz="25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</a:br>
                      <a:r>
                        <a:rPr lang="en-US" sz="25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ruang</a:t>
                      </a:r>
                      <a:r>
                        <a:rPr lang="en-US" sz="25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, </a:t>
                      </a:r>
                      <a:r>
                        <a:rPr lang="en-US" sz="25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dan</a:t>
                      </a:r>
                      <a:r>
                        <a:rPr lang="en-US" sz="25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5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waktu</a:t>
                      </a:r>
                      <a:r>
                        <a:rPr lang="en-US" sz="25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.</a:t>
                      </a:r>
                      <a:endParaRPr lang="en-US" sz="2500" dirty="0">
                        <a:latin typeface="Agency FB" pitchFamily="34" charset="0"/>
                      </a:endParaRPr>
                    </a:p>
                  </a:txBody>
                  <a:tcPr/>
                </a:tc>
              </a:tr>
              <a:tr h="1051560">
                <a:tc>
                  <a:txBody>
                    <a:bodyPr/>
                    <a:lstStyle/>
                    <a:p>
                      <a:pPr marL="231775" marR="0" indent="-2317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/>
                      </a:pPr>
                      <a:r>
                        <a:rPr lang="en-US" sz="25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Makna</a:t>
                      </a:r>
                      <a:r>
                        <a:rPr lang="en-US" sz="25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5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dipengaruhi</a:t>
                      </a:r>
                      <a:r>
                        <a:rPr lang="en-US" sz="25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5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oleh</a:t>
                      </a:r>
                      <a:r>
                        <a:rPr lang="en-US" sz="25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5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tinggi</a:t>
                      </a:r>
                      <a:r>
                        <a:rPr lang="en-US" sz="25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/>
                      </a:r>
                      <a:br>
                        <a:rPr lang="en-US" sz="25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</a:br>
                      <a:r>
                        <a:rPr lang="en-US" sz="25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rendah</a:t>
                      </a:r>
                      <a:r>
                        <a:rPr lang="en-US" sz="25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, </a:t>
                      </a:r>
                      <a:r>
                        <a:rPr lang="en-US" sz="25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panjang-pendek</a:t>
                      </a:r>
                      <a:r>
                        <a:rPr lang="en-US" sz="25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nada </a:t>
                      </a:r>
                      <a:r>
                        <a:rPr lang="en-US" sz="25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suara</a:t>
                      </a:r>
                      <a:r>
                        <a:rPr lang="en-US" sz="2500" b="0" i="0" dirty="0" smtClean="0">
                          <a:solidFill>
                            <a:srgbClr val="000000"/>
                          </a:solidFill>
                          <a:latin typeface="TimesNewRomanPSMT"/>
                        </a:rPr>
                        <a:t>.</a:t>
                      </a:r>
                      <a:endParaRPr lang="en-US" sz="2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31775" indent="-231775">
                        <a:buFont typeface="+mj-lt"/>
                        <a:buAutoNum type="arabicPeriod" startAt="4"/>
                      </a:pPr>
                      <a:r>
                        <a:rPr lang="sv-SE" sz="25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Makna ditentukan terutama oleh</a:t>
                      </a:r>
                      <a:br>
                        <a:rPr lang="sv-SE" sz="25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</a:br>
                      <a:r>
                        <a:rPr lang="sv-SE" sz="25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pemakaian tanda baca</a:t>
                      </a:r>
                      <a:endParaRPr lang="en-US" sz="2500" dirty="0">
                        <a:latin typeface="Agency FB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id-ID" b="1" dirty="0" smtClean="0">
                <a:latin typeface="Agency FB" pitchFamily="34" charset="0"/>
              </a:rPr>
              <a:t>Keunggulan dan Kelemahan Bahasa Lisan</a:t>
            </a:r>
            <a:endParaRPr lang="en-US" b="1" dirty="0">
              <a:latin typeface="Agency FB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19200"/>
          <a:ext cx="82296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Komunikasi Lisan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Keunggulan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 Kelemahan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Contoh</a:t>
                      </a:r>
                      <a:r>
                        <a:rPr lang="en-US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Produk</a:t>
                      </a:r>
                      <a:r>
                        <a:rPr lang="en-US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:</a:t>
                      </a:r>
                      <a:br>
                        <a:rPr lang="en-US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</a:br>
                      <a:r>
                        <a:rPr lang="id-ID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1. </a:t>
                      </a: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berbicara</a:t>
                      </a:r>
                      <a:r>
                        <a:rPr lang="en-US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/>
                      </a:r>
                      <a:br>
                        <a:rPr lang="en-US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</a:br>
                      <a:r>
                        <a:rPr lang="id-ID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2. </a:t>
                      </a: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berpidato</a:t>
                      </a:r>
                      <a:r>
                        <a:rPr lang="en-US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/>
                      </a:r>
                      <a:br>
                        <a:rPr lang="en-US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</a:br>
                      <a:r>
                        <a:rPr lang="id-ID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3. </a:t>
                      </a: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berdiskusi</a:t>
                      </a:r>
                      <a:r>
                        <a:rPr lang="en-US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/>
                      </a:r>
                      <a:br>
                        <a:rPr lang="en-US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</a:br>
                      <a:r>
                        <a:rPr lang="id-ID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4. M</a:t>
                      </a: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empresentasikan</a:t>
                      </a:r>
                      <a:endParaRPr lang="en-US" sz="2800" dirty="0">
                        <a:latin typeface="Agency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31775" indent="-231775">
                        <a:buAutoNum type="arabicPeriod"/>
                      </a:pPr>
                      <a:endParaRPr lang="id-ID" sz="2800" b="0" i="0" dirty="0" smtClean="0">
                        <a:solidFill>
                          <a:srgbClr val="000000"/>
                        </a:solidFill>
                        <a:latin typeface="Agency FB" pitchFamily="34" charset="0"/>
                      </a:endParaRPr>
                    </a:p>
                    <a:p>
                      <a:pPr marL="231775" indent="-231775">
                        <a:buAutoNum type="arabicPeriod"/>
                      </a:pP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Berlangsung</a:t>
                      </a:r>
                      <a:r>
                        <a:rPr lang="id-ID" sz="2800" b="0" i="0" baseline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cepat</a:t>
                      </a:r>
                      <a:r>
                        <a:rPr lang="en-US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.</a:t>
                      </a:r>
                      <a:endParaRPr lang="id-ID" sz="2800" b="0" i="0" dirty="0" smtClean="0">
                        <a:solidFill>
                          <a:srgbClr val="000000"/>
                        </a:solidFill>
                        <a:latin typeface="Agency FB" pitchFamily="34" charset="0"/>
                      </a:endParaRPr>
                    </a:p>
                    <a:p>
                      <a:pPr marL="231775" indent="-231775">
                        <a:buAutoNum type="arabicPeriod"/>
                      </a:pP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Sering</a:t>
                      </a:r>
                      <a:r>
                        <a:rPr lang="en-US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dapat</a:t>
                      </a:r>
                      <a:r>
                        <a:rPr lang="id-ID" sz="2800" b="0" i="0" baseline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ber</a:t>
                      </a:r>
                      <a:r>
                        <a:rPr lang="id-ID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- </a:t>
                      </a: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langsung</a:t>
                      </a:r>
                      <a:r>
                        <a:rPr lang="id-ID" sz="2800" b="0" i="0" baseline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tanpa</a:t>
                      </a:r>
                      <a:r>
                        <a:rPr lang="en-US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alat</a:t>
                      </a:r>
                      <a:r>
                        <a:rPr lang="en-US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bantu</a:t>
                      </a:r>
                      <a:endParaRPr lang="id-ID" sz="2800" b="0" i="0" dirty="0" smtClean="0">
                        <a:solidFill>
                          <a:srgbClr val="000000"/>
                        </a:solidFill>
                        <a:latin typeface="Agency FB" pitchFamily="34" charset="0"/>
                      </a:endParaRPr>
                    </a:p>
                    <a:p>
                      <a:pPr marL="231775" indent="-231775">
                        <a:buAutoNum type="arabicPeriod"/>
                      </a:pP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Kesalahan</a:t>
                      </a:r>
                      <a:r>
                        <a:rPr lang="id-ID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langsung</a:t>
                      </a:r>
                      <a:r>
                        <a:rPr lang="en-US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da</a:t>
                      </a:r>
                      <a:r>
                        <a:rPr lang="id-ID" sz="2800" b="0" i="0" baseline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pat </a:t>
                      </a: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dikoreksi</a:t>
                      </a:r>
                      <a:endParaRPr lang="id-ID" sz="2800" b="0" i="0" dirty="0" smtClean="0">
                        <a:solidFill>
                          <a:srgbClr val="000000"/>
                        </a:solidFill>
                        <a:latin typeface="Agency FB" pitchFamily="34" charset="0"/>
                      </a:endParaRPr>
                    </a:p>
                    <a:p>
                      <a:pPr marL="231775" indent="-231775">
                        <a:buAutoNum type="arabicPeriod"/>
                      </a:pPr>
                      <a:r>
                        <a:rPr lang="en-US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D</a:t>
                      </a:r>
                      <a:r>
                        <a:rPr lang="id-ID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a</a:t>
                      </a:r>
                      <a:r>
                        <a:rPr lang="en-US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p</a:t>
                      </a:r>
                      <a:r>
                        <a:rPr lang="id-ID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a</a:t>
                      </a:r>
                      <a:r>
                        <a:rPr lang="en-US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t </a:t>
                      </a: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dibantu</a:t>
                      </a:r>
                      <a:r>
                        <a:rPr lang="en-US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d</a:t>
                      </a:r>
                      <a:r>
                        <a:rPr lang="id-ID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e</a:t>
                      </a:r>
                      <a:r>
                        <a:rPr lang="en-US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g</a:t>
                      </a:r>
                      <a:r>
                        <a:rPr lang="id-ID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a</a:t>
                      </a:r>
                      <a:r>
                        <a:rPr lang="en-US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n</a:t>
                      </a:r>
                      <a:r>
                        <a:rPr lang="id-ID" sz="2800" b="0" i="0" baseline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gerak</a:t>
                      </a:r>
                      <a:r>
                        <a:rPr lang="id-ID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tubuh</a:t>
                      </a:r>
                      <a:r>
                        <a:rPr lang="en-US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id-ID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dan</a:t>
                      </a:r>
                      <a:r>
                        <a:rPr lang="id-ID" sz="2800" b="0" i="0" baseline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mimik</a:t>
                      </a:r>
                      <a:r>
                        <a:rPr lang="id-ID" sz="2800" b="0" i="0" baseline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muka</a:t>
                      </a:r>
                      <a:r>
                        <a:rPr lang="en-US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.</a:t>
                      </a:r>
                      <a:endParaRPr lang="en-US" sz="2800" dirty="0">
                        <a:latin typeface="Agency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31775" indent="-231775">
                        <a:buFont typeface="+mj-lt"/>
                        <a:buAutoNum type="arabicPeriod"/>
                      </a:pPr>
                      <a:endParaRPr lang="id-ID" sz="2800" b="0" i="0" dirty="0" smtClean="0">
                        <a:solidFill>
                          <a:srgbClr val="000000"/>
                        </a:solidFill>
                        <a:latin typeface="Agency FB" pitchFamily="34" charset="0"/>
                      </a:endParaRPr>
                    </a:p>
                    <a:p>
                      <a:pPr marL="231775" indent="-231775">
                        <a:buFont typeface="+mj-lt"/>
                        <a:buAutoNum type="arabicPeriod"/>
                      </a:pP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Tidak</a:t>
                      </a:r>
                      <a:r>
                        <a:rPr lang="en-US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selalu</a:t>
                      </a:r>
                      <a:r>
                        <a:rPr lang="id-ID" sz="2800" b="0" i="0" baseline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mempunyai</a:t>
                      </a:r>
                      <a:r>
                        <a:rPr lang="en-US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bukti</a:t>
                      </a:r>
                      <a:r>
                        <a:rPr lang="id-ID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autentik</a:t>
                      </a:r>
                      <a:r>
                        <a:rPr lang="en-US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.</a:t>
                      </a:r>
                      <a:endParaRPr lang="id-ID" sz="2800" b="0" i="0" dirty="0" smtClean="0">
                        <a:solidFill>
                          <a:srgbClr val="000000"/>
                        </a:solidFill>
                        <a:latin typeface="Agency FB" pitchFamily="34" charset="0"/>
                      </a:endParaRPr>
                    </a:p>
                    <a:p>
                      <a:pPr marL="231775" indent="-231775">
                        <a:buFont typeface="+mj-lt"/>
                        <a:buAutoNum type="arabicPeriod"/>
                      </a:pP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Dasar</a:t>
                      </a:r>
                      <a:r>
                        <a:rPr lang="en-US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hukumnya</a:t>
                      </a:r>
                      <a:r>
                        <a:rPr lang="id-ID" sz="2800" b="0" i="0" baseline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lemah</a:t>
                      </a:r>
                      <a:r>
                        <a:rPr lang="en-US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.</a:t>
                      </a:r>
                      <a:endParaRPr lang="id-ID" sz="2800" b="0" i="0" dirty="0" smtClean="0">
                        <a:solidFill>
                          <a:srgbClr val="000000"/>
                        </a:solidFill>
                        <a:latin typeface="Agency FB" pitchFamily="34" charset="0"/>
                      </a:endParaRPr>
                    </a:p>
                    <a:p>
                      <a:pPr marL="231775" indent="-231775">
                        <a:buFont typeface="+mj-lt"/>
                        <a:buAutoNum type="arabicPeriod"/>
                      </a:pP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harus</a:t>
                      </a:r>
                      <a:r>
                        <a:rPr lang="id-ID" sz="2800" b="0" i="0" baseline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disajikan</a:t>
                      </a:r>
                      <a:r>
                        <a:rPr lang="en-US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secara</a:t>
                      </a:r>
                      <a:r>
                        <a:rPr lang="id-ID" sz="2800" b="0" i="0" baseline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matang</a:t>
                      </a:r>
                      <a:r>
                        <a:rPr lang="en-US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dan</a:t>
                      </a:r>
                      <a:r>
                        <a:rPr lang="id-ID" sz="2800" b="0" i="0" baseline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bersih</a:t>
                      </a:r>
                      <a:endParaRPr lang="id-ID" sz="2800" b="0" i="0" dirty="0" smtClean="0">
                        <a:solidFill>
                          <a:srgbClr val="000000"/>
                        </a:solidFill>
                        <a:latin typeface="Agency FB" pitchFamily="34" charset="0"/>
                      </a:endParaRPr>
                    </a:p>
                    <a:p>
                      <a:pPr marL="231775" indent="-231775">
                        <a:buFont typeface="+mj-lt"/>
                        <a:buAutoNum type="arabicPeriod"/>
                      </a:pPr>
                      <a:r>
                        <a:rPr lang="en-US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Mudah</a:t>
                      </a:r>
                      <a:r>
                        <a:rPr lang="id-ID" sz="2800" b="0" i="0" baseline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dimanipulasi</a:t>
                      </a:r>
                      <a:endParaRPr lang="en-US" sz="2800" dirty="0">
                        <a:latin typeface="Agency FB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id-ID" b="1" dirty="0" smtClean="0">
                <a:latin typeface="Agency FB" pitchFamily="34" charset="0"/>
              </a:rPr>
              <a:t>Keunggulan dan Kelemahan Bahasa Tulis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219200"/>
          <a:ext cx="8229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8956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id-ID" sz="2800" dirty="0" smtClean="0">
                          <a:latin typeface="Agency FB" pitchFamily="34" charset="0"/>
                        </a:rPr>
                        <a:t>Komunikasi Tertulis</a:t>
                      </a:r>
                      <a:endParaRPr lang="en-US" sz="2800" dirty="0">
                        <a:latin typeface="Agency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 smtClean="0">
                          <a:latin typeface="Agency FB" pitchFamily="34" charset="0"/>
                        </a:rPr>
                        <a:t>Keunggulan</a:t>
                      </a:r>
                      <a:endParaRPr lang="en-US" sz="2800" dirty="0">
                        <a:latin typeface="Agency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 smtClean="0">
                          <a:latin typeface="Agency FB" pitchFamily="34" charset="0"/>
                        </a:rPr>
                        <a:t>Kelemahan</a:t>
                      </a:r>
                      <a:endParaRPr lang="en-US" sz="2800" dirty="0">
                        <a:latin typeface="Agency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177800" indent="-177800">
                        <a:buFont typeface="+mj-lt"/>
                        <a:buNone/>
                      </a:pP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Contoh</a:t>
                      </a:r>
                      <a:r>
                        <a:rPr lang="en-US" sz="2800" b="0" i="0" dirty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:</a:t>
                      </a:r>
                      <a:br>
                        <a:rPr lang="en-US" sz="2800" b="0" i="0" dirty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</a:br>
                      <a:r>
                        <a:rPr lang="id-ID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1.</a:t>
                      </a:r>
                      <a:r>
                        <a:rPr lang="id-ID" sz="2800" b="0" i="0" baseline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menulis</a:t>
                      </a:r>
                      <a:r>
                        <a:rPr lang="en-US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800" b="0" i="0" dirty="0" err="1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surat</a:t>
                      </a:r>
                      <a:r>
                        <a:rPr lang="en-US" sz="2800" b="0" i="0" dirty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/>
                      </a:r>
                      <a:br>
                        <a:rPr lang="en-US" sz="2800" b="0" i="0" dirty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</a:br>
                      <a:r>
                        <a:rPr lang="id-ID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2.</a:t>
                      </a:r>
                      <a:r>
                        <a:rPr lang="id-ID" sz="2800" b="0" i="0" baseline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menulis</a:t>
                      </a:r>
                      <a:r>
                        <a:rPr lang="id-ID" sz="2800" b="0" i="0" baseline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laporan</a:t>
                      </a:r>
                      <a:r>
                        <a:rPr lang="en-US" sz="2800" b="0" i="0" dirty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/>
                      </a:r>
                      <a:br>
                        <a:rPr lang="en-US" sz="2800" b="0" i="0" dirty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</a:br>
                      <a:r>
                        <a:rPr lang="id-ID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3.</a:t>
                      </a:r>
                      <a:r>
                        <a:rPr lang="id-ID" sz="2800" b="0" i="0" baseline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menulis</a:t>
                      </a:r>
                      <a:r>
                        <a:rPr lang="en-US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800" b="0" i="0" dirty="0" err="1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artikel</a:t>
                      </a:r>
                      <a:r>
                        <a:rPr lang="en-US" sz="2800" b="0" i="0" dirty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/>
                      </a:r>
                      <a:br>
                        <a:rPr lang="en-US" sz="2800" b="0" i="0" dirty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</a:br>
                      <a:r>
                        <a:rPr lang="id-ID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4.</a:t>
                      </a:r>
                      <a:r>
                        <a:rPr lang="id-ID" sz="2800" b="0" i="0" baseline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menulis</a:t>
                      </a:r>
                      <a:r>
                        <a:rPr lang="id-ID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makalah</a:t>
                      </a:r>
                      <a:endParaRPr lang="en-US" sz="2800" dirty="0">
                        <a:latin typeface="Agency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31775" indent="-231775">
                        <a:buFont typeface="+mj-lt"/>
                        <a:buAutoNum type="arabicPeriod"/>
                      </a:pP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Mempunyai</a:t>
                      </a:r>
                      <a:r>
                        <a:rPr lang="id-ID" sz="2800" b="0" i="0" baseline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bukti</a:t>
                      </a:r>
                      <a:r>
                        <a:rPr lang="en-US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autentik</a:t>
                      </a:r>
                      <a:r>
                        <a:rPr lang="en-US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.</a:t>
                      </a:r>
                      <a:endParaRPr lang="id-ID" sz="2800" b="0" i="0" dirty="0" smtClean="0">
                        <a:solidFill>
                          <a:srgbClr val="000000"/>
                        </a:solidFill>
                        <a:latin typeface="Agency FB" pitchFamily="34" charset="0"/>
                      </a:endParaRPr>
                    </a:p>
                    <a:p>
                      <a:pPr marL="231775" indent="-231775">
                        <a:buFont typeface="+mj-lt"/>
                        <a:buAutoNum type="arabicPeriod"/>
                      </a:pP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Dasar</a:t>
                      </a:r>
                      <a:r>
                        <a:rPr lang="id-ID" sz="2800" b="0" i="0" baseline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hukumnya</a:t>
                      </a:r>
                      <a:r>
                        <a:rPr lang="id-ID" sz="2800" b="0" i="0" baseline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kuat</a:t>
                      </a:r>
                      <a:r>
                        <a:rPr lang="en-US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.</a:t>
                      </a:r>
                      <a:endParaRPr lang="id-ID" sz="2800" b="0" i="0" dirty="0" smtClean="0">
                        <a:solidFill>
                          <a:srgbClr val="000000"/>
                        </a:solidFill>
                        <a:latin typeface="Agency FB" pitchFamily="34" charset="0"/>
                      </a:endParaRPr>
                    </a:p>
                    <a:p>
                      <a:pPr marL="231775" indent="-231775">
                        <a:buFont typeface="+mj-lt"/>
                        <a:buAutoNum type="arabicPeriod"/>
                      </a:pP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Dapat</a:t>
                      </a:r>
                      <a:r>
                        <a:rPr lang="en-US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disajikan</a:t>
                      </a:r>
                      <a:r>
                        <a:rPr lang="id-ID" sz="2800" b="0" i="0" baseline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lebih</a:t>
                      </a:r>
                      <a:r>
                        <a:rPr lang="en-US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matang</a:t>
                      </a:r>
                      <a:r>
                        <a:rPr lang="id-ID" sz="2800" b="0" i="0" baseline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dan</a:t>
                      </a:r>
                      <a:r>
                        <a:rPr lang="en-US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bersih</a:t>
                      </a:r>
                      <a:r>
                        <a:rPr lang="en-US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.</a:t>
                      </a:r>
                      <a:endParaRPr lang="id-ID" sz="2800" b="0" i="0" dirty="0" smtClean="0">
                        <a:solidFill>
                          <a:srgbClr val="000000"/>
                        </a:solidFill>
                        <a:latin typeface="Agency FB" pitchFamily="34" charset="0"/>
                      </a:endParaRPr>
                    </a:p>
                    <a:p>
                      <a:pPr marL="231775" indent="-231775">
                        <a:buFont typeface="+mj-lt"/>
                        <a:buAutoNum type="arabicPeriod"/>
                      </a:pP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Lebih</a:t>
                      </a:r>
                      <a:r>
                        <a:rPr lang="en-US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800" b="0" i="0" dirty="0" err="1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sulit</a:t>
                      </a:r>
                      <a:r>
                        <a:rPr lang="en-US" sz="2800" b="0" i="0" dirty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imanipulasi</a:t>
                      </a:r>
                      <a:endParaRPr lang="en-US" sz="2800" dirty="0">
                        <a:latin typeface="Agency FB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31775" indent="-231775">
                        <a:buFont typeface="+mj-lt"/>
                        <a:buAutoNum type="arabicPeriod"/>
                      </a:pP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Berlangsung</a:t>
                      </a:r>
                      <a:r>
                        <a:rPr lang="en-US" sz="2800" b="0" i="0" dirty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/>
                      </a:r>
                      <a:br>
                        <a:rPr lang="en-US" sz="2800" b="0" i="0" dirty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</a:b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lambat</a:t>
                      </a:r>
                      <a:r>
                        <a:rPr lang="en-US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.</a:t>
                      </a:r>
                      <a:endParaRPr lang="id-ID" sz="2800" b="0" i="0" dirty="0" smtClean="0">
                        <a:solidFill>
                          <a:srgbClr val="000000"/>
                        </a:solidFill>
                        <a:latin typeface="Agency FB" pitchFamily="34" charset="0"/>
                      </a:endParaRPr>
                    </a:p>
                    <a:p>
                      <a:pPr marL="231775" indent="-231775">
                        <a:buFont typeface="+mj-lt"/>
                        <a:buAutoNum type="arabicPeriod"/>
                      </a:pP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Selalu</a:t>
                      </a:r>
                      <a:r>
                        <a:rPr lang="en-US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memakai</a:t>
                      </a:r>
                      <a:r>
                        <a:rPr lang="id-ID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alat</a:t>
                      </a:r>
                      <a:r>
                        <a:rPr lang="en-US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bantu.</a:t>
                      </a:r>
                      <a:endParaRPr lang="id-ID" sz="2800" b="0" i="0" dirty="0" smtClean="0">
                        <a:solidFill>
                          <a:srgbClr val="000000"/>
                        </a:solidFill>
                        <a:latin typeface="Agency FB" pitchFamily="34" charset="0"/>
                      </a:endParaRPr>
                    </a:p>
                    <a:p>
                      <a:pPr marL="231775" indent="-231775">
                        <a:buFont typeface="+mj-lt"/>
                        <a:buAutoNum type="arabicPeriod"/>
                      </a:pP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Kesalahan</a:t>
                      </a:r>
                      <a:r>
                        <a:rPr lang="en-US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tidak</a:t>
                      </a:r>
                      <a:r>
                        <a:rPr lang="id-ID" sz="2800" b="0" i="0" baseline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dapat</a:t>
                      </a:r>
                      <a:r>
                        <a:rPr lang="en-US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800" b="0" i="0" dirty="0" err="1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langsung</a:t>
                      </a:r>
                      <a:r>
                        <a:rPr lang="en-US" sz="2800" b="0" i="0" dirty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/>
                      </a:r>
                      <a:br>
                        <a:rPr lang="en-US" sz="2800" b="0" i="0" dirty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</a:b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dikoreksi</a:t>
                      </a:r>
                      <a:r>
                        <a:rPr lang="en-US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.</a:t>
                      </a:r>
                      <a:endParaRPr lang="id-ID" sz="2800" b="0" i="0" dirty="0" smtClean="0">
                        <a:solidFill>
                          <a:srgbClr val="000000"/>
                        </a:solidFill>
                        <a:latin typeface="Agency FB" pitchFamily="34" charset="0"/>
                      </a:endParaRPr>
                    </a:p>
                    <a:p>
                      <a:pPr marL="231775" indent="-231775">
                        <a:buFont typeface="+mj-lt"/>
                        <a:buAutoNum type="arabicPeriod"/>
                      </a:pP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Tidak</a:t>
                      </a:r>
                      <a:r>
                        <a:rPr lang="en-US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dapat</a:t>
                      </a:r>
                      <a:r>
                        <a:rPr lang="id-ID" sz="2800" b="0" i="0" baseline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800" b="0" i="0" dirty="0" err="1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dibantu</a:t>
                      </a:r>
                      <a:r>
                        <a:rPr lang="en-US" sz="2800" b="0" i="0" dirty="0" smtClean="0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 </a:t>
                      </a:r>
                      <a:r>
                        <a:rPr lang="en-US" sz="2800" b="0" i="0" dirty="0" err="1">
                          <a:solidFill>
                            <a:srgbClr val="000000"/>
                          </a:solidFill>
                          <a:latin typeface="Agency FB" pitchFamily="34" charset="0"/>
                        </a:rPr>
                        <a:t>dengan</a:t>
                      </a:r>
                      <a:endParaRPr lang="en-US" sz="2800" dirty="0">
                        <a:latin typeface="Agency FB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789</Words>
  <Application>Microsoft Office PowerPoint</Application>
  <PresentationFormat>On-screen Show (4:3)</PresentationFormat>
  <Paragraphs>184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Ragam dan Laras Bahasa</vt:lpstr>
      <vt:lpstr>Slide 2</vt:lpstr>
      <vt:lpstr>Pemakaian Kata Ganti Dan Sapaan, Imbuhan Dan Partikel Tertentu Dalam Ragam Formal, Semi Formal, Dan Non Formal</vt:lpstr>
      <vt:lpstr>Slide 4</vt:lpstr>
      <vt:lpstr>Ketiga ragam tersebut digunakan dalam waktu, situasi, dan tempat yang tidaklah sama. Seyogyanya seorang yang terpelajar mampu memanfaatkan serta menempatkan ragam bahasa tersebut dengan baik. </vt:lpstr>
      <vt:lpstr>Berdasarkan Jenisnya</vt:lpstr>
      <vt:lpstr> Perbedaan Ragam Lisan dan Tulisan  </vt:lpstr>
      <vt:lpstr>Keunggulan dan Kelemahan Bahasa Lisan</vt:lpstr>
      <vt:lpstr>Keunggulan dan Kelemahan Bahasa Tulis</vt:lpstr>
      <vt:lpstr>Ciri Ragam Bahasa keilmuan</vt:lpstr>
      <vt:lpstr>Laras Bahasa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Ragam dan Laras Bahasa</dc:title>
  <dc:creator>Basuki</dc:creator>
  <cp:lastModifiedBy>Basuki</cp:lastModifiedBy>
  <cp:revision>93</cp:revision>
  <dcterms:created xsi:type="dcterms:W3CDTF">2017-05-03T20:02:41Z</dcterms:created>
  <dcterms:modified xsi:type="dcterms:W3CDTF">2018-02-04T21:44:26Z</dcterms:modified>
</cp:coreProperties>
</file>