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68" d="100"/>
          <a:sy n="68" d="100"/>
        </p:scale>
        <p:origin x="13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49D1CC-7244-4B15-B36D-14391744FD93}" type="doc">
      <dgm:prSet loTypeId="urn:microsoft.com/office/officeart/2005/8/layout/hierarchy2" loCatId="hierarchy" qsTypeId="urn:microsoft.com/office/officeart/2005/8/quickstyle/simple1" qsCatId="simple" csTypeId="urn:microsoft.com/office/officeart/2005/8/colors/colorful1#2" csCatId="colorful" phldr="1"/>
      <dgm:spPr/>
      <dgm:t>
        <a:bodyPr/>
        <a:lstStyle/>
        <a:p>
          <a:endParaRPr lang="en-US"/>
        </a:p>
      </dgm:t>
    </dgm:pt>
    <dgm:pt modelId="{17AB9A1D-0A73-4E6C-B1E2-AE72E3509D73}">
      <dgm:prSet phldrT="[Text]"/>
      <dgm:spPr/>
      <dgm:t>
        <a:bodyPr/>
        <a:lstStyle/>
        <a:p>
          <a:pPr algn="ctr"/>
          <a:r>
            <a:rPr lang="id-ID" dirty="0" smtClean="0"/>
            <a:t>Diftong </a:t>
          </a:r>
          <a:endParaRPr lang="en-US" dirty="0"/>
        </a:p>
      </dgm:t>
    </dgm:pt>
    <dgm:pt modelId="{02DB7344-5E3F-4BB3-870E-79C96426C9E9}" type="parTrans" cxnId="{F92978E6-A405-46AB-9333-8BF68B5039D8}">
      <dgm:prSet/>
      <dgm:spPr/>
      <dgm:t>
        <a:bodyPr/>
        <a:lstStyle/>
        <a:p>
          <a:pPr algn="ctr"/>
          <a:endParaRPr lang="en-US"/>
        </a:p>
      </dgm:t>
    </dgm:pt>
    <dgm:pt modelId="{E6D28033-2687-4112-B542-DB2E2017F47D}" type="sibTrans" cxnId="{F92978E6-A405-46AB-9333-8BF68B5039D8}">
      <dgm:prSet/>
      <dgm:spPr/>
      <dgm:t>
        <a:bodyPr/>
        <a:lstStyle/>
        <a:p>
          <a:pPr algn="ctr"/>
          <a:endParaRPr lang="en-US"/>
        </a:p>
      </dgm:t>
    </dgm:pt>
    <dgm:pt modelId="{6A6FDDE1-C346-4075-8154-48E07AED7010}">
      <dgm:prSet phldrT="[Text]"/>
      <dgm:spPr/>
      <dgm:t>
        <a:bodyPr/>
        <a:lstStyle/>
        <a:p>
          <a:pPr algn="ctr"/>
          <a:r>
            <a:rPr lang="id-ID" dirty="0" smtClean="0"/>
            <a:t>ai</a:t>
          </a:r>
          <a:endParaRPr lang="en-US" dirty="0"/>
        </a:p>
      </dgm:t>
    </dgm:pt>
    <dgm:pt modelId="{0056CC3C-9F2C-426F-9990-8FD66ECAE6AA}" type="parTrans" cxnId="{7CACE240-D464-43D0-9312-9C6A7072DEC6}">
      <dgm:prSet/>
      <dgm:spPr/>
      <dgm:t>
        <a:bodyPr/>
        <a:lstStyle/>
        <a:p>
          <a:pPr algn="ctr"/>
          <a:endParaRPr lang="en-US"/>
        </a:p>
      </dgm:t>
    </dgm:pt>
    <dgm:pt modelId="{B485B59D-14B2-4096-88DC-041C4D01E123}" type="sibTrans" cxnId="{7CACE240-D464-43D0-9312-9C6A7072DEC6}">
      <dgm:prSet/>
      <dgm:spPr/>
      <dgm:t>
        <a:bodyPr/>
        <a:lstStyle/>
        <a:p>
          <a:pPr algn="ctr"/>
          <a:endParaRPr lang="en-US"/>
        </a:p>
      </dgm:t>
    </dgm:pt>
    <dgm:pt modelId="{53E6333B-1FE3-4C21-A8B3-C5EFA8481AED}">
      <dgm:prSet phldrT="[Text]"/>
      <dgm:spPr/>
      <dgm:t>
        <a:bodyPr/>
        <a:lstStyle/>
        <a:p>
          <a:pPr algn="ctr"/>
          <a:r>
            <a:rPr lang="id-ID" dirty="0" smtClean="0"/>
            <a:t>Bantai</a:t>
          </a:r>
          <a:endParaRPr lang="en-US" dirty="0"/>
        </a:p>
      </dgm:t>
    </dgm:pt>
    <dgm:pt modelId="{31784F77-A0E9-4A6C-AC90-3862DF20B188}" type="parTrans" cxnId="{373FD7D3-567C-448A-88B5-4F846CE0D280}">
      <dgm:prSet/>
      <dgm:spPr/>
      <dgm:t>
        <a:bodyPr/>
        <a:lstStyle/>
        <a:p>
          <a:pPr algn="ctr"/>
          <a:endParaRPr lang="en-US"/>
        </a:p>
      </dgm:t>
    </dgm:pt>
    <dgm:pt modelId="{24356F8E-07D5-4155-9402-3E391B435B12}" type="sibTrans" cxnId="{373FD7D3-567C-448A-88B5-4F846CE0D280}">
      <dgm:prSet/>
      <dgm:spPr/>
      <dgm:t>
        <a:bodyPr/>
        <a:lstStyle/>
        <a:p>
          <a:pPr algn="ctr"/>
          <a:endParaRPr lang="en-US"/>
        </a:p>
      </dgm:t>
    </dgm:pt>
    <dgm:pt modelId="{E515BF29-AE59-485E-89E8-FFBAEDF6403F}">
      <dgm:prSet phldrT="[Text]"/>
      <dgm:spPr/>
      <dgm:t>
        <a:bodyPr/>
        <a:lstStyle/>
        <a:p>
          <a:pPr algn="ctr"/>
          <a:r>
            <a:rPr lang="id-ID" dirty="0" smtClean="0"/>
            <a:t>Pantai </a:t>
          </a:r>
          <a:endParaRPr lang="en-US" dirty="0"/>
        </a:p>
      </dgm:t>
    </dgm:pt>
    <dgm:pt modelId="{8022BF23-3FF5-42E6-9F0A-1729F4C41B04}" type="parTrans" cxnId="{3AC3CAA3-E724-4BA6-9F07-AB80F3BAB099}">
      <dgm:prSet/>
      <dgm:spPr/>
      <dgm:t>
        <a:bodyPr/>
        <a:lstStyle/>
        <a:p>
          <a:pPr algn="ctr"/>
          <a:endParaRPr lang="en-US"/>
        </a:p>
      </dgm:t>
    </dgm:pt>
    <dgm:pt modelId="{5CB76995-416B-4934-B0C7-D4B314994046}" type="sibTrans" cxnId="{3AC3CAA3-E724-4BA6-9F07-AB80F3BAB099}">
      <dgm:prSet/>
      <dgm:spPr/>
      <dgm:t>
        <a:bodyPr/>
        <a:lstStyle/>
        <a:p>
          <a:pPr algn="ctr"/>
          <a:endParaRPr lang="en-US"/>
        </a:p>
      </dgm:t>
    </dgm:pt>
    <dgm:pt modelId="{3CF12DF2-B138-4111-95D0-DD0C1EED8DD2}">
      <dgm:prSet phldrT="[Text]"/>
      <dgm:spPr/>
      <dgm:t>
        <a:bodyPr/>
        <a:lstStyle/>
        <a:p>
          <a:pPr algn="ctr"/>
          <a:r>
            <a:rPr lang="id-ID" dirty="0" smtClean="0"/>
            <a:t>au</a:t>
          </a:r>
          <a:endParaRPr lang="en-US" dirty="0"/>
        </a:p>
      </dgm:t>
    </dgm:pt>
    <dgm:pt modelId="{6DF2A8BF-DE6A-463D-A31C-81F05EAF9FB9}" type="parTrans" cxnId="{E2B5C6C9-E83C-4B04-ABF1-420436412526}">
      <dgm:prSet/>
      <dgm:spPr/>
      <dgm:t>
        <a:bodyPr/>
        <a:lstStyle/>
        <a:p>
          <a:pPr algn="ctr"/>
          <a:endParaRPr lang="en-US"/>
        </a:p>
      </dgm:t>
    </dgm:pt>
    <dgm:pt modelId="{E0D7C117-E8AB-419A-867F-7B3C6940E5C6}" type="sibTrans" cxnId="{E2B5C6C9-E83C-4B04-ABF1-420436412526}">
      <dgm:prSet/>
      <dgm:spPr/>
      <dgm:t>
        <a:bodyPr/>
        <a:lstStyle/>
        <a:p>
          <a:pPr algn="ctr"/>
          <a:endParaRPr lang="en-US"/>
        </a:p>
      </dgm:t>
    </dgm:pt>
    <dgm:pt modelId="{56709594-A829-4CA3-A7F5-A99429EC08B9}">
      <dgm:prSet phldrT="[Text]"/>
      <dgm:spPr/>
      <dgm:t>
        <a:bodyPr/>
        <a:lstStyle/>
        <a:p>
          <a:pPr algn="ctr"/>
          <a:r>
            <a:rPr lang="id-ID" dirty="0" smtClean="0"/>
            <a:t>Kacau </a:t>
          </a:r>
          <a:endParaRPr lang="en-US" dirty="0"/>
        </a:p>
      </dgm:t>
    </dgm:pt>
    <dgm:pt modelId="{DE6963A5-5DA4-42AE-999A-BE2660CCFC32}" type="parTrans" cxnId="{CE87787B-CE82-47FC-A402-114A8CEB20C1}">
      <dgm:prSet/>
      <dgm:spPr/>
      <dgm:t>
        <a:bodyPr/>
        <a:lstStyle/>
        <a:p>
          <a:pPr algn="ctr"/>
          <a:endParaRPr lang="en-US"/>
        </a:p>
      </dgm:t>
    </dgm:pt>
    <dgm:pt modelId="{5E4DD338-0BBB-48F8-8962-21C81F0566F2}" type="sibTrans" cxnId="{CE87787B-CE82-47FC-A402-114A8CEB20C1}">
      <dgm:prSet/>
      <dgm:spPr/>
      <dgm:t>
        <a:bodyPr/>
        <a:lstStyle/>
        <a:p>
          <a:pPr algn="ctr"/>
          <a:endParaRPr lang="en-US"/>
        </a:p>
      </dgm:t>
    </dgm:pt>
    <dgm:pt modelId="{26716A24-504B-4B47-84AC-34B52645BD0A}">
      <dgm:prSet phldrT="[Text]"/>
      <dgm:spPr/>
      <dgm:t>
        <a:bodyPr/>
        <a:lstStyle/>
        <a:p>
          <a:pPr algn="ctr"/>
          <a:r>
            <a:rPr lang="id-ID" dirty="0" smtClean="0"/>
            <a:t>oi</a:t>
          </a:r>
          <a:endParaRPr lang="en-US" dirty="0"/>
        </a:p>
      </dgm:t>
    </dgm:pt>
    <dgm:pt modelId="{CE50323A-FC12-442C-A0A6-7B12DC272C9A}" type="parTrans" cxnId="{4952509D-AFCC-4024-8E42-71C76FDCFBA4}">
      <dgm:prSet/>
      <dgm:spPr/>
      <dgm:t>
        <a:bodyPr/>
        <a:lstStyle/>
        <a:p>
          <a:pPr algn="ctr"/>
          <a:endParaRPr lang="en-US"/>
        </a:p>
      </dgm:t>
    </dgm:pt>
    <dgm:pt modelId="{71EE4B94-BE3C-4117-87D6-F6364111107D}" type="sibTrans" cxnId="{4952509D-AFCC-4024-8E42-71C76FDCFBA4}">
      <dgm:prSet/>
      <dgm:spPr/>
      <dgm:t>
        <a:bodyPr/>
        <a:lstStyle/>
        <a:p>
          <a:pPr algn="ctr"/>
          <a:endParaRPr lang="en-US"/>
        </a:p>
      </dgm:t>
    </dgm:pt>
    <dgm:pt modelId="{3840BFFE-14BD-44AF-8786-DAE99E9C4479}">
      <dgm:prSet phldrT="[Text]"/>
      <dgm:spPr/>
      <dgm:t>
        <a:bodyPr/>
        <a:lstStyle/>
        <a:p>
          <a:pPr algn="ctr"/>
          <a:r>
            <a:rPr lang="id-ID" dirty="0" smtClean="0"/>
            <a:t>Bantay </a:t>
          </a:r>
          <a:endParaRPr lang="en-US" dirty="0"/>
        </a:p>
      </dgm:t>
    </dgm:pt>
    <dgm:pt modelId="{CDC73FCC-BB11-4150-BC25-81D61FD21403}" type="parTrans" cxnId="{9EEAA8E4-F958-46AD-9774-FD8D7733077C}">
      <dgm:prSet/>
      <dgm:spPr/>
      <dgm:t>
        <a:bodyPr/>
        <a:lstStyle/>
        <a:p>
          <a:pPr algn="ctr"/>
          <a:endParaRPr lang="en-US"/>
        </a:p>
      </dgm:t>
    </dgm:pt>
    <dgm:pt modelId="{31655D4F-622C-483D-9997-27C1F0D40434}" type="sibTrans" cxnId="{9EEAA8E4-F958-46AD-9774-FD8D7733077C}">
      <dgm:prSet/>
      <dgm:spPr/>
      <dgm:t>
        <a:bodyPr/>
        <a:lstStyle/>
        <a:p>
          <a:pPr algn="ctr"/>
          <a:endParaRPr lang="en-US"/>
        </a:p>
      </dgm:t>
    </dgm:pt>
    <dgm:pt modelId="{2A9EC66C-0C39-4453-8B35-D418EBF56D28}">
      <dgm:prSet phldrT="[Text]"/>
      <dgm:spPr/>
      <dgm:t>
        <a:bodyPr/>
        <a:lstStyle/>
        <a:p>
          <a:pPr algn="ctr"/>
          <a:r>
            <a:rPr lang="id-ID" dirty="0" smtClean="0"/>
            <a:t>Pantay </a:t>
          </a:r>
          <a:endParaRPr lang="en-US" dirty="0"/>
        </a:p>
      </dgm:t>
    </dgm:pt>
    <dgm:pt modelId="{9FCBDA3B-1F66-46B0-B636-A5562E47CB15}" type="parTrans" cxnId="{BED3D6FF-B017-498D-B2AC-4AE057B164FE}">
      <dgm:prSet/>
      <dgm:spPr/>
      <dgm:t>
        <a:bodyPr/>
        <a:lstStyle/>
        <a:p>
          <a:pPr algn="ctr"/>
          <a:endParaRPr lang="en-US"/>
        </a:p>
      </dgm:t>
    </dgm:pt>
    <dgm:pt modelId="{9697DEAC-5C58-4C6E-B8E8-F38C3F472FD3}" type="sibTrans" cxnId="{BED3D6FF-B017-498D-B2AC-4AE057B164FE}">
      <dgm:prSet/>
      <dgm:spPr/>
      <dgm:t>
        <a:bodyPr/>
        <a:lstStyle/>
        <a:p>
          <a:pPr algn="ctr"/>
          <a:endParaRPr lang="en-US"/>
        </a:p>
      </dgm:t>
    </dgm:pt>
    <dgm:pt modelId="{4A830B10-01E6-41C9-9613-B4252650CF33}">
      <dgm:prSet phldrT="[Text]"/>
      <dgm:spPr/>
      <dgm:t>
        <a:bodyPr/>
        <a:lstStyle/>
        <a:p>
          <a:pPr algn="ctr"/>
          <a:r>
            <a:rPr lang="id-ID" dirty="0" smtClean="0"/>
            <a:t>Pandai </a:t>
          </a:r>
          <a:endParaRPr lang="en-US" dirty="0"/>
        </a:p>
      </dgm:t>
    </dgm:pt>
    <dgm:pt modelId="{635E9C7B-E38A-481C-8CA4-889CF29DE491}" type="parTrans" cxnId="{8AFF3306-EBD0-4ED1-899F-E6441F292C41}">
      <dgm:prSet/>
      <dgm:spPr/>
      <dgm:t>
        <a:bodyPr/>
        <a:lstStyle/>
        <a:p>
          <a:pPr algn="ctr"/>
          <a:endParaRPr lang="en-US"/>
        </a:p>
      </dgm:t>
    </dgm:pt>
    <dgm:pt modelId="{627E3E69-1B3A-40DE-900A-F9DB1AF1D1A9}" type="sibTrans" cxnId="{8AFF3306-EBD0-4ED1-899F-E6441F292C41}">
      <dgm:prSet/>
      <dgm:spPr/>
      <dgm:t>
        <a:bodyPr/>
        <a:lstStyle/>
        <a:p>
          <a:pPr algn="ctr"/>
          <a:endParaRPr lang="en-US"/>
        </a:p>
      </dgm:t>
    </dgm:pt>
    <dgm:pt modelId="{6A98938B-DA19-4A67-BAF6-A789BEEC10A7}">
      <dgm:prSet phldrT="[Text]"/>
      <dgm:spPr/>
      <dgm:t>
        <a:bodyPr/>
        <a:lstStyle/>
        <a:p>
          <a:pPr algn="ctr"/>
          <a:r>
            <a:rPr lang="id-ID" dirty="0" smtClean="0"/>
            <a:t>panday</a:t>
          </a:r>
          <a:endParaRPr lang="en-US" dirty="0"/>
        </a:p>
      </dgm:t>
    </dgm:pt>
    <dgm:pt modelId="{4BB1548F-24B0-4D2F-B3E3-5BB3512052ED}" type="parTrans" cxnId="{251E6849-8D4B-4AE5-BD9A-87616DA91889}">
      <dgm:prSet/>
      <dgm:spPr/>
      <dgm:t>
        <a:bodyPr/>
        <a:lstStyle/>
        <a:p>
          <a:pPr algn="ctr"/>
          <a:endParaRPr lang="en-US"/>
        </a:p>
      </dgm:t>
    </dgm:pt>
    <dgm:pt modelId="{E1AE27F9-078C-4187-9979-58852A515E87}" type="sibTrans" cxnId="{251E6849-8D4B-4AE5-BD9A-87616DA91889}">
      <dgm:prSet/>
      <dgm:spPr/>
      <dgm:t>
        <a:bodyPr/>
        <a:lstStyle/>
        <a:p>
          <a:pPr algn="ctr"/>
          <a:endParaRPr lang="en-US"/>
        </a:p>
      </dgm:t>
    </dgm:pt>
    <dgm:pt modelId="{FE42950E-6EB2-4657-9448-978EFFC1E68B}">
      <dgm:prSet phldrT="[Text]"/>
      <dgm:spPr/>
      <dgm:t>
        <a:bodyPr/>
        <a:lstStyle/>
        <a:p>
          <a:pPr algn="ctr"/>
          <a:r>
            <a:rPr lang="id-ID" dirty="0" smtClean="0"/>
            <a:t>Kacaw</a:t>
          </a:r>
          <a:endParaRPr lang="en-US" dirty="0"/>
        </a:p>
      </dgm:t>
    </dgm:pt>
    <dgm:pt modelId="{D585C2E5-5C13-4305-85BF-490DE19B2F67}" type="parTrans" cxnId="{E0BF430D-A424-4A50-8316-E044CA15FDB7}">
      <dgm:prSet/>
      <dgm:spPr/>
      <dgm:t>
        <a:bodyPr/>
        <a:lstStyle/>
        <a:p>
          <a:pPr algn="ctr"/>
          <a:endParaRPr lang="en-US"/>
        </a:p>
      </dgm:t>
    </dgm:pt>
    <dgm:pt modelId="{4ABE152F-C6CB-4290-9353-EC8DC8F9A5A0}" type="sibTrans" cxnId="{E0BF430D-A424-4A50-8316-E044CA15FDB7}">
      <dgm:prSet/>
      <dgm:spPr/>
      <dgm:t>
        <a:bodyPr/>
        <a:lstStyle/>
        <a:p>
          <a:pPr algn="ctr"/>
          <a:endParaRPr lang="en-US"/>
        </a:p>
      </dgm:t>
    </dgm:pt>
    <dgm:pt modelId="{16F69C9D-05FF-4849-BDBA-F3739AAF9754}">
      <dgm:prSet phldrT="[Text]"/>
      <dgm:spPr/>
      <dgm:t>
        <a:bodyPr/>
        <a:lstStyle/>
        <a:p>
          <a:pPr algn="ctr"/>
          <a:r>
            <a:rPr lang="id-ID" dirty="0" smtClean="0"/>
            <a:t>Kerbau </a:t>
          </a:r>
          <a:endParaRPr lang="en-US" dirty="0"/>
        </a:p>
      </dgm:t>
    </dgm:pt>
    <dgm:pt modelId="{BD6345C9-79FE-4322-AB5E-0590076DCA93}" type="parTrans" cxnId="{99F0DDD4-C302-45CB-96E8-D2A64B14B4F0}">
      <dgm:prSet/>
      <dgm:spPr/>
      <dgm:t>
        <a:bodyPr/>
        <a:lstStyle/>
        <a:p>
          <a:pPr algn="ctr"/>
          <a:endParaRPr lang="en-US"/>
        </a:p>
      </dgm:t>
    </dgm:pt>
    <dgm:pt modelId="{090D451F-3F6E-46BA-A371-59831B2D235D}" type="sibTrans" cxnId="{99F0DDD4-C302-45CB-96E8-D2A64B14B4F0}">
      <dgm:prSet/>
      <dgm:spPr/>
      <dgm:t>
        <a:bodyPr/>
        <a:lstStyle/>
        <a:p>
          <a:pPr algn="ctr"/>
          <a:endParaRPr lang="en-US"/>
        </a:p>
      </dgm:t>
    </dgm:pt>
    <dgm:pt modelId="{0BA5A753-6687-45CE-A6A3-4E5A2C5D6F19}">
      <dgm:prSet phldrT="[Text]"/>
      <dgm:spPr/>
      <dgm:t>
        <a:bodyPr/>
        <a:lstStyle/>
        <a:p>
          <a:pPr algn="ctr"/>
          <a:r>
            <a:rPr lang="id-ID" dirty="0" smtClean="0"/>
            <a:t>Kerbaw </a:t>
          </a:r>
          <a:endParaRPr lang="en-US" dirty="0"/>
        </a:p>
      </dgm:t>
    </dgm:pt>
    <dgm:pt modelId="{2ED6D235-C2DA-4C41-A71E-A8649BE5455B}" type="parTrans" cxnId="{AD58AEDE-BC13-4FAA-BFE8-636AEABA322E}">
      <dgm:prSet/>
      <dgm:spPr/>
      <dgm:t>
        <a:bodyPr/>
        <a:lstStyle/>
        <a:p>
          <a:pPr algn="ctr"/>
          <a:endParaRPr lang="en-US"/>
        </a:p>
      </dgm:t>
    </dgm:pt>
    <dgm:pt modelId="{B9610E49-0DDF-4641-88B9-95AEDB292AF0}" type="sibTrans" cxnId="{AD58AEDE-BC13-4FAA-BFE8-636AEABA322E}">
      <dgm:prSet/>
      <dgm:spPr/>
      <dgm:t>
        <a:bodyPr/>
        <a:lstStyle/>
        <a:p>
          <a:pPr algn="ctr"/>
          <a:endParaRPr lang="en-US"/>
        </a:p>
      </dgm:t>
    </dgm:pt>
    <dgm:pt modelId="{B5A4BF16-05FC-4E07-90D7-AA1DBB3F64DA}">
      <dgm:prSet phldrT="[Text]"/>
      <dgm:spPr/>
      <dgm:t>
        <a:bodyPr/>
        <a:lstStyle/>
        <a:p>
          <a:pPr algn="ctr"/>
          <a:r>
            <a:rPr lang="id-ID" dirty="0" smtClean="0"/>
            <a:t>Silau </a:t>
          </a:r>
          <a:endParaRPr lang="en-US" dirty="0"/>
        </a:p>
      </dgm:t>
    </dgm:pt>
    <dgm:pt modelId="{9187FE01-F54F-4489-B2B5-05A46E6B0C33}" type="parTrans" cxnId="{55DFA00C-FF4D-448E-9A2C-7F38A0947950}">
      <dgm:prSet/>
      <dgm:spPr/>
      <dgm:t>
        <a:bodyPr/>
        <a:lstStyle/>
        <a:p>
          <a:pPr algn="ctr"/>
          <a:endParaRPr lang="en-US"/>
        </a:p>
      </dgm:t>
    </dgm:pt>
    <dgm:pt modelId="{9C6AE8C2-A48E-4950-8B21-7D13C50D64AB}" type="sibTrans" cxnId="{55DFA00C-FF4D-448E-9A2C-7F38A0947950}">
      <dgm:prSet/>
      <dgm:spPr/>
      <dgm:t>
        <a:bodyPr/>
        <a:lstStyle/>
        <a:p>
          <a:pPr algn="ctr"/>
          <a:endParaRPr lang="en-US"/>
        </a:p>
      </dgm:t>
    </dgm:pt>
    <dgm:pt modelId="{410908C9-1575-4744-A67C-C93A869F4DF5}">
      <dgm:prSet phldrT="[Text]"/>
      <dgm:spPr/>
      <dgm:t>
        <a:bodyPr/>
        <a:lstStyle/>
        <a:p>
          <a:pPr algn="ctr"/>
          <a:r>
            <a:rPr lang="id-ID" dirty="0" smtClean="0"/>
            <a:t>silaw</a:t>
          </a:r>
          <a:endParaRPr lang="en-US" dirty="0"/>
        </a:p>
      </dgm:t>
    </dgm:pt>
    <dgm:pt modelId="{C88C4D59-FC8B-4B1D-B42E-E2EF5AFE2937}" type="parTrans" cxnId="{E2ECEEDC-036E-4C6F-9942-166164815A67}">
      <dgm:prSet/>
      <dgm:spPr/>
      <dgm:t>
        <a:bodyPr/>
        <a:lstStyle/>
        <a:p>
          <a:pPr algn="ctr"/>
          <a:endParaRPr lang="en-US"/>
        </a:p>
      </dgm:t>
    </dgm:pt>
    <dgm:pt modelId="{2D6EAA9E-1251-45DF-AB7D-D3083FC76F50}" type="sibTrans" cxnId="{E2ECEEDC-036E-4C6F-9942-166164815A67}">
      <dgm:prSet/>
      <dgm:spPr/>
      <dgm:t>
        <a:bodyPr/>
        <a:lstStyle/>
        <a:p>
          <a:pPr algn="ctr"/>
          <a:endParaRPr lang="en-US"/>
        </a:p>
      </dgm:t>
    </dgm:pt>
    <dgm:pt modelId="{D2FA44DE-2414-42EA-9568-55BADD91E65C}">
      <dgm:prSet phldrT="[Text]"/>
      <dgm:spPr/>
      <dgm:t>
        <a:bodyPr/>
        <a:lstStyle/>
        <a:p>
          <a:pPr algn="ctr"/>
          <a:r>
            <a:rPr lang="id-ID" dirty="0" smtClean="0"/>
            <a:t>Boikot </a:t>
          </a:r>
          <a:endParaRPr lang="en-US" dirty="0"/>
        </a:p>
      </dgm:t>
    </dgm:pt>
    <dgm:pt modelId="{5E57BC7C-0747-46A7-836A-FDCAC90CE821}" type="parTrans" cxnId="{5E631D28-3E1C-42D4-BECD-8C9D2A8A4126}">
      <dgm:prSet/>
      <dgm:spPr/>
      <dgm:t>
        <a:bodyPr/>
        <a:lstStyle/>
        <a:p>
          <a:pPr algn="ctr"/>
          <a:endParaRPr lang="en-US"/>
        </a:p>
      </dgm:t>
    </dgm:pt>
    <dgm:pt modelId="{3477929B-493A-4FAC-94C6-503A95BABA7C}" type="sibTrans" cxnId="{5E631D28-3E1C-42D4-BECD-8C9D2A8A4126}">
      <dgm:prSet/>
      <dgm:spPr/>
      <dgm:t>
        <a:bodyPr/>
        <a:lstStyle/>
        <a:p>
          <a:pPr algn="ctr"/>
          <a:endParaRPr lang="en-US"/>
        </a:p>
      </dgm:t>
    </dgm:pt>
    <dgm:pt modelId="{9C04561F-25A5-4EDC-8487-9C23F2BB45F0}">
      <dgm:prSet phldrT="[Text]"/>
      <dgm:spPr/>
      <dgm:t>
        <a:bodyPr/>
        <a:lstStyle/>
        <a:p>
          <a:pPr algn="ctr"/>
          <a:r>
            <a:rPr lang="id-ID" dirty="0" smtClean="0"/>
            <a:t>Boykot </a:t>
          </a:r>
          <a:endParaRPr lang="en-US" dirty="0"/>
        </a:p>
      </dgm:t>
    </dgm:pt>
    <dgm:pt modelId="{BB026D13-9AA2-4F3C-9DCF-08F19BACBF7F}" type="parTrans" cxnId="{C97067C4-807F-4610-9425-721CA6E63752}">
      <dgm:prSet/>
      <dgm:spPr/>
      <dgm:t>
        <a:bodyPr/>
        <a:lstStyle/>
        <a:p>
          <a:pPr algn="ctr"/>
          <a:endParaRPr lang="en-US"/>
        </a:p>
      </dgm:t>
    </dgm:pt>
    <dgm:pt modelId="{0F0B4C15-765F-498B-A5E9-4489F0E3A33B}" type="sibTrans" cxnId="{C97067C4-807F-4610-9425-721CA6E63752}">
      <dgm:prSet/>
      <dgm:spPr/>
      <dgm:t>
        <a:bodyPr/>
        <a:lstStyle/>
        <a:p>
          <a:pPr algn="ctr"/>
          <a:endParaRPr lang="en-US"/>
        </a:p>
      </dgm:t>
    </dgm:pt>
    <dgm:pt modelId="{1ECC5B7B-6909-49E1-9827-B3DB1BAE9FED}">
      <dgm:prSet phldrT="[Text]"/>
      <dgm:spPr/>
      <dgm:t>
        <a:bodyPr/>
        <a:lstStyle/>
        <a:p>
          <a:pPr algn="ctr"/>
          <a:r>
            <a:rPr lang="id-ID" dirty="0" smtClean="0"/>
            <a:t>Sepoi </a:t>
          </a:r>
          <a:endParaRPr lang="en-US" dirty="0"/>
        </a:p>
      </dgm:t>
    </dgm:pt>
    <dgm:pt modelId="{A143B73C-ACED-4010-84F9-BFD875B64F48}" type="parTrans" cxnId="{08F8A87C-2AE3-4C23-8307-0176A1F90D8E}">
      <dgm:prSet/>
      <dgm:spPr/>
      <dgm:t>
        <a:bodyPr/>
        <a:lstStyle/>
        <a:p>
          <a:pPr algn="ctr"/>
          <a:endParaRPr lang="en-US"/>
        </a:p>
      </dgm:t>
    </dgm:pt>
    <dgm:pt modelId="{13F505C4-9F2E-44D0-9E85-6BCE67DEE9B9}" type="sibTrans" cxnId="{08F8A87C-2AE3-4C23-8307-0176A1F90D8E}">
      <dgm:prSet/>
      <dgm:spPr/>
      <dgm:t>
        <a:bodyPr/>
        <a:lstStyle/>
        <a:p>
          <a:pPr algn="ctr"/>
          <a:endParaRPr lang="en-US"/>
        </a:p>
      </dgm:t>
    </dgm:pt>
    <dgm:pt modelId="{A1F8ABBF-C20F-4542-AE5F-7D0B2DD1EC43}">
      <dgm:prSet phldrT="[Text]"/>
      <dgm:spPr/>
      <dgm:t>
        <a:bodyPr/>
        <a:lstStyle/>
        <a:p>
          <a:pPr algn="ctr"/>
          <a:r>
            <a:rPr lang="id-ID" dirty="0" smtClean="0"/>
            <a:t>Sepoy</a:t>
          </a:r>
          <a:endParaRPr lang="en-US" dirty="0"/>
        </a:p>
      </dgm:t>
    </dgm:pt>
    <dgm:pt modelId="{F4A5902E-EE99-4335-B240-94647D8D43DD}" type="parTrans" cxnId="{7204F436-71C0-4F0A-8848-F21880F8CBE9}">
      <dgm:prSet/>
      <dgm:spPr/>
      <dgm:t>
        <a:bodyPr/>
        <a:lstStyle/>
        <a:p>
          <a:pPr algn="ctr"/>
          <a:endParaRPr lang="en-US"/>
        </a:p>
      </dgm:t>
    </dgm:pt>
    <dgm:pt modelId="{B513CBE7-A96B-495F-B92B-790AF7367374}" type="sibTrans" cxnId="{7204F436-71C0-4F0A-8848-F21880F8CBE9}">
      <dgm:prSet/>
      <dgm:spPr/>
      <dgm:t>
        <a:bodyPr/>
        <a:lstStyle/>
        <a:p>
          <a:pPr algn="ctr"/>
          <a:endParaRPr lang="en-US"/>
        </a:p>
      </dgm:t>
    </dgm:pt>
    <dgm:pt modelId="{675C74CB-2A40-4259-B7BB-99C67977B546}">
      <dgm:prSet phldrT="[Text]"/>
      <dgm:spPr/>
      <dgm:t>
        <a:bodyPr/>
        <a:lstStyle/>
        <a:p>
          <a:pPr algn="ctr"/>
          <a:r>
            <a:rPr lang="id-ID" dirty="0" smtClean="0"/>
            <a:t>Toilet</a:t>
          </a:r>
          <a:endParaRPr lang="en-US" dirty="0"/>
        </a:p>
      </dgm:t>
    </dgm:pt>
    <dgm:pt modelId="{673BAFD8-FAF0-46A5-814B-FCCFB35EF3E5}" type="parTrans" cxnId="{12B30976-A4F3-4900-89DF-CCFBA1AB8D8E}">
      <dgm:prSet/>
      <dgm:spPr/>
      <dgm:t>
        <a:bodyPr/>
        <a:lstStyle/>
        <a:p>
          <a:pPr algn="ctr"/>
          <a:endParaRPr lang="en-US"/>
        </a:p>
      </dgm:t>
    </dgm:pt>
    <dgm:pt modelId="{46CFD4B8-8859-42DA-B84A-BE0396ACDD13}" type="sibTrans" cxnId="{12B30976-A4F3-4900-89DF-CCFBA1AB8D8E}">
      <dgm:prSet/>
      <dgm:spPr/>
      <dgm:t>
        <a:bodyPr/>
        <a:lstStyle/>
        <a:p>
          <a:pPr algn="ctr"/>
          <a:endParaRPr lang="en-US"/>
        </a:p>
      </dgm:t>
    </dgm:pt>
    <dgm:pt modelId="{6EF8A87B-6342-4335-B3FC-EF7D6B99E60B}">
      <dgm:prSet phldrT="[Text]"/>
      <dgm:spPr/>
      <dgm:t>
        <a:bodyPr/>
        <a:lstStyle/>
        <a:p>
          <a:pPr algn="ctr"/>
          <a:r>
            <a:rPr lang="id-ID" dirty="0" smtClean="0"/>
            <a:t>Toylet </a:t>
          </a:r>
          <a:endParaRPr lang="en-US" dirty="0"/>
        </a:p>
      </dgm:t>
    </dgm:pt>
    <dgm:pt modelId="{97720965-9B34-4803-97E8-01E7DEFBB375}" type="parTrans" cxnId="{AC6736AA-677E-441F-8646-44591442E0AC}">
      <dgm:prSet/>
      <dgm:spPr/>
      <dgm:t>
        <a:bodyPr/>
        <a:lstStyle/>
        <a:p>
          <a:pPr algn="ctr"/>
          <a:endParaRPr lang="en-US"/>
        </a:p>
      </dgm:t>
    </dgm:pt>
    <dgm:pt modelId="{93ACDE9F-BD22-459A-AB95-94F25DFD193B}" type="sibTrans" cxnId="{AC6736AA-677E-441F-8646-44591442E0AC}">
      <dgm:prSet/>
      <dgm:spPr/>
      <dgm:t>
        <a:bodyPr/>
        <a:lstStyle/>
        <a:p>
          <a:pPr algn="ctr"/>
          <a:endParaRPr lang="en-US"/>
        </a:p>
      </dgm:t>
    </dgm:pt>
    <dgm:pt modelId="{ED1BE003-0DA1-422A-AF9D-5E7C53D31BF2}" type="pres">
      <dgm:prSet presAssocID="{C449D1CC-7244-4B15-B36D-14391744FD93}" presName="diagram" presStyleCnt="0">
        <dgm:presLayoutVars>
          <dgm:chPref val="1"/>
          <dgm:dir/>
          <dgm:animOne val="branch"/>
          <dgm:animLvl val="lvl"/>
          <dgm:resizeHandles val="exact"/>
        </dgm:presLayoutVars>
      </dgm:prSet>
      <dgm:spPr/>
      <dgm:t>
        <a:bodyPr/>
        <a:lstStyle/>
        <a:p>
          <a:endParaRPr lang="en-US"/>
        </a:p>
      </dgm:t>
    </dgm:pt>
    <dgm:pt modelId="{610469C1-899C-4597-B659-EC449C663C6D}" type="pres">
      <dgm:prSet presAssocID="{17AB9A1D-0A73-4E6C-B1E2-AE72E3509D73}" presName="root1" presStyleCnt="0"/>
      <dgm:spPr/>
    </dgm:pt>
    <dgm:pt modelId="{A1202638-C1B9-41D3-A061-32E155B6C203}" type="pres">
      <dgm:prSet presAssocID="{17AB9A1D-0A73-4E6C-B1E2-AE72E3509D73}" presName="LevelOneTextNode" presStyleLbl="node0" presStyleIdx="0" presStyleCnt="1" custLinFactX="-5786" custLinFactNeighborX="-100000" custLinFactNeighborY="-3693">
        <dgm:presLayoutVars>
          <dgm:chPref val="3"/>
        </dgm:presLayoutVars>
      </dgm:prSet>
      <dgm:spPr/>
      <dgm:t>
        <a:bodyPr/>
        <a:lstStyle/>
        <a:p>
          <a:endParaRPr lang="en-US"/>
        </a:p>
      </dgm:t>
    </dgm:pt>
    <dgm:pt modelId="{D0F2DB50-7673-4334-8C17-8B8804355BF1}" type="pres">
      <dgm:prSet presAssocID="{17AB9A1D-0A73-4E6C-B1E2-AE72E3509D73}" presName="level2hierChild" presStyleCnt="0"/>
      <dgm:spPr/>
    </dgm:pt>
    <dgm:pt modelId="{C9CFEA42-09D4-4E71-830C-F0945BC1F19E}" type="pres">
      <dgm:prSet presAssocID="{0056CC3C-9F2C-426F-9990-8FD66ECAE6AA}" presName="conn2-1" presStyleLbl="parChTrans1D2" presStyleIdx="0" presStyleCnt="3"/>
      <dgm:spPr/>
      <dgm:t>
        <a:bodyPr/>
        <a:lstStyle/>
        <a:p>
          <a:endParaRPr lang="en-US"/>
        </a:p>
      </dgm:t>
    </dgm:pt>
    <dgm:pt modelId="{1F73D7B9-266C-4E2B-81B0-3C3310B5452A}" type="pres">
      <dgm:prSet presAssocID="{0056CC3C-9F2C-426F-9990-8FD66ECAE6AA}" presName="connTx" presStyleLbl="parChTrans1D2" presStyleIdx="0" presStyleCnt="3"/>
      <dgm:spPr/>
      <dgm:t>
        <a:bodyPr/>
        <a:lstStyle/>
        <a:p>
          <a:endParaRPr lang="en-US"/>
        </a:p>
      </dgm:t>
    </dgm:pt>
    <dgm:pt modelId="{3F708A74-DB25-4358-9CC9-D42E2AEB7783}" type="pres">
      <dgm:prSet presAssocID="{6A6FDDE1-C346-4075-8154-48E07AED7010}" presName="root2" presStyleCnt="0"/>
      <dgm:spPr/>
    </dgm:pt>
    <dgm:pt modelId="{63AED07F-BA17-4362-A8AF-6F545A82552F}" type="pres">
      <dgm:prSet presAssocID="{6A6FDDE1-C346-4075-8154-48E07AED7010}" presName="LevelTwoTextNode" presStyleLbl="node2" presStyleIdx="0" presStyleCnt="3" custLinFactNeighborX="-57859" custLinFactNeighborY="5723">
        <dgm:presLayoutVars>
          <dgm:chPref val="3"/>
        </dgm:presLayoutVars>
      </dgm:prSet>
      <dgm:spPr/>
      <dgm:t>
        <a:bodyPr/>
        <a:lstStyle/>
        <a:p>
          <a:endParaRPr lang="en-US"/>
        </a:p>
      </dgm:t>
    </dgm:pt>
    <dgm:pt modelId="{D868C758-8274-4192-8984-6EBD20B2B24D}" type="pres">
      <dgm:prSet presAssocID="{6A6FDDE1-C346-4075-8154-48E07AED7010}" presName="level3hierChild" presStyleCnt="0"/>
      <dgm:spPr/>
    </dgm:pt>
    <dgm:pt modelId="{78BE084A-7152-45E9-99A0-0BD13D486526}" type="pres">
      <dgm:prSet presAssocID="{31784F77-A0E9-4A6C-AC90-3862DF20B188}" presName="conn2-1" presStyleLbl="parChTrans1D3" presStyleIdx="0" presStyleCnt="9"/>
      <dgm:spPr/>
      <dgm:t>
        <a:bodyPr/>
        <a:lstStyle/>
        <a:p>
          <a:endParaRPr lang="en-US"/>
        </a:p>
      </dgm:t>
    </dgm:pt>
    <dgm:pt modelId="{DAE9EFBF-4573-4148-847F-F004E325C984}" type="pres">
      <dgm:prSet presAssocID="{31784F77-A0E9-4A6C-AC90-3862DF20B188}" presName="connTx" presStyleLbl="parChTrans1D3" presStyleIdx="0" presStyleCnt="9"/>
      <dgm:spPr/>
      <dgm:t>
        <a:bodyPr/>
        <a:lstStyle/>
        <a:p>
          <a:endParaRPr lang="en-US"/>
        </a:p>
      </dgm:t>
    </dgm:pt>
    <dgm:pt modelId="{15FA0BC8-5B46-4140-8AB8-DFF5A1F18039}" type="pres">
      <dgm:prSet presAssocID="{53E6333B-1FE3-4C21-A8B3-C5EFA8481AED}" presName="root2" presStyleCnt="0"/>
      <dgm:spPr/>
    </dgm:pt>
    <dgm:pt modelId="{1D91E4B9-5341-42BD-8DF8-3802E9617B04}" type="pres">
      <dgm:prSet presAssocID="{53E6333B-1FE3-4C21-A8B3-C5EFA8481AED}" presName="LevelTwoTextNode" presStyleLbl="node3" presStyleIdx="0" presStyleCnt="9">
        <dgm:presLayoutVars>
          <dgm:chPref val="3"/>
        </dgm:presLayoutVars>
      </dgm:prSet>
      <dgm:spPr/>
      <dgm:t>
        <a:bodyPr/>
        <a:lstStyle/>
        <a:p>
          <a:endParaRPr lang="en-US"/>
        </a:p>
      </dgm:t>
    </dgm:pt>
    <dgm:pt modelId="{AF73E064-3A4F-4055-BC42-EFC8EC157711}" type="pres">
      <dgm:prSet presAssocID="{53E6333B-1FE3-4C21-A8B3-C5EFA8481AED}" presName="level3hierChild" presStyleCnt="0"/>
      <dgm:spPr/>
    </dgm:pt>
    <dgm:pt modelId="{1C9C4384-DD22-4713-9E68-34830D52084D}" type="pres">
      <dgm:prSet presAssocID="{CDC73FCC-BB11-4150-BC25-81D61FD21403}" presName="conn2-1" presStyleLbl="parChTrans1D4" presStyleIdx="0" presStyleCnt="9"/>
      <dgm:spPr/>
      <dgm:t>
        <a:bodyPr/>
        <a:lstStyle/>
        <a:p>
          <a:endParaRPr lang="en-US"/>
        </a:p>
      </dgm:t>
    </dgm:pt>
    <dgm:pt modelId="{50EF5C42-F7D1-4EDA-8805-83CEE1F09153}" type="pres">
      <dgm:prSet presAssocID="{CDC73FCC-BB11-4150-BC25-81D61FD21403}" presName="connTx" presStyleLbl="parChTrans1D4" presStyleIdx="0" presStyleCnt="9"/>
      <dgm:spPr/>
      <dgm:t>
        <a:bodyPr/>
        <a:lstStyle/>
        <a:p>
          <a:endParaRPr lang="en-US"/>
        </a:p>
      </dgm:t>
    </dgm:pt>
    <dgm:pt modelId="{6D008868-7035-4208-8C78-6E2D3C835FB1}" type="pres">
      <dgm:prSet presAssocID="{3840BFFE-14BD-44AF-8786-DAE99E9C4479}" presName="root2" presStyleCnt="0"/>
      <dgm:spPr/>
    </dgm:pt>
    <dgm:pt modelId="{3A7D258B-6DDB-4D21-8198-D8A4EBAA6F33}" type="pres">
      <dgm:prSet presAssocID="{3840BFFE-14BD-44AF-8786-DAE99E9C4479}" presName="LevelTwoTextNode" presStyleLbl="node4" presStyleIdx="0" presStyleCnt="9" custLinFactNeighborX="64841" custLinFactNeighborY="-87">
        <dgm:presLayoutVars>
          <dgm:chPref val="3"/>
        </dgm:presLayoutVars>
      </dgm:prSet>
      <dgm:spPr/>
      <dgm:t>
        <a:bodyPr/>
        <a:lstStyle/>
        <a:p>
          <a:endParaRPr lang="en-US"/>
        </a:p>
      </dgm:t>
    </dgm:pt>
    <dgm:pt modelId="{F47296DA-032F-4E09-8079-33952D13E788}" type="pres">
      <dgm:prSet presAssocID="{3840BFFE-14BD-44AF-8786-DAE99E9C4479}" presName="level3hierChild" presStyleCnt="0"/>
      <dgm:spPr/>
    </dgm:pt>
    <dgm:pt modelId="{6D9FE458-7E83-4BE7-857F-595ED110E19F}" type="pres">
      <dgm:prSet presAssocID="{8022BF23-3FF5-42E6-9F0A-1729F4C41B04}" presName="conn2-1" presStyleLbl="parChTrans1D3" presStyleIdx="1" presStyleCnt="9"/>
      <dgm:spPr/>
      <dgm:t>
        <a:bodyPr/>
        <a:lstStyle/>
        <a:p>
          <a:endParaRPr lang="en-US"/>
        </a:p>
      </dgm:t>
    </dgm:pt>
    <dgm:pt modelId="{8A75A08D-23DF-43B6-9850-3D948E10829D}" type="pres">
      <dgm:prSet presAssocID="{8022BF23-3FF5-42E6-9F0A-1729F4C41B04}" presName="connTx" presStyleLbl="parChTrans1D3" presStyleIdx="1" presStyleCnt="9"/>
      <dgm:spPr/>
      <dgm:t>
        <a:bodyPr/>
        <a:lstStyle/>
        <a:p>
          <a:endParaRPr lang="en-US"/>
        </a:p>
      </dgm:t>
    </dgm:pt>
    <dgm:pt modelId="{1949320E-CFA2-432D-82F8-B2E9BE1B985B}" type="pres">
      <dgm:prSet presAssocID="{E515BF29-AE59-485E-89E8-FFBAEDF6403F}" presName="root2" presStyleCnt="0"/>
      <dgm:spPr/>
    </dgm:pt>
    <dgm:pt modelId="{23AFC421-E196-4268-9DFE-B65BC1FC09BF}" type="pres">
      <dgm:prSet presAssocID="{E515BF29-AE59-485E-89E8-FFBAEDF6403F}" presName="LevelTwoTextNode" presStyleLbl="node3" presStyleIdx="1" presStyleCnt="9">
        <dgm:presLayoutVars>
          <dgm:chPref val="3"/>
        </dgm:presLayoutVars>
      </dgm:prSet>
      <dgm:spPr/>
      <dgm:t>
        <a:bodyPr/>
        <a:lstStyle/>
        <a:p>
          <a:endParaRPr lang="en-US"/>
        </a:p>
      </dgm:t>
    </dgm:pt>
    <dgm:pt modelId="{E7E3DBF3-5AB1-46E8-99B3-5B55645BE39C}" type="pres">
      <dgm:prSet presAssocID="{E515BF29-AE59-485E-89E8-FFBAEDF6403F}" presName="level3hierChild" presStyleCnt="0"/>
      <dgm:spPr/>
    </dgm:pt>
    <dgm:pt modelId="{3B8F8BBB-3887-4034-BB89-9226D66B148D}" type="pres">
      <dgm:prSet presAssocID="{9FCBDA3B-1F66-46B0-B636-A5562E47CB15}" presName="conn2-1" presStyleLbl="parChTrans1D4" presStyleIdx="1" presStyleCnt="9"/>
      <dgm:spPr/>
      <dgm:t>
        <a:bodyPr/>
        <a:lstStyle/>
        <a:p>
          <a:endParaRPr lang="en-US"/>
        </a:p>
      </dgm:t>
    </dgm:pt>
    <dgm:pt modelId="{243B52DF-1979-411A-8FBA-93154975D001}" type="pres">
      <dgm:prSet presAssocID="{9FCBDA3B-1F66-46B0-B636-A5562E47CB15}" presName="connTx" presStyleLbl="parChTrans1D4" presStyleIdx="1" presStyleCnt="9"/>
      <dgm:spPr/>
      <dgm:t>
        <a:bodyPr/>
        <a:lstStyle/>
        <a:p>
          <a:endParaRPr lang="en-US"/>
        </a:p>
      </dgm:t>
    </dgm:pt>
    <dgm:pt modelId="{2CCA05DF-187E-4D3F-95D2-EA7019CA910C}" type="pres">
      <dgm:prSet presAssocID="{2A9EC66C-0C39-4453-8B35-D418EBF56D28}" presName="root2" presStyleCnt="0"/>
      <dgm:spPr/>
    </dgm:pt>
    <dgm:pt modelId="{DFF186F8-4A7E-4204-83AC-BFEFF05AF010}" type="pres">
      <dgm:prSet presAssocID="{2A9EC66C-0C39-4453-8B35-D418EBF56D28}" presName="LevelTwoTextNode" presStyleLbl="node4" presStyleIdx="1" presStyleCnt="9" custLinFactNeighborX="64841" custLinFactNeighborY="5723">
        <dgm:presLayoutVars>
          <dgm:chPref val="3"/>
        </dgm:presLayoutVars>
      </dgm:prSet>
      <dgm:spPr/>
      <dgm:t>
        <a:bodyPr/>
        <a:lstStyle/>
        <a:p>
          <a:endParaRPr lang="en-US"/>
        </a:p>
      </dgm:t>
    </dgm:pt>
    <dgm:pt modelId="{7CCC6C53-F54B-4C06-BC60-CD8ED5A26896}" type="pres">
      <dgm:prSet presAssocID="{2A9EC66C-0C39-4453-8B35-D418EBF56D28}" presName="level3hierChild" presStyleCnt="0"/>
      <dgm:spPr/>
    </dgm:pt>
    <dgm:pt modelId="{B7C4A1F6-A4A2-4BA3-800E-917F5C8ED1E7}" type="pres">
      <dgm:prSet presAssocID="{635E9C7B-E38A-481C-8CA4-889CF29DE491}" presName="conn2-1" presStyleLbl="parChTrans1D3" presStyleIdx="2" presStyleCnt="9"/>
      <dgm:spPr/>
      <dgm:t>
        <a:bodyPr/>
        <a:lstStyle/>
        <a:p>
          <a:endParaRPr lang="en-US"/>
        </a:p>
      </dgm:t>
    </dgm:pt>
    <dgm:pt modelId="{7FEE110C-FE9A-4310-AEC0-15E6FFEE0241}" type="pres">
      <dgm:prSet presAssocID="{635E9C7B-E38A-481C-8CA4-889CF29DE491}" presName="connTx" presStyleLbl="parChTrans1D3" presStyleIdx="2" presStyleCnt="9"/>
      <dgm:spPr/>
      <dgm:t>
        <a:bodyPr/>
        <a:lstStyle/>
        <a:p>
          <a:endParaRPr lang="en-US"/>
        </a:p>
      </dgm:t>
    </dgm:pt>
    <dgm:pt modelId="{3891348E-D7DA-4D81-A07E-F3483244B24A}" type="pres">
      <dgm:prSet presAssocID="{4A830B10-01E6-41C9-9613-B4252650CF33}" presName="root2" presStyleCnt="0"/>
      <dgm:spPr/>
    </dgm:pt>
    <dgm:pt modelId="{EF3A7C5B-B07E-4205-A576-4F594AE24EA5}" type="pres">
      <dgm:prSet presAssocID="{4A830B10-01E6-41C9-9613-B4252650CF33}" presName="LevelTwoTextNode" presStyleLbl="node3" presStyleIdx="2" presStyleCnt="9">
        <dgm:presLayoutVars>
          <dgm:chPref val="3"/>
        </dgm:presLayoutVars>
      </dgm:prSet>
      <dgm:spPr/>
      <dgm:t>
        <a:bodyPr/>
        <a:lstStyle/>
        <a:p>
          <a:endParaRPr lang="en-US"/>
        </a:p>
      </dgm:t>
    </dgm:pt>
    <dgm:pt modelId="{F8938B14-95B9-48CF-A447-96A1C5CF3F5B}" type="pres">
      <dgm:prSet presAssocID="{4A830B10-01E6-41C9-9613-B4252650CF33}" presName="level3hierChild" presStyleCnt="0"/>
      <dgm:spPr/>
    </dgm:pt>
    <dgm:pt modelId="{CF2E40E1-81F4-47E0-8FCE-CEB19CCE4584}" type="pres">
      <dgm:prSet presAssocID="{4BB1548F-24B0-4D2F-B3E3-5BB3512052ED}" presName="conn2-1" presStyleLbl="parChTrans1D4" presStyleIdx="2" presStyleCnt="9"/>
      <dgm:spPr/>
      <dgm:t>
        <a:bodyPr/>
        <a:lstStyle/>
        <a:p>
          <a:endParaRPr lang="en-US"/>
        </a:p>
      </dgm:t>
    </dgm:pt>
    <dgm:pt modelId="{6AFA84DE-6FF5-4EFA-82F4-7FD9E473F317}" type="pres">
      <dgm:prSet presAssocID="{4BB1548F-24B0-4D2F-B3E3-5BB3512052ED}" presName="connTx" presStyleLbl="parChTrans1D4" presStyleIdx="2" presStyleCnt="9"/>
      <dgm:spPr/>
      <dgm:t>
        <a:bodyPr/>
        <a:lstStyle/>
        <a:p>
          <a:endParaRPr lang="en-US"/>
        </a:p>
      </dgm:t>
    </dgm:pt>
    <dgm:pt modelId="{F58A8518-3575-4971-BB0C-781815CA0098}" type="pres">
      <dgm:prSet presAssocID="{6A98938B-DA19-4A67-BAF6-A789BEEC10A7}" presName="root2" presStyleCnt="0"/>
      <dgm:spPr/>
    </dgm:pt>
    <dgm:pt modelId="{4CD373A2-124A-48CE-9995-DD8020C38E1F}" type="pres">
      <dgm:prSet presAssocID="{6A98938B-DA19-4A67-BAF6-A789BEEC10A7}" presName="LevelTwoTextNode" presStyleLbl="node4" presStyleIdx="2" presStyleCnt="9" custLinFactNeighborX="64841" custLinFactNeighborY="-1890">
        <dgm:presLayoutVars>
          <dgm:chPref val="3"/>
        </dgm:presLayoutVars>
      </dgm:prSet>
      <dgm:spPr/>
      <dgm:t>
        <a:bodyPr/>
        <a:lstStyle/>
        <a:p>
          <a:endParaRPr lang="en-US"/>
        </a:p>
      </dgm:t>
    </dgm:pt>
    <dgm:pt modelId="{40D6E435-EC0D-4175-8A0D-77AEC37DFF81}" type="pres">
      <dgm:prSet presAssocID="{6A98938B-DA19-4A67-BAF6-A789BEEC10A7}" presName="level3hierChild" presStyleCnt="0"/>
      <dgm:spPr/>
    </dgm:pt>
    <dgm:pt modelId="{17660AEB-A7D4-4661-AD5E-3DC557654B2B}" type="pres">
      <dgm:prSet presAssocID="{6DF2A8BF-DE6A-463D-A31C-81F05EAF9FB9}" presName="conn2-1" presStyleLbl="parChTrans1D2" presStyleIdx="1" presStyleCnt="3"/>
      <dgm:spPr/>
      <dgm:t>
        <a:bodyPr/>
        <a:lstStyle/>
        <a:p>
          <a:endParaRPr lang="en-US"/>
        </a:p>
      </dgm:t>
    </dgm:pt>
    <dgm:pt modelId="{9B40E7F7-F3F0-4F80-954A-5AB507602F07}" type="pres">
      <dgm:prSet presAssocID="{6DF2A8BF-DE6A-463D-A31C-81F05EAF9FB9}" presName="connTx" presStyleLbl="parChTrans1D2" presStyleIdx="1" presStyleCnt="3"/>
      <dgm:spPr/>
      <dgm:t>
        <a:bodyPr/>
        <a:lstStyle/>
        <a:p>
          <a:endParaRPr lang="en-US"/>
        </a:p>
      </dgm:t>
    </dgm:pt>
    <dgm:pt modelId="{5EB1A06E-5195-4F29-9852-2B9DFB5E7446}" type="pres">
      <dgm:prSet presAssocID="{3CF12DF2-B138-4111-95D0-DD0C1EED8DD2}" presName="root2" presStyleCnt="0"/>
      <dgm:spPr/>
    </dgm:pt>
    <dgm:pt modelId="{9A9331B3-B3A7-49BB-9E31-A9D75A17B5B4}" type="pres">
      <dgm:prSet presAssocID="{3CF12DF2-B138-4111-95D0-DD0C1EED8DD2}" presName="LevelTwoTextNode" presStyleLbl="node2" presStyleIdx="1" presStyleCnt="3" custLinFactNeighborX="-57859" custLinFactNeighborY="-3693">
        <dgm:presLayoutVars>
          <dgm:chPref val="3"/>
        </dgm:presLayoutVars>
      </dgm:prSet>
      <dgm:spPr/>
      <dgm:t>
        <a:bodyPr/>
        <a:lstStyle/>
        <a:p>
          <a:endParaRPr lang="en-US"/>
        </a:p>
      </dgm:t>
    </dgm:pt>
    <dgm:pt modelId="{2145C6C1-532D-4C6D-A56A-273290B356C7}" type="pres">
      <dgm:prSet presAssocID="{3CF12DF2-B138-4111-95D0-DD0C1EED8DD2}" presName="level3hierChild" presStyleCnt="0"/>
      <dgm:spPr/>
    </dgm:pt>
    <dgm:pt modelId="{A2C7FA70-4CFE-4EAA-B180-EA1643DA9D07}" type="pres">
      <dgm:prSet presAssocID="{DE6963A5-5DA4-42AE-999A-BE2660CCFC32}" presName="conn2-1" presStyleLbl="parChTrans1D3" presStyleIdx="3" presStyleCnt="9"/>
      <dgm:spPr/>
      <dgm:t>
        <a:bodyPr/>
        <a:lstStyle/>
        <a:p>
          <a:endParaRPr lang="en-US"/>
        </a:p>
      </dgm:t>
    </dgm:pt>
    <dgm:pt modelId="{2D74073E-D53D-41B9-AE25-21AFFBBB87D1}" type="pres">
      <dgm:prSet presAssocID="{DE6963A5-5DA4-42AE-999A-BE2660CCFC32}" presName="connTx" presStyleLbl="parChTrans1D3" presStyleIdx="3" presStyleCnt="9"/>
      <dgm:spPr/>
      <dgm:t>
        <a:bodyPr/>
        <a:lstStyle/>
        <a:p>
          <a:endParaRPr lang="en-US"/>
        </a:p>
      </dgm:t>
    </dgm:pt>
    <dgm:pt modelId="{7A862CA3-31C2-4CF6-A4EC-629BD44F34F1}" type="pres">
      <dgm:prSet presAssocID="{56709594-A829-4CA3-A7F5-A99429EC08B9}" presName="root2" presStyleCnt="0"/>
      <dgm:spPr/>
    </dgm:pt>
    <dgm:pt modelId="{51AFFD99-E3AC-4E55-8A5C-663D3442D7CD}" type="pres">
      <dgm:prSet presAssocID="{56709594-A829-4CA3-A7F5-A99429EC08B9}" presName="LevelTwoTextNode" presStyleLbl="node3" presStyleIdx="3" presStyleCnt="9">
        <dgm:presLayoutVars>
          <dgm:chPref val="3"/>
        </dgm:presLayoutVars>
      </dgm:prSet>
      <dgm:spPr/>
      <dgm:t>
        <a:bodyPr/>
        <a:lstStyle/>
        <a:p>
          <a:endParaRPr lang="en-US"/>
        </a:p>
      </dgm:t>
    </dgm:pt>
    <dgm:pt modelId="{68F67EF0-525F-4A11-B567-1BE2BAA77061}" type="pres">
      <dgm:prSet presAssocID="{56709594-A829-4CA3-A7F5-A99429EC08B9}" presName="level3hierChild" presStyleCnt="0"/>
      <dgm:spPr/>
    </dgm:pt>
    <dgm:pt modelId="{1D25058A-B719-47D7-883B-4218A42772BB}" type="pres">
      <dgm:prSet presAssocID="{D585C2E5-5C13-4305-85BF-490DE19B2F67}" presName="conn2-1" presStyleLbl="parChTrans1D4" presStyleIdx="3" presStyleCnt="9"/>
      <dgm:spPr/>
      <dgm:t>
        <a:bodyPr/>
        <a:lstStyle/>
        <a:p>
          <a:endParaRPr lang="en-US"/>
        </a:p>
      </dgm:t>
    </dgm:pt>
    <dgm:pt modelId="{529011FE-64B6-40F5-B7B2-557587AFE4E5}" type="pres">
      <dgm:prSet presAssocID="{D585C2E5-5C13-4305-85BF-490DE19B2F67}" presName="connTx" presStyleLbl="parChTrans1D4" presStyleIdx="3" presStyleCnt="9"/>
      <dgm:spPr/>
      <dgm:t>
        <a:bodyPr/>
        <a:lstStyle/>
        <a:p>
          <a:endParaRPr lang="en-US"/>
        </a:p>
      </dgm:t>
    </dgm:pt>
    <dgm:pt modelId="{1A43CC73-CCDC-4D44-85C1-9C0CD867CAE3}" type="pres">
      <dgm:prSet presAssocID="{FE42950E-6EB2-4657-9448-978EFFC1E68B}" presName="root2" presStyleCnt="0"/>
      <dgm:spPr/>
    </dgm:pt>
    <dgm:pt modelId="{9E0865B1-C787-4C3B-8B28-A28947D78800}" type="pres">
      <dgm:prSet presAssocID="{FE42950E-6EB2-4657-9448-978EFFC1E68B}" presName="LevelTwoTextNode" presStyleLbl="node4" presStyleIdx="3" presStyleCnt="9" custLinFactNeighborX="64841" custLinFactNeighborY="-9503">
        <dgm:presLayoutVars>
          <dgm:chPref val="3"/>
        </dgm:presLayoutVars>
      </dgm:prSet>
      <dgm:spPr/>
      <dgm:t>
        <a:bodyPr/>
        <a:lstStyle/>
        <a:p>
          <a:endParaRPr lang="en-US"/>
        </a:p>
      </dgm:t>
    </dgm:pt>
    <dgm:pt modelId="{3F1B913B-479B-483F-AAB2-7CCA4882FD5A}" type="pres">
      <dgm:prSet presAssocID="{FE42950E-6EB2-4657-9448-978EFFC1E68B}" presName="level3hierChild" presStyleCnt="0"/>
      <dgm:spPr/>
    </dgm:pt>
    <dgm:pt modelId="{D8966975-E0E9-4A7C-BC10-E8EA267E918F}" type="pres">
      <dgm:prSet presAssocID="{BD6345C9-79FE-4322-AB5E-0590076DCA93}" presName="conn2-1" presStyleLbl="parChTrans1D3" presStyleIdx="4" presStyleCnt="9"/>
      <dgm:spPr/>
      <dgm:t>
        <a:bodyPr/>
        <a:lstStyle/>
        <a:p>
          <a:endParaRPr lang="en-US"/>
        </a:p>
      </dgm:t>
    </dgm:pt>
    <dgm:pt modelId="{B48292BD-0830-4A37-9822-BB0D0B744C10}" type="pres">
      <dgm:prSet presAssocID="{BD6345C9-79FE-4322-AB5E-0590076DCA93}" presName="connTx" presStyleLbl="parChTrans1D3" presStyleIdx="4" presStyleCnt="9"/>
      <dgm:spPr/>
      <dgm:t>
        <a:bodyPr/>
        <a:lstStyle/>
        <a:p>
          <a:endParaRPr lang="en-US"/>
        </a:p>
      </dgm:t>
    </dgm:pt>
    <dgm:pt modelId="{C2F43CCB-636A-4493-8EFA-EEB75FF2C381}" type="pres">
      <dgm:prSet presAssocID="{16F69C9D-05FF-4849-BDBA-F3739AAF9754}" presName="root2" presStyleCnt="0"/>
      <dgm:spPr/>
    </dgm:pt>
    <dgm:pt modelId="{84CAF2BB-1EC4-4C5D-99F8-F72BC69F6424}" type="pres">
      <dgm:prSet presAssocID="{16F69C9D-05FF-4849-BDBA-F3739AAF9754}" presName="LevelTwoTextNode" presStyleLbl="node3" presStyleIdx="4" presStyleCnt="9">
        <dgm:presLayoutVars>
          <dgm:chPref val="3"/>
        </dgm:presLayoutVars>
      </dgm:prSet>
      <dgm:spPr/>
      <dgm:t>
        <a:bodyPr/>
        <a:lstStyle/>
        <a:p>
          <a:endParaRPr lang="en-US"/>
        </a:p>
      </dgm:t>
    </dgm:pt>
    <dgm:pt modelId="{1C0382F9-4017-466D-8A40-2A22CA343E90}" type="pres">
      <dgm:prSet presAssocID="{16F69C9D-05FF-4849-BDBA-F3739AAF9754}" presName="level3hierChild" presStyleCnt="0"/>
      <dgm:spPr/>
    </dgm:pt>
    <dgm:pt modelId="{C1302956-5791-4E7E-BBE2-66549A79A21A}" type="pres">
      <dgm:prSet presAssocID="{2ED6D235-C2DA-4C41-A71E-A8649BE5455B}" presName="conn2-1" presStyleLbl="parChTrans1D4" presStyleIdx="4" presStyleCnt="9"/>
      <dgm:spPr/>
      <dgm:t>
        <a:bodyPr/>
        <a:lstStyle/>
        <a:p>
          <a:endParaRPr lang="en-US"/>
        </a:p>
      </dgm:t>
    </dgm:pt>
    <dgm:pt modelId="{B0D5832D-CDAA-49D8-A54E-C74EE1EDAF6A}" type="pres">
      <dgm:prSet presAssocID="{2ED6D235-C2DA-4C41-A71E-A8649BE5455B}" presName="connTx" presStyleLbl="parChTrans1D4" presStyleIdx="4" presStyleCnt="9"/>
      <dgm:spPr/>
      <dgm:t>
        <a:bodyPr/>
        <a:lstStyle/>
        <a:p>
          <a:endParaRPr lang="en-US"/>
        </a:p>
      </dgm:t>
    </dgm:pt>
    <dgm:pt modelId="{824A5CB6-DFA1-48C7-9C04-B3E19D13CC23}" type="pres">
      <dgm:prSet presAssocID="{0BA5A753-6687-45CE-A6A3-4E5A2C5D6F19}" presName="root2" presStyleCnt="0"/>
      <dgm:spPr/>
    </dgm:pt>
    <dgm:pt modelId="{831229D8-77FB-4CEE-961E-705196D02EF3}" type="pres">
      <dgm:prSet presAssocID="{0BA5A753-6687-45CE-A6A3-4E5A2C5D6F19}" presName="LevelTwoTextNode" presStyleLbl="node4" presStyleIdx="4" presStyleCnt="9" custLinFactNeighborX="64841" custLinFactNeighborY="-3693">
        <dgm:presLayoutVars>
          <dgm:chPref val="3"/>
        </dgm:presLayoutVars>
      </dgm:prSet>
      <dgm:spPr/>
      <dgm:t>
        <a:bodyPr/>
        <a:lstStyle/>
        <a:p>
          <a:endParaRPr lang="en-US"/>
        </a:p>
      </dgm:t>
    </dgm:pt>
    <dgm:pt modelId="{7E73C232-FA99-4B31-AD2B-238B8CD442EC}" type="pres">
      <dgm:prSet presAssocID="{0BA5A753-6687-45CE-A6A3-4E5A2C5D6F19}" presName="level3hierChild" presStyleCnt="0"/>
      <dgm:spPr/>
    </dgm:pt>
    <dgm:pt modelId="{A033C42D-6726-4F0F-B30D-057CE5AEC3E1}" type="pres">
      <dgm:prSet presAssocID="{9187FE01-F54F-4489-B2B5-05A46E6B0C33}" presName="conn2-1" presStyleLbl="parChTrans1D3" presStyleIdx="5" presStyleCnt="9"/>
      <dgm:spPr/>
      <dgm:t>
        <a:bodyPr/>
        <a:lstStyle/>
        <a:p>
          <a:endParaRPr lang="en-US"/>
        </a:p>
      </dgm:t>
    </dgm:pt>
    <dgm:pt modelId="{B5078A53-1F66-43E0-9D78-2B326F4F18DB}" type="pres">
      <dgm:prSet presAssocID="{9187FE01-F54F-4489-B2B5-05A46E6B0C33}" presName="connTx" presStyleLbl="parChTrans1D3" presStyleIdx="5" presStyleCnt="9"/>
      <dgm:spPr/>
      <dgm:t>
        <a:bodyPr/>
        <a:lstStyle/>
        <a:p>
          <a:endParaRPr lang="en-US"/>
        </a:p>
      </dgm:t>
    </dgm:pt>
    <dgm:pt modelId="{5AB4C626-3A5E-46B7-9D19-62DD4B004E51}" type="pres">
      <dgm:prSet presAssocID="{B5A4BF16-05FC-4E07-90D7-AA1DBB3F64DA}" presName="root2" presStyleCnt="0"/>
      <dgm:spPr/>
    </dgm:pt>
    <dgm:pt modelId="{E0CE34E4-43B6-412C-BA06-BB1D9E27BA83}" type="pres">
      <dgm:prSet presAssocID="{B5A4BF16-05FC-4E07-90D7-AA1DBB3F64DA}" presName="LevelTwoTextNode" presStyleLbl="node3" presStyleIdx="5" presStyleCnt="9">
        <dgm:presLayoutVars>
          <dgm:chPref val="3"/>
        </dgm:presLayoutVars>
      </dgm:prSet>
      <dgm:spPr/>
      <dgm:t>
        <a:bodyPr/>
        <a:lstStyle/>
        <a:p>
          <a:endParaRPr lang="en-US"/>
        </a:p>
      </dgm:t>
    </dgm:pt>
    <dgm:pt modelId="{CC2F3038-94DB-484F-8FE3-95341E3A5A62}" type="pres">
      <dgm:prSet presAssocID="{B5A4BF16-05FC-4E07-90D7-AA1DBB3F64DA}" presName="level3hierChild" presStyleCnt="0"/>
      <dgm:spPr/>
    </dgm:pt>
    <dgm:pt modelId="{475FA108-EBE7-4278-97E6-1B8ECA421A80}" type="pres">
      <dgm:prSet presAssocID="{C88C4D59-FC8B-4B1D-B42E-E2EF5AFE2937}" presName="conn2-1" presStyleLbl="parChTrans1D4" presStyleIdx="5" presStyleCnt="9"/>
      <dgm:spPr/>
      <dgm:t>
        <a:bodyPr/>
        <a:lstStyle/>
        <a:p>
          <a:endParaRPr lang="en-US"/>
        </a:p>
      </dgm:t>
    </dgm:pt>
    <dgm:pt modelId="{6DC83321-31E3-4B48-BBA6-516CA1004026}" type="pres">
      <dgm:prSet presAssocID="{C88C4D59-FC8B-4B1D-B42E-E2EF5AFE2937}" presName="connTx" presStyleLbl="parChTrans1D4" presStyleIdx="5" presStyleCnt="9"/>
      <dgm:spPr/>
      <dgm:t>
        <a:bodyPr/>
        <a:lstStyle/>
        <a:p>
          <a:endParaRPr lang="en-US"/>
        </a:p>
      </dgm:t>
    </dgm:pt>
    <dgm:pt modelId="{0B84F5A0-4A56-43E1-867E-032598A3413D}" type="pres">
      <dgm:prSet presAssocID="{410908C9-1575-4744-A67C-C93A869F4DF5}" presName="root2" presStyleCnt="0"/>
      <dgm:spPr/>
    </dgm:pt>
    <dgm:pt modelId="{0A945FEE-C500-4403-8BD7-B5B758BDD185}" type="pres">
      <dgm:prSet presAssocID="{410908C9-1575-4744-A67C-C93A869F4DF5}" presName="LevelTwoTextNode" presStyleLbl="node4" presStyleIdx="5" presStyleCnt="9" custLinFactNeighborX="64841" custLinFactNeighborY="2117">
        <dgm:presLayoutVars>
          <dgm:chPref val="3"/>
        </dgm:presLayoutVars>
      </dgm:prSet>
      <dgm:spPr/>
      <dgm:t>
        <a:bodyPr/>
        <a:lstStyle/>
        <a:p>
          <a:endParaRPr lang="en-US"/>
        </a:p>
      </dgm:t>
    </dgm:pt>
    <dgm:pt modelId="{B4513282-590B-451F-85C4-372F10784DB9}" type="pres">
      <dgm:prSet presAssocID="{410908C9-1575-4744-A67C-C93A869F4DF5}" presName="level3hierChild" presStyleCnt="0"/>
      <dgm:spPr/>
    </dgm:pt>
    <dgm:pt modelId="{70A221D7-65D3-4221-ADBF-EB7F12337DB9}" type="pres">
      <dgm:prSet presAssocID="{CE50323A-FC12-442C-A0A6-7B12DC272C9A}" presName="conn2-1" presStyleLbl="parChTrans1D2" presStyleIdx="2" presStyleCnt="3"/>
      <dgm:spPr/>
      <dgm:t>
        <a:bodyPr/>
        <a:lstStyle/>
        <a:p>
          <a:endParaRPr lang="en-US"/>
        </a:p>
      </dgm:t>
    </dgm:pt>
    <dgm:pt modelId="{20B20831-3A1D-4E19-B80A-4724640CF86E}" type="pres">
      <dgm:prSet presAssocID="{CE50323A-FC12-442C-A0A6-7B12DC272C9A}" presName="connTx" presStyleLbl="parChTrans1D2" presStyleIdx="2" presStyleCnt="3"/>
      <dgm:spPr/>
      <dgm:t>
        <a:bodyPr/>
        <a:lstStyle/>
        <a:p>
          <a:endParaRPr lang="en-US"/>
        </a:p>
      </dgm:t>
    </dgm:pt>
    <dgm:pt modelId="{AE283CC7-1C00-4244-824F-0EC9470107D3}" type="pres">
      <dgm:prSet presAssocID="{26716A24-504B-4B47-84AC-34B52645BD0A}" presName="root2" presStyleCnt="0"/>
      <dgm:spPr/>
    </dgm:pt>
    <dgm:pt modelId="{47A45A47-AAC6-4A36-8B59-6488475CDE24}" type="pres">
      <dgm:prSet presAssocID="{26716A24-504B-4B47-84AC-34B52645BD0A}" presName="LevelTwoTextNode" presStyleLbl="node2" presStyleIdx="2" presStyleCnt="3" custLinFactNeighborX="-51148" custLinFactNeighborY="-13110">
        <dgm:presLayoutVars>
          <dgm:chPref val="3"/>
        </dgm:presLayoutVars>
      </dgm:prSet>
      <dgm:spPr/>
      <dgm:t>
        <a:bodyPr/>
        <a:lstStyle/>
        <a:p>
          <a:endParaRPr lang="en-US"/>
        </a:p>
      </dgm:t>
    </dgm:pt>
    <dgm:pt modelId="{FDEFC196-D3C9-44FE-B70B-ECB5C4C0FF80}" type="pres">
      <dgm:prSet presAssocID="{26716A24-504B-4B47-84AC-34B52645BD0A}" presName="level3hierChild" presStyleCnt="0"/>
      <dgm:spPr/>
    </dgm:pt>
    <dgm:pt modelId="{F928F800-0FCB-431D-A40F-B94B68371B7F}" type="pres">
      <dgm:prSet presAssocID="{5E57BC7C-0747-46A7-836A-FDCAC90CE821}" presName="conn2-1" presStyleLbl="parChTrans1D3" presStyleIdx="6" presStyleCnt="9"/>
      <dgm:spPr/>
      <dgm:t>
        <a:bodyPr/>
        <a:lstStyle/>
        <a:p>
          <a:endParaRPr lang="en-US"/>
        </a:p>
      </dgm:t>
    </dgm:pt>
    <dgm:pt modelId="{A5D815CB-3587-41BE-824A-B175FA0A19BE}" type="pres">
      <dgm:prSet presAssocID="{5E57BC7C-0747-46A7-836A-FDCAC90CE821}" presName="connTx" presStyleLbl="parChTrans1D3" presStyleIdx="6" presStyleCnt="9"/>
      <dgm:spPr/>
      <dgm:t>
        <a:bodyPr/>
        <a:lstStyle/>
        <a:p>
          <a:endParaRPr lang="en-US"/>
        </a:p>
      </dgm:t>
    </dgm:pt>
    <dgm:pt modelId="{4C8FE028-6045-4682-9D4B-8754ED3A8551}" type="pres">
      <dgm:prSet presAssocID="{D2FA44DE-2414-42EA-9568-55BADD91E65C}" presName="root2" presStyleCnt="0"/>
      <dgm:spPr/>
    </dgm:pt>
    <dgm:pt modelId="{3D4B220E-60C6-4A56-8A2F-8325D0A9A306}" type="pres">
      <dgm:prSet presAssocID="{D2FA44DE-2414-42EA-9568-55BADD91E65C}" presName="LevelTwoTextNode" presStyleLbl="node3" presStyleIdx="6" presStyleCnt="9">
        <dgm:presLayoutVars>
          <dgm:chPref val="3"/>
        </dgm:presLayoutVars>
      </dgm:prSet>
      <dgm:spPr/>
      <dgm:t>
        <a:bodyPr/>
        <a:lstStyle/>
        <a:p>
          <a:endParaRPr lang="en-US"/>
        </a:p>
      </dgm:t>
    </dgm:pt>
    <dgm:pt modelId="{CFC955A9-FC1D-4743-A334-FA795FF53F0C}" type="pres">
      <dgm:prSet presAssocID="{D2FA44DE-2414-42EA-9568-55BADD91E65C}" presName="level3hierChild" presStyleCnt="0"/>
      <dgm:spPr/>
    </dgm:pt>
    <dgm:pt modelId="{8CE1CE88-87AF-4AF6-971B-8939D1D70F1C}" type="pres">
      <dgm:prSet presAssocID="{BB026D13-9AA2-4F3C-9DCF-08F19BACBF7F}" presName="conn2-1" presStyleLbl="parChTrans1D4" presStyleIdx="6" presStyleCnt="9"/>
      <dgm:spPr/>
      <dgm:t>
        <a:bodyPr/>
        <a:lstStyle/>
        <a:p>
          <a:endParaRPr lang="en-US"/>
        </a:p>
      </dgm:t>
    </dgm:pt>
    <dgm:pt modelId="{DDC6F9A3-02AC-46CA-9B1B-9680E960692A}" type="pres">
      <dgm:prSet presAssocID="{BB026D13-9AA2-4F3C-9DCF-08F19BACBF7F}" presName="connTx" presStyleLbl="parChTrans1D4" presStyleIdx="6" presStyleCnt="9"/>
      <dgm:spPr/>
      <dgm:t>
        <a:bodyPr/>
        <a:lstStyle/>
        <a:p>
          <a:endParaRPr lang="en-US"/>
        </a:p>
      </dgm:t>
    </dgm:pt>
    <dgm:pt modelId="{3594606E-07AF-4794-A93C-F8E048A4168C}" type="pres">
      <dgm:prSet presAssocID="{9C04561F-25A5-4EDC-8487-9C23F2BB45F0}" presName="root2" presStyleCnt="0"/>
      <dgm:spPr/>
    </dgm:pt>
    <dgm:pt modelId="{9352FF1D-480F-475F-98D9-A43818D7FA4B}" type="pres">
      <dgm:prSet presAssocID="{9C04561F-25A5-4EDC-8487-9C23F2BB45F0}" presName="LevelTwoTextNode" presStyleLbl="node4" presStyleIdx="6" presStyleCnt="9" custLinFactNeighborX="64841" custLinFactNeighborY="-5496">
        <dgm:presLayoutVars>
          <dgm:chPref val="3"/>
        </dgm:presLayoutVars>
      </dgm:prSet>
      <dgm:spPr/>
      <dgm:t>
        <a:bodyPr/>
        <a:lstStyle/>
        <a:p>
          <a:endParaRPr lang="en-US"/>
        </a:p>
      </dgm:t>
    </dgm:pt>
    <dgm:pt modelId="{68C839E1-F881-4761-986E-A0097133F8B5}" type="pres">
      <dgm:prSet presAssocID="{9C04561F-25A5-4EDC-8487-9C23F2BB45F0}" presName="level3hierChild" presStyleCnt="0"/>
      <dgm:spPr/>
    </dgm:pt>
    <dgm:pt modelId="{4DBE5709-5AD5-4085-A919-53D4500F8549}" type="pres">
      <dgm:prSet presAssocID="{A143B73C-ACED-4010-84F9-BFD875B64F48}" presName="conn2-1" presStyleLbl="parChTrans1D3" presStyleIdx="7" presStyleCnt="9"/>
      <dgm:spPr/>
      <dgm:t>
        <a:bodyPr/>
        <a:lstStyle/>
        <a:p>
          <a:endParaRPr lang="en-US"/>
        </a:p>
      </dgm:t>
    </dgm:pt>
    <dgm:pt modelId="{4E69F8CD-54FF-4320-8269-83ACE62AAEF9}" type="pres">
      <dgm:prSet presAssocID="{A143B73C-ACED-4010-84F9-BFD875B64F48}" presName="connTx" presStyleLbl="parChTrans1D3" presStyleIdx="7" presStyleCnt="9"/>
      <dgm:spPr/>
      <dgm:t>
        <a:bodyPr/>
        <a:lstStyle/>
        <a:p>
          <a:endParaRPr lang="en-US"/>
        </a:p>
      </dgm:t>
    </dgm:pt>
    <dgm:pt modelId="{BA7622D7-B9D6-4828-8A51-679C653BADB0}" type="pres">
      <dgm:prSet presAssocID="{1ECC5B7B-6909-49E1-9827-B3DB1BAE9FED}" presName="root2" presStyleCnt="0"/>
      <dgm:spPr/>
    </dgm:pt>
    <dgm:pt modelId="{DFCCFCE6-374C-44F6-B3AD-5CEC04B520CF}" type="pres">
      <dgm:prSet presAssocID="{1ECC5B7B-6909-49E1-9827-B3DB1BAE9FED}" presName="LevelTwoTextNode" presStyleLbl="node3" presStyleIdx="7" presStyleCnt="9">
        <dgm:presLayoutVars>
          <dgm:chPref val="3"/>
        </dgm:presLayoutVars>
      </dgm:prSet>
      <dgm:spPr/>
      <dgm:t>
        <a:bodyPr/>
        <a:lstStyle/>
        <a:p>
          <a:endParaRPr lang="en-US"/>
        </a:p>
      </dgm:t>
    </dgm:pt>
    <dgm:pt modelId="{1B828F0B-D6A2-4283-B13C-AB2B863EFEB4}" type="pres">
      <dgm:prSet presAssocID="{1ECC5B7B-6909-49E1-9827-B3DB1BAE9FED}" presName="level3hierChild" presStyleCnt="0"/>
      <dgm:spPr/>
    </dgm:pt>
    <dgm:pt modelId="{7EFF9ED4-78FF-4C59-A71B-BF2EE9A02D8A}" type="pres">
      <dgm:prSet presAssocID="{F4A5902E-EE99-4335-B240-94647D8D43DD}" presName="conn2-1" presStyleLbl="parChTrans1D4" presStyleIdx="7" presStyleCnt="9"/>
      <dgm:spPr/>
      <dgm:t>
        <a:bodyPr/>
        <a:lstStyle/>
        <a:p>
          <a:endParaRPr lang="en-US"/>
        </a:p>
      </dgm:t>
    </dgm:pt>
    <dgm:pt modelId="{F1DAAB2F-E4A0-41B2-AD78-4960C725965E}" type="pres">
      <dgm:prSet presAssocID="{F4A5902E-EE99-4335-B240-94647D8D43DD}" presName="connTx" presStyleLbl="parChTrans1D4" presStyleIdx="7" presStyleCnt="9"/>
      <dgm:spPr/>
      <dgm:t>
        <a:bodyPr/>
        <a:lstStyle/>
        <a:p>
          <a:endParaRPr lang="en-US"/>
        </a:p>
      </dgm:t>
    </dgm:pt>
    <dgm:pt modelId="{A5FAAC1B-A988-44B3-B358-66D3224C7E88}" type="pres">
      <dgm:prSet presAssocID="{A1F8ABBF-C20F-4542-AE5F-7D0B2DD1EC43}" presName="root2" presStyleCnt="0"/>
      <dgm:spPr/>
    </dgm:pt>
    <dgm:pt modelId="{335D4EBF-9C00-47AC-B43B-C3252DA097C3}" type="pres">
      <dgm:prSet presAssocID="{A1F8ABBF-C20F-4542-AE5F-7D0B2DD1EC43}" presName="LevelTwoTextNode" presStyleLbl="node4" presStyleIdx="7" presStyleCnt="9" custLinFactNeighborX="64841" custLinFactNeighborY="314">
        <dgm:presLayoutVars>
          <dgm:chPref val="3"/>
        </dgm:presLayoutVars>
      </dgm:prSet>
      <dgm:spPr/>
      <dgm:t>
        <a:bodyPr/>
        <a:lstStyle/>
        <a:p>
          <a:endParaRPr lang="en-US"/>
        </a:p>
      </dgm:t>
    </dgm:pt>
    <dgm:pt modelId="{30403C86-7747-435C-B4CD-6EC5FCC78C37}" type="pres">
      <dgm:prSet presAssocID="{A1F8ABBF-C20F-4542-AE5F-7D0B2DD1EC43}" presName="level3hierChild" presStyleCnt="0"/>
      <dgm:spPr/>
    </dgm:pt>
    <dgm:pt modelId="{3F1D250C-6D30-4AB6-85A4-909F93B12E51}" type="pres">
      <dgm:prSet presAssocID="{673BAFD8-FAF0-46A5-814B-FCCFB35EF3E5}" presName="conn2-1" presStyleLbl="parChTrans1D3" presStyleIdx="8" presStyleCnt="9"/>
      <dgm:spPr/>
      <dgm:t>
        <a:bodyPr/>
        <a:lstStyle/>
        <a:p>
          <a:endParaRPr lang="en-US"/>
        </a:p>
      </dgm:t>
    </dgm:pt>
    <dgm:pt modelId="{153ED74A-B2DF-4711-99F3-9C50EE2F4CAE}" type="pres">
      <dgm:prSet presAssocID="{673BAFD8-FAF0-46A5-814B-FCCFB35EF3E5}" presName="connTx" presStyleLbl="parChTrans1D3" presStyleIdx="8" presStyleCnt="9"/>
      <dgm:spPr/>
      <dgm:t>
        <a:bodyPr/>
        <a:lstStyle/>
        <a:p>
          <a:endParaRPr lang="en-US"/>
        </a:p>
      </dgm:t>
    </dgm:pt>
    <dgm:pt modelId="{1E1D959D-2487-486E-96B1-1B73441CFEF0}" type="pres">
      <dgm:prSet presAssocID="{675C74CB-2A40-4259-B7BB-99C67977B546}" presName="root2" presStyleCnt="0"/>
      <dgm:spPr/>
    </dgm:pt>
    <dgm:pt modelId="{3A6AE818-5A58-4B20-8426-8F782AC88B0D}" type="pres">
      <dgm:prSet presAssocID="{675C74CB-2A40-4259-B7BB-99C67977B546}" presName="LevelTwoTextNode" presStyleLbl="node3" presStyleIdx="8" presStyleCnt="9">
        <dgm:presLayoutVars>
          <dgm:chPref val="3"/>
        </dgm:presLayoutVars>
      </dgm:prSet>
      <dgm:spPr/>
      <dgm:t>
        <a:bodyPr/>
        <a:lstStyle/>
        <a:p>
          <a:endParaRPr lang="en-US"/>
        </a:p>
      </dgm:t>
    </dgm:pt>
    <dgm:pt modelId="{51566C38-4E6B-4563-938E-D3C8487F9040}" type="pres">
      <dgm:prSet presAssocID="{675C74CB-2A40-4259-B7BB-99C67977B546}" presName="level3hierChild" presStyleCnt="0"/>
      <dgm:spPr/>
    </dgm:pt>
    <dgm:pt modelId="{E890BA35-4A8D-45AF-A1AD-65E8DD0FB6B0}" type="pres">
      <dgm:prSet presAssocID="{97720965-9B34-4803-97E8-01E7DEFBB375}" presName="conn2-1" presStyleLbl="parChTrans1D4" presStyleIdx="8" presStyleCnt="9"/>
      <dgm:spPr/>
      <dgm:t>
        <a:bodyPr/>
        <a:lstStyle/>
        <a:p>
          <a:endParaRPr lang="en-US"/>
        </a:p>
      </dgm:t>
    </dgm:pt>
    <dgm:pt modelId="{073F7AA4-DFF0-40C7-9DF6-17214CB46573}" type="pres">
      <dgm:prSet presAssocID="{97720965-9B34-4803-97E8-01E7DEFBB375}" presName="connTx" presStyleLbl="parChTrans1D4" presStyleIdx="8" presStyleCnt="9"/>
      <dgm:spPr/>
      <dgm:t>
        <a:bodyPr/>
        <a:lstStyle/>
        <a:p>
          <a:endParaRPr lang="en-US"/>
        </a:p>
      </dgm:t>
    </dgm:pt>
    <dgm:pt modelId="{931946A3-B580-49FA-99F5-6CE9E6B75474}" type="pres">
      <dgm:prSet presAssocID="{6EF8A87B-6342-4335-B3FC-EF7D6B99E60B}" presName="root2" presStyleCnt="0"/>
      <dgm:spPr/>
    </dgm:pt>
    <dgm:pt modelId="{DE0FE2A7-B603-4575-B635-EEEFC737B799}" type="pres">
      <dgm:prSet presAssocID="{6EF8A87B-6342-4335-B3FC-EF7D6B99E60B}" presName="LevelTwoTextNode" presStyleLbl="node4" presStyleIdx="8" presStyleCnt="9" custLinFactNeighborX="64841" custLinFactNeighborY="6124">
        <dgm:presLayoutVars>
          <dgm:chPref val="3"/>
        </dgm:presLayoutVars>
      </dgm:prSet>
      <dgm:spPr/>
      <dgm:t>
        <a:bodyPr/>
        <a:lstStyle/>
        <a:p>
          <a:endParaRPr lang="en-US"/>
        </a:p>
      </dgm:t>
    </dgm:pt>
    <dgm:pt modelId="{6B71B367-D2FC-4DBB-B537-29D94EB902EC}" type="pres">
      <dgm:prSet presAssocID="{6EF8A87B-6342-4335-B3FC-EF7D6B99E60B}" presName="level3hierChild" presStyleCnt="0"/>
      <dgm:spPr/>
    </dgm:pt>
  </dgm:ptLst>
  <dgm:cxnLst>
    <dgm:cxn modelId="{99F0DDD4-C302-45CB-96E8-D2A64B14B4F0}" srcId="{3CF12DF2-B138-4111-95D0-DD0C1EED8DD2}" destId="{16F69C9D-05FF-4849-BDBA-F3739AAF9754}" srcOrd="1" destOrd="0" parTransId="{BD6345C9-79FE-4322-AB5E-0590076DCA93}" sibTransId="{090D451F-3F6E-46BA-A371-59831B2D235D}"/>
    <dgm:cxn modelId="{D9FB2F35-C10D-4FBF-A661-9C4B8976C0CB}" type="presOf" srcId="{DE6963A5-5DA4-42AE-999A-BE2660CCFC32}" destId="{A2C7FA70-4CFE-4EAA-B180-EA1643DA9D07}" srcOrd="0" destOrd="0" presId="urn:microsoft.com/office/officeart/2005/8/layout/hierarchy2"/>
    <dgm:cxn modelId="{E7B168E9-C23B-49C9-A103-31E5D37DD8FC}" type="presOf" srcId="{9FCBDA3B-1F66-46B0-B636-A5562E47CB15}" destId="{3B8F8BBB-3887-4034-BB89-9226D66B148D}" srcOrd="0" destOrd="0" presId="urn:microsoft.com/office/officeart/2005/8/layout/hierarchy2"/>
    <dgm:cxn modelId="{CCCBFC4E-1D2A-4253-B6AC-ACAA4A1231B3}" type="presOf" srcId="{CE50323A-FC12-442C-A0A6-7B12DC272C9A}" destId="{70A221D7-65D3-4221-ADBF-EB7F12337DB9}" srcOrd="0" destOrd="0" presId="urn:microsoft.com/office/officeart/2005/8/layout/hierarchy2"/>
    <dgm:cxn modelId="{CDBF82BF-A8BC-443E-A2CA-E60DB290FE4D}" type="presOf" srcId="{F4A5902E-EE99-4335-B240-94647D8D43DD}" destId="{F1DAAB2F-E4A0-41B2-AD78-4960C725965E}" srcOrd="1" destOrd="0" presId="urn:microsoft.com/office/officeart/2005/8/layout/hierarchy2"/>
    <dgm:cxn modelId="{227F41F5-0743-4956-8130-47F97105293E}" type="presOf" srcId="{0056CC3C-9F2C-426F-9990-8FD66ECAE6AA}" destId="{C9CFEA42-09D4-4E71-830C-F0945BC1F19E}" srcOrd="0" destOrd="0" presId="urn:microsoft.com/office/officeart/2005/8/layout/hierarchy2"/>
    <dgm:cxn modelId="{B63AEA6D-7664-4739-9709-135C147E600E}" type="presOf" srcId="{6DF2A8BF-DE6A-463D-A31C-81F05EAF9FB9}" destId="{17660AEB-A7D4-4661-AD5E-3DC557654B2B}" srcOrd="0" destOrd="0" presId="urn:microsoft.com/office/officeart/2005/8/layout/hierarchy2"/>
    <dgm:cxn modelId="{22F431FA-36FC-4C94-9524-5DEEB90603C9}" type="presOf" srcId="{9187FE01-F54F-4489-B2B5-05A46E6B0C33}" destId="{A033C42D-6726-4F0F-B30D-057CE5AEC3E1}" srcOrd="0" destOrd="0" presId="urn:microsoft.com/office/officeart/2005/8/layout/hierarchy2"/>
    <dgm:cxn modelId="{4952509D-AFCC-4024-8E42-71C76FDCFBA4}" srcId="{17AB9A1D-0A73-4E6C-B1E2-AE72E3509D73}" destId="{26716A24-504B-4B47-84AC-34B52645BD0A}" srcOrd="2" destOrd="0" parTransId="{CE50323A-FC12-442C-A0A6-7B12DC272C9A}" sibTransId="{71EE4B94-BE3C-4117-87D6-F6364111107D}"/>
    <dgm:cxn modelId="{D99BF85A-1F0F-471D-815D-8D3F58A0F471}" type="presOf" srcId="{CDC73FCC-BB11-4150-BC25-81D61FD21403}" destId="{50EF5C42-F7D1-4EDA-8805-83CEE1F09153}" srcOrd="1" destOrd="0" presId="urn:microsoft.com/office/officeart/2005/8/layout/hierarchy2"/>
    <dgm:cxn modelId="{1C658BEE-C24E-40C3-B4C1-1318E6437ABC}" type="presOf" srcId="{31784F77-A0E9-4A6C-AC90-3862DF20B188}" destId="{78BE084A-7152-45E9-99A0-0BD13D486526}" srcOrd="0" destOrd="0" presId="urn:microsoft.com/office/officeart/2005/8/layout/hierarchy2"/>
    <dgm:cxn modelId="{F8B6A5FB-F4BB-4BCA-893C-03E91E456E41}" type="presOf" srcId="{53E6333B-1FE3-4C21-A8B3-C5EFA8481AED}" destId="{1D91E4B9-5341-42BD-8DF8-3802E9617B04}" srcOrd="0" destOrd="0" presId="urn:microsoft.com/office/officeart/2005/8/layout/hierarchy2"/>
    <dgm:cxn modelId="{303AD5EE-8F59-4B3B-84F9-AF2934E730C8}" type="presOf" srcId="{CDC73FCC-BB11-4150-BC25-81D61FD21403}" destId="{1C9C4384-DD22-4713-9E68-34830D52084D}" srcOrd="0" destOrd="0" presId="urn:microsoft.com/office/officeart/2005/8/layout/hierarchy2"/>
    <dgm:cxn modelId="{2DD119D5-0E63-4A7A-AF49-5B845A140FEF}" type="presOf" srcId="{26716A24-504B-4B47-84AC-34B52645BD0A}" destId="{47A45A47-AAC6-4A36-8B59-6488475CDE24}" srcOrd="0" destOrd="0" presId="urn:microsoft.com/office/officeart/2005/8/layout/hierarchy2"/>
    <dgm:cxn modelId="{E2ECEEDC-036E-4C6F-9942-166164815A67}" srcId="{B5A4BF16-05FC-4E07-90D7-AA1DBB3F64DA}" destId="{410908C9-1575-4744-A67C-C93A869F4DF5}" srcOrd="0" destOrd="0" parTransId="{C88C4D59-FC8B-4B1D-B42E-E2EF5AFE2937}" sibTransId="{2D6EAA9E-1251-45DF-AB7D-D3083FC76F50}"/>
    <dgm:cxn modelId="{874EA539-F555-4144-A670-4C9B9CC2B04E}" type="presOf" srcId="{2ED6D235-C2DA-4C41-A71E-A8649BE5455B}" destId="{B0D5832D-CDAA-49D8-A54E-C74EE1EDAF6A}" srcOrd="1" destOrd="0" presId="urn:microsoft.com/office/officeart/2005/8/layout/hierarchy2"/>
    <dgm:cxn modelId="{806B17A1-5C67-4B25-AAC9-B25228901044}" type="presOf" srcId="{9187FE01-F54F-4489-B2B5-05A46E6B0C33}" destId="{B5078A53-1F66-43E0-9D78-2B326F4F18DB}" srcOrd="1" destOrd="0" presId="urn:microsoft.com/office/officeart/2005/8/layout/hierarchy2"/>
    <dgm:cxn modelId="{8F884345-40A4-460A-A883-2EAB1D5D95EF}" type="presOf" srcId="{FE42950E-6EB2-4657-9448-978EFFC1E68B}" destId="{9E0865B1-C787-4C3B-8B28-A28947D78800}" srcOrd="0" destOrd="0" presId="urn:microsoft.com/office/officeart/2005/8/layout/hierarchy2"/>
    <dgm:cxn modelId="{6A17298C-9C37-49A1-8069-DD60EA5C16D6}" type="presOf" srcId="{BD6345C9-79FE-4322-AB5E-0590076DCA93}" destId="{D8966975-E0E9-4A7C-BC10-E8EA267E918F}" srcOrd="0" destOrd="0" presId="urn:microsoft.com/office/officeart/2005/8/layout/hierarchy2"/>
    <dgm:cxn modelId="{BED3D6FF-B017-498D-B2AC-4AE057B164FE}" srcId="{E515BF29-AE59-485E-89E8-FFBAEDF6403F}" destId="{2A9EC66C-0C39-4453-8B35-D418EBF56D28}" srcOrd="0" destOrd="0" parTransId="{9FCBDA3B-1F66-46B0-B636-A5562E47CB15}" sibTransId="{9697DEAC-5C58-4C6E-B8E8-F38C3F472FD3}"/>
    <dgm:cxn modelId="{6981BD3B-383E-4194-819F-96679ABFDE98}" type="presOf" srcId="{635E9C7B-E38A-481C-8CA4-889CF29DE491}" destId="{B7C4A1F6-A4A2-4BA3-800E-917F5C8ED1E7}" srcOrd="0" destOrd="0" presId="urn:microsoft.com/office/officeart/2005/8/layout/hierarchy2"/>
    <dgm:cxn modelId="{5E631D28-3E1C-42D4-BECD-8C9D2A8A4126}" srcId="{26716A24-504B-4B47-84AC-34B52645BD0A}" destId="{D2FA44DE-2414-42EA-9568-55BADD91E65C}" srcOrd="0" destOrd="0" parTransId="{5E57BC7C-0747-46A7-836A-FDCAC90CE821}" sibTransId="{3477929B-493A-4FAC-94C6-503A95BABA7C}"/>
    <dgm:cxn modelId="{1ED4D328-07DD-41BD-AA91-6C294AFCB961}" type="presOf" srcId="{635E9C7B-E38A-481C-8CA4-889CF29DE491}" destId="{7FEE110C-FE9A-4310-AEC0-15E6FFEE0241}" srcOrd="1" destOrd="0" presId="urn:microsoft.com/office/officeart/2005/8/layout/hierarchy2"/>
    <dgm:cxn modelId="{7204F436-71C0-4F0A-8848-F21880F8CBE9}" srcId="{1ECC5B7B-6909-49E1-9827-B3DB1BAE9FED}" destId="{A1F8ABBF-C20F-4542-AE5F-7D0B2DD1EC43}" srcOrd="0" destOrd="0" parTransId="{F4A5902E-EE99-4335-B240-94647D8D43DD}" sibTransId="{B513CBE7-A96B-495F-B92B-790AF7367374}"/>
    <dgm:cxn modelId="{3BFA0677-A319-4FFB-B5DE-601CDD5F6F5B}" type="presOf" srcId="{673BAFD8-FAF0-46A5-814B-FCCFB35EF3E5}" destId="{153ED74A-B2DF-4711-99F3-9C50EE2F4CAE}" srcOrd="1" destOrd="0" presId="urn:microsoft.com/office/officeart/2005/8/layout/hierarchy2"/>
    <dgm:cxn modelId="{06C344EA-3173-4F9F-AF20-ED1B7DD5A9AD}" type="presOf" srcId="{56709594-A829-4CA3-A7F5-A99429EC08B9}" destId="{51AFFD99-E3AC-4E55-8A5C-663D3442D7CD}" srcOrd="0" destOrd="0" presId="urn:microsoft.com/office/officeart/2005/8/layout/hierarchy2"/>
    <dgm:cxn modelId="{DB172361-F4CA-4A8A-B5E8-DAD9B40430C6}" type="presOf" srcId="{F4A5902E-EE99-4335-B240-94647D8D43DD}" destId="{7EFF9ED4-78FF-4C59-A71B-BF2EE9A02D8A}" srcOrd="0" destOrd="0" presId="urn:microsoft.com/office/officeart/2005/8/layout/hierarchy2"/>
    <dgm:cxn modelId="{89ACF536-2FD0-4522-8005-0BC33F60043C}" type="presOf" srcId="{0056CC3C-9F2C-426F-9990-8FD66ECAE6AA}" destId="{1F73D7B9-266C-4E2B-81B0-3C3310B5452A}" srcOrd="1" destOrd="0" presId="urn:microsoft.com/office/officeart/2005/8/layout/hierarchy2"/>
    <dgm:cxn modelId="{DA4B29BA-4883-45E6-8C40-1DCC7656533B}" type="presOf" srcId="{CE50323A-FC12-442C-A0A6-7B12DC272C9A}" destId="{20B20831-3A1D-4E19-B80A-4724640CF86E}" srcOrd="1" destOrd="0" presId="urn:microsoft.com/office/officeart/2005/8/layout/hierarchy2"/>
    <dgm:cxn modelId="{02F01CD7-D34A-4643-A550-4265ADC4CC93}" type="presOf" srcId="{97720965-9B34-4803-97E8-01E7DEFBB375}" destId="{E890BA35-4A8D-45AF-A1AD-65E8DD0FB6B0}" srcOrd="0" destOrd="0" presId="urn:microsoft.com/office/officeart/2005/8/layout/hierarchy2"/>
    <dgm:cxn modelId="{2AF1F16C-2DCD-4570-8CC6-63E7C38F88A7}" type="presOf" srcId="{5E57BC7C-0747-46A7-836A-FDCAC90CE821}" destId="{A5D815CB-3587-41BE-824A-B175FA0A19BE}" srcOrd="1" destOrd="0" presId="urn:microsoft.com/office/officeart/2005/8/layout/hierarchy2"/>
    <dgm:cxn modelId="{7AC2F6EF-F5C9-4681-9E5F-7A7DC7A00366}" type="presOf" srcId="{DE6963A5-5DA4-42AE-999A-BE2660CCFC32}" destId="{2D74073E-D53D-41B9-AE25-21AFFBBB87D1}" srcOrd="1" destOrd="0" presId="urn:microsoft.com/office/officeart/2005/8/layout/hierarchy2"/>
    <dgm:cxn modelId="{0B2F559A-66C9-465D-9275-86CC2523BDDC}" type="presOf" srcId="{9FCBDA3B-1F66-46B0-B636-A5562E47CB15}" destId="{243B52DF-1979-411A-8FBA-93154975D001}" srcOrd="1" destOrd="0" presId="urn:microsoft.com/office/officeart/2005/8/layout/hierarchy2"/>
    <dgm:cxn modelId="{6BF8801C-C5A8-4AA7-AA5E-ED4A27C9230F}" type="presOf" srcId="{17AB9A1D-0A73-4E6C-B1E2-AE72E3509D73}" destId="{A1202638-C1B9-41D3-A061-32E155B6C203}" srcOrd="0" destOrd="0" presId="urn:microsoft.com/office/officeart/2005/8/layout/hierarchy2"/>
    <dgm:cxn modelId="{E95F52C8-019D-4FB0-88B9-31D3B8571EA8}" type="presOf" srcId="{31784F77-A0E9-4A6C-AC90-3862DF20B188}" destId="{DAE9EFBF-4573-4148-847F-F004E325C984}" srcOrd="1" destOrd="0" presId="urn:microsoft.com/office/officeart/2005/8/layout/hierarchy2"/>
    <dgm:cxn modelId="{15B5C992-83BE-433E-B0AD-FD296B7478FE}" type="presOf" srcId="{3CF12DF2-B138-4111-95D0-DD0C1EED8DD2}" destId="{9A9331B3-B3A7-49BB-9E31-A9D75A17B5B4}" srcOrd="0" destOrd="0" presId="urn:microsoft.com/office/officeart/2005/8/layout/hierarchy2"/>
    <dgm:cxn modelId="{674F5A9A-E66C-4255-B9B7-55472FFC037E}" type="presOf" srcId="{BB026D13-9AA2-4F3C-9DCF-08F19BACBF7F}" destId="{DDC6F9A3-02AC-46CA-9B1B-9680E960692A}" srcOrd="1" destOrd="0" presId="urn:microsoft.com/office/officeart/2005/8/layout/hierarchy2"/>
    <dgm:cxn modelId="{2FEE5C6A-536D-4FF6-91D1-E3FB79ABD1B4}" type="presOf" srcId="{0BA5A753-6687-45CE-A6A3-4E5A2C5D6F19}" destId="{831229D8-77FB-4CEE-961E-705196D02EF3}" srcOrd="0" destOrd="0" presId="urn:microsoft.com/office/officeart/2005/8/layout/hierarchy2"/>
    <dgm:cxn modelId="{1AA88567-9F22-48BF-9DB3-6D92707E6C57}" type="presOf" srcId="{16F69C9D-05FF-4849-BDBA-F3739AAF9754}" destId="{84CAF2BB-1EC4-4C5D-99F8-F72BC69F6424}" srcOrd="0" destOrd="0" presId="urn:microsoft.com/office/officeart/2005/8/layout/hierarchy2"/>
    <dgm:cxn modelId="{E2B5C6C9-E83C-4B04-ABF1-420436412526}" srcId="{17AB9A1D-0A73-4E6C-B1E2-AE72E3509D73}" destId="{3CF12DF2-B138-4111-95D0-DD0C1EED8DD2}" srcOrd="1" destOrd="0" parTransId="{6DF2A8BF-DE6A-463D-A31C-81F05EAF9FB9}" sibTransId="{E0D7C117-E8AB-419A-867F-7B3C6940E5C6}"/>
    <dgm:cxn modelId="{461618CA-E6A3-458D-89E9-2B660D80609A}" type="presOf" srcId="{4A830B10-01E6-41C9-9613-B4252650CF33}" destId="{EF3A7C5B-B07E-4205-A576-4F594AE24EA5}" srcOrd="0" destOrd="0" presId="urn:microsoft.com/office/officeart/2005/8/layout/hierarchy2"/>
    <dgm:cxn modelId="{72256043-69E2-42F9-B856-FCE8FB1608BF}" type="presOf" srcId="{97720965-9B34-4803-97E8-01E7DEFBB375}" destId="{073F7AA4-DFF0-40C7-9DF6-17214CB46573}" srcOrd="1" destOrd="0" presId="urn:microsoft.com/office/officeart/2005/8/layout/hierarchy2"/>
    <dgm:cxn modelId="{0878BC76-1288-465A-9C87-344DD9AC9383}" type="presOf" srcId="{A1F8ABBF-C20F-4542-AE5F-7D0B2DD1EC43}" destId="{335D4EBF-9C00-47AC-B43B-C3252DA097C3}" srcOrd="0" destOrd="0" presId="urn:microsoft.com/office/officeart/2005/8/layout/hierarchy2"/>
    <dgm:cxn modelId="{7CACE240-D464-43D0-9312-9C6A7072DEC6}" srcId="{17AB9A1D-0A73-4E6C-B1E2-AE72E3509D73}" destId="{6A6FDDE1-C346-4075-8154-48E07AED7010}" srcOrd="0" destOrd="0" parTransId="{0056CC3C-9F2C-426F-9990-8FD66ECAE6AA}" sibTransId="{B485B59D-14B2-4096-88DC-041C4D01E123}"/>
    <dgm:cxn modelId="{3CD079AE-F2B1-497B-8582-36F2A0EE1653}" type="presOf" srcId="{6A6FDDE1-C346-4075-8154-48E07AED7010}" destId="{63AED07F-BA17-4362-A8AF-6F545A82552F}" srcOrd="0" destOrd="0" presId="urn:microsoft.com/office/officeart/2005/8/layout/hierarchy2"/>
    <dgm:cxn modelId="{C9F25FF9-58FE-4987-ABD2-BF5300E7B483}" type="presOf" srcId="{6A98938B-DA19-4A67-BAF6-A789BEEC10A7}" destId="{4CD373A2-124A-48CE-9995-DD8020C38E1F}" srcOrd="0" destOrd="0" presId="urn:microsoft.com/office/officeart/2005/8/layout/hierarchy2"/>
    <dgm:cxn modelId="{CC9449DD-E856-4435-84A2-667ED09CAFB8}" type="presOf" srcId="{4BB1548F-24B0-4D2F-B3E3-5BB3512052ED}" destId="{6AFA84DE-6FF5-4EFA-82F4-7FD9E473F317}" srcOrd="1" destOrd="0" presId="urn:microsoft.com/office/officeart/2005/8/layout/hierarchy2"/>
    <dgm:cxn modelId="{C53CD891-30F4-4EEB-9FEB-820E453BFB57}" type="presOf" srcId="{D585C2E5-5C13-4305-85BF-490DE19B2F67}" destId="{1D25058A-B719-47D7-883B-4218A42772BB}" srcOrd="0" destOrd="0" presId="urn:microsoft.com/office/officeart/2005/8/layout/hierarchy2"/>
    <dgm:cxn modelId="{B735CCAC-1592-48D7-BDEA-19B2B18F2984}" type="presOf" srcId="{C88C4D59-FC8B-4B1D-B42E-E2EF5AFE2937}" destId="{6DC83321-31E3-4B48-BBA6-516CA1004026}" srcOrd="1" destOrd="0" presId="urn:microsoft.com/office/officeart/2005/8/layout/hierarchy2"/>
    <dgm:cxn modelId="{CF05A2A3-C192-4557-9B1E-5515126A1B26}" type="presOf" srcId="{9C04561F-25A5-4EDC-8487-9C23F2BB45F0}" destId="{9352FF1D-480F-475F-98D9-A43818D7FA4B}" srcOrd="0" destOrd="0" presId="urn:microsoft.com/office/officeart/2005/8/layout/hierarchy2"/>
    <dgm:cxn modelId="{1E30298F-B0DC-490C-AAB2-11C7E65EC7F5}" type="presOf" srcId="{C449D1CC-7244-4B15-B36D-14391744FD93}" destId="{ED1BE003-0DA1-422A-AF9D-5E7C53D31BF2}" srcOrd="0" destOrd="0" presId="urn:microsoft.com/office/officeart/2005/8/layout/hierarchy2"/>
    <dgm:cxn modelId="{9EEAA8E4-F958-46AD-9774-FD8D7733077C}" srcId="{53E6333B-1FE3-4C21-A8B3-C5EFA8481AED}" destId="{3840BFFE-14BD-44AF-8786-DAE99E9C4479}" srcOrd="0" destOrd="0" parTransId="{CDC73FCC-BB11-4150-BC25-81D61FD21403}" sibTransId="{31655D4F-622C-483D-9997-27C1F0D40434}"/>
    <dgm:cxn modelId="{5278ABC3-B8F1-4BEA-B552-08B92D697B64}" type="presOf" srcId="{6DF2A8BF-DE6A-463D-A31C-81F05EAF9FB9}" destId="{9B40E7F7-F3F0-4F80-954A-5AB507602F07}" srcOrd="1" destOrd="0" presId="urn:microsoft.com/office/officeart/2005/8/layout/hierarchy2"/>
    <dgm:cxn modelId="{55DFA00C-FF4D-448E-9A2C-7F38A0947950}" srcId="{3CF12DF2-B138-4111-95D0-DD0C1EED8DD2}" destId="{B5A4BF16-05FC-4E07-90D7-AA1DBB3F64DA}" srcOrd="2" destOrd="0" parTransId="{9187FE01-F54F-4489-B2B5-05A46E6B0C33}" sibTransId="{9C6AE8C2-A48E-4950-8B21-7D13C50D64AB}"/>
    <dgm:cxn modelId="{EEB705E1-4F81-42C2-BBE9-D9F9AD62FAF2}" type="presOf" srcId="{A143B73C-ACED-4010-84F9-BFD875B64F48}" destId="{4DBE5709-5AD5-4085-A919-53D4500F8549}" srcOrd="0" destOrd="0" presId="urn:microsoft.com/office/officeart/2005/8/layout/hierarchy2"/>
    <dgm:cxn modelId="{C97067C4-807F-4610-9425-721CA6E63752}" srcId="{D2FA44DE-2414-42EA-9568-55BADD91E65C}" destId="{9C04561F-25A5-4EDC-8487-9C23F2BB45F0}" srcOrd="0" destOrd="0" parTransId="{BB026D13-9AA2-4F3C-9DCF-08F19BACBF7F}" sibTransId="{0F0B4C15-765F-498B-A5E9-4489F0E3A33B}"/>
    <dgm:cxn modelId="{08F8A87C-2AE3-4C23-8307-0176A1F90D8E}" srcId="{26716A24-504B-4B47-84AC-34B52645BD0A}" destId="{1ECC5B7B-6909-49E1-9827-B3DB1BAE9FED}" srcOrd="1" destOrd="0" parTransId="{A143B73C-ACED-4010-84F9-BFD875B64F48}" sibTransId="{13F505C4-9F2E-44D0-9E85-6BCE67DEE9B9}"/>
    <dgm:cxn modelId="{3AC3CAA3-E724-4BA6-9F07-AB80F3BAB099}" srcId="{6A6FDDE1-C346-4075-8154-48E07AED7010}" destId="{E515BF29-AE59-485E-89E8-FFBAEDF6403F}" srcOrd="1" destOrd="0" parTransId="{8022BF23-3FF5-42E6-9F0A-1729F4C41B04}" sibTransId="{5CB76995-416B-4934-B0C7-D4B314994046}"/>
    <dgm:cxn modelId="{12B30976-A4F3-4900-89DF-CCFBA1AB8D8E}" srcId="{26716A24-504B-4B47-84AC-34B52645BD0A}" destId="{675C74CB-2A40-4259-B7BB-99C67977B546}" srcOrd="2" destOrd="0" parTransId="{673BAFD8-FAF0-46A5-814B-FCCFB35EF3E5}" sibTransId="{46CFD4B8-8859-42DA-B84A-BE0396ACDD13}"/>
    <dgm:cxn modelId="{7FFC465A-FCE4-41B7-ADC8-A45D340D61D7}" type="presOf" srcId="{D585C2E5-5C13-4305-85BF-490DE19B2F67}" destId="{529011FE-64B6-40F5-B7B2-557587AFE4E5}" srcOrd="1" destOrd="0" presId="urn:microsoft.com/office/officeart/2005/8/layout/hierarchy2"/>
    <dgm:cxn modelId="{4D33899A-2357-486D-9002-8925F153246C}" type="presOf" srcId="{4BB1548F-24B0-4D2F-B3E3-5BB3512052ED}" destId="{CF2E40E1-81F4-47E0-8FCE-CEB19CCE4584}" srcOrd="0" destOrd="0" presId="urn:microsoft.com/office/officeart/2005/8/layout/hierarchy2"/>
    <dgm:cxn modelId="{5A1E1FD7-46C6-41A7-9F30-7354603B3AE6}" type="presOf" srcId="{2A9EC66C-0C39-4453-8B35-D418EBF56D28}" destId="{DFF186F8-4A7E-4204-83AC-BFEFF05AF010}" srcOrd="0" destOrd="0" presId="urn:microsoft.com/office/officeart/2005/8/layout/hierarchy2"/>
    <dgm:cxn modelId="{3E626BCE-4ED4-4EDE-9F96-EDB5521BCF85}" type="presOf" srcId="{C88C4D59-FC8B-4B1D-B42E-E2EF5AFE2937}" destId="{475FA108-EBE7-4278-97E6-1B8ECA421A80}" srcOrd="0" destOrd="0" presId="urn:microsoft.com/office/officeart/2005/8/layout/hierarchy2"/>
    <dgm:cxn modelId="{DE988F6F-1108-43A1-8630-FACA520835E9}" type="presOf" srcId="{BD6345C9-79FE-4322-AB5E-0590076DCA93}" destId="{B48292BD-0830-4A37-9822-BB0D0B744C10}" srcOrd="1" destOrd="0" presId="urn:microsoft.com/office/officeart/2005/8/layout/hierarchy2"/>
    <dgm:cxn modelId="{B1E88446-2BF0-4726-8BA5-24001DB5B480}" type="presOf" srcId="{2ED6D235-C2DA-4C41-A71E-A8649BE5455B}" destId="{C1302956-5791-4E7E-BBE2-66549A79A21A}" srcOrd="0" destOrd="0" presId="urn:microsoft.com/office/officeart/2005/8/layout/hierarchy2"/>
    <dgm:cxn modelId="{BD11B447-BE0B-42AD-85F1-C0A3CBAEDA36}" type="presOf" srcId="{1ECC5B7B-6909-49E1-9827-B3DB1BAE9FED}" destId="{DFCCFCE6-374C-44F6-B3AD-5CEC04B520CF}" srcOrd="0" destOrd="0" presId="urn:microsoft.com/office/officeart/2005/8/layout/hierarchy2"/>
    <dgm:cxn modelId="{373FD7D3-567C-448A-88B5-4F846CE0D280}" srcId="{6A6FDDE1-C346-4075-8154-48E07AED7010}" destId="{53E6333B-1FE3-4C21-A8B3-C5EFA8481AED}" srcOrd="0" destOrd="0" parTransId="{31784F77-A0E9-4A6C-AC90-3862DF20B188}" sibTransId="{24356F8E-07D5-4155-9402-3E391B435B12}"/>
    <dgm:cxn modelId="{709C6DB6-5D3E-4278-A91C-9CF650A2A3E8}" type="presOf" srcId="{673BAFD8-FAF0-46A5-814B-FCCFB35EF3E5}" destId="{3F1D250C-6D30-4AB6-85A4-909F93B12E51}" srcOrd="0" destOrd="0" presId="urn:microsoft.com/office/officeart/2005/8/layout/hierarchy2"/>
    <dgm:cxn modelId="{BC1A4183-2F3F-4569-831E-37A76B5F087E}" type="presOf" srcId="{6EF8A87B-6342-4335-B3FC-EF7D6B99E60B}" destId="{DE0FE2A7-B603-4575-B635-EEEFC737B799}" srcOrd="0" destOrd="0" presId="urn:microsoft.com/office/officeart/2005/8/layout/hierarchy2"/>
    <dgm:cxn modelId="{E0BF430D-A424-4A50-8316-E044CA15FDB7}" srcId="{56709594-A829-4CA3-A7F5-A99429EC08B9}" destId="{FE42950E-6EB2-4657-9448-978EFFC1E68B}" srcOrd="0" destOrd="0" parTransId="{D585C2E5-5C13-4305-85BF-490DE19B2F67}" sibTransId="{4ABE152F-C6CB-4290-9353-EC8DC8F9A5A0}"/>
    <dgm:cxn modelId="{AD58AEDE-BC13-4FAA-BFE8-636AEABA322E}" srcId="{16F69C9D-05FF-4849-BDBA-F3739AAF9754}" destId="{0BA5A753-6687-45CE-A6A3-4E5A2C5D6F19}" srcOrd="0" destOrd="0" parTransId="{2ED6D235-C2DA-4C41-A71E-A8649BE5455B}" sibTransId="{B9610E49-0DDF-4641-88B9-95AEDB292AF0}"/>
    <dgm:cxn modelId="{251E6849-8D4B-4AE5-BD9A-87616DA91889}" srcId="{4A830B10-01E6-41C9-9613-B4252650CF33}" destId="{6A98938B-DA19-4A67-BAF6-A789BEEC10A7}" srcOrd="0" destOrd="0" parTransId="{4BB1548F-24B0-4D2F-B3E3-5BB3512052ED}" sibTransId="{E1AE27F9-078C-4187-9979-58852A515E87}"/>
    <dgm:cxn modelId="{32A7BB09-6BC7-4BE2-B059-08F82657A472}" type="presOf" srcId="{D2FA44DE-2414-42EA-9568-55BADD91E65C}" destId="{3D4B220E-60C6-4A56-8A2F-8325D0A9A306}" srcOrd="0" destOrd="0" presId="urn:microsoft.com/office/officeart/2005/8/layout/hierarchy2"/>
    <dgm:cxn modelId="{A12392B5-6386-4F65-8B48-045CAF11FBE4}" type="presOf" srcId="{E515BF29-AE59-485E-89E8-FFBAEDF6403F}" destId="{23AFC421-E196-4268-9DFE-B65BC1FC09BF}" srcOrd="0" destOrd="0" presId="urn:microsoft.com/office/officeart/2005/8/layout/hierarchy2"/>
    <dgm:cxn modelId="{8AFF3306-EBD0-4ED1-899F-E6441F292C41}" srcId="{6A6FDDE1-C346-4075-8154-48E07AED7010}" destId="{4A830B10-01E6-41C9-9613-B4252650CF33}" srcOrd="2" destOrd="0" parTransId="{635E9C7B-E38A-481C-8CA4-889CF29DE491}" sibTransId="{627E3E69-1B3A-40DE-900A-F9DB1AF1D1A9}"/>
    <dgm:cxn modelId="{364C321A-A2A6-498D-A191-7D06421E5ACC}" type="presOf" srcId="{BB026D13-9AA2-4F3C-9DCF-08F19BACBF7F}" destId="{8CE1CE88-87AF-4AF6-971B-8939D1D70F1C}" srcOrd="0" destOrd="0" presId="urn:microsoft.com/office/officeart/2005/8/layout/hierarchy2"/>
    <dgm:cxn modelId="{FDE60D2F-7D82-4B42-B790-7836687E5763}" type="presOf" srcId="{3840BFFE-14BD-44AF-8786-DAE99E9C4479}" destId="{3A7D258B-6DDB-4D21-8198-D8A4EBAA6F33}" srcOrd="0" destOrd="0" presId="urn:microsoft.com/office/officeart/2005/8/layout/hierarchy2"/>
    <dgm:cxn modelId="{3C06F614-726D-4779-BCDA-C30A0AB64245}" type="presOf" srcId="{8022BF23-3FF5-42E6-9F0A-1729F4C41B04}" destId="{8A75A08D-23DF-43B6-9850-3D948E10829D}" srcOrd="1" destOrd="0" presId="urn:microsoft.com/office/officeart/2005/8/layout/hierarchy2"/>
    <dgm:cxn modelId="{3481714C-34C8-4F39-8396-5825C28ACDDD}" type="presOf" srcId="{A143B73C-ACED-4010-84F9-BFD875B64F48}" destId="{4E69F8CD-54FF-4320-8269-83ACE62AAEF9}" srcOrd="1" destOrd="0" presId="urn:microsoft.com/office/officeart/2005/8/layout/hierarchy2"/>
    <dgm:cxn modelId="{FF23CF75-C67D-43C0-BAF4-F159AB16A2F9}" type="presOf" srcId="{675C74CB-2A40-4259-B7BB-99C67977B546}" destId="{3A6AE818-5A58-4B20-8426-8F782AC88B0D}" srcOrd="0" destOrd="0" presId="urn:microsoft.com/office/officeart/2005/8/layout/hierarchy2"/>
    <dgm:cxn modelId="{AA5B817D-FAA4-4722-98EC-1FBE903AB407}" type="presOf" srcId="{5E57BC7C-0747-46A7-836A-FDCAC90CE821}" destId="{F928F800-0FCB-431D-A40F-B94B68371B7F}" srcOrd="0" destOrd="0" presId="urn:microsoft.com/office/officeart/2005/8/layout/hierarchy2"/>
    <dgm:cxn modelId="{AC6736AA-677E-441F-8646-44591442E0AC}" srcId="{675C74CB-2A40-4259-B7BB-99C67977B546}" destId="{6EF8A87B-6342-4335-B3FC-EF7D6B99E60B}" srcOrd="0" destOrd="0" parTransId="{97720965-9B34-4803-97E8-01E7DEFBB375}" sibTransId="{93ACDE9F-BD22-459A-AB95-94F25DFD193B}"/>
    <dgm:cxn modelId="{247E5901-82A2-4E92-8604-7B996F845296}" type="presOf" srcId="{8022BF23-3FF5-42E6-9F0A-1729F4C41B04}" destId="{6D9FE458-7E83-4BE7-857F-595ED110E19F}" srcOrd="0" destOrd="0" presId="urn:microsoft.com/office/officeart/2005/8/layout/hierarchy2"/>
    <dgm:cxn modelId="{F92978E6-A405-46AB-9333-8BF68B5039D8}" srcId="{C449D1CC-7244-4B15-B36D-14391744FD93}" destId="{17AB9A1D-0A73-4E6C-B1E2-AE72E3509D73}" srcOrd="0" destOrd="0" parTransId="{02DB7344-5E3F-4BB3-870E-79C96426C9E9}" sibTransId="{E6D28033-2687-4112-B542-DB2E2017F47D}"/>
    <dgm:cxn modelId="{CE87787B-CE82-47FC-A402-114A8CEB20C1}" srcId="{3CF12DF2-B138-4111-95D0-DD0C1EED8DD2}" destId="{56709594-A829-4CA3-A7F5-A99429EC08B9}" srcOrd="0" destOrd="0" parTransId="{DE6963A5-5DA4-42AE-999A-BE2660CCFC32}" sibTransId="{5E4DD338-0BBB-48F8-8962-21C81F0566F2}"/>
    <dgm:cxn modelId="{CF980B74-8FFB-4EEB-96BC-DD328C17E7FF}" type="presOf" srcId="{B5A4BF16-05FC-4E07-90D7-AA1DBB3F64DA}" destId="{E0CE34E4-43B6-412C-BA06-BB1D9E27BA83}" srcOrd="0" destOrd="0" presId="urn:microsoft.com/office/officeart/2005/8/layout/hierarchy2"/>
    <dgm:cxn modelId="{21A88CBA-3B10-4B2E-A2FE-7A8BAAAF34B3}" type="presOf" srcId="{410908C9-1575-4744-A67C-C93A869F4DF5}" destId="{0A945FEE-C500-4403-8BD7-B5B758BDD185}" srcOrd="0" destOrd="0" presId="urn:microsoft.com/office/officeart/2005/8/layout/hierarchy2"/>
    <dgm:cxn modelId="{E6A1A6B8-F7A5-4960-BD39-30A007B0FA7F}" type="presParOf" srcId="{ED1BE003-0DA1-422A-AF9D-5E7C53D31BF2}" destId="{610469C1-899C-4597-B659-EC449C663C6D}" srcOrd="0" destOrd="0" presId="urn:microsoft.com/office/officeart/2005/8/layout/hierarchy2"/>
    <dgm:cxn modelId="{AB73FB02-D8C9-4FC0-89C5-D00E7EEDFA60}" type="presParOf" srcId="{610469C1-899C-4597-B659-EC449C663C6D}" destId="{A1202638-C1B9-41D3-A061-32E155B6C203}" srcOrd="0" destOrd="0" presId="urn:microsoft.com/office/officeart/2005/8/layout/hierarchy2"/>
    <dgm:cxn modelId="{56B083F6-AAD0-44E4-86D2-1B17136F5326}" type="presParOf" srcId="{610469C1-899C-4597-B659-EC449C663C6D}" destId="{D0F2DB50-7673-4334-8C17-8B8804355BF1}" srcOrd="1" destOrd="0" presId="urn:microsoft.com/office/officeart/2005/8/layout/hierarchy2"/>
    <dgm:cxn modelId="{6DB5C832-55CF-4ACE-AB36-37433C6CC405}" type="presParOf" srcId="{D0F2DB50-7673-4334-8C17-8B8804355BF1}" destId="{C9CFEA42-09D4-4E71-830C-F0945BC1F19E}" srcOrd="0" destOrd="0" presId="urn:microsoft.com/office/officeart/2005/8/layout/hierarchy2"/>
    <dgm:cxn modelId="{50FE1254-7199-47C2-B8F1-C2511AD325C1}" type="presParOf" srcId="{C9CFEA42-09D4-4E71-830C-F0945BC1F19E}" destId="{1F73D7B9-266C-4E2B-81B0-3C3310B5452A}" srcOrd="0" destOrd="0" presId="urn:microsoft.com/office/officeart/2005/8/layout/hierarchy2"/>
    <dgm:cxn modelId="{F35C116B-07CC-406C-8134-99E7CB0027FC}" type="presParOf" srcId="{D0F2DB50-7673-4334-8C17-8B8804355BF1}" destId="{3F708A74-DB25-4358-9CC9-D42E2AEB7783}" srcOrd="1" destOrd="0" presId="urn:microsoft.com/office/officeart/2005/8/layout/hierarchy2"/>
    <dgm:cxn modelId="{AA9CF163-AD9D-4262-BC9E-357DED5D4799}" type="presParOf" srcId="{3F708A74-DB25-4358-9CC9-D42E2AEB7783}" destId="{63AED07F-BA17-4362-A8AF-6F545A82552F}" srcOrd="0" destOrd="0" presId="urn:microsoft.com/office/officeart/2005/8/layout/hierarchy2"/>
    <dgm:cxn modelId="{2F423494-6D0F-4B34-B3FA-B7A029A531C5}" type="presParOf" srcId="{3F708A74-DB25-4358-9CC9-D42E2AEB7783}" destId="{D868C758-8274-4192-8984-6EBD20B2B24D}" srcOrd="1" destOrd="0" presId="urn:microsoft.com/office/officeart/2005/8/layout/hierarchy2"/>
    <dgm:cxn modelId="{2880D05A-4DBB-4B81-9449-0618BAB8AD8D}" type="presParOf" srcId="{D868C758-8274-4192-8984-6EBD20B2B24D}" destId="{78BE084A-7152-45E9-99A0-0BD13D486526}" srcOrd="0" destOrd="0" presId="urn:microsoft.com/office/officeart/2005/8/layout/hierarchy2"/>
    <dgm:cxn modelId="{252842D7-6F64-4B9B-991E-B32705A85F9B}" type="presParOf" srcId="{78BE084A-7152-45E9-99A0-0BD13D486526}" destId="{DAE9EFBF-4573-4148-847F-F004E325C984}" srcOrd="0" destOrd="0" presId="urn:microsoft.com/office/officeart/2005/8/layout/hierarchy2"/>
    <dgm:cxn modelId="{21D56693-CA27-4BEA-A538-37A2507813AF}" type="presParOf" srcId="{D868C758-8274-4192-8984-6EBD20B2B24D}" destId="{15FA0BC8-5B46-4140-8AB8-DFF5A1F18039}" srcOrd="1" destOrd="0" presId="urn:microsoft.com/office/officeart/2005/8/layout/hierarchy2"/>
    <dgm:cxn modelId="{29A0EBA4-AE6E-4C31-BE40-7246309F9F1D}" type="presParOf" srcId="{15FA0BC8-5B46-4140-8AB8-DFF5A1F18039}" destId="{1D91E4B9-5341-42BD-8DF8-3802E9617B04}" srcOrd="0" destOrd="0" presId="urn:microsoft.com/office/officeart/2005/8/layout/hierarchy2"/>
    <dgm:cxn modelId="{B0E52A9A-9BBB-4D06-AFEF-DE2C0D8E9C02}" type="presParOf" srcId="{15FA0BC8-5B46-4140-8AB8-DFF5A1F18039}" destId="{AF73E064-3A4F-4055-BC42-EFC8EC157711}" srcOrd="1" destOrd="0" presId="urn:microsoft.com/office/officeart/2005/8/layout/hierarchy2"/>
    <dgm:cxn modelId="{80CD02B4-8B42-43A2-A8B4-5FCC7429ABE6}" type="presParOf" srcId="{AF73E064-3A4F-4055-BC42-EFC8EC157711}" destId="{1C9C4384-DD22-4713-9E68-34830D52084D}" srcOrd="0" destOrd="0" presId="urn:microsoft.com/office/officeart/2005/8/layout/hierarchy2"/>
    <dgm:cxn modelId="{81938B05-3955-4821-8766-31784346DBBF}" type="presParOf" srcId="{1C9C4384-DD22-4713-9E68-34830D52084D}" destId="{50EF5C42-F7D1-4EDA-8805-83CEE1F09153}" srcOrd="0" destOrd="0" presId="urn:microsoft.com/office/officeart/2005/8/layout/hierarchy2"/>
    <dgm:cxn modelId="{0FC49BDD-35F9-46F5-870C-9464D0B18606}" type="presParOf" srcId="{AF73E064-3A4F-4055-BC42-EFC8EC157711}" destId="{6D008868-7035-4208-8C78-6E2D3C835FB1}" srcOrd="1" destOrd="0" presId="urn:microsoft.com/office/officeart/2005/8/layout/hierarchy2"/>
    <dgm:cxn modelId="{0195BD35-F068-4893-8B1E-AF809BC0F42A}" type="presParOf" srcId="{6D008868-7035-4208-8C78-6E2D3C835FB1}" destId="{3A7D258B-6DDB-4D21-8198-D8A4EBAA6F33}" srcOrd="0" destOrd="0" presId="urn:microsoft.com/office/officeart/2005/8/layout/hierarchy2"/>
    <dgm:cxn modelId="{7C1F40F8-997A-4E90-B860-F9FAAE80D9BA}" type="presParOf" srcId="{6D008868-7035-4208-8C78-6E2D3C835FB1}" destId="{F47296DA-032F-4E09-8079-33952D13E788}" srcOrd="1" destOrd="0" presId="urn:microsoft.com/office/officeart/2005/8/layout/hierarchy2"/>
    <dgm:cxn modelId="{65D09F4D-9507-4461-B661-EC12A901A3AC}" type="presParOf" srcId="{D868C758-8274-4192-8984-6EBD20B2B24D}" destId="{6D9FE458-7E83-4BE7-857F-595ED110E19F}" srcOrd="2" destOrd="0" presId="urn:microsoft.com/office/officeart/2005/8/layout/hierarchy2"/>
    <dgm:cxn modelId="{A346A999-24B2-4504-8DAF-CAC7B7DA8B5A}" type="presParOf" srcId="{6D9FE458-7E83-4BE7-857F-595ED110E19F}" destId="{8A75A08D-23DF-43B6-9850-3D948E10829D}" srcOrd="0" destOrd="0" presId="urn:microsoft.com/office/officeart/2005/8/layout/hierarchy2"/>
    <dgm:cxn modelId="{9128FF9A-BE30-4BC7-B49E-D40F71DE9A57}" type="presParOf" srcId="{D868C758-8274-4192-8984-6EBD20B2B24D}" destId="{1949320E-CFA2-432D-82F8-B2E9BE1B985B}" srcOrd="3" destOrd="0" presId="urn:microsoft.com/office/officeart/2005/8/layout/hierarchy2"/>
    <dgm:cxn modelId="{11514ADA-600F-4A34-BBEC-684B6C08375F}" type="presParOf" srcId="{1949320E-CFA2-432D-82F8-B2E9BE1B985B}" destId="{23AFC421-E196-4268-9DFE-B65BC1FC09BF}" srcOrd="0" destOrd="0" presId="urn:microsoft.com/office/officeart/2005/8/layout/hierarchy2"/>
    <dgm:cxn modelId="{C853B739-68C4-4B7E-81BF-90F5C43C782D}" type="presParOf" srcId="{1949320E-CFA2-432D-82F8-B2E9BE1B985B}" destId="{E7E3DBF3-5AB1-46E8-99B3-5B55645BE39C}" srcOrd="1" destOrd="0" presId="urn:microsoft.com/office/officeart/2005/8/layout/hierarchy2"/>
    <dgm:cxn modelId="{4C25966E-1CFD-4436-82A8-765EBC47429D}" type="presParOf" srcId="{E7E3DBF3-5AB1-46E8-99B3-5B55645BE39C}" destId="{3B8F8BBB-3887-4034-BB89-9226D66B148D}" srcOrd="0" destOrd="0" presId="urn:microsoft.com/office/officeart/2005/8/layout/hierarchy2"/>
    <dgm:cxn modelId="{A15998B0-8182-4A94-9CF5-FC16BA633011}" type="presParOf" srcId="{3B8F8BBB-3887-4034-BB89-9226D66B148D}" destId="{243B52DF-1979-411A-8FBA-93154975D001}" srcOrd="0" destOrd="0" presId="urn:microsoft.com/office/officeart/2005/8/layout/hierarchy2"/>
    <dgm:cxn modelId="{247323D1-5A3F-4CD3-8915-0F82650F08C6}" type="presParOf" srcId="{E7E3DBF3-5AB1-46E8-99B3-5B55645BE39C}" destId="{2CCA05DF-187E-4D3F-95D2-EA7019CA910C}" srcOrd="1" destOrd="0" presId="urn:microsoft.com/office/officeart/2005/8/layout/hierarchy2"/>
    <dgm:cxn modelId="{7C9A286B-07CB-4DC7-921E-47AD0B2D1318}" type="presParOf" srcId="{2CCA05DF-187E-4D3F-95D2-EA7019CA910C}" destId="{DFF186F8-4A7E-4204-83AC-BFEFF05AF010}" srcOrd="0" destOrd="0" presId="urn:microsoft.com/office/officeart/2005/8/layout/hierarchy2"/>
    <dgm:cxn modelId="{8AE0DF4A-F5D9-4A78-8F1E-CE0B4E80B19F}" type="presParOf" srcId="{2CCA05DF-187E-4D3F-95D2-EA7019CA910C}" destId="{7CCC6C53-F54B-4C06-BC60-CD8ED5A26896}" srcOrd="1" destOrd="0" presId="urn:microsoft.com/office/officeart/2005/8/layout/hierarchy2"/>
    <dgm:cxn modelId="{208F4CBA-59E2-4868-AB54-1B3B5919D4E2}" type="presParOf" srcId="{D868C758-8274-4192-8984-6EBD20B2B24D}" destId="{B7C4A1F6-A4A2-4BA3-800E-917F5C8ED1E7}" srcOrd="4" destOrd="0" presId="urn:microsoft.com/office/officeart/2005/8/layout/hierarchy2"/>
    <dgm:cxn modelId="{F51E9081-3E7A-497F-B815-935429075B12}" type="presParOf" srcId="{B7C4A1F6-A4A2-4BA3-800E-917F5C8ED1E7}" destId="{7FEE110C-FE9A-4310-AEC0-15E6FFEE0241}" srcOrd="0" destOrd="0" presId="urn:microsoft.com/office/officeart/2005/8/layout/hierarchy2"/>
    <dgm:cxn modelId="{D10B445C-6D86-4D7C-971B-42C5973EDF23}" type="presParOf" srcId="{D868C758-8274-4192-8984-6EBD20B2B24D}" destId="{3891348E-D7DA-4D81-A07E-F3483244B24A}" srcOrd="5" destOrd="0" presId="urn:microsoft.com/office/officeart/2005/8/layout/hierarchy2"/>
    <dgm:cxn modelId="{AD51C592-046D-4D67-AB3C-42442D347AE3}" type="presParOf" srcId="{3891348E-D7DA-4D81-A07E-F3483244B24A}" destId="{EF3A7C5B-B07E-4205-A576-4F594AE24EA5}" srcOrd="0" destOrd="0" presId="urn:microsoft.com/office/officeart/2005/8/layout/hierarchy2"/>
    <dgm:cxn modelId="{2DA0DB38-5D8A-4C5C-AF85-736BEAB0F714}" type="presParOf" srcId="{3891348E-D7DA-4D81-A07E-F3483244B24A}" destId="{F8938B14-95B9-48CF-A447-96A1C5CF3F5B}" srcOrd="1" destOrd="0" presId="urn:microsoft.com/office/officeart/2005/8/layout/hierarchy2"/>
    <dgm:cxn modelId="{F78D79AF-C3F3-4E59-B4C4-38139D79225D}" type="presParOf" srcId="{F8938B14-95B9-48CF-A447-96A1C5CF3F5B}" destId="{CF2E40E1-81F4-47E0-8FCE-CEB19CCE4584}" srcOrd="0" destOrd="0" presId="urn:microsoft.com/office/officeart/2005/8/layout/hierarchy2"/>
    <dgm:cxn modelId="{4B10FAA0-2C4A-48AF-A681-BEE19CC2EFEA}" type="presParOf" srcId="{CF2E40E1-81F4-47E0-8FCE-CEB19CCE4584}" destId="{6AFA84DE-6FF5-4EFA-82F4-7FD9E473F317}" srcOrd="0" destOrd="0" presId="urn:microsoft.com/office/officeart/2005/8/layout/hierarchy2"/>
    <dgm:cxn modelId="{08B68F0A-7357-4801-BE0F-2FB7A63748DB}" type="presParOf" srcId="{F8938B14-95B9-48CF-A447-96A1C5CF3F5B}" destId="{F58A8518-3575-4971-BB0C-781815CA0098}" srcOrd="1" destOrd="0" presId="urn:microsoft.com/office/officeart/2005/8/layout/hierarchy2"/>
    <dgm:cxn modelId="{97A9C51D-9033-4D68-9F77-E68527C7CAF2}" type="presParOf" srcId="{F58A8518-3575-4971-BB0C-781815CA0098}" destId="{4CD373A2-124A-48CE-9995-DD8020C38E1F}" srcOrd="0" destOrd="0" presId="urn:microsoft.com/office/officeart/2005/8/layout/hierarchy2"/>
    <dgm:cxn modelId="{3C0C031F-D801-4A99-8CEB-5D9517F654A9}" type="presParOf" srcId="{F58A8518-3575-4971-BB0C-781815CA0098}" destId="{40D6E435-EC0D-4175-8A0D-77AEC37DFF81}" srcOrd="1" destOrd="0" presId="urn:microsoft.com/office/officeart/2005/8/layout/hierarchy2"/>
    <dgm:cxn modelId="{A3B99202-0D63-48F8-89F3-180A93205B57}" type="presParOf" srcId="{D0F2DB50-7673-4334-8C17-8B8804355BF1}" destId="{17660AEB-A7D4-4661-AD5E-3DC557654B2B}" srcOrd="2" destOrd="0" presId="urn:microsoft.com/office/officeart/2005/8/layout/hierarchy2"/>
    <dgm:cxn modelId="{7F340D6D-3EAC-4CB3-8B27-EC26A75C7E93}" type="presParOf" srcId="{17660AEB-A7D4-4661-AD5E-3DC557654B2B}" destId="{9B40E7F7-F3F0-4F80-954A-5AB507602F07}" srcOrd="0" destOrd="0" presId="urn:microsoft.com/office/officeart/2005/8/layout/hierarchy2"/>
    <dgm:cxn modelId="{523F5791-C60E-4840-9CD1-C65C73040279}" type="presParOf" srcId="{D0F2DB50-7673-4334-8C17-8B8804355BF1}" destId="{5EB1A06E-5195-4F29-9852-2B9DFB5E7446}" srcOrd="3" destOrd="0" presId="urn:microsoft.com/office/officeart/2005/8/layout/hierarchy2"/>
    <dgm:cxn modelId="{6042ADB8-DCF6-4D73-92E9-C40CD3744809}" type="presParOf" srcId="{5EB1A06E-5195-4F29-9852-2B9DFB5E7446}" destId="{9A9331B3-B3A7-49BB-9E31-A9D75A17B5B4}" srcOrd="0" destOrd="0" presId="urn:microsoft.com/office/officeart/2005/8/layout/hierarchy2"/>
    <dgm:cxn modelId="{C10DCDD8-EA68-4DF0-B8B7-430325D510CF}" type="presParOf" srcId="{5EB1A06E-5195-4F29-9852-2B9DFB5E7446}" destId="{2145C6C1-532D-4C6D-A56A-273290B356C7}" srcOrd="1" destOrd="0" presId="urn:microsoft.com/office/officeart/2005/8/layout/hierarchy2"/>
    <dgm:cxn modelId="{AFDB6900-44BA-4F0E-8287-9F83021749D2}" type="presParOf" srcId="{2145C6C1-532D-4C6D-A56A-273290B356C7}" destId="{A2C7FA70-4CFE-4EAA-B180-EA1643DA9D07}" srcOrd="0" destOrd="0" presId="urn:microsoft.com/office/officeart/2005/8/layout/hierarchy2"/>
    <dgm:cxn modelId="{D9451235-11F4-4DB1-B62C-570C1390700E}" type="presParOf" srcId="{A2C7FA70-4CFE-4EAA-B180-EA1643DA9D07}" destId="{2D74073E-D53D-41B9-AE25-21AFFBBB87D1}" srcOrd="0" destOrd="0" presId="urn:microsoft.com/office/officeart/2005/8/layout/hierarchy2"/>
    <dgm:cxn modelId="{C73257DE-44AF-4BC0-A3FA-31152492572A}" type="presParOf" srcId="{2145C6C1-532D-4C6D-A56A-273290B356C7}" destId="{7A862CA3-31C2-4CF6-A4EC-629BD44F34F1}" srcOrd="1" destOrd="0" presId="urn:microsoft.com/office/officeart/2005/8/layout/hierarchy2"/>
    <dgm:cxn modelId="{D713DF1D-E4A2-4AEC-9078-412A4A20EB10}" type="presParOf" srcId="{7A862CA3-31C2-4CF6-A4EC-629BD44F34F1}" destId="{51AFFD99-E3AC-4E55-8A5C-663D3442D7CD}" srcOrd="0" destOrd="0" presId="urn:microsoft.com/office/officeart/2005/8/layout/hierarchy2"/>
    <dgm:cxn modelId="{CD050082-D29D-4E39-8A99-7E0F97BF3B2B}" type="presParOf" srcId="{7A862CA3-31C2-4CF6-A4EC-629BD44F34F1}" destId="{68F67EF0-525F-4A11-B567-1BE2BAA77061}" srcOrd="1" destOrd="0" presId="urn:microsoft.com/office/officeart/2005/8/layout/hierarchy2"/>
    <dgm:cxn modelId="{17E1396C-7ADA-46ED-8CA8-8809EF4AA32D}" type="presParOf" srcId="{68F67EF0-525F-4A11-B567-1BE2BAA77061}" destId="{1D25058A-B719-47D7-883B-4218A42772BB}" srcOrd="0" destOrd="0" presId="urn:microsoft.com/office/officeart/2005/8/layout/hierarchy2"/>
    <dgm:cxn modelId="{DB1A361D-23C7-4DF9-BEDB-36BB54842476}" type="presParOf" srcId="{1D25058A-B719-47D7-883B-4218A42772BB}" destId="{529011FE-64B6-40F5-B7B2-557587AFE4E5}" srcOrd="0" destOrd="0" presId="urn:microsoft.com/office/officeart/2005/8/layout/hierarchy2"/>
    <dgm:cxn modelId="{96619719-10E2-4118-A73B-62E7DA500B0F}" type="presParOf" srcId="{68F67EF0-525F-4A11-B567-1BE2BAA77061}" destId="{1A43CC73-CCDC-4D44-85C1-9C0CD867CAE3}" srcOrd="1" destOrd="0" presId="urn:microsoft.com/office/officeart/2005/8/layout/hierarchy2"/>
    <dgm:cxn modelId="{C91150CA-DB05-403B-8B88-062200F87CD8}" type="presParOf" srcId="{1A43CC73-CCDC-4D44-85C1-9C0CD867CAE3}" destId="{9E0865B1-C787-4C3B-8B28-A28947D78800}" srcOrd="0" destOrd="0" presId="urn:microsoft.com/office/officeart/2005/8/layout/hierarchy2"/>
    <dgm:cxn modelId="{ACBD3B38-723D-4C9B-A037-1319F7C8BCDA}" type="presParOf" srcId="{1A43CC73-CCDC-4D44-85C1-9C0CD867CAE3}" destId="{3F1B913B-479B-483F-AAB2-7CCA4882FD5A}" srcOrd="1" destOrd="0" presId="urn:microsoft.com/office/officeart/2005/8/layout/hierarchy2"/>
    <dgm:cxn modelId="{CFFA8060-8A6B-4A9A-B53B-3E066ADDA691}" type="presParOf" srcId="{2145C6C1-532D-4C6D-A56A-273290B356C7}" destId="{D8966975-E0E9-4A7C-BC10-E8EA267E918F}" srcOrd="2" destOrd="0" presId="urn:microsoft.com/office/officeart/2005/8/layout/hierarchy2"/>
    <dgm:cxn modelId="{85849513-93C4-4D95-B618-16A720E6FAAE}" type="presParOf" srcId="{D8966975-E0E9-4A7C-BC10-E8EA267E918F}" destId="{B48292BD-0830-4A37-9822-BB0D0B744C10}" srcOrd="0" destOrd="0" presId="urn:microsoft.com/office/officeart/2005/8/layout/hierarchy2"/>
    <dgm:cxn modelId="{0BA8B53F-EE3E-468D-A553-DD2620BA12AC}" type="presParOf" srcId="{2145C6C1-532D-4C6D-A56A-273290B356C7}" destId="{C2F43CCB-636A-4493-8EFA-EEB75FF2C381}" srcOrd="3" destOrd="0" presId="urn:microsoft.com/office/officeart/2005/8/layout/hierarchy2"/>
    <dgm:cxn modelId="{C1C058E2-C585-47F3-A6DC-12399DD12F30}" type="presParOf" srcId="{C2F43CCB-636A-4493-8EFA-EEB75FF2C381}" destId="{84CAF2BB-1EC4-4C5D-99F8-F72BC69F6424}" srcOrd="0" destOrd="0" presId="urn:microsoft.com/office/officeart/2005/8/layout/hierarchy2"/>
    <dgm:cxn modelId="{2E098344-2349-4EF8-8788-3B4EE99D1C9A}" type="presParOf" srcId="{C2F43CCB-636A-4493-8EFA-EEB75FF2C381}" destId="{1C0382F9-4017-466D-8A40-2A22CA343E90}" srcOrd="1" destOrd="0" presId="urn:microsoft.com/office/officeart/2005/8/layout/hierarchy2"/>
    <dgm:cxn modelId="{2140CFFE-0A1C-435D-98F8-3C8E29D95F41}" type="presParOf" srcId="{1C0382F9-4017-466D-8A40-2A22CA343E90}" destId="{C1302956-5791-4E7E-BBE2-66549A79A21A}" srcOrd="0" destOrd="0" presId="urn:microsoft.com/office/officeart/2005/8/layout/hierarchy2"/>
    <dgm:cxn modelId="{D38AAC62-4DED-413B-8AF6-209B2C802BF8}" type="presParOf" srcId="{C1302956-5791-4E7E-BBE2-66549A79A21A}" destId="{B0D5832D-CDAA-49D8-A54E-C74EE1EDAF6A}" srcOrd="0" destOrd="0" presId="urn:microsoft.com/office/officeart/2005/8/layout/hierarchy2"/>
    <dgm:cxn modelId="{FE839F7E-8548-4AA5-80FB-93002FFDE1A8}" type="presParOf" srcId="{1C0382F9-4017-466D-8A40-2A22CA343E90}" destId="{824A5CB6-DFA1-48C7-9C04-B3E19D13CC23}" srcOrd="1" destOrd="0" presId="urn:microsoft.com/office/officeart/2005/8/layout/hierarchy2"/>
    <dgm:cxn modelId="{9CD6CE7E-AF0E-4569-9C33-725BC8E34628}" type="presParOf" srcId="{824A5CB6-DFA1-48C7-9C04-B3E19D13CC23}" destId="{831229D8-77FB-4CEE-961E-705196D02EF3}" srcOrd="0" destOrd="0" presId="urn:microsoft.com/office/officeart/2005/8/layout/hierarchy2"/>
    <dgm:cxn modelId="{2C5AD382-B80B-4C3B-B073-7D684756D8F5}" type="presParOf" srcId="{824A5CB6-DFA1-48C7-9C04-B3E19D13CC23}" destId="{7E73C232-FA99-4B31-AD2B-238B8CD442EC}" srcOrd="1" destOrd="0" presId="urn:microsoft.com/office/officeart/2005/8/layout/hierarchy2"/>
    <dgm:cxn modelId="{5CCE2A85-5DC7-47F0-9204-17C63FB227D4}" type="presParOf" srcId="{2145C6C1-532D-4C6D-A56A-273290B356C7}" destId="{A033C42D-6726-4F0F-B30D-057CE5AEC3E1}" srcOrd="4" destOrd="0" presId="urn:microsoft.com/office/officeart/2005/8/layout/hierarchy2"/>
    <dgm:cxn modelId="{E99AFFD0-DFE6-471B-B0A7-00A0725B80AE}" type="presParOf" srcId="{A033C42D-6726-4F0F-B30D-057CE5AEC3E1}" destId="{B5078A53-1F66-43E0-9D78-2B326F4F18DB}" srcOrd="0" destOrd="0" presId="urn:microsoft.com/office/officeart/2005/8/layout/hierarchy2"/>
    <dgm:cxn modelId="{E56254C5-61DD-493B-A350-67BE2EFE67B7}" type="presParOf" srcId="{2145C6C1-532D-4C6D-A56A-273290B356C7}" destId="{5AB4C626-3A5E-46B7-9D19-62DD4B004E51}" srcOrd="5" destOrd="0" presId="urn:microsoft.com/office/officeart/2005/8/layout/hierarchy2"/>
    <dgm:cxn modelId="{27607008-131C-4EE4-B347-69E012FA9396}" type="presParOf" srcId="{5AB4C626-3A5E-46B7-9D19-62DD4B004E51}" destId="{E0CE34E4-43B6-412C-BA06-BB1D9E27BA83}" srcOrd="0" destOrd="0" presId="urn:microsoft.com/office/officeart/2005/8/layout/hierarchy2"/>
    <dgm:cxn modelId="{FD5D9A54-2EE6-41D7-95DE-BEE2BF61EB15}" type="presParOf" srcId="{5AB4C626-3A5E-46B7-9D19-62DD4B004E51}" destId="{CC2F3038-94DB-484F-8FE3-95341E3A5A62}" srcOrd="1" destOrd="0" presId="urn:microsoft.com/office/officeart/2005/8/layout/hierarchy2"/>
    <dgm:cxn modelId="{0D794750-F7EA-433E-985B-118ACE3B55A7}" type="presParOf" srcId="{CC2F3038-94DB-484F-8FE3-95341E3A5A62}" destId="{475FA108-EBE7-4278-97E6-1B8ECA421A80}" srcOrd="0" destOrd="0" presId="urn:microsoft.com/office/officeart/2005/8/layout/hierarchy2"/>
    <dgm:cxn modelId="{FF8583BD-F409-4B91-8569-A21F6EFC9866}" type="presParOf" srcId="{475FA108-EBE7-4278-97E6-1B8ECA421A80}" destId="{6DC83321-31E3-4B48-BBA6-516CA1004026}" srcOrd="0" destOrd="0" presId="urn:microsoft.com/office/officeart/2005/8/layout/hierarchy2"/>
    <dgm:cxn modelId="{AA191651-60AA-4A2B-8A0F-1F02683BCBF2}" type="presParOf" srcId="{CC2F3038-94DB-484F-8FE3-95341E3A5A62}" destId="{0B84F5A0-4A56-43E1-867E-032598A3413D}" srcOrd="1" destOrd="0" presId="urn:microsoft.com/office/officeart/2005/8/layout/hierarchy2"/>
    <dgm:cxn modelId="{7B33B6AD-E945-476B-891F-F0CF69C4FDC0}" type="presParOf" srcId="{0B84F5A0-4A56-43E1-867E-032598A3413D}" destId="{0A945FEE-C500-4403-8BD7-B5B758BDD185}" srcOrd="0" destOrd="0" presId="urn:microsoft.com/office/officeart/2005/8/layout/hierarchy2"/>
    <dgm:cxn modelId="{3AF5ADB1-138F-470B-B156-0117C95680E1}" type="presParOf" srcId="{0B84F5A0-4A56-43E1-867E-032598A3413D}" destId="{B4513282-590B-451F-85C4-372F10784DB9}" srcOrd="1" destOrd="0" presId="urn:microsoft.com/office/officeart/2005/8/layout/hierarchy2"/>
    <dgm:cxn modelId="{E1C124A3-B8DB-421C-A4CD-CB32913B469C}" type="presParOf" srcId="{D0F2DB50-7673-4334-8C17-8B8804355BF1}" destId="{70A221D7-65D3-4221-ADBF-EB7F12337DB9}" srcOrd="4" destOrd="0" presId="urn:microsoft.com/office/officeart/2005/8/layout/hierarchy2"/>
    <dgm:cxn modelId="{534D5FD8-B451-4DF8-AAB8-970E4F84EB18}" type="presParOf" srcId="{70A221D7-65D3-4221-ADBF-EB7F12337DB9}" destId="{20B20831-3A1D-4E19-B80A-4724640CF86E}" srcOrd="0" destOrd="0" presId="urn:microsoft.com/office/officeart/2005/8/layout/hierarchy2"/>
    <dgm:cxn modelId="{975C0C17-C16D-4095-AFE7-1D5225729B5F}" type="presParOf" srcId="{D0F2DB50-7673-4334-8C17-8B8804355BF1}" destId="{AE283CC7-1C00-4244-824F-0EC9470107D3}" srcOrd="5" destOrd="0" presId="urn:microsoft.com/office/officeart/2005/8/layout/hierarchy2"/>
    <dgm:cxn modelId="{77C94EE2-C6BC-4ECE-AD20-361E08365098}" type="presParOf" srcId="{AE283CC7-1C00-4244-824F-0EC9470107D3}" destId="{47A45A47-AAC6-4A36-8B59-6488475CDE24}" srcOrd="0" destOrd="0" presId="urn:microsoft.com/office/officeart/2005/8/layout/hierarchy2"/>
    <dgm:cxn modelId="{80A56ADB-D9A0-4011-ACC7-3ADABE47CE5A}" type="presParOf" srcId="{AE283CC7-1C00-4244-824F-0EC9470107D3}" destId="{FDEFC196-D3C9-44FE-B70B-ECB5C4C0FF80}" srcOrd="1" destOrd="0" presId="urn:microsoft.com/office/officeart/2005/8/layout/hierarchy2"/>
    <dgm:cxn modelId="{FD29D07F-DF16-42BB-9BDB-415157F30EBF}" type="presParOf" srcId="{FDEFC196-D3C9-44FE-B70B-ECB5C4C0FF80}" destId="{F928F800-0FCB-431D-A40F-B94B68371B7F}" srcOrd="0" destOrd="0" presId="urn:microsoft.com/office/officeart/2005/8/layout/hierarchy2"/>
    <dgm:cxn modelId="{C679B067-9B3B-47B2-B0CF-9939EF6B6D08}" type="presParOf" srcId="{F928F800-0FCB-431D-A40F-B94B68371B7F}" destId="{A5D815CB-3587-41BE-824A-B175FA0A19BE}" srcOrd="0" destOrd="0" presId="urn:microsoft.com/office/officeart/2005/8/layout/hierarchy2"/>
    <dgm:cxn modelId="{8F39AE24-B9D4-4B29-85CB-3A7105E1A23A}" type="presParOf" srcId="{FDEFC196-D3C9-44FE-B70B-ECB5C4C0FF80}" destId="{4C8FE028-6045-4682-9D4B-8754ED3A8551}" srcOrd="1" destOrd="0" presId="urn:microsoft.com/office/officeart/2005/8/layout/hierarchy2"/>
    <dgm:cxn modelId="{70267CAF-B1A6-46B7-9895-BBD966DA47A7}" type="presParOf" srcId="{4C8FE028-6045-4682-9D4B-8754ED3A8551}" destId="{3D4B220E-60C6-4A56-8A2F-8325D0A9A306}" srcOrd="0" destOrd="0" presId="urn:microsoft.com/office/officeart/2005/8/layout/hierarchy2"/>
    <dgm:cxn modelId="{03432D0B-55B9-4D74-AFC2-4584B8B35832}" type="presParOf" srcId="{4C8FE028-6045-4682-9D4B-8754ED3A8551}" destId="{CFC955A9-FC1D-4743-A334-FA795FF53F0C}" srcOrd="1" destOrd="0" presId="urn:microsoft.com/office/officeart/2005/8/layout/hierarchy2"/>
    <dgm:cxn modelId="{21AE0F16-62E3-42D7-BD91-849F404BAC60}" type="presParOf" srcId="{CFC955A9-FC1D-4743-A334-FA795FF53F0C}" destId="{8CE1CE88-87AF-4AF6-971B-8939D1D70F1C}" srcOrd="0" destOrd="0" presId="urn:microsoft.com/office/officeart/2005/8/layout/hierarchy2"/>
    <dgm:cxn modelId="{D37CFE39-1D23-44D3-A746-709D7CDBE1B5}" type="presParOf" srcId="{8CE1CE88-87AF-4AF6-971B-8939D1D70F1C}" destId="{DDC6F9A3-02AC-46CA-9B1B-9680E960692A}" srcOrd="0" destOrd="0" presId="urn:microsoft.com/office/officeart/2005/8/layout/hierarchy2"/>
    <dgm:cxn modelId="{42E0D8C7-AD15-4BD0-AA12-EC6AA63D6A76}" type="presParOf" srcId="{CFC955A9-FC1D-4743-A334-FA795FF53F0C}" destId="{3594606E-07AF-4794-A93C-F8E048A4168C}" srcOrd="1" destOrd="0" presId="urn:microsoft.com/office/officeart/2005/8/layout/hierarchy2"/>
    <dgm:cxn modelId="{21691AB2-B789-4FF0-B784-74B883F4F7A0}" type="presParOf" srcId="{3594606E-07AF-4794-A93C-F8E048A4168C}" destId="{9352FF1D-480F-475F-98D9-A43818D7FA4B}" srcOrd="0" destOrd="0" presId="urn:microsoft.com/office/officeart/2005/8/layout/hierarchy2"/>
    <dgm:cxn modelId="{FB8FC951-8DF7-473F-83DE-7517CE7DAFDA}" type="presParOf" srcId="{3594606E-07AF-4794-A93C-F8E048A4168C}" destId="{68C839E1-F881-4761-986E-A0097133F8B5}" srcOrd="1" destOrd="0" presId="urn:microsoft.com/office/officeart/2005/8/layout/hierarchy2"/>
    <dgm:cxn modelId="{B5E3E4D3-18A1-4B7F-9DED-920DFB7D62D3}" type="presParOf" srcId="{FDEFC196-D3C9-44FE-B70B-ECB5C4C0FF80}" destId="{4DBE5709-5AD5-4085-A919-53D4500F8549}" srcOrd="2" destOrd="0" presId="urn:microsoft.com/office/officeart/2005/8/layout/hierarchy2"/>
    <dgm:cxn modelId="{B4F29FCE-9489-427C-935A-5425885DE087}" type="presParOf" srcId="{4DBE5709-5AD5-4085-A919-53D4500F8549}" destId="{4E69F8CD-54FF-4320-8269-83ACE62AAEF9}" srcOrd="0" destOrd="0" presId="urn:microsoft.com/office/officeart/2005/8/layout/hierarchy2"/>
    <dgm:cxn modelId="{80BCE15F-BB14-45B1-8A09-624657503AA0}" type="presParOf" srcId="{FDEFC196-D3C9-44FE-B70B-ECB5C4C0FF80}" destId="{BA7622D7-B9D6-4828-8A51-679C653BADB0}" srcOrd="3" destOrd="0" presId="urn:microsoft.com/office/officeart/2005/8/layout/hierarchy2"/>
    <dgm:cxn modelId="{3607DD41-5B26-4F48-8CB1-CC74B94F2B9C}" type="presParOf" srcId="{BA7622D7-B9D6-4828-8A51-679C653BADB0}" destId="{DFCCFCE6-374C-44F6-B3AD-5CEC04B520CF}" srcOrd="0" destOrd="0" presId="urn:microsoft.com/office/officeart/2005/8/layout/hierarchy2"/>
    <dgm:cxn modelId="{77B69359-965A-47ED-A540-BDD1F555B994}" type="presParOf" srcId="{BA7622D7-B9D6-4828-8A51-679C653BADB0}" destId="{1B828F0B-D6A2-4283-B13C-AB2B863EFEB4}" srcOrd="1" destOrd="0" presId="urn:microsoft.com/office/officeart/2005/8/layout/hierarchy2"/>
    <dgm:cxn modelId="{EAAA6265-AC08-4165-A256-14B765EE5607}" type="presParOf" srcId="{1B828F0B-D6A2-4283-B13C-AB2B863EFEB4}" destId="{7EFF9ED4-78FF-4C59-A71B-BF2EE9A02D8A}" srcOrd="0" destOrd="0" presId="urn:microsoft.com/office/officeart/2005/8/layout/hierarchy2"/>
    <dgm:cxn modelId="{B6E0DD8D-BD9F-4D9A-8E5D-CB3259D90DA8}" type="presParOf" srcId="{7EFF9ED4-78FF-4C59-A71B-BF2EE9A02D8A}" destId="{F1DAAB2F-E4A0-41B2-AD78-4960C725965E}" srcOrd="0" destOrd="0" presId="urn:microsoft.com/office/officeart/2005/8/layout/hierarchy2"/>
    <dgm:cxn modelId="{D99CC5E3-C10E-453C-9CAB-5229CF96E33B}" type="presParOf" srcId="{1B828F0B-D6A2-4283-B13C-AB2B863EFEB4}" destId="{A5FAAC1B-A988-44B3-B358-66D3224C7E88}" srcOrd="1" destOrd="0" presId="urn:microsoft.com/office/officeart/2005/8/layout/hierarchy2"/>
    <dgm:cxn modelId="{C78D1FD1-5130-45E1-8EB3-0D6AEFDBB99A}" type="presParOf" srcId="{A5FAAC1B-A988-44B3-B358-66D3224C7E88}" destId="{335D4EBF-9C00-47AC-B43B-C3252DA097C3}" srcOrd="0" destOrd="0" presId="urn:microsoft.com/office/officeart/2005/8/layout/hierarchy2"/>
    <dgm:cxn modelId="{92613A10-4FEC-491D-B0FB-A035AAEEFF1C}" type="presParOf" srcId="{A5FAAC1B-A988-44B3-B358-66D3224C7E88}" destId="{30403C86-7747-435C-B4CD-6EC5FCC78C37}" srcOrd="1" destOrd="0" presId="urn:microsoft.com/office/officeart/2005/8/layout/hierarchy2"/>
    <dgm:cxn modelId="{C440B965-DBE9-4911-ACA8-DF535BF42A01}" type="presParOf" srcId="{FDEFC196-D3C9-44FE-B70B-ECB5C4C0FF80}" destId="{3F1D250C-6D30-4AB6-85A4-909F93B12E51}" srcOrd="4" destOrd="0" presId="urn:microsoft.com/office/officeart/2005/8/layout/hierarchy2"/>
    <dgm:cxn modelId="{04C4F57F-8672-46F9-AAC1-7F1773BDEC66}" type="presParOf" srcId="{3F1D250C-6D30-4AB6-85A4-909F93B12E51}" destId="{153ED74A-B2DF-4711-99F3-9C50EE2F4CAE}" srcOrd="0" destOrd="0" presId="urn:microsoft.com/office/officeart/2005/8/layout/hierarchy2"/>
    <dgm:cxn modelId="{C94CE514-6E82-40F5-B883-2AB4B4B72C5F}" type="presParOf" srcId="{FDEFC196-D3C9-44FE-B70B-ECB5C4C0FF80}" destId="{1E1D959D-2487-486E-96B1-1B73441CFEF0}" srcOrd="5" destOrd="0" presId="urn:microsoft.com/office/officeart/2005/8/layout/hierarchy2"/>
    <dgm:cxn modelId="{EE30EE0E-71AE-4509-AD80-9CE7841449D3}" type="presParOf" srcId="{1E1D959D-2487-486E-96B1-1B73441CFEF0}" destId="{3A6AE818-5A58-4B20-8426-8F782AC88B0D}" srcOrd="0" destOrd="0" presId="urn:microsoft.com/office/officeart/2005/8/layout/hierarchy2"/>
    <dgm:cxn modelId="{5A938DDD-1971-4051-823D-C9ABB2B6315A}" type="presParOf" srcId="{1E1D959D-2487-486E-96B1-1B73441CFEF0}" destId="{51566C38-4E6B-4563-938E-D3C8487F9040}" srcOrd="1" destOrd="0" presId="urn:microsoft.com/office/officeart/2005/8/layout/hierarchy2"/>
    <dgm:cxn modelId="{25A6F2B2-5BA9-4AE6-BF76-ACA72D975AE9}" type="presParOf" srcId="{51566C38-4E6B-4563-938E-D3C8487F9040}" destId="{E890BA35-4A8D-45AF-A1AD-65E8DD0FB6B0}" srcOrd="0" destOrd="0" presId="urn:microsoft.com/office/officeart/2005/8/layout/hierarchy2"/>
    <dgm:cxn modelId="{ED046386-AAD0-4E74-B781-042A3475FFC1}" type="presParOf" srcId="{E890BA35-4A8D-45AF-A1AD-65E8DD0FB6B0}" destId="{073F7AA4-DFF0-40C7-9DF6-17214CB46573}" srcOrd="0" destOrd="0" presId="urn:microsoft.com/office/officeart/2005/8/layout/hierarchy2"/>
    <dgm:cxn modelId="{0EE25CED-8A1E-4437-B966-6640E8D81847}" type="presParOf" srcId="{51566C38-4E6B-4563-938E-D3C8487F9040}" destId="{931946A3-B580-49FA-99F5-6CE9E6B75474}" srcOrd="1" destOrd="0" presId="urn:microsoft.com/office/officeart/2005/8/layout/hierarchy2"/>
    <dgm:cxn modelId="{CD934951-1BBA-421E-B9AF-343F486E74A5}" type="presParOf" srcId="{931946A3-B580-49FA-99F5-6CE9E6B75474}" destId="{DE0FE2A7-B603-4575-B635-EEEFC737B799}" srcOrd="0" destOrd="0" presId="urn:microsoft.com/office/officeart/2005/8/layout/hierarchy2"/>
    <dgm:cxn modelId="{CF2057EE-6679-4618-AF92-4F5A75785D04}" type="presParOf" srcId="{931946A3-B580-49FA-99F5-6CE9E6B75474}" destId="{6B71B367-D2FC-4DBB-B537-29D94EB902E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02638-C1B9-41D3-A061-32E155B6C203}">
      <dsp:nvSpPr>
        <dsp:cNvPr id="0" name=""/>
        <dsp:cNvSpPr/>
      </dsp:nvSpPr>
      <dsp:spPr>
        <a:xfrm>
          <a:off x="76202" y="2590802"/>
          <a:ext cx="1135335" cy="5676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Diftong </a:t>
          </a:r>
          <a:endParaRPr lang="en-US" sz="2700" kern="1200" dirty="0"/>
        </a:p>
      </dsp:txBody>
      <dsp:txXfrm>
        <a:off x="92828" y="2607428"/>
        <a:ext cx="1102083" cy="534415"/>
      </dsp:txXfrm>
    </dsp:sp>
    <dsp:sp modelId="{C9CFEA42-09D4-4E71-830C-F0945BC1F19E}">
      <dsp:nvSpPr>
        <dsp:cNvPr id="0" name=""/>
        <dsp:cNvSpPr/>
      </dsp:nvSpPr>
      <dsp:spPr>
        <a:xfrm rot="17859336">
          <a:off x="635314" y="1913313"/>
          <a:ext cx="2150713" cy="17644"/>
        </a:xfrm>
        <a:custGeom>
          <a:avLst/>
          <a:gdLst/>
          <a:ahLst/>
          <a:cxnLst/>
          <a:rect l="0" t="0" r="0" b="0"/>
          <a:pathLst>
            <a:path>
              <a:moveTo>
                <a:pt x="0" y="8822"/>
              </a:moveTo>
              <a:lnTo>
                <a:pt x="2150713" y="882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656902" y="1868367"/>
        <a:ext cx="107535" cy="107535"/>
      </dsp:txXfrm>
    </dsp:sp>
    <dsp:sp modelId="{63AED07F-BA17-4362-A8AF-6F545A82552F}">
      <dsp:nvSpPr>
        <dsp:cNvPr id="0" name=""/>
        <dsp:cNvSpPr/>
      </dsp:nvSpPr>
      <dsp:spPr>
        <a:xfrm>
          <a:off x="2209803" y="685800"/>
          <a:ext cx="1135335" cy="5676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ai</a:t>
          </a:r>
          <a:endParaRPr lang="en-US" sz="2700" kern="1200" dirty="0"/>
        </a:p>
      </dsp:txBody>
      <dsp:txXfrm>
        <a:off x="2226429" y="702426"/>
        <a:ext cx="1102083" cy="534415"/>
      </dsp:txXfrm>
    </dsp:sp>
    <dsp:sp modelId="{78BE084A-7152-45E9-99A0-0BD13D486526}">
      <dsp:nvSpPr>
        <dsp:cNvPr id="0" name=""/>
        <dsp:cNvSpPr/>
      </dsp:nvSpPr>
      <dsp:spPr>
        <a:xfrm rot="19699970">
          <a:off x="3247961" y="618159"/>
          <a:ext cx="1305383" cy="17644"/>
        </a:xfrm>
        <a:custGeom>
          <a:avLst/>
          <a:gdLst/>
          <a:ahLst/>
          <a:cxnLst/>
          <a:rect l="0" t="0" r="0" b="0"/>
          <a:pathLst>
            <a:path>
              <a:moveTo>
                <a:pt x="0" y="8822"/>
              </a:moveTo>
              <a:lnTo>
                <a:pt x="1305383"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68018" y="594346"/>
        <a:ext cx="65269" cy="65269"/>
      </dsp:txXfrm>
    </dsp:sp>
    <dsp:sp modelId="{1D91E4B9-5341-42BD-8DF8-3802E9617B04}">
      <dsp:nvSpPr>
        <dsp:cNvPr id="0" name=""/>
        <dsp:cNvSpPr/>
      </dsp:nvSpPr>
      <dsp:spPr>
        <a:xfrm>
          <a:off x="4456167" y="494"/>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Bantai</a:t>
          </a:r>
          <a:endParaRPr lang="en-US" sz="2700" kern="1200" dirty="0"/>
        </a:p>
      </dsp:txBody>
      <dsp:txXfrm>
        <a:off x="4472793" y="17120"/>
        <a:ext cx="1102083" cy="534415"/>
      </dsp:txXfrm>
    </dsp:sp>
    <dsp:sp modelId="{1C9C4384-DD22-4713-9E68-34830D52084D}">
      <dsp:nvSpPr>
        <dsp:cNvPr id="0" name=""/>
        <dsp:cNvSpPr/>
      </dsp:nvSpPr>
      <dsp:spPr>
        <a:xfrm rot="21598574">
          <a:off x="5591502" y="275259"/>
          <a:ext cx="1190297" cy="17644"/>
        </a:xfrm>
        <a:custGeom>
          <a:avLst/>
          <a:gdLst/>
          <a:ahLst/>
          <a:cxnLst/>
          <a:rect l="0" t="0" r="0" b="0"/>
          <a:pathLst>
            <a:path>
              <a:moveTo>
                <a:pt x="0" y="8822"/>
              </a:moveTo>
              <a:lnTo>
                <a:pt x="1190297"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93" y="254324"/>
        <a:ext cx="59514" cy="59514"/>
      </dsp:txXfrm>
    </dsp:sp>
    <dsp:sp modelId="{3A7D258B-6DDB-4D21-8198-D8A4EBAA6F33}">
      <dsp:nvSpPr>
        <dsp:cNvPr id="0" name=""/>
        <dsp:cNvSpPr/>
      </dsp:nvSpPr>
      <dsp:spPr>
        <a:xfrm>
          <a:off x="6781799" y="0"/>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Bantay </a:t>
          </a:r>
          <a:endParaRPr lang="en-US" sz="2700" kern="1200" dirty="0"/>
        </a:p>
      </dsp:txBody>
      <dsp:txXfrm>
        <a:off x="6798425" y="16626"/>
        <a:ext cx="1102083" cy="534415"/>
      </dsp:txXfrm>
    </dsp:sp>
    <dsp:sp modelId="{6D9FE458-7E83-4BE7-857F-595ED110E19F}">
      <dsp:nvSpPr>
        <dsp:cNvPr id="0" name=""/>
        <dsp:cNvSpPr/>
      </dsp:nvSpPr>
      <dsp:spPr>
        <a:xfrm rot="21499505">
          <a:off x="3344901" y="944568"/>
          <a:ext cx="1111502" cy="17644"/>
        </a:xfrm>
        <a:custGeom>
          <a:avLst/>
          <a:gdLst/>
          <a:ahLst/>
          <a:cxnLst/>
          <a:rect l="0" t="0" r="0" b="0"/>
          <a:pathLst>
            <a:path>
              <a:moveTo>
                <a:pt x="0" y="8822"/>
              </a:moveTo>
              <a:lnTo>
                <a:pt x="1111502"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72865" y="925602"/>
        <a:ext cx="55575" cy="55575"/>
      </dsp:txXfrm>
    </dsp:sp>
    <dsp:sp modelId="{23AFC421-E196-4268-9DFE-B65BC1FC09BF}">
      <dsp:nvSpPr>
        <dsp:cNvPr id="0" name=""/>
        <dsp:cNvSpPr/>
      </dsp:nvSpPr>
      <dsp:spPr>
        <a:xfrm>
          <a:off x="4456167" y="653312"/>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Pantai </a:t>
          </a:r>
          <a:endParaRPr lang="en-US" sz="2700" kern="1200" dirty="0"/>
        </a:p>
      </dsp:txBody>
      <dsp:txXfrm>
        <a:off x="4472793" y="669938"/>
        <a:ext cx="1102083" cy="534415"/>
      </dsp:txXfrm>
    </dsp:sp>
    <dsp:sp modelId="{3B8F8BBB-3887-4034-BB89-9226D66B148D}">
      <dsp:nvSpPr>
        <dsp:cNvPr id="0" name=""/>
        <dsp:cNvSpPr/>
      </dsp:nvSpPr>
      <dsp:spPr>
        <a:xfrm rot="93806">
          <a:off x="5591280" y="944568"/>
          <a:ext cx="1190740" cy="17644"/>
        </a:xfrm>
        <a:custGeom>
          <a:avLst/>
          <a:gdLst/>
          <a:ahLst/>
          <a:cxnLst/>
          <a:rect l="0" t="0" r="0" b="0"/>
          <a:pathLst>
            <a:path>
              <a:moveTo>
                <a:pt x="0" y="8822"/>
              </a:moveTo>
              <a:lnTo>
                <a:pt x="1190740"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82" y="923621"/>
        <a:ext cx="59537" cy="59537"/>
      </dsp:txXfrm>
    </dsp:sp>
    <dsp:sp modelId="{DFF186F8-4A7E-4204-83AC-BFEFF05AF010}">
      <dsp:nvSpPr>
        <dsp:cNvPr id="0" name=""/>
        <dsp:cNvSpPr/>
      </dsp:nvSpPr>
      <dsp:spPr>
        <a:xfrm>
          <a:off x="6781799" y="685800"/>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Pantay </a:t>
          </a:r>
          <a:endParaRPr lang="en-US" sz="2700" kern="1200" dirty="0"/>
        </a:p>
      </dsp:txBody>
      <dsp:txXfrm>
        <a:off x="6798425" y="702426"/>
        <a:ext cx="1102083" cy="534415"/>
      </dsp:txXfrm>
    </dsp:sp>
    <dsp:sp modelId="{B7C4A1F6-A4A2-4BA3-800E-917F5C8ED1E7}">
      <dsp:nvSpPr>
        <dsp:cNvPr id="0" name=""/>
        <dsp:cNvSpPr/>
      </dsp:nvSpPr>
      <dsp:spPr>
        <a:xfrm rot="1750580">
          <a:off x="3264415" y="1270977"/>
          <a:ext cx="1272474" cy="17644"/>
        </a:xfrm>
        <a:custGeom>
          <a:avLst/>
          <a:gdLst/>
          <a:ahLst/>
          <a:cxnLst/>
          <a:rect l="0" t="0" r="0" b="0"/>
          <a:pathLst>
            <a:path>
              <a:moveTo>
                <a:pt x="0" y="8822"/>
              </a:moveTo>
              <a:lnTo>
                <a:pt x="1272474"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68841" y="1247987"/>
        <a:ext cx="63623" cy="63623"/>
      </dsp:txXfrm>
    </dsp:sp>
    <dsp:sp modelId="{EF3A7C5B-B07E-4205-A576-4F594AE24EA5}">
      <dsp:nvSpPr>
        <dsp:cNvPr id="0" name=""/>
        <dsp:cNvSpPr/>
      </dsp:nvSpPr>
      <dsp:spPr>
        <a:xfrm>
          <a:off x="4456167" y="1306130"/>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Pandai </a:t>
          </a:r>
          <a:endParaRPr lang="en-US" sz="2700" kern="1200" dirty="0"/>
        </a:p>
      </dsp:txBody>
      <dsp:txXfrm>
        <a:off x="4472793" y="1322756"/>
        <a:ext cx="1102083" cy="534415"/>
      </dsp:txXfrm>
    </dsp:sp>
    <dsp:sp modelId="{CF2E40E1-81F4-47E0-8FCE-CEB19CCE4584}">
      <dsp:nvSpPr>
        <dsp:cNvPr id="0" name=""/>
        <dsp:cNvSpPr/>
      </dsp:nvSpPr>
      <dsp:spPr>
        <a:xfrm rot="21569014">
          <a:off x="5591478" y="1575777"/>
          <a:ext cx="1190345" cy="17644"/>
        </a:xfrm>
        <a:custGeom>
          <a:avLst/>
          <a:gdLst/>
          <a:ahLst/>
          <a:cxnLst/>
          <a:rect l="0" t="0" r="0" b="0"/>
          <a:pathLst>
            <a:path>
              <a:moveTo>
                <a:pt x="0" y="8822"/>
              </a:moveTo>
              <a:lnTo>
                <a:pt x="1190345"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92" y="1554841"/>
        <a:ext cx="59517" cy="59517"/>
      </dsp:txXfrm>
    </dsp:sp>
    <dsp:sp modelId="{4CD373A2-124A-48CE-9995-DD8020C38E1F}">
      <dsp:nvSpPr>
        <dsp:cNvPr id="0" name=""/>
        <dsp:cNvSpPr/>
      </dsp:nvSpPr>
      <dsp:spPr>
        <a:xfrm>
          <a:off x="6781799" y="1295401"/>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panday</a:t>
          </a:r>
          <a:endParaRPr lang="en-US" sz="2700" kern="1200" dirty="0"/>
        </a:p>
      </dsp:txBody>
      <dsp:txXfrm>
        <a:off x="6798425" y="1312027"/>
        <a:ext cx="1102083" cy="534415"/>
      </dsp:txXfrm>
    </dsp:sp>
    <dsp:sp modelId="{17660AEB-A7D4-4661-AD5E-3DC557654B2B}">
      <dsp:nvSpPr>
        <dsp:cNvPr id="0" name=""/>
        <dsp:cNvSpPr/>
      </dsp:nvSpPr>
      <dsp:spPr>
        <a:xfrm>
          <a:off x="1211537" y="2865814"/>
          <a:ext cx="998266" cy="17644"/>
        </a:xfrm>
        <a:custGeom>
          <a:avLst/>
          <a:gdLst/>
          <a:ahLst/>
          <a:cxnLst/>
          <a:rect l="0" t="0" r="0" b="0"/>
          <a:pathLst>
            <a:path>
              <a:moveTo>
                <a:pt x="0" y="8822"/>
              </a:moveTo>
              <a:lnTo>
                <a:pt x="998266" y="882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85714" y="2849679"/>
        <a:ext cx="49913" cy="49913"/>
      </dsp:txXfrm>
    </dsp:sp>
    <dsp:sp modelId="{9A9331B3-B3A7-49BB-9E31-A9D75A17B5B4}">
      <dsp:nvSpPr>
        <dsp:cNvPr id="0" name=""/>
        <dsp:cNvSpPr/>
      </dsp:nvSpPr>
      <dsp:spPr>
        <a:xfrm>
          <a:off x="2209803" y="2590802"/>
          <a:ext cx="1135335" cy="5676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au</a:t>
          </a:r>
          <a:endParaRPr lang="en-US" sz="2700" kern="1200" dirty="0"/>
        </a:p>
      </dsp:txBody>
      <dsp:txXfrm>
        <a:off x="2226429" y="2607428"/>
        <a:ext cx="1102083" cy="534415"/>
      </dsp:txXfrm>
    </dsp:sp>
    <dsp:sp modelId="{A2C7FA70-4CFE-4EAA-B180-EA1643DA9D07}">
      <dsp:nvSpPr>
        <dsp:cNvPr id="0" name=""/>
        <dsp:cNvSpPr/>
      </dsp:nvSpPr>
      <dsp:spPr>
        <a:xfrm rot="19822358">
          <a:off x="3261587" y="2549887"/>
          <a:ext cx="1278132" cy="17644"/>
        </a:xfrm>
        <a:custGeom>
          <a:avLst/>
          <a:gdLst/>
          <a:ahLst/>
          <a:cxnLst/>
          <a:rect l="0" t="0" r="0" b="0"/>
          <a:pathLst>
            <a:path>
              <a:moveTo>
                <a:pt x="0" y="8822"/>
              </a:moveTo>
              <a:lnTo>
                <a:pt x="1278132"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68699" y="2526755"/>
        <a:ext cx="63906" cy="63906"/>
      </dsp:txXfrm>
    </dsp:sp>
    <dsp:sp modelId="{51AFFD99-E3AC-4E55-8A5C-663D3442D7CD}">
      <dsp:nvSpPr>
        <dsp:cNvPr id="0" name=""/>
        <dsp:cNvSpPr/>
      </dsp:nvSpPr>
      <dsp:spPr>
        <a:xfrm>
          <a:off x="4456167" y="1958948"/>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Kacau </a:t>
          </a:r>
          <a:endParaRPr lang="en-US" sz="2700" kern="1200" dirty="0"/>
        </a:p>
      </dsp:txBody>
      <dsp:txXfrm>
        <a:off x="4472793" y="1975574"/>
        <a:ext cx="1102083" cy="534415"/>
      </dsp:txXfrm>
    </dsp:sp>
    <dsp:sp modelId="{1D25058A-B719-47D7-883B-4218A42772BB}">
      <dsp:nvSpPr>
        <dsp:cNvPr id="0" name=""/>
        <dsp:cNvSpPr/>
      </dsp:nvSpPr>
      <dsp:spPr>
        <a:xfrm rot="21444304">
          <a:off x="5590891" y="2206987"/>
          <a:ext cx="1191518" cy="17644"/>
        </a:xfrm>
        <a:custGeom>
          <a:avLst/>
          <a:gdLst/>
          <a:ahLst/>
          <a:cxnLst/>
          <a:rect l="0" t="0" r="0" b="0"/>
          <a:pathLst>
            <a:path>
              <a:moveTo>
                <a:pt x="0" y="8822"/>
              </a:moveTo>
              <a:lnTo>
                <a:pt x="1191518"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62" y="2186021"/>
        <a:ext cx="59575" cy="59575"/>
      </dsp:txXfrm>
    </dsp:sp>
    <dsp:sp modelId="{9E0865B1-C787-4C3B-8B28-A28947D78800}">
      <dsp:nvSpPr>
        <dsp:cNvPr id="0" name=""/>
        <dsp:cNvSpPr/>
      </dsp:nvSpPr>
      <dsp:spPr>
        <a:xfrm>
          <a:off x="6781799" y="1905002"/>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Kacaw</a:t>
          </a:r>
          <a:endParaRPr lang="en-US" sz="2700" kern="1200" dirty="0"/>
        </a:p>
      </dsp:txBody>
      <dsp:txXfrm>
        <a:off x="6798425" y="1921628"/>
        <a:ext cx="1102083" cy="534415"/>
      </dsp:txXfrm>
    </dsp:sp>
    <dsp:sp modelId="{D8966975-E0E9-4A7C-BC10-E8EA267E918F}">
      <dsp:nvSpPr>
        <dsp:cNvPr id="0" name=""/>
        <dsp:cNvSpPr/>
      </dsp:nvSpPr>
      <dsp:spPr>
        <a:xfrm rot="64859">
          <a:off x="3345040" y="2876295"/>
          <a:ext cx="1111225" cy="17644"/>
        </a:xfrm>
        <a:custGeom>
          <a:avLst/>
          <a:gdLst/>
          <a:ahLst/>
          <a:cxnLst/>
          <a:rect l="0" t="0" r="0" b="0"/>
          <a:pathLst>
            <a:path>
              <a:moveTo>
                <a:pt x="0" y="8822"/>
              </a:moveTo>
              <a:lnTo>
                <a:pt x="1111225"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72872" y="2857337"/>
        <a:ext cx="55561" cy="55561"/>
      </dsp:txXfrm>
    </dsp:sp>
    <dsp:sp modelId="{84CAF2BB-1EC4-4C5D-99F8-F72BC69F6424}">
      <dsp:nvSpPr>
        <dsp:cNvPr id="0" name=""/>
        <dsp:cNvSpPr/>
      </dsp:nvSpPr>
      <dsp:spPr>
        <a:xfrm>
          <a:off x="4456167" y="2611766"/>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Kerbau </a:t>
          </a:r>
          <a:endParaRPr lang="en-US" sz="2700" kern="1200" dirty="0"/>
        </a:p>
      </dsp:txBody>
      <dsp:txXfrm>
        <a:off x="4472793" y="2628392"/>
        <a:ext cx="1102083" cy="534415"/>
      </dsp:txXfrm>
    </dsp:sp>
    <dsp:sp modelId="{C1302956-5791-4E7E-BBE2-66549A79A21A}">
      <dsp:nvSpPr>
        <dsp:cNvPr id="0" name=""/>
        <dsp:cNvSpPr/>
      </dsp:nvSpPr>
      <dsp:spPr>
        <a:xfrm rot="21539459">
          <a:off x="5591410" y="2876295"/>
          <a:ext cx="1190481" cy="17644"/>
        </a:xfrm>
        <a:custGeom>
          <a:avLst/>
          <a:gdLst/>
          <a:ahLst/>
          <a:cxnLst/>
          <a:rect l="0" t="0" r="0" b="0"/>
          <a:pathLst>
            <a:path>
              <a:moveTo>
                <a:pt x="0" y="8822"/>
              </a:moveTo>
              <a:lnTo>
                <a:pt x="1190481"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88" y="2855355"/>
        <a:ext cx="59524" cy="59524"/>
      </dsp:txXfrm>
    </dsp:sp>
    <dsp:sp modelId="{831229D8-77FB-4CEE-961E-705196D02EF3}">
      <dsp:nvSpPr>
        <dsp:cNvPr id="0" name=""/>
        <dsp:cNvSpPr/>
      </dsp:nvSpPr>
      <dsp:spPr>
        <a:xfrm>
          <a:off x="6781799" y="2590802"/>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Kerbaw </a:t>
          </a:r>
          <a:endParaRPr lang="en-US" sz="2700" kern="1200" dirty="0"/>
        </a:p>
      </dsp:txBody>
      <dsp:txXfrm>
        <a:off x="6798425" y="2607428"/>
        <a:ext cx="1102083" cy="534415"/>
      </dsp:txXfrm>
    </dsp:sp>
    <dsp:sp modelId="{A033C42D-6726-4F0F-B30D-057CE5AEC3E1}">
      <dsp:nvSpPr>
        <dsp:cNvPr id="0" name=""/>
        <dsp:cNvSpPr/>
      </dsp:nvSpPr>
      <dsp:spPr>
        <a:xfrm rot="1874081">
          <a:off x="3250967" y="3202704"/>
          <a:ext cx="1299370" cy="17644"/>
        </a:xfrm>
        <a:custGeom>
          <a:avLst/>
          <a:gdLst/>
          <a:ahLst/>
          <a:cxnLst/>
          <a:rect l="0" t="0" r="0" b="0"/>
          <a:pathLst>
            <a:path>
              <a:moveTo>
                <a:pt x="0" y="8822"/>
              </a:moveTo>
              <a:lnTo>
                <a:pt x="1299370"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868168" y="3179042"/>
        <a:ext cx="64968" cy="64968"/>
      </dsp:txXfrm>
    </dsp:sp>
    <dsp:sp modelId="{E0CE34E4-43B6-412C-BA06-BB1D9E27BA83}">
      <dsp:nvSpPr>
        <dsp:cNvPr id="0" name=""/>
        <dsp:cNvSpPr/>
      </dsp:nvSpPr>
      <dsp:spPr>
        <a:xfrm>
          <a:off x="4456167" y="3264583"/>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Silau </a:t>
          </a:r>
          <a:endParaRPr lang="en-US" sz="2700" kern="1200" dirty="0"/>
        </a:p>
      </dsp:txBody>
      <dsp:txXfrm>
        <a:off x="4472793" y="3281209"/>
        <a:ext cx="1102083" cy="534415"/>
      </dsp:txXfrm>
    </dsp:sp>
    <dsp:sp modelId="{475FA108-EBE7-4278-97E6-1B8ECA421A80}">
      <dsp:nvSpPr>
        <dsp:cNvPr id="0" name=""/>
        <dsp:cNvSpPr/>
      </dsp:nvSpPr>
      <dsp:spPr>
        <a:xfrm rot="34707">
          <a:off x="5591472" y="3545604"/>
          <a:ext cx="1190357" cy="17644"/>
        </a:xfrm>
        <a:custGeom>
          <a:avLst/>
          <a:gdLst/>
          <a:ahLst/>
          <a:cxnLst/>
          <a:rect l="0" t="0" r="0" b="0"/>
          <a:pathLst>
            <a:path>
              <a:moveTo>
                <a:pt x="0" y="8822"/>
              </a:moveTo>
              <a:lnTo>
                <a:pt x="1190357"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91" y="3524667"/>
        <a:ext cx="59517" cy="59517"/>
      </dsp:txXfrm>
    </dsp:sp>
    <dsp:sp modelId="{0A945FEE-C500-4403-8BD7-B5B758BDD185}">
      <dsp:nvSpPr>
        <dsp:cNvPr id="0" name=""/>
        <dsp:cNvSpPr/>
      </dsp:nvSpPr>
      <dsp:spPr>
        <a:xfrm>
          <a:off x="6781799" y="3276601"/>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silaw</a:t>
          </a:r>
          <a:endParaRPr lang="en-US" sz="2700" kern="1200" dirty="0"/>
        </a:p>
      </dsp:txBody>
      <dsp:txXfrm>
        <a:off x="6798425" y="3293227"/>
        <a:ext cx="1102083" cy="534415"/>
      </dsp:txXfrm>
    </dsp:sp>
    <dsp:sp modelId="{70A221D7-65D3-4221-ADBF-EB7F12337DB9}">
      <dsp:nvSpPr>
        <dsp:cNvPr id="0" name=""/>
        <dsp:cNvSpPr/>
      </dsp:nvSpPr>
      <dsp:spPr>
        <a:xfrm rot="3634564">
          <a:off x="655209" y="3818312"/>
          <a:ext cx="2187114" cy="17644"/>
        </a:xfrm>
        <a:custGeom>
          <a:avLst/>
          <a:gdLst/>
          <a:ahLst/>
          <a:cxnLst/>
          <a:rect l="0" t="0" r="0" b="0"/>
          <a:pathLst>
            <a:path>
              <a:moveTo>
                <a:pt x="0" y="8822"/>
              </a:moveTo>
              <a:lnTo>
                <a:pt x="2187114" y="882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694089" y="3772456"/>
        <a:ext cx="109355" cy="109355"/>
      </dsp:txXfrm>
    </dsp:sp>
    <dsp:sp modelId="{47A45A47-AAC6-4A36-8B59-6488475CDE24}">
      <dsp:nvSpPr>
        <dsp:cNvPr id="0" name=""/>
        <dsp:cNvSpPr/>
      </dsp:nvSpPr>
      <dsp:spPr>
        <a:xfrm>
          <a:off x="2285996" y="4495798"/>
          <a:ext cx="1135335" cy="5676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oi</a:t>
          </a:r>
          <a:endParaRPr lang="en-US" sz="2700" kern="1200" dirty="0"/>
        </a:p>
      </dsp:txBody>
      <dsp:txXfrm>
        <a:off x="2302622" y="4512424"/>
        <a:ext cx="1102083" cy="534415"/>
      </dsp:txXfrm>
    </dsp:sp>
    <dsp:sp modelId="{F928F800-0FCB-431D-A40F-B94B68371B7F}">
      <dsp:nvSpPr>
        <dsp:cNvPr id="0" name=""/>
        <dsp:cNvSpPr/>
      </dsp:nvSpPr>
      <dsp:spPr>
        <a:xfrm rot="19847882">
          <a:off x="3345995" y="4481611"/>
          <a:ext cx="1185507" cy="17644"/>
        </a:xfrm>
        <a:custGeom>
          <a:avLst/>
          <a:gdLst/>
          <a:ahLst/>
          <a:cxnLst/>
          <a:rect l="0" t="0" r="0" b="0"/>
          <a:pathLst>
            <a:path>
              <a:moveTo>
                <a:pt x="0" y="8822"/>
              </a:moveTo>
              <a:lnTo>
                <a:pt x="1185507"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09111" y="4460796"/>
        <a:ext cx="59275" cy="59275"/>
      </dsp:txXfrm>
    </dsp:sp>
    <dsp:sp modelId="{3D4B220E-60C6-4A56-8A2F-8325D0A9A306}">
      <dsp:nvSpPr>
        <dsp:cNvPr id="0" name=""/>
        <dsp:cNvSpPr/>
      </dsp:nvSpPr>
      <dsp:spPr>
        <a:xfrm>
          <a:off x="4456167" y="3917401"/>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Boikot </a:t>
          </a:r>
          <a:endParaRPr lang="en-US" sz="2700" kern="1200" dirty="0"/>
        </a:p>
      </dsp:txBody>
      <dsp:txXfrm>
        <a:off x="4472793" y="3934027"/>
        <a:ext cx="1102083" cy="534415"/>
      </dsp:txXfrm>
    </dsp:sp>
    <dsp:sp modelId="{8CE1CE88-87AF-4AF6-971B-8939D1D70F1C}">
      <dsp:nvSpPr>
        <dsp:cNvPr id="0" name=""/>
        <dsp:cNvSpPr/>
      </dsp:nvSpPr>
      <dsp:spPr>
        <a:xfrm rot="21509913">
          <a:off x="5591298" y="4176814"/>
          <a:ext cx="1190705" cy="17644"/>
        </a:xfrm>
        <a:custGeom>
          <a:avLst/>
          <a:gdLst/>
          <a:ahLst/>
          <a:cxnLst/>
          <a:rect l="0" t="0" r="0" b="0"/>
          <a:pathLst>
            <a:path>
              <a:moveTo>
                <a:pt x="0" y="8822"/>
              </a:moveTo>
              <a:lnTo>
                <a:pt x="1190705"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83" y="4155868"/>
        <a:ext cx="59535" cy="59535"/>
      </dsp:txXfrm>
    </dsp:sp>
    <dsp:sp modelId="{9352FF1D-480F-475F-98D9-A43818D7FA4B}">
      <dsp:nvSpPr>
        <dsp:cNvPr id="0" name=""/>
        <dsp:cNvSpPr/>
      </dsp:nvSpPr>
      <dsp:spPr>
        <a:xfrm>
          <a:off x="6781799" y="3886202"/>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Boykot </a:t>
          </a:r>
          <a:endParaRPr lang="en-US" sz="2700" kern="1200" dirty="0"/>
        </a:p>
      </dsp:txBody>
      <dsp:txXfrm>
        <a:off x="6798425" y="3902828"/>
        <a:ext cx="1102083" cy="534415"/>
      </dsp:txXfrm>
    </dsp:sp>
    <dsp:sp modelId="{4DBE5709-5AD5-4085-A919-53D4500F8549}">
      <dsp:nvSpPr>
        <dsp:cNvPr id="0" name=""/>
        <dsp:cNvSpPr/>
      </dsp:nvSpPr>
      <dsp:spPr>
        <a:xfrm rot="246804">
          <a:off x="3419995" y="4808020"/>
          <a:ext cx="1037508" cy="17644"/>
        </a:xfrm>
        <a:custGeom>
          <a:avLst/>
          <a:gdLst/>
          <a:ahLst/>
          <a:cxnLst/>
          <a:rect l="0" t="0" r="0" b="0"/>
          <a:pathLst>
            <a:path>
              <a:moveTo>
                <a:pt x="0" y="8822"/>
              </a:moveTo>
              <a:lnTo>
                <a:pt x="1037508"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12811" y="4790905"/>
        <a:ext cx="51875" cy="51875"/>
      </dsp:txXfrm>
    </dsp:sp>
    <dsp:sp modelId="{DFCCFCE6-374C-44F6-B3AD-5CEC04B520CF}">
      <dsp:nvSpPr>
        <dsp:cNvPr id="0" name=""/>
        <dsp:cNvSpPr/>
      </dsp:nvSpPr>
      <dsp:spPr>
        <a:xfrm>
          <a:off x="4456167" y="4570219"/>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Sepoi </a:t>
          </a:r>
          <a:endParaRPr lang="en-US" sz="2700" kern="1200" dirty="0"/>
        </a:p>
      </dsp:txBody>
      <dsp:txXfrm>
        <a:off x="4472793" y="4586845"/>
        <a:ext cx="1102083" cy="534415"/>
      </dsp:txXfrm>
    </dsp:sp>
    <dsp:sp modelId="{7EFF9ED4-78FF-4C59-A71B-BF2EE9A02D8A}">
      <dsp:nvSpPr>
        <dsp:cNvPr id="0" name=""/>
        <dsp:cNvSpPr/>
      </dsp:nvSpPr>
      <dsp:spPr>
        <a:xfrm rot="5148">
          <a:off x="5591501" y="4846122"/>
          <a:ext cx="1190298" cy="17644"/>
        </a:xfrm>
        <a:custGeom>
          <a:avLst/>
          <a:gdLst/>
          <a:ahLst/>
          <a:cxnLst/>
          <a:rect l="0" t="0" r="0" b="0"/>
          <a:pathLst>
            <a:path>
              <a:moveTo>
                <a:pt x="0" y="8822"/>
              </a:moveTo>
              <a:lnTo>
                <a:pt x="1190298"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93" y="4825187"/>
        <a:ext cx="59514" cy="59514"/>
      </dsp:txXfrm>
    </dsp:sp>
    <dsp:sp modelId="{335D4EBF-9C00-47AC-B43B-C3252DA097C3}">
      <dsp:nvSpPr>
        <dsp:cNvPr id="0" name=""/>
        <dsp:cNvSpPr/>
      </dsp:nvSpPr>
      <dsp:spPr>
        <a:xfrm>
          <a:off x="6781799" y="4572002"/>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Sepoy</a:t>
          </a:r>
          <a:endParaRPr lang="en-US" sz="2700" kern="1200" dirty="0"/>
        </a:p>
      </dsp:txBody>
      <dsp:txXfrm>
        <a:off x="6798425" y="4588628"/>
        <a:ext cx="1102083" cy="534415"/>
      </dsp:txXfrm>
    </dsp:sp>
    <dsp:sp modelId="{3F1D250C-6D30-4AB6-85A4-909F93B12E51}">
      <dsp:nvSpPr>
        <dsp:cNvPr id="0" name=""/>
        <dsp:cNvSpPr/>
      </dsp:nvSpPr>
      <dsp:spPr>
        <a:xfrm rot="2105877">
          <a:off x="3306341" y="5134429"/>
          <a:ext cx="1264816" cy="17644"/>
        </a:xfrm>
        <a:custGeom>
          <a:avLst/>
          <a:gdLst/>
          <a:ahLst/>
          <a:cxnLst/>
          <a:rect l="0" t="0" r="0" b="0"/>
          <a:pathLst>
            <a:path>
              <a:moveTo>
                <a:pt x="0" y="8822"/>
              </a:moveTo>
              <a:lnTo>
                <a:pt x="1264816" y="882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07128" y="5111631"/>
        <a:ext cx="63240" cy="63240"/>
      </dsp:txXfrm>
    </dsp:sp>
    <dsp:sp modelId="{3A6AE818-5A58-4B20-8426-8F782AC88B0D}">
      <dsp:nvSpPr>
        <dsp:cNvPr id="0" name=""/>
        <dsp:cNvSpPr/>
      </dsp:nvSpPr>
      <dsp:spPr>
        <a:xfrm>
          <a:off x="4456167" y="5223037"/>
          <a:ext cx="1135335" cy="5676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Toilet</a:t>
          </a:r>
          <a:endParaRPr lang="en-US" sz="2700" kern="1200" dirty="0"/>
        </a:p>
      </dsp:txBody>
      <dsp:txXfrm>
        <a:off x="4472793" y="5239663"/>
        <a:ext cx="1102083" cy="534415"/>
      </dsp:txXfrm>
    </dsp:sp>
    <dsp:sp modelId="{E890BA35-4A8D-45AF-A1AD-65E8DD0FB6B0}">
      <dsp:nvSpPr>
        <dsp:cNvPr id="0" name=""/>
        <dsp:cNvSpPr/>
      </dsp:nvSpPr>
      <dsp:spPr>
        <a:xfrm rot="1429">
          <a:off x="5591502" y="5498296"/>
          <a:ext cx="1190297" cy="17644"/>
        </a:xfrm>
        <a:custGeom>
          <a:avLst/>
          <a:gdLst/>
          <a:ahLst/>
          <a:cxnLst/>
          <a:rect l="0" t="0" r="0" b="0"/>
          <a:pathLst>
            <a:path>
              <a:moveTo>
                <a:pt x="0" y="8822"/>
              </a:moveTo>
              <a:lnTo>
                <a:pt x="1190297" y="882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56893" y="5477361"/>
        <a:ext cx="59514" cy="59514"/>
      </dsp:txXfrm>
    </dsp:sp>
    <dsp:sp modelId="{DE0FE2A7-B603-4575-B635-EEEFC737B799}">
      <dsp:nvSpPr>
        <dsp:cNvPr id="0" name=""/>
        <dsp:cNvSpPr/>
      </dsp:nvSpPr>
      <dsp:spPr>
        <a:xfrm>
          <a:off x="6781799" y="5223532"/>
          <a:ext cx="1135335" cy="5676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id-ID" sz="2700" kern="1200" dirty="0" smtClean="0"/>
            <a:t>Toylet </a:t>
          </a:r>
          <a:endParaRPr lang="en-US" sz="2700" kern="1200" dirty="0"/>
        </a:p>
      </dsp:txBody>
      <dsp:txXfrm>
        <a:off x="6798425" y="5240158"/>
        <a:ext cx="1102083" cy="5344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F6E1B8-EA4F-4D23-92A9-4FABBFEA2D1F}"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6E1B8-EA4F-4D23-92A9-4FABBFEA2D1F}"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6E1B8-EA4F-4D23-92A9-4FABBFEA2D1F}"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6E1B8-EA4F-4D23-92A9-4FABBFEA2D1F}"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F6E1B8-EA4F-4D23-92A9-4FABBFEA2D1F}" type="datetimeFigureOut">
              <a:rPr lang="en-US" smtClean="0"/>
              <a:pPr/>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F6E1B8-EA4F-4D23-92A9-4FABBFEA2D1F}"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F6E1B8-EA4F-4D23-92A9-4FABBFEA2D1F}" type="datetimeFigureOut">
              <a:rPr lang="en-US" smtClean="0"/>
              <a:pPr/>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F6E1B8-EA4F-4D23-92A9-4FABBFEA2D1F}" type="datetimeFigureOut">
              <a:rPr lang="en-US" smtClean="0"/>
              <a:pPr/>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6E1B8-EA4F-4D23-92A9-4FABBFEA2D1F}" type="datetimeFigureOut">
              <a:rPr lang="en-US" smtClean="0"/>
              <a:pPr/>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6E1B8-EA4F-4D23-92A9-4FABBFEA2D1F}"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F6E1B8-EA4F-4D23-92A9-4FABBFEA2D1F}" type="datetimeFigureOut">
              <a:rPr lang="en-US" smtClean="0"/>
              <a:pPr/>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C696-58A0-41FE-A31E-4DA1765A53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6E1B8-EA4F-4D23-92A9-4FABBFEA2D1F}" type="datetimeFigureOut">
              <a:rPr lang="en-US" smtClean="0"/>
              <a:pPr/>
              <a:t>10/7/2022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FC696-58A0-41FE-A31E-4DA1765A53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381000"/>
          </a:xfrm>
        </p:spPr>
        <p:txBody>
          <a:bodyPr>
            <a:normAutofit fontScale="90000"/>
          </a:bodyPr>
          <a:lstStyle/>
          <a:p>
            <a:r>
              <a:rPr lang="id-ID" b="1" dirty="0" smtClean="0">
                <a:latin typeface="Agency FB" pitchFamily="34" charset="0"/>
              </a:rPr>
              <a:t>Pedoman Umum Ejaan Bahasa Indonesia</a:t>
            </a:r>
            <a:endParaRPr lang="en-US" b="1" dirty="0">
              <a:latin typeface="Agency FB" pitchFamily="34" charset="0"/>
            </a:endParaRPr>
          </a:p>
        </p:txBody>
      </p:sp>
      <p:sp>
        <p:nvSpPr>
          <p:cNvPr id="3" name="Subtitle 2"/>
          <p:cNvSpPr>
            <a:spLocks noGrp="1"/>
          </p:cNvSpPr>
          <p:nvPr>
            <p:ph type="subTitle" idx="1"/>
          </p:nvPr>
        </p:nvSpPr>
        <p:spPr>
          <a:xfrm>
            <a:off x="152400" y="685800"/>
            <a:ext cx="8839200" cy="5791200"/>
          </a:xfrm>
        </p:spPr>
        <p:txBody>
          <a:bodyPr/>
          <a:lstStyle/>
          <a:p>
            <a:pPr algn="l">
              <a:spcBef>
                <a:spcPts val="0"/>
              </a:spcBef>
              <a:buAutoNum type="alphaUcPeriod"/>
            </a:pPr>
            <a:r>
              <a:rPr lang="id-ID" sz="2400" b="1" dirty="0" smtClean="0">
                <a:solidFill>
                  <a:schemeClr val="tx1"/>
                </a:solidFill>
                <a:latin typeface="Agency FB" pitchFamily="34" charset="0"/>
              </a:rPr>
              <a:t> Pentingnya Bahasa</a:t>
            </a:r>
          </a:p>
          <a:p>
            <a:pPr algn="l">
              <a:spcBef>
                <a:spcPts val="0"/>
              </a:spcBef>
              <a:tabLst>
                <a:tab pos="287338" algn="l"/>
              </a:tabLst>
            </a:pPr>
            <a:r>
              <a:rPr lang="id-ID" sz="2800" dirty="0">
                <a:solidFill>
                  <a:schemeClr val="tx1"/>
                </a:solidFill>
                <a:latin typeface="Agency FB" pitchFamily="34" charset="0"/>
              </a:rPr>
              <a:t>	</a:t>
            </a:r>
            <a:r>
              <a:rPr lang="id-ID" sz="2400" dirty="0" smtClean="0">
                <a:solidFill>
                  <a:schemeClr val="tx1"/>
                </a:solidFill>
                <a:latin typeface="Agency FB" pitchFamily="34" charset="0"/>
              </a:rPr>
              <a:t>Menurut Lamudin Finoza “Ejaan adalah Seperangkat aturan atau kaedah perlambangan 	bunyai bahasa –penmisahan, penggabungan, dan penulisannya dalam suatu bahasa.”</a:t>
            </a:r>
          </a:p>
          <a:p>
            <a:pPr>
              <a:spcBef>
                <a:spcPts val="0"/>
              </a:spcBef>
            </a:pPr>
            <a:endParaRPr lang="id-ID" sz="2400" b="1" dirty="0" smtClean="0">
              <a:solidFill>
                <a:schemeClr val="tx1"/>
              </a:solidFill>
              <a:latin typeface="Agency FB" pitchFamily="34" charset="0"/>
            </a:endParaRPr>
          </a:p>
          <a:p>
            <a:pPr>
              <a:spcBef>
                <a:spcPts val="0"/>
              </a:spcBef>
            </a:pPr>
            <a:r>
              <a:rPr lang="id-ID" sz="2400" b="1" dirty="0" smtClean="0">
                <a:solidFill>
                  <a:schemeClr val="tx1"/>
                </a:solidFill>
                <a:latin typeface="Agency FB" pitchFamily="34" charset="0"/>
              </a:rPr>
              <a:t>Perubahan Pemakaaian huruf </a:t>
            </a:r>
          </a:p>
          <a:p>
            <a:pPr>
              <a:spcBef>
                <a:spcPts val="0"/>
              </a:spcBef>
            </a:pPr>
            <a:r>
              <a:rPr lang="id-ID" sz="2400" b="1" dirty="0" smtClean="0">
                <a:solidFill>
                  <a:schemeClr val="tx1"/>
                </a:solidFill>
                <a:latin typeface="Agency FB" pitchFamily="34" charset="0"/>
              </a:rPr>
              <a:t>Dalam Tiga Ejaan bahasa Indonesia</a:t>
            </a:r>
          </a:p>
          <a:p>
            <a:pPr marL="514350" indent="-514350"/>
            <a:endParaRPr lang="en-US" b="1" dirty="0">
              <a:solidFill>
                <a:schemeClr val="tx1"/>
              </a:solidFill>
            </a:endParaRPr>
          </a:p>
        </p:txBody>
      </p:sp>
      <p:graphicFrame>
        <p:nvGraphicFramePr>
          <p:cNvPr id="4" name="Table 3"/>
          <p:cNvGraphicFramePr>
            <a:graphicFrameLocks noGrp="1"/>
          </p:cNvGraphicFramePr>
          <p:nvPr/>
        </p:nvGraphicFramePr>
        <p:xfrm>
          <a:off x="762000" y="3124200"/>
          <a:ext cx="7848600" cy="3200400"/>
        </p:xfrm>
        <a:graphic>
          <a:graphicData uri="http://schemas.openxmlformats.org/drawingml/2006/table">
            <a:tbl>
              <a:tblPr firstRow="1" bandRow="1">
                <a:tableStyleId>{5C22544A-7EE6-4342-B048-85BDC9FD1C3A}</a:tableStyleId>
              </a:tblPr>
              <a:tblGrid>
                <a:gridCol w="2616200"/>
                <a:gridCol w="2616200"/>
                <a:gridCol w="2616200"/>
              </a:tblGrid>
              <a:tr h="381000">
                <a:tc>
                  <a:txBody>
                    <a:bodyPr/>
                    <a:lstStyle/>
                    <a:p>
                      <a:pPr algn="ctr"/>
                      <a:r>
                        <a:rPr lang="id-ID" dirty="0" smtClean="0">
                          <a:latin typeface="Agency FB" pitchFamily="34" charset="0"/>
                        </a:rPr>
                        <a:t>Ejaan Van  Ophuijsen</a:t>
                      </a:r>
                    </a:p>
                    <a:p>
                      <a:pPr algn="ctr"/>
                      <a:r>
                        <a:rPr lang="id-ID" dirty="0" smtClean="0">
                          <a:latin typeface="Agency FB" pitchFamily="34" charset="0"/>
                        </a:rPr>
                        <a:t>(1901 – 1947)</a:t>
                      </a:r>
                      <a:endParaRPr lang="en-US" dirty="0">
                        <a:latin typeface="Agency FB" pitchFamily="34" charset="0"/>
                      </a:endParaRPr>
                    </a:p>
                  </a:txBody>
                  <a:tcPr/>
                </a:tc>
                <a:tc>
                  <a:txBody>
                    <a:bodyPr/>
                    <a:lstStyle/>
                    <a:p>
                      <a:pPr algn="ctr"/>
                      <a:r>
                        <a:rPr lang="id-ID" dirty="0" smtClean="0">
                          <a:latin typeface="Agency FB" pitchFamily="34" charset="0"/>
                        </a:rPr>
                        <a:t>Ejaan Republik</a:t>
                      </a:r>
                    </a:p>
                    <a:p>
                      <a:pPr algn="ctr"/>
                      <a:r>
                        <a:rPr lang="id-ID" dirty="0" smtClean="0">
                          <a:latin typeface="Agency FB" pitchFamily="34" charset="0"/>
                        </a:rPr>
                        <a:t> (Ejaan Soewandi)</a:t>
                      </a:r>
                    </a:p>
                    <a:p>
                      <a:pPr algn="ctr"/>
                      <a:r>
                        <a:rPr lang="id-ID" dirty="0" smtClean="0">
                          <a:latin typeface="Agency FB" pitchFamily="34" charset="0"/>
                        </a:rPr>
                        <a:t>(1947-1942)</a:t>
                      </a:r>
                      <a:endParaRPr lang="en-US" dirty="0">
                        <a:latin typeface="Agency FB" pitchFamily="34" charset="0"/>
                      </a:endParaRPr>
                    </a:p>
                  </a:txBody>
                  <a:tcPr/>
                </a:tc>
                <a:tc>
                  <a:txBody>
                    <a:bodyPr/>
                    <a:lstStyle/>
                    <a:p>
                      <a:pPr algn="ctr"/>
                      <a:r>
                        <a:rPr lang="id-ID" dirty="0" smtClean="0">
                          <a:latin typeface="Agency FB" pitchFamily="34" charset="0"/>
                        </a:rPr>
                        <a:t>Ejaan yang di Sempurnakan (EYD) </a:t>
                      </a:r>
                    </a:p>
                    <a:p>
                      <a:pPr algn="ctr"/>
                      <a:r>
                        <a:rPr lang="id-ID" dirty="0" smtClean="0">
                          <a:latin typeface="Agency FB" pitchFamily="34" charset="0"/>
                        </a:rPr>
                        <a:t>(Mulai 16 Agustus 1972)</a:t>
                      </a:r>
                      <a:endParaRPr lang="en-US" dirty="0">
                        <a:latin typeface="Agency FB" pitchFamily="34" charset="0"/>
                      </a:endParaRPr>
                    </a:p>
                  </a:txBody>
                  <a:tcPr/>
                </a:tc>
              </a:tr>
              <a:tr h="381000">
                <a:tc>
                  <a:txBody>
                    <a:bodyPr/>
                    <a:lstStyle/>
                    <a:p>
                      <a:r>
                        <a:rPr lang="id-ID" dirty="0" smtClean="0"/>
                        <a:t>Choesoes</a:t>
                      </a:r>
                      <a:endParaRPr lang="en-US" dirty="0"/>
                    </a:p>
                  </a:txBody>
                  <a:tcPr/>
                </a:tc>
                <a:tc>
                  <a:txBody>
                    <a:bodyPr/>
                    <a:lstStyle/>
                    <a:p>
                      <a:r>
                        <a:rPr lang="id-ID" dirty="0" smtClean="0"/>
                        <a:t>Chusus</a:t>
                      </a:r>
                      <a:endParaRPr lang="en-US" dirty="0"/>
                    </a:p>
                  </a:txBody>
                  <a:tcPr/>
                </a:tc>
                <a:tc>
                  <a:txBody>
                    <a:bodyPr/>
                    <a:lstStyle/>
                    <a:p>
                      <a:r>
                        <a:rPr lang="id-ID" dirty="0" smtClean="0"/>
                        <a:t>Khusus</a:t>
                      </a:r>
                      <a:endParaRPr lang="en-US" dirty="0"/>
                    </a:p>
                  </a:txBody>
                  <a:tcPr/>
                </a:tc>
              </a:tr>
              <a:tr h="381000">
                <a:tc>
                  <a:txBody>
                    <a:bodyPr/>
                    <a:lstStyle/>
                    <a:p>
                      <a:r>
                        <a:rPr lang="id-ID" dirty="0" smtClean="0"/>
                        <a:t>Djoem’at</a:t>
                      </a:r>
                      <a:endParaRPr lang="en-US" dirty="0"/>
                    </a:p>
                  </a:txBody>
                  <a:tcPr/>
                </a:tc>
                <a:tc>
                  <a:txBody>
                    <a:bodyPr/>
                    <a:lstStyle/>
                    <a:p>
                      <a:r>
                        <a:rPr lang="id-ID" dirty="0" smtClean="0"/>
                        <a:t>Djum’at</a:t>
                      </a:r>
                      <a:endParaRPr lang="en-US" dirty="0"/>
                    </a:p>
                  </a:txBody>
                  <a:tcPr/>
                </a:tc>
                <a:tc>
                  <a:txBody>
                    <a:bodyPr/>
                    <a:lstStyle/>
                    <a:p>
                      <a:r>
                        <a:rPr lang="id-ID" dirty="0" smtClean="0"/>
                        <a:t>Jumat</a:t>
                      </a:r>
                      <a:endParaRPr lang="en-US" dirty="0"/>
                    </a:p>
                  </a:txBody>
                  <a:tcPr/>
                </a:tc>
              </a:tr>
              <a:tr h="381000">
                <a:tc>
                  <a:txBody>
                    <a:bodyPr/>
                    <a:lstStyle/>
                    <a:p>
                      <a:r>
                        <a:rPr lang="id-ID" dirty="0" smtClean="0"/>
                        <a:t>Ja’ni</a:t>
                      </a:r>
                      <a:endParaRPr lang="en-US" dirty="0"/>
                    </a:p>
                  </a:txBody>
                  <a:tcPr/>
                </a:tc>
                <a:tc>
                  <a:txBody>
                    <a:bodyPr/>
                    <a:lstStyle/>
                    <a:p>
                      <a:r>
                        <a:rPr lang="id-ID" dirty="0" smtClean="0"/>
                        <a:t>Jakni</a:t>
                      </a:r>
                      <a:endParaRPr lang="en-US" dirty="0"/>
                    </a:p>
                  </a:txBody>
                  <a:tcPr/>
                </a:tc>
                <a:tc>
                  <a:txBody>
                    <a:bodyPr/>
                    <a:lstStyle/>
                    <a:p>
                      <a:r>
                        <a:rPr lang="id-ID" dirty="0" smtClean="0"/>
                        <a:t>Yakni</a:t>
                      </a:r>
                      <a:endParaRPr lang="en-US" dirty="0"/>
                    </a:p>
                  </a:txBody>
                  <a:tcPr/>
                </a:tc>
              </a:tr>
              <a:tr h="381000">
                <a:tc>
                  <a:txBody>
                    <a:bodyPr/>
                    <a:lstStyle/>
                    <a:p>
                      <a:r>
                        <a:rPr lang="id-ID" dirty="0" smtClean="0"/>
                        <a:t>Pajoeng</a:t>
                      </a:r>
                      <a:endParaRPr lang="en-US" dirty="0"/>
                    </a:p>
                  </a:txBody>
                  <a:tcPr/>
                </a:tc>
                <a:tc>
                  <a:txBody>
                    <a:bodyPr/>
                    <a:lstStyle/>
                    <a:p>
                      <a:r>
                        <a:rPr lang="id-ID" dirty="0" smtClean="0"/>
                        <a:t>Pajung</a:t>
                      </a:r>
                      <a:endParaRPr lang="en-US" dirty="0"/>
                    </a:p>
                  </a:txBody>
                  <a:tcPr/>
                </a:tc>
                <a:tc>
                  <a:txBody>
                    <a:bodyPr/>
                    <a:lstStyle/>
                    <a:p>
                      <a:r>
                        <a:rPr lang="id-ID" dirty="0" smtClean="0"/>
                        <a:t>Payung</a:t>
                      </a:r>
                      <a:endParaRPr lang="en-US" dirty="0"/>
                    </a:p>
                  </a:txBody>
                  <a:tcPr/>
                </a:tc>
              </a:tr>
              <a:tr h="381000">
                <a:tc>
                  <a:txBody>
                    <a:bodyPr/>
                    <a:lstStyle/>
                    <a:p>
                      <a:r>
                        <a:rPr lang="id-ID" dirty="0" smtClean="0"/>
                        <a:t>Tjoetjoe</a:t>
                      </a:r>
                      <a:endParaRPr lang="en-US" dirty="0"/>
                    </a:p>
                  </a:txBody>
                  <a:tcPr/>
                </a:tc>
                <a:tc>
                  <a:txBody>
                    <a:bodyPr/>
                    <a:lstStyle/>
                    <a:p>
                      <a:r>
                        <a:rPr lang="id-ID" dirty="0" smtClean="0"/>
                        <a:t>Tjutju</a:t>
                      </a:r>
                      <a:endParaRPr lang="en-US" dirty="0"/>
                    </a:p>
                  </a:txBody>
                  <a:tcPr/>
                </a:tc>
                <a:tc>
                  <a:txBody>
                    <a:bodyPr/>
                    <a:lstStyle/>
                    <a:p>
                      <a:r>
                        <a:rPr lang="id-ID" dirty="0" smtClean="0"/>
                        <a:t>Cucu</a:t>
                      </a:r>
                      <a:endParaRPr lang="en-US" dirty="0"/>
                    </a:p>
                  </a:txBody>
                  <a:tcPr/>
                </a:tc>
              </a:tr>
              <a:tr h="381000">
                <a:tc>
                  <a:txBody>
                    <a:bodyPr/>
                    <a:lstStyle/>
                    <a:p>
                      <a:r>
                        <a:rPr lang="id-ID" dirty="0" smtClean="0"/>
                        <a:t>Soenji</a:t>
                      </a:r>
                      <a:endParaRPr lang="en-US" dirty="0"/>
                    </a:p>
                  </a:txBody>
                  <a:tcPr/>
                </a:tc>
                <a:tc>
                  <a:txBody>
                    <a:bodyPr/>
                    <a:lstStyle/>
                    <a:p>
                      <a:r>
                        <a:rPr lang="id-ID" dirty="0" smtClean="0"/>
                        <a:t>Sunji</a:t>
                      </a:r>
                      <a:endParaRPr lang="en-US" dirty="0"/>
                    </a:p>
                  </a:txBody>
                  <a:tcPr/>
                </a:tc>
                <a:tc>
                  <a:txBody>
                    <a:bodyPr/>
                    <a:lstStyle/>
                    <a:p>
                      <a:r>
                        <a:rPr lang="id-ID" dirty="0" smtClean="0"/>
                        <a:t>sunyi</a:t>
                      </a:r>
                      <a:endParaRPr lang="en-US"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304800"/>
          <a:ext cx="8305800" cy="6126480"/>
        </p:xfrm>
        <a:graphic>
          <a:graphicData uri="http://schemas.openxmlformats.org/drawingml/2006/table">
            <a:tbl>
              <a:tblPr firstRow="1" bandRow="1">
                <a:tableStyleId>{5C22544A-7EE6-4342-B048-85BDC9FD1C3A}</a:tableStyleId>
              </a:tblPr>
              <a:tblGrid>
                <a:gridCol w="1600200"/>
                <a:gridCol w="3124200"/>
                <a:gridCol w="3581400"/>
              </a:tblGrid>
              <a:tr h="396240">
                <a:tc>
                  <a:txBody>
                    <a:bodyPr/>
                    <a:lstStyle/>
                    <a:p>
                      <a:r>
                        <a:rPr lang="id-ID" dirty="0" smtClean="0">
                          <a:solidFill>
                            <a:schemeClr val="tx1"/>
                          </a:solidFill>
                          <a:latin typeface="Agency FB" pitchFamily="34" charset="0"/>
                        </a:rPr>
                        <a:t>4.  Gabungan Kata</a:t>
                      </a:r>
                      <a:endParaRPr lang="en-US" dirty="0">
                        <a:solidFill>
                          <a:schemeClr val="tx1"/>
                        </a:solidFill>
                        <a:latin typeface="Agency FB" pitchFamily="34" charset="0"/>
                      </a:endParaRPr>
                    </a:p>
                  </a:txBody>
                  <a:tcPr/>
                </a:tc>
                <a:tc>
                  <a:txBody>
                    <a:bodyPr/>
                    <a:lstStyle/>
                    <a:p>
                      <a:pPr marL="231775" indent="-231775">
                        <a:buAutoNum type="alphaLcPeriod"/>
                      </a:pPr>
                      <a:r>
                        <a:rPr lang="id-ID" b="0" dirty="0" smtClean="0">
                          <a:solidFill>
                            <a:schemeClr val="tx1"/>
                          </a:solidFill>
                          <a:latin typeface="Agency FB" pitchFamily="34" charset="0"/>
                        </a:rPr>
                        <a:t>Gabungan kata lazim disebut kata majemuk, termasuk istilah khusus,</a:t>
                      </a:r>
                      <a:r>
                        <a:rPr lang="id-ID" b="0" baseline="0" dirty="0" smtClean="0">
                          <a:solidFill>
                            <a:schemeClr val="tx1"/>
                          </a:solidFill>
                          <a:latin typeface="Agency FB" pitchFamily="34" charset="0"/>
                        </a:rPr>
                        <a:t> unsur-unsunya ditulis terpisah</a:t>
                      </a:r>
                    </a:p>
                    <a:p>
                      <a:pPr marL="231775" indent="-231775">
                        <a:buAutoNum type="alphaLcPeriod"/>
                      </a:pPr>
                      <a:endParaRPr lang="id-ID" b="0" baseline="0" dirty="0" smtClean="0">
                        <a:solidFill>
                          <a:schemeClr val="tx1"/>
                        </a:solidFill>
                        <a:latin typeface="Agency FB" pitchFamily="34" charset="0"/>
                      </a:endParaRPr>
                    </a:p>
                    <a:p>
                      <a:pPr marL="231775" indent="-231775">
                        <a:buAutoNum type="alphaLcPeriod"/>
                      </a:pPr>
                      <a:r>
                        <a:rPr lang="id-ID" b="0" baseline="0" dirty="0" smtClean="0">
                          <a:solidFill>
                            <a:schemeClr val="tx1"/>
                          </a:solidFill>
                          <a:latin typeface="Agency FB" pitchFamily="34" charset="0"/>
                        </a:rPr>
                        <a:t>Gabungan kata , termasuk istilah khusus, yang mungkin menimbulkan salah pengertian di tulis dengan tanda penghubung</a:t>
                      </a:r>
                    </a:p>
                    <a:p>
                      <a:pPr marL="231775" indent="-231775">
                        <a:buAutoNum type="alphaLcPeriod"/>
                      </a:pPr>
                      <a:endParaRPr lang="id-ID" b="0" baseline="0" dirty="0" smtClean="0">
                        <a:solidFill>
                          <a:schemeClr val="tx1"/>
                        </a:solidFill>
                        <a:latin typeface="Agency FB" pitchFamily="34" charset="0"/>
                      </a:endParaRPr>
                    </a:p>
                    <a:p>
                      <a:pPr marL="231775" indent="-231775">
                        <a:buAutoNum type="alphaLcPeriod"/>
                      </a:pPr>
                      <a:endParaRPr lang="id-ID" b="0" baseline="0" dirty="0" smtClean="0">
                        <a:solidFill>
                          <a:schemeClr val="tx1"/>
                        </a:solidFill>
                        <a:latin typeface="Agency FB" pitchFamily="34" charset="0"/>
                      </a:endParaRPr>
                    </a:p>
                    <a:p>
                      <a:pPr marL="231775" indent="-231775">
                        <a:buAutoNum type="alphaLcPeriod"/>
                      </a:pPr>
                      <a:r>
                        <a:rPr lang="id-ID" b="0" baseline="0" dirty="0" smtClean="0">
                          <a:solidFill>
                            <a:schemeClr val="tx1"/>
                          </a:solidFill>
                          <a:latin typeface="Agency FB" pitchFamily="34" charset="0"/>
                        </a:rPr>
                        <a:t>Gabungan kata berikut ditulis serangkai karena hubungannya sudah sangat padu sehingga tidak dirasakan lagi sebagai dua kata</a:t>
                      </a:r>
                    </a:p>
                    <a:p>
                      <a:pPr marL="231775" indent="-231775">
                        <a:buAutoNum type="alphaLcPeriod"/>
                      </a:pPr>
                      <a:endParaRPr lang="id-ID" b="0" baseline="0" dirty="0" smtClean="0">
                        <a:solidFill>
                          <a:schemeClr val="tx1"/>
                        </a:solidFill>
                        <a:latin typeface="Agency FB" pitchFamily="34" charset="0"/>
                      </a:endParaRPr>
                    </a:p>
                    <a:p>
                      <a:pPr marL="231775" indent="-231775">
                        <a:buAutoNum type="alphaLcPeriod"/>
                      </a:pPr>
                      <a:endParaRPr lang="id-ID" b="0" baseline="0" dirty="0" smtClean="0">
                        <a:solidFill>
                          <a:schemeClr val="tx1"/>
                        </a:solidFill>
                        <a:latin typeface="Agency FB" pitchFamily="34" charset="0"/>
                      </a:endParaRPr>
                    </a:p>
                    <a:p>
                      <a:pPr marL="231775" indent="-231775">
                        <a:buAutoNum type="alphaLcPeriod"/>
                      </a:pPr>
                      <a:r>
                        <a:rPr lang="id-ID" b="0" baseline="0" dirty="0" smtClean="0">
                          <a:solidFill>
                            <a:schemeClr val="tx1"/>
                          </a:solidFill>
                          <a:latin typeface="Agency FB" pitchFamily="34" charset="0"/>
                        </a:rPr>
                        <a:t>Jika salah satu unsur gabungan kata hanya dipakai dalam kombinasi gabungan kata itu ditulis serangkai</a:t>
                      </a:r>
                    </a:p>
                    <a:p>
                      <a:pPr marL="231775" indent="-231775">
                        <a:buAutoNum type="alphaLcPeriod"/>
                      </a:pPr>
                      <a:endParaRPr lang="en-US" b="0" dirty="0">
                        <a:solidFill>
                          <a:schemeClr val="tx1"/>
                        </a:solidFill>
                        <a:latin typeface="Agency FB" pitchFamily="34" charset="0"/>
                      </a:endParaRPr>
                    </a:p>
                  </a:txBody>
                  <a:tcPr/>
                </a:tc>
                <a:tc>
                  <a:txBody>
                    <a:bodyPr/>
                    <a:lstStyle/>
                    <a:p>
                      <a:r>
                        <a:rPr lang="id-ID" b="0" dirty="0" smtClean="0">
                          <a:solidFill>
                            <a:schemeClr val="tx1"/>
                          </a:solidFill>
                          <a:latin typeface="Agency FB" pitchFamily="34" charset="0"/>
                        </a:rPr>
                        <a:t>duta  besar, kerja sama, kereta api</a:t>
                      </a:r>
                      <a:r>
                        <a:rPr lang="id-ID" b="0" baseline="0" dirty="0" smtClean="0">
                          <a:solidFill>
                            <a:schemeClr val="tx1"/>
                          </a:solidFill>
                          <a:latin typeface="Agency FB" pitchFamily="34" charset="0"/>
                        </a:rPr>
                        <a:t> cepat luar biasa, meja tulis, orang tua, rumah sakit, terima kasih, mata kuliah</a:t>
                      </a:r>
                    </a:p>
                    <a:p>
                      <a:endParaRPr lang="id-ID" b="0" baseline="0" dirty="0" smtClean="0">
                        <a:solidFill>
                          <a:schemeClr val="tx1"/>
                        </a:solidFill>
                        <a:latin typeface="Agency FB" pitchFamily="34" charset="0"/>
                      </a:endParaRPr>
                    </a:p>
                    <a:p>
                      <a:r>
                        <a:rPr lang="id-ID" b="0" baseline="0" dirty="0" smtClean="0">
                          <a:solidFill>
                            <a:schemeClr val="tx1"/>
                          </a:solidFill>
                          <a:latin typeface="Agency FB" pitchFamily="34" charset="0"/>
                        </a:rPr>
                        <a:t>alat pandang-dengar (audio-visual aid), anak-istri saya (keluarga), buku sejarah-baru (sejarahnya yang baru),  ibu-bapak (orang tua), orang-tua muda (ayah ibu muda, kaki tangan-penguasa (alat penguasa)</a:t>
                      </a:r>
                    </a:p>
                    <a:p>
                      <a:endParaRPr lang="id-ID" b="0" dirty="0" smtClean="0">
                        <a:solidFill>
                          <a:schemeClr val="tx1"/>
                        </a:solidFill>
                        <a:latin typeface="Agency FB" pitchFamily="34" charset="0"/>
                      </a:endParaRPr>
                    </a:p>
                    <a:p>
                      <a:r>
                        <a:rPr lang="id-ID" b="0" dirty="0" smtClean="0">
                          <a:solidFill>
                            <a:schemeClr val="tx1"/>
                          </a:solidFill>
                          <a:latin typeface="Agency FB" pitchFamily="34" charset="0"/>
                        </a:rPr>
                        <a:t>acapkali, apabila, bagaimana, barangkali, beasiswa, belasungkawa, bumiputra, daripada, darmabakti, halal-bihalal, kacamata, kilometer, manakala,</a:t>
                      </a:r>
                      <a:r>
                        <a:rPr lang="id-ID" b="0" baseline="0" dirty="0" smtClean="0">
                          <a:solidFill>
                            <a:schemeClr val="tx1"/>
                          </a:solidFill>
                          <a:latin typeface="Agency FB" pitchFamily="34" charset="0"/>
                        </a:rPr>
                        <a:t> </a:t>
                      </a:r>
                      <a:r>
                        <a:rPr lang="id-ID" b="0" dirty="0" smtClean="0">
                          <a:solidFill>
                            <a:schemeClr val="tx1"/>
                          </a:solidFill>
                          <a:latin typeface="Agency FB" pitchFamily="34" charset="0"/>
                        </a:rPr>
                        <a:t>matahari, olahraga, radioaktif,</a:t>
                      </a:r>
                      <a:r>
                        <a:rPr lang="id-ID" b="0" baseline="0" dirty="0" smtClean="0">
                          <a:solidFill>
                            <a:schemeClr val="tx1"/>
                          </a:solidFill>
                          <a:latin typeface="Agency FB" pitchFamily="34" charset="0"/>
                        </a:rPr>
                        <a:t> saputangan</a:t>
                      </a:r>
                    </a:p>
                    <a:p>
                      <a:endParaRPr lang="id-ID" b="0" baseline="0" dirty="0" smtClean="0">
                        <a:solidFill>
                          <a:schemeClr val="tx1"/>
                        </a:solidFill>
                        <a:latin typeface="Agency FB" pitchFamily="34" charset="0"/>
                      </a:endParaRPr>
                    </a:p>
                    <a:p>
                      <a:r>
                        <a:rPr lang="id-ID" b="1" i="1" dirty="0" smtClean="0">
                          <a:solidFill>
                            <a:schemeClr val="tx1"/>
                          </a:solidFill>
                          <a:latin typeface="Agency FB" pitchFamily="34" charset="0"/>
                        </a:rPr>
                        <a:t>adi</a:t>
                      </a:r>
                      <a:r>
                        <a:rPr lang="id-ID" b="0" dirty="0" smtClean="0">
                          <a:solidFill>
                            <a:schemeClr val="tx1"/>
                          </a:solidFill>
                          <a:latin typeface="Agency FB" pitchFamily="34" charset="0"/>
                        </a:rPr>
                        <a:t>busana, </a:t>
                      </a:r>
                      <a:r>
                        <a:rPr lang="id-ID" b="1" i="1" dirty="0" smtClean="0">
                          <a:solidFill>
                            <a:schemeClr val="tx1"/>
                          </a:solidFill>
                          <a:latin typeface="Agency FB" pitchFamily="34" charset="0"/>
                        </a:rPr>
                        <a:t>antar</a:t>
                      </a:r>
                      <a:r>
                        <a:rPr lang="id-ID" b="0" dirty="0" smtClean="0">
                          <a:solidFill>
                            <a:schemeClr val="tx1"/>
                          </a:solidFill>
                          <a:latin typeface="Agency FB" pitchFamily="34" charset="0"/>
                        </a:rPr>
                        <a:t>kota,</a:t>
                      </a:r>
                      <a:r>
                        <a:rPr lang="id-ID" b="0" baseline="0" dirty="0" smtClean="0">
                          <a:solidFill>
                            <a:schemeClr val="tx1"/>
                          </a:solidFill>
                          <a:latin typeface="Agency FB" pitchFamily="34" charset="0"/>
                        </a:rPr>
                        <a:t> </a:t>
                      </a:r>
                      <a:r>
                        <a:rPr lang="id-ID" b="1" i="1" baseline="0" dirty="0" smtClean="0">
                          <a:solidFill>
                            <a:schemeClr val="tx1"/>
                          </a:solidFill>
                          <a:latin typeface="Agency FB" pitchFamily="34" charset="0"/>
                        </a:rPr>
                        <a:t>bio</a:t>
                      </a:r>
                      <a:r>
                        <a:rPr lang="id-ID" b="0" baseline="0" dirty="0" smtClean="0">
                          <a:solidFill>
                            <a:schemeClr val="tx1"/>
                          </a:solidFill>
                          <a:latin typeface="Agency FB" pitchFamily="34" charset="0"/>
                        </a:rPr>
                        <a:t>kimia, </a:t>
                      </a:r>
                      <a:r>
                        <a:rPr lang="id-ID" b="1" i="1" baseline="0" dirty="0" smtClean="0">
                          <a:solidFill>
                            <a:schemeClr val="tx1"/>
                          </a:solidFill>
                          <a:latin typeface="Agency FB" pitchFamily="34" charset="0"/>
                        </a:rPr>
                        <a:t>catur</a:t>
                      </a:r>
                      <a:r>
                        <a:rPr lang="id-ID" b="0" baseline="0" dirty="0" smtClean="0">
                          <a:solidFill>
                            <a:schemeClr val="tx1"/>
                          </a:solidFill>
                          <a:latin typeface="Agency FB" pitchFamily="34" charset="0"/>
                        </a:rPr>
                        <a:t>tunggal, </a:t>
                      </a:r>
                      <a:r>
                        <a:rPr lang="id-ID" b="1" i="1" baseline="0" dirty="0" smtClean="0">
                          <a:solidFill>
                            <a:schemeClr val="tx1"/>
                          </a:solidFill>
                          <a:latin typeface="Agency FB" pitchFamily="34" charset="0"/>
                        </a:rPr>
                        <a:t>dasa</a:t>
                      </a:r>
                      <a:r>
                        <a:rPr lang="id-ID" b="0" baseline="0" dirty="0" smtClean="0">
                          <a:solidFill>
                            <a:schemeClr val="tx1"/>
                          </a:solidFill>
                          <a:latin typeface="Agency FB" pitchFamily="34" charset="0"/>
                        </a:rPr>
                        <a:t>warsa, </a:t>
                      </a:r>
                      <a:r>
                        <a:rPr lang="id-ID" b="1" i="1" baseline="0" dirty="0" smtClean="0">
                          <a:solidFill>
                            <a:schemeClr val="tx1"/>
                          </a:solidFill>
                          <a:latin typeface="Agency FB" pitchFamily="34" charset="0"/>
                        </a:rPr>
                        <a:t>in</a:t>
                      </a:r>
                      <a:r>
                        <a:rPr lang="id-ID" b="0" baseline="0" dirty="0" smtClean="0">
                          <a:solidFill>
                            <a:schemeClr val="tx1"/>
                          </a:solidFill>
                          <a:latin typeface="Agency FB" pitchFamily="34" charset="0"/>
                        </a:rPr>
                        <a:t>konvensional</a:t>
                      </a:r>
                      <a:r>
                        <a:rPr lang="id-ID" b="1" i="1" baseline="0" dirty="0" smtClean="0">
                          <a:solidFill>
                            <a:schemeClr val="tx1"/>
                          </a:solidFill>
                          <a:latin typeface="Agency FB" pitchFamily="34" charset="0"/>
                        </a:rPr>
                        <a:t>, kos</a:t>
                      </a:r>
                      <a:r>
                        <a:rPr lang="id-ID" b="0" baseline="0" dirty="0" smtClean="0">
                          <a:solidFill>
                            <a:schemeClr val="tx1"/>
                          </a:solidFill>
                          <a:latin typeface="Agency FB" pitchFamily="34" charset="0"/>
                        </a:rPr>
                        <a:t>ponsor, </a:t>
                      </a:r>
                      <a:r>
                        <a:rPr lang="id-ID" b="1" i="1" baseline="0" dirty="0" smtClean="0">
                          <a:solidFill>
                            <a:schemeClr val="tx1"/>
                          </a:solidFill>
                          <a:latin typeface="Agency FB" pitchFamily="34" charset="0"/>
                        </a:rPr>
                        <a:t>maha</a:t>
                      </a:r>
                      <a:r>
                        <a:rPr lang="id-ID" b="0" baseline="0" dirty="0" smtClean="0">
                          <a:solidFill>
                            <a:schemeClr val="tx1"/>
                          </a:solidFill>
                          <a:latin typeface="Agency FB" pitchFamily="34" charset="0"/>
                        </a:rPr>
                        <a:t>siswa, </a:t>
                      </a:r>
                      <a:r>
                        <a:rPr lang="id-ID" b="1" i="1" baseline="0" dirty="0" smtClean="0">
                          <a:solidFill>
                            <a:schemeClr val="tx1"/>
                          </a:solidFill>
                          <a:latin typeface="Agency FB" pitchFamily="34" charset="0"/>
                        </a:rPr>
                        <a:t>man</a:t>
                      </a:r>
                      <a:r>
                        <a:rPr lang="id-ID" b="0" baseline="0" dirty="0" smtClean="0">
                          <a:solidFill>
                            <a:schemeClr val="tx1"/>
                          </a:solidFill>
                          <a:latin typeface="Agency FB" pitchFamily="34" charset="0"/>
                        </a:rPr>
                        <a:t>canegara, </a:t>
                      </a:r>
                      <a:r>
                        <a:rPr lang="id-ID" b="1" i="1" baseline="0" dirty="0" smtClean="0">
                          <a:solidFill>
                            <a:schemeClr val="tx1"/>
                          </a:solidFill>
                          <a:latin typeface="Agency FB" pitchFamily="34" charset="0"/>
                        </a:rPr>
                        <a:t>multi</a:t>
                      </a:r>
                      <a:r>
                        <a:rPr lang="id-ID" b="0" baseline="0" dirty="0" smtClean="0">
                          <a:solidFill>
                            <a:schemeClr val="tx1"/>
                          </a:solidFill>
                          <a:latin typeface="Agency FB" pitchFamily="34" charset="0"/>
                        </a:rPr>
                        <a:t>lateral, </a:t>
                      </a:r>
                      <a:r>
                        <a:rPr lang="id-ID" b="1" i="1" baseline="0" dirty="0" smtClean="0">
                          <a:solidFill>
                            <a:schemeClr val="tx1"/>
                          </a:solidFill>
                          <a:latin typeface="Agency FB" pitchFamily="34" charset="0"/>
                        </a:rPr>
                        <a:t>nara</a:t>
                      </a:r>
                      <a:r>
                        <a:rPr lang="id-ID" b="0" baseline="0" dirty="0" smtClean="0">
                          <a:solidFill>
                            <a:schemeClr val="tx1"/>
                          </a:solidFill>
                          <a:latin typeface="Agency FB" pitchFamily="34" charset="0"/>
                        </a:rPr>
                        <a:t>pidana, </a:t>
                      </a:r>
                      <a:r>
                        <a:rPr lang="id-ID" b="1" i="1" baseline="0" dirty="0" smtClean="0">
                          <a:solidFill>
                            <a:schemeClr val="tx1"/>
                          </a:solidFill>
                          <a:latin typeface="Agency FB" pitchFamily="34" charset="0"/>
                        </a:rPr>
                        <a:t>non</a:t>
                      </a:r>
                      <a:r>
                        <a:rPr lang="id-ID" b="0" baseline="0" dirty="0" smtClean="0">
                          <a:solidFill>
                            <a:schemeClr val="tx1"/>
                          </a:solidFill>
                          <a:latin typeface="Agency FB" pitchFamily="34" charset="0"/>
                        </a:rPr>
                        <a:t>kolesterol, </a:t>
                      </a:r>
                      <a:r>
                        <a:rPr lang="id-ID" b="1" i="1" baseline="0" dirty="0" smtClean="0">
                          <a:solidFill>
                            <a:schemeClr val="tx1"/>
                          </a:solidFill>
                          <a:latin typeface="Agency FB" pitchFamily="34" charset="0"/>
                        </a:rPr>
                        <a:t>neo</a:t>
                      </a:r>
                      <a:r>
                        <a:rPr lang="id-ID" b="0" baseline="0" dirty="0" smtClean="0">
                          <a:solidFill>
                            <a:schemeClr val="tx1"/>
                          </a:solidFill>
                          <a:latin typeface="Agency FB" pitchFamily="34" charset="0"/>
                        </a:rPr>
                        <a:t>kolonialisme, </a:t>
                      </a:r>
                      <a:r>
                        <a:rPr lang="id-ID" b="1" i="1" baseline="0" dirty="0" smtClean="0">
                          <a:solidFill>
                            <a:schemeClr val="tx1"/>
                          </a:solidFill>
                          <a:latin typeface="Agency FB" pitchFamily="34" charset="0"/>
                        </a:rPr>
                        <a:t>pari</a:t>
                      </a:r>
                      <a:r>
                        <a:rPr lang="id-ID" b="0" baseline="0" dirty="0" smtClean="0">
                          <a:solidFill>
                            <a:schemeClr val="tx1"/>
                          </a:solidFill>
                          <a:latin typeface="Agency FB" pitchFamily="34" charset="0"/>
                        </a:rPr>
                        <a:t>purna, </a:t>
                      </a:r>
                      <a:r>
                        <a:rPr lang="id-ID" b="1" i="1" baseline="0" dirty="0" smtClean="0">
                          <a:solidFill>
                            <a:schemeClr val="tx1"/>
                          </a:solidFill>
                          <a:latin typeface="Agency FB" pitchFamily="34" charset="0"/>
                        </a:rPr>
                        <a:t>pra</a:t>
                      </a:r>
                      <a:r>
                        <a:rPr lang="id-ID" b="0" baseline="0" dirty="0" smtClean="0">
                          <a:solidFill>
                            <a:schemeClr val="tx1"/>
                          </a:solidFill>
                          <a:latin typeface="Agency FB" pitchFamily="34" charset="0"/>
                        </a:rPr>
                        <a:t>sangka, </a:t>
                      </a:r>
                      <a:r>
                        <a:rPr lang="id-ID" b="1" i="1" baseline="0" dirty="0" smtClean="0">
                          <a:solidFill>
                            <a:schemeClr val="tx1"/>
                          </a:solidFill>
                          <a:latin typeface="Agency FB" pitchFamily="34" charset="0"/>
                        </a:rPr>
                        <a:t>purna</a:t>
                      </a:r>
                      <a:r>
                        <a:rPr lang="id-ID" b="0" baseline="0" dirty="0" smtClean="0">
                          <a:solidFill>
                            <a:schemeClr val="tx1"/>
                          </a:solidFill>
                          <a:latin typeface="Agency FB" pitchFamily="34" charset="0"/>
                        </a:rPr>
                        <a:t>wirawan, </a:t>
                      </a:r>
                      <a:r>
                        <a:rPr lang="id-ID" b="1" i="1" baseline="0" dirty="0" smtClean="0">
                          <a:solidFill>
                            <a:schemeClr val="tx1"/>
                          </a:solidFill>
                          <a:latin typeface="Agency FB" pitchFamily="34" charset="0"/>
                        </a:rPr>
                        <a:t>swa</a:t>
                      </a:r>
                      <a:r>
                        <a:rPr lang="id-ID" b="0" baseline="0" dirty="0" smtClean="0">
                          <a:solidFill>
                            <a:schemeClr val="tx1"/>
                          </a:solidFill>
                          <a:latin typeface="Agency FB" pitchFamily="34" charset="0"/>
                        </a:rPr>
                        <a:t>daya, </a:t>
                      </a:r>
                      <a:r>
                        <a:rPr lang="id-ID" b="1" i="1" baseline="0" dirty="0" smtClean="0">
                          <a:solidFill>
                            <a:schemeClr val="tx1"/>
                          </a:solidFill>
                          <a:latin typeface="Agency FB" pitchFamily="34" charset="0"/>
                        </a:rPr>
                        <a:t>tele</a:t>
                      </a:r>
                      <a:r>
                        <a:rPr lang="id-ID" b="0" baseline="0" dirty="0" smtClean="0">
                          <a:solidFill>
                            <a:schemeClr val="tx1"/>
                          </a:solidFill>
                          <a:latin typeface="Agency FB" pitchFamily="34" charset="0"/>
                        </a:rPr>
                        <a:t>pon,</a:t>
                      </a:r>
                      <a:r>
                        <a:rPr lang="id-ID" b="1" i="1" baseline="0" dirty="0" smtClean="0">
                          <a:solidFill>
                            <a:schemeClr val="tx1"/>
                          </a:solidFill>
                          <a:latin typeface="Agency FB" pitchFamily="34" charset="0"/>
                        </a:rPr>
                        <a:t> trans</a:t>
                      </a:r>
                      <a:r>
                        <a:rPr lang="id-ID" b="0" baseline="0" dirty="0" smtClean="0">
                          <a:solidFill>
                            <a:schemeClr val="tx1"/>
                          </a:solidFill>
                          <a:latin typeface="Agency FB" pitchFamily="34" charset="0"/>
                        </a:rPr>
                        <a:t>migrasi.</a:t>
                      </a:r>
                      <a:endParaRPr lang="en-US" b="0" dirty="0">
                        <a:solidFill>
                          <a:schemeClr val="tx1"/>
                        </a:solidFill>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28600"/>
          <a:ext cx="8305800" cy="6400800"/>
        </p:xfrm>
        <a:graphic>
          <a:graphicData uri="http://schemas.openxmlformats.org/drawingml/2006/table">
            <a:tbl>
              <a:tblPr firstRow="1" bandRow="1">
                <a:tableStyleId>{5C22544A-7EE6-4342-B048-85BDC9FD1C3A}</a:tableStyleId>
              </a:tblPr>
              <a:tblGrid>
                <a:gridCol w="1524000"/>
                <a:gridCol w="3429000"/>
                <a:gridCol w="3352800"/>
              </a:tblGrid>
              <a:tr h="381000">
                <a:tc>
                  <a:txBody>
                    <a:bodyPr/>
                    <a:lstStyle/>
                    <a:p>
                      <a:pPr marL="231775" indent="-231775">
                        <a:buFont typeface="+mj-lt"/>
                        <a:buAutoNum type="arabicPeriod" startAt="5"/>
                      </a:pPr>
                      <a:r>
                        <a:rPr lang="id-ID" dirty="0" smtClean="0">
                          <a:solidFill>
                            <a:schemeClr val="tx1"/>
                          </a:solidFill>
                          <a:latin typeface="Agency FB" pitchFamily="34" charset="0"/>
                        </a:rPr>
                        <a:t>Kata Ganti  </a:t>
                      </a:r>
                      <a:r>
                        <a:rPr lang="id-ID" i="1" dirty="0" smtClean="0">
                          <a:solidFill>
                            <a:schemeClr val="tx1"/>
                          </a:solidFill>
                          <a:latin typeface="Agency FB" pitchFamily="34" charset="0"/>
                        </a:rPr>
                        <a:t>ku</a:t>
                      </a:r>
                      <a:r>
                        <a:rPr lang="id-ID" dirty="0" smtClean="0">
                          <a:solidFill>
                            <a:schemeClr val="tx1"/>
                          </a:solidFill>
                          <a:latin typeface="Agency FB" pitchFamily="34" charset="0"/>
                        </a:rPr>
                        <a:t>,</a:t>
                      </a:r>
                      <a:r>
                        <a:rPr lang="id-ID" baseline="0" dirty="0" smtClean="0">
                          <a:solidFill>
                            <a:schemeClr val="tx1"/>
                          </a:solidFill>
                          <a:latin typeface="Agency FB" pitchFamily="34" charset="0"/>
                        </a:rPr>
                        <a:t> </a:t>
                      </a:r>
                      <a:r>
                        <a:rPr lang="id-ID" i="1" baseline="0" dirty="0" smtClean="0">
                          <a:solidFill>
                            <a:schemeClr val="tx1"/>
                          </a:solidFill>
                          <a:latin typeface="Agency FB" pitchFamily="34" charset="0"/>
                        </a:rPr>
                        <a:t>kau, mu, </a:t>
                      </a:r>
                      <a:r>
                        <a:rPr lang="id-ID" baseline="0" dirty="0" smtClean="0">
                          <a:solidFill>
                            <a:schemeClr val="tx1"/>
                          </a:solidFill>
                          <a:latin typeface="Agency FB" pitchFamily="34" charset="0"/>
                        </a:rPr>
                        <a:t>dan </a:t>
                      </a:r>
                      <a:r>
                        <a:rPr lang="id-ID" i="1" baseline="0" dirty="0" smtClean="0">
                          <a:solidFill>
                            <a:schemeClr val="tx1"/>
                          </a:solidFill>
                          <a:latin typeface="Agency FB" pitchFamily="34" charset="0"/>
                        </a:rPr>
                        <a:t>nya</a:t>
                      </a:r>
                    </a:p>
                    <a:p>
                      <a:endParaRPr lang="en-US" dirty="0"/>
                    </a:p>
                  </a:txBody>
                  <a:tcPr/>
                </a:tc>
                <a:tc>
                  <a:txBody>
                    <a:bodyPr/>
                    <a:lstStyle/>
                    <a:p>
                      <a:r>
                        <a:rPr lang="id-ID" b="0" dirty="0" smtClean="0">
                          <a:solidFill>
                            <a:schemeClr val="tx1"/>
                          </a:solidFill>
                          <a:latin typeface="Agency FB" pitchFamily="34" charset="0"/>
                        </a:rPr>
                        <a:t>Kata ganti </a:t>
                      </a:r>
                      <a:r>
                        <a:rPr lang="id-ID" b="1" i="1" dirty="0" smtClean="0">
                          <a:solidFill>
                            <a:schemeClr val="tx1"/>
                          </a:solidFill>
                          <a:latin typeface="Agency FB" pitchFamily="34" charset="0"/>
                        </a:rPr>
                        <a:t>ku</a:t>
                      </a:r>
                      <a:r>
                        <a:rPr lang="id-ID" b="0" dirty="0" smtClean="0">
                          <a:solidFill>
                            <a:schemeClr val="tx1"/>
                          </a:solidFill>
                          <a:latin typeface="Agency FB" pitchFamily="34" charset="0"/>
                        </a:rPr>
                        <a:t> dan </a:t>
                      </a:r>
                      <a:r>
                        <a:rPr lang="id-ID" b="1" i="1" dirty="0" smtClean="0">
                          <a:solidFill>
                            <a:schemeClr val="tx1"/>
                          </a:solidFill>
                          <a:latin typeface="Agency FB" pitchFamily="34" charset="0"/>
                        </a:rPr>
                        <a:t>kau</a:t>
                      </a:r>
                      <a:r>
                        <a:rPr lang="id-ID" b="0" dirty="0" smtClean="0">
                          <a:solidFill>
                            <a:schemeClr val="tx1"/>
                          </a:solidFill>
                          <a:latin typeface="Agency FB" pitchFamily="34" charset="0"/>
                        </a:rPr>
                        <a:t> sebagai bentuk singkatan kata </a:t>
                      </a:r>
                      <a:r>
                        <a:rPr lang="id-ID" b="1" i="1" dirty="0" smtClean="0">
                          <a:solidFill>
                            <a:schemeClr val="tx1"/>
                          </a:solidFill>
                          <a:latin typeface="Agency FB" pitchFamily="34" charset="0"/>
                        </a:rPr>
                        <a:t>aku</a:t>
                      </a:r>
                      <a:r>
                        <a:rPr lang="id-ID" b="0" dirty="0" smtClean="0">
                          <a:solidFill>
                            <a:schemeClr val="tx1"/>
                          </a:solidFill>
                          <a:latin typeface="Agency FB" pitchFamily="34" charset="0"/>
                        </a:rPr>
                        <a:t> dan </a:t>
                      </a:r>
                      <a:r>
                        <a:rPr lang="id-ID" b="1" i="1" dirty="0" smtClean="0">
                          <a:solidFill>
                            <a:schemeClr val="tx1"/>
                          </a:solidFill>
                          <a:latin typeface="Agency FB" pitchFamily="34" charset="0"/>
                        </a:rPr>
                        <a:t>engkau</a:t>
                      </a:r>
                      <a:r>
                        <a:rPr lang="id-ID" b="0" dirty="0" smtClean="0">
                          <a:solidFill>
                            <a:schemeClr val="tx1"/>
                          </a:solidFill>
                          <a:latin typeface="Agency FB" pitchFamily="34" charset="0"/>
                        </a:rPr>
                        <a:t> di tulis serangkai dengan kata yang  mengikutinya</a:t>
                      </a:r>
                      <a:endParaRPr lang="en-US" b="0" dirty="0">
                        <a:solidFill>
                          <a:schemeClr val="tx1"/>
                        </a:solidFill>
                        <a:latin typeface="Agency FB" pitchFamily="34" charset="0"/>
                      </a:endParaRPr>
                    </a:p>
                  </a:txBody>
                  <a:tcPr/>
                </a:tc>
                <a:tc>
                  <a:txBody>
                    <a:bodyPr/>
                    <a:lstStyle/>
                    <a:p>
                      <a:r>
                        <a:rPr lang="id-ID" b="0" dirty="0" smtClean="0">
                          <a:solidFill>
                            <a:schemeClr val="tx1"/>
                          </a:solidFill>
                          <a:latin typeface="Agency FB" pitchFamily="34" charset="0"/>
                        </a:rPr>
                        <a:t>Aku bawa (kubawa)</a:t>
                      </a:r>
                    </a:p>
                    <a:p>
                      <a:r>
                        <a:rPr lang="id-ID" b="0" dirty="0" smtClean="0">
                          <a:solidFill>
                            <a:schemeClr val="tx1"/>
                          </a:solidFill>
                          <a:latin typeface="Agency FB" pitchFamily="34" charset="0"/>
                        </a:rPr>
                        <a:t>Aku</a:t>
                      </a:r>
                      <a:r>
                        <a:rPr lang="id-ID" b="0" baseline="0" dirty="0" smtClean="0">
                          <a:solidFill>
                            <a:schemeClr val="tx1"/>
                          </a:solidFill>
                          <a:latin typeface="Agency FB" pitchFamily="34" charset="0"/>
                        </a:rPr>
                        <a:t> ambil </a:t>
                      </a:r>
                      <a:r>
                        <a:rPr lang="id-ID" b="0" dirty="0" smtClean="0">
                          <a:solidFill>
                            <a:schemeClr val="tx1"/>
                          </a:solidFill>
                          <a:latin typeface="Agency FB" pitchFamily="34" charset="0"/>
                        </a:rPr>
                        <a:t>(kuambil)</a:t>
                      </a:r>
                    </a:p>
                    <a:p>
                      <a:r>
                        <a:rPr lang="id-ID" b="0" dirty="0" smtClean="0">
                          <a:solidFill>
                            <a:schemeClr val="tx1"/>
                          </a:solidFill>
                          <a:latin typeface="Agency FB" pitchFamily="34" charset="0"/>
                        </a:rPr>
                        <a:t>Engkau bawa (kaubawa)</a:t>
                      </a:r>
                    </a:p>
                    <a:p>
                      <a:r>
                        <a:rPr lang="id-ID" b="0" dirty="0" smtClean="0">
                          <a:solidFill>
                            <a:schemeClr val="tx1"/>
                          </a:solidFill>
                          <a:latin typeface="Agency FB" pitchFamily="34" charset="0"/>
                        </a:rPr>
                        <a:t>Engkau</a:t>
                      </a:r>
                      <a:r>
                        <a:rPr lang="id-ID" b="0" baseline="0" dirty="0" smtClean="0">
                          <a:solidFill>
                            <a:schemeClr val="tx1"/>
                          </a:solidFill>
                          <a:latin typeface="Agency FB" pitchFamily="34" charset="0"/>
                        </a:rPr>
                        <a:t> ambil </a:t>
                      </a:r>
                      <a:r>
                        <a:rPr lang="id-ID" b="0" dirty="0" smtClean="0">
                          <a:solidFill>
                            <a:schemeClr val="tx1"/>
                          </a:solidFill>
                          <a:latin typeface="Agency FB" pitchFamily="34" charset="0"/>
                        </a:rPr>
                        <a:t>(kauambi)</a:t>
                      </a:r>
                      <a:endParaRPr lang="en-US" b="0" dirty="0">
                        <a:solidFill>
                          <a:schemeClr val="tx1"/>
                        </a:solidFill>
                        <a:latin typeface="Agency FB" pitchFamily="34" charset="0"/>
                      </a:endParaRPr>
                    </a:p>
                  </a:txBody>
                  <a:tcPr/>
                </a:tc>
              </a:tr>
              <a:tr h="381000">
                <a:tc>
                  <a:txBody>
                    <a:bodyPr/>
                    <a:lstStyle/>
                    <a:p>
                      <a:pPr marL="231775" indent="-231775">
                        <a:buFont typeface="+mj-lt"/>
                        <a:buAutoNum type="arabicPeriod" startAt="6"/>
                      </a:pPr>
                      <a:r>
                        <a:rPr lang="id-ID" b="1" dirty="0" smtClean="0">
                          <a:latin typeface="Agency FB" pitchFamily="34" charset="0"/>
                        </a:rPr>
                        <a:t>Kata depan </a:t>
                      </a:r>
                      <a:r>
                        <a:rPr lang="id-ID" b="1" i="1" dirty="0" smtClean="0">
                          <a:latin typeface="Agency FB" pitchFamily="34" charset="0"/>
                        </a:rPr>
                        <a:t>di,</a:t>
                      </a:r>
                      <a:r>
                        <a:rPr lang="id-ID" b="1" i="1" baseline="0" dirty="0" smtClean="0">
                          <a:latin typeface="Agency FB" pitchFamily="34" charset="0"/>
                        </a:rPr>
                        <a:t> ke, </a:t>
                      </a:r>
                      <a:r>
                        <a:rPr lang="id-ID" b="1" baseline="0" dirty="0" smtClean="0">
                          <a:latin typeface="Agency FB" pitchFamily="34" charset="0"/>
                        </a:rPr>
                        <a:t>dan </a:t>
                      </a:r>
                      <a:r>
                        <a:rPr lang="id-ID" b="1" i="1" baseline="0" dirty="0" smtClean="0">
                          <a:latin typeface="Agency FB" pitchFamily="34" charset="0"/>
                        </a:rPr>
                        <a:t>dari</a:t>
                      </a:r>
                    </a:p>
                  </a:txBody>
                  <a:tcPr/>
                </a:tc>
                <a:tc>
                  <a:txBody>
                    <a:bodyPr/>
                    <a:lstStyle/>
                    <a:p>
                      <a:r>
                        <a:rPr lang="id-ID" dirty="0" smtClean="0">
                          <a:latin typeface="Agency FB" pitchFamily="34" charset="0"/>
                        </a:rPr>
                        <a:t>Ditulis terpisah dari kata yang mengikutinya, kecuali di dalam gabungan kata yang sudah dianggap sebagaisatu kata seperti </a:t>
                      </a:r>
                      <a:r>
                        <a:rPr lang="id-ID" b="1" i="1" dirty="0" smtClean="0">
                          <a:latin typeface="Agency FB" pitchFamily="34" charset="0"/>
                        </a:rPr>
                        <a:t>kepada</a:t>
                      </a:r>
                      <a:r>
                        <a:rPr lang="id-ID" dirty="0" smtClean="0">
                          <a:latin typeface="Agency FB" pitchFamily="34" charset="0"/>
                        </a:rPr>
                        <a:t> dan </a:t>
                      </a:r>
                      <a:r>
                        <a:rPr lang="id-ID" b="1" i="1" dirty="0" smtClean="0">
                          <a:latin typeface="Agency FB" pitchFamily="34" charset="0"/>
                        </a:rPr>
                        <a:t>daripada</a:t>
                      </a:r>
                      <a:endParaRPr lang="en-US" b="1" i="1" dirty="0">
                        <a:latin typeface="Agency FB" pitchFamily="34" charset="0"/>
                      </a:endParaRPr>
                    </a:p>
                  </a:txBody>
                  <a:tcPr/>
                </a:tc>
                <a:tc>
                  <a:txBody>
                    <a:bodyPr/>
                    <a:lstStyle/>
                    <a:p>
                      <a:r>
                        <a:rPr lang="id-ID" dirty="0" smtClean="0">
                          <a:latin typeface="Agency FB" pitchFamily="34" charset="0"/>
                        </a:rPr>
                        <a:t>Tinggalah bersama saya </a:t>
                      </a:r>
                      <a:r>
                        <a:rPr lang="id-ID" b="1" i="1" dirty="0" smtClean="0">
                          <a:latin typeface="Agency FB" pitchFamily="34" charset="0"/>
                        </a:rPr>
                        <a:t>di</a:t>
                      </a:r>
                      <a:r>
                        <a:rPr lang="id-ID" dirty="0" smtClean="0">
                          <a:latin typeface="Agency FB" pitchFamily="34" charset="0"/>
                        </a:rPr>
                        <a:t> sini</a:t>
                      </a:r>
                    </a:p>
                    <a:p>
                      <a:r>
                        <a:rPr lang="id-ID" b="1" dirty="0" smtClean="0">
                          <a:latin typeface="Agency FB" pitchFamily="34" charset="0"/>
                        </a:rPr>
                        <a:t>Di</a:t>
                      </a:r>
                      <a:r>
                        <a:rPr lang="id-ID" dirty="0" smtClean="0">
                          <a:latin typeface="Agency FB" pitchFamily="34" charset="0"/>
                        </a:rPr>
                        <a:t> mana orang tuamu?</a:t>
                      </a:r>
                    </a:p>
                    <a:p>
                      <a:r>
                        <a:rPr lang="id-ID" dirty="0" smtClean="0">
                          <a:latin typeface="Agency FB" pitchFamily="34" charset="0"/>
                        </a:rPr>
                        <a:t>Ia pantas tampil </a:t>
                      </a:r>
                      <a:r>
                        <a:rPr lang="id-ID" b="1" i="1" dirty="0" smtClean="0">
                          <a:latin typeface="Agency FB" pitchFamily="34" charset="0"/>
                        </a:rPr>
                        <a:t>ke</a:t>
                      </a:r>
                      <a:r>
                        <a:rPr lang="id-ID" dirty="0" smtClean="0">
                          <a:latin typeface="Agency FB" pitchFamily="34" charset="0"/>
                        </a:rPr>
                        <a:t> depan</a:t>
                      </a:r>
                      <a:endParaRPr lang="id-ID" baseline="0" dirty="0" smtClean="0">
                        <a:latin typeface="Agency FB" pitchFamily="34" charset="0"/>
                      </a:endParaRPr>
                    </a:p>
                    <a:p>
                      <a:r>
                        <a:rPr lang="id-ID" baseline="0" dirty="0" smtClean="0">
                          <a:latin typeface="Agency FB" pitchFamily="34" charset="0"/>
                        </a:rPr>
                        <a:t>Bram berasal  </a:t>
                      </a:r>
                      <a:r>
                        <a:rPr lang="id-ID" b="1" i="1" baseline="0" dirty="0" smtClean="0">
                          <a:latin typeface="Agency FB" pitchFamily="34" charset="0"/>
                        </a:rPr>
                        <a:t>dari</a:t>
                      </a:r>
                      <a:r>
                        <a:rPr lang="id-ID" baseline="0" dirty="0" smtClean="0">
                          <a:latin typeface="Agency FB" pitchFamily="34" charset="0"/>
                        </a:rPr>
                        <a:t> keluarga terpelajar</a:t>
                      </a:r>
                      <a:endParaRPr lang="en-US" dirty="0">
                        <a:latin typeface="Agency FB" pitchFamily="34" charset="0"/>
                      </a:endParaRPr>
                    </a:p>
                  </a:txBody>
                  <a:tcPr/>
                </a:tc>
              </a:tr>
              <a:tr h="381000">
                <a:tc>
                  <a:txBody>
                    <a:bodyPr/>
                    <a:lstStyle/>
                    <a:p>
                      <a:pPr marL="231775" indent="-231775">
                        <a:buFont typeface="+mj-lt"/>
                        <a:buAutoNum type="arabicPeriod" startAt="7"/>
                      </a:pPr>
                      <a:r>
                        <a:rPr lang="id-ID" b="1" i="0" baseline="0" dirty="0" smtClean="0">
                          <a:latin typeface="Agency FB" pitchFamily="34" charset="0"/>
                        </a:rPr>
                        <a:t>Kata sandang </a:t>
                      </a:r>
                      <a:r>
                        <a:rPr lang="id-ID" b="1" i="1" baseline="0" dirty="0" smtClean="0">
                          <a:latin typeface="Agency FB" pitchFamily="34" charset="0"/>
                        </a:rPr>
                        <a:t>si </a:t>
                      </a:r>
                      <a:r>
                        <a:rPr lang="id-ID" b="1" i="0" baseline="0" dirty="0" smtClean="0">
                          <a:latin typeface="Agency FB" pitchFamily="34" charset="0"/>
                        </a:rPr>
                        <a:t>dan </a:t>
                      </a:r>
                      <a:r>
                        <a:rPr lang="id-ID" b="1" i="1" baseline="0" dirty="0" smtClean="0">
                          <a:latin typeface="Agency FB" pitchFamily="34" charset="0"/>
                        </a:rPr>
                        <a:t>sang</a:t>
                      </a:r>
                    </a:p>
                  </a:txBody>
                  <a:tcPr/>
                </a:tc>
                <a:tc>
                  <a:txBody>
                    <a:bodyPr/>
                    <a:lstStyle/>
                    <a:p>
                      <a:r>
                        <a:rPr lang="id-ID" b="0" i="0" dirty="0" smtClean="0">
                          <a:latin typeface="Agency FB" pitchFamily="34" charset="0"/>
                        </a:rPr>
                        <a:t>Ditulis</a:t>
                      </a:r>
                      <a:r>
                        <a:rPr lang="id-ID" b="0" i="0" baseline="0" dirty="0" smtClean="0">
                          <a:latin typeface="Agency FB" pitchFamily="34" charset="0"/>
                        </a:rPr>
                        <a:t> terpisah dari kata yang mengikutinya.</a:t>
                      </a:r>
                      <a:endParaRPr lang="en-US" b="0" i="0" dirty="0">
                        <a:latin typeface="Agency FB" pitchFamily="34" charset="0"/>
                      </a:endParaRPr>
                    </a:p>
                  </a:txBody>
                  <a:tcPr/>
                </a:tc>
                <a:tc>
                  <a:txBody>
                    <a:bodyPr/>
                    <a:lstStyle/>
                    <a:p>
                      <a:r>
                        <a:rPr lang="id-ID" b="1" i="1" dirty="0" smtClean="0">
                          <a:latin typeface="Agency FB" pitchFamily="34" charset="0"/>
                        </a:rPr>
                        <a:t>si</a:t>
                      </a:r>
                      <a:r>
                        <a:rPr lang="id-ID" dirty="0" smtClean="0">
                          <a:latin typeface="Agency FB" pitchFamily="34" charset="0"/>
                        </a:rPr>
                        <a:t> kancil, </a:t>
                      </a:r>
                      <a:r>
                        <a:rPr lang="id-ID" b="1" i="1" dirty="0" smtClean="0">
                          <a:latin typeface="Agency FB" pitchFamily="34" charset="0"/>
                        </a:rPr>
                        <a:t>si</a:t>
                      </a:r>
                      <a:r>
                        <a:rPr lang="id-ID" dirty="0" smtClean="0">
                          <a:latin typeface="Agency FB" pitchFamily="34" charset="0"/>
                        </a:rPr>
                        <a:t> pemalu</a:t>
                      </a:r>
                    </a:p>
                    <a:p>
                      <a:r>
                        <a:rPr lang="id-ID" b="1" i="1" dirty="0" smtClean="0">
                          <a:latin typeface="Agency FB" pitchFamily="34" charset="0"/>
                        </a:rPr>
                        <a:t>sang</a:t>
                      </a:r>
                      <a:r>
                        <a:rPr lang="id-ID" dirty="0" smtClean="0">
                          <a:latin typeface="Agency FB" pitchFamily="34" charset="0"/>
                        </a:rPr>
                        <a:t> dictator, </a:t>
                      </a:r>
                      <a:r>
                        <a:rPr lang="id-ID" b="1" i="1" dirty="0" smtClean="0">
                          <a:latin typeface="Agency FB" pitchFamily="34" charset="0"/>
                        </a:rPr>
                        <a:t>sang</a:t>
                      </a:r>
                      <a:r>
                        <a:rPr lang="id-ID" dirty="0" smtClean="0">
                          <a:latin typeface="Agency FB" pitchFamily="34" charset="0"/>
                        </a:rPr>
                        <a:t> kancil</a:t>
                      </a:r>
                      <a:endParaRPr lang="en-US" dirty="0">
                        <a:latin typeface="Agency FB" pitchFamily="34" charset="0"/>
                      </a:endParaRPr>
                    </a:p>
                  </a:txBody>
                  <a:tcPr/>
                </a:tc>
              </a:tr>
              <a:tr h="381000">
                <a:tc>
                  <a:txBody>
                    <a:bodyPr/>
                    <a:lstStyle/>
                    <a:p>
                      <a:pPr marL="342900" indent="-342900">
                        <a:buFont typeface="+mj-lt"/>
                        <a:buAutoNum type="arabicPeriod" startAt="8"/>
                      </a:pPr>
                      <a:r>
                        <a:rPr lang="id-ID" b="1" i="0" baseline="0" dirty="0" smtClean="0">
                          <a:latin typeface="Agency FB" pitchFamily="34" charset="0"/>
                        </a:rPr>
                        <a:t>Partikel</a:t>
                      </a:r>
                    </a:p>
                  </a:txBody>
                  <a:tcPr/>
                </a:tc>
                <a:tc>
                  <a:txBody>
                    <a:bodyPr/>
                    <a:lstStyle/>
                    <a:p>
                      <a:pPr marL="177800" indent="-177800">
                        <a:buFont typeface="+mj-lt"/>
                        <a:buAutoNum type="alphaLcPeriod"/>
                      </a:pPr>
                      <a:r>
                        <a:rPr lang="id-ID" b="0" i="0" dirty="0" smtClean="0">
                          <a:latin typeface="Agency FB" pitchFamily="34" charset="0"/>
                        </a:rPr>
                        <a:t> Partikel </a:t>
                      </a:r>
                      <a:r>
                        <a:rPr lang="id-ID" b="1" i="1" dirty="0" smtClean="0">
                          <a:latin typeface="Agency FB" pitchFamily="34" charset="0"/>
                        </a:rPr>
                        <a:t>-lah </a:t>
                      </a:r>
                      <a:r>
                        <a:rPr lang="id-ID" b="0" i="0" dirty="0" smtClean="0">
                          <a:latin typeface="Agency FB" pitchFamily="34" charset="0"/>
                        </a:rPr>
                        <a:t>dan </a:t>
                      </a:r>
                      <a:r>
                        <a:rPr lang="id-ID" b="1" i="1" dirty="0" smtClean="0">
                          <a:latin typeface="Agency FB" pitchFamily="34" charset="0"/>
                        </a:rPr>
                        <a:t>-kah </a:t>
                      </a:r>
                      <a:r>
                        <a:rPr lang="id-ID" b="0" i="0" dirty="0" smtClean="0">
                          <a:latin typeface="Agency FB" pitchFamily="34" charset="0"/>
                        </a:rPr>
                        <a:t>ditulis serangkai dengan kata yang mendahuluinya </a:t>
                      </a:r>
                    </a:p>
                    <a:p>
                      <a:pPr marL="177800" indent="-177800">
                        <a:buFont typeface="+mj-lt"/>
                        <a:buAutoNum type="alphaLcPeriod"/>
                      </a:pPr>
                      <a:endParaRPr lang="id-ID" b="0" i="0" dirty="0" smtClean="0">
                        <a:latin typeface="Agency FB" pitchFamily="34" charset="0"/>
                      </a:endParaRPr>
                    </a:p>
                    <a:p>
                      <a:pPr marL="177800" indent="-177800">
                        <a:buFont typeface="+mj-lt"/>
                        <a:buAutoNum type="alphaLcPeriod"/>
                      </a:pPr>
                      <a:r>
                        <a:rPr lang="id-ID" b="0" i="0" dirty="0" smtClean="0">
                          <a:latin typeface="Agency FB" pitchFamily="34" charset="0"/>
                        </a:rPr>
                        <a:t>Partikel</a:t>
                      </a:r>
                      <a:r>
                        <a:rPr lang="id-ID" b="0" i="0" baseline="0" dirty="0" smtClean="0">
                          <a:latin typeface="Agency FB" pitchFamily="34" charset="0"/>
                        </a:rPr>
                        <a:t>  </a:t>
                      </a:r>
                      <a:r>
                        <a:rPr lang="id-ID" b="1" i="1" baseline="0" dirty="0" smtClean="0">
                          <a:latin typeface="Agency FB" pitchFamily="34" charset="0"/>
                        </a:rPr>
                        <a:t>pun</a:t>
                      </a:r>
                      <a:r>
                        <a:rPr lang="id-ID" b="0" i="0" baseline="0" dirty="0" smtClean="0">
                          <a:latin typeface="Agency FB" pitchFamily="34" charset="0"/>
                        </a:rPr>
                        <a:t> ditulis terpisah dari kata yang mendahuluinya, kecuali yang dianggap padu seperti </a:t>
                      </a:r>
                      <a:r>
                        <a:rPr lang="id-ID" b="1" i="1" baseline="0" dirty="0" smtClean="0">
                          <a:latin typeface="Agency FB" pitchFamily="34" charset="0"/>
                        </a:rPr>
                        <a:t>adapun, bagaimanapun, maupun,</a:t>
                      </a:r>
                      <a:r>
                        <a:rPr lang="id-ID" b="0" i="0" baseline="0" dirty="0" smtClean="0">
                          <a:latin typeface="Agency FB" pitchFamily="34" charset="0"/>
                        </a:rPr>
                        <a:t> dan  </a:t>
                      </a:r>
                      <a:r>
                        <a:rPr lang="id-ID" b="1" i="1" baseline="0" dirty="0" smtClean="0">
                          <a:latin typeface="Agency FB" pitchFamily="34" charset="0"/>
                        </a:rPr>
                        <a:t>walaupun</a:t>
                      </a:r>
                    </a:p>
                    <a:p>
                      <a:pPr marL="177800" indent="-177800">
                        <a:buFont typeface="+mj-lt"/>
                        <a:buAutoNum type="alphaLcPeriod"/>
                      </a:pPr>
                      <a:endParaRPr lang="id-ID" b="1" i="1" baseline="0" dirty="0" smtClean="0">
                        <a:latin typeface="Agency FB" pitchFamily="34" charset="0"/>
                      </a:endParaRPr>
                    </a:p>
                    <a:p>
                      <a:pPr marL="177800" indent="-177800">
                        <a:buFont typeface="+mj-lt"/>
                        <a:buAutoNum type="alphaLcPeriod"/>
                      </a:pPr>
                      <a:r>
                        <a:rPr lang="id-ID" b="0" i="0" baseline="0" dirty="0" smtClean="0">
                          <a:latin typeface="Agency FB" pitchFamily="34" charset="0"/>
                        </a:rPr>
                        <a:t>Partikel</a:t>
                      </a:r>
                      <a:r>
                        <a:rPr lang="id-ID" b="1" i="1" baseline="0" dirty="0" smtClean="0">
                          <a:latin typeface="Agency FB" pitchFamily="34" charset="0"/>
                        </a:rPr>
                        <a:t> per </a:t>
                      </a:r>
                      <a:r>
                        <a:rPr lang="id-ID" b="0" i="1" baseline="0" dirty="0" smtClean="0">
                          <a:latin typeface="Agency FB" pitchFamily="34" charset="0"/>
                        </a:rPr>
                        <a:t> </a:t>
                      </a:r>
                      <a:r>
                        <a:rPr lang="id-ID" b="0" i="0" baseline="0" dirty="0" smtClean="0">
                          <a:latin typeface="Agency FB" pitchFamily="34" charset="0"/>
                        </a:rPr>
                        <a:t>yang berarti </a:t>
                      </a:r>
                      <a:r>
                        <a:rPr lang="id-ID" b="1" i="0" baseline="0" dirty="0" smtClean="0">
                          <a:latin typeface="Agency FB" pitchFamily="34" charset="0"/>
                        </a:rPr>
                        <a:t>‘demi</a:t>
                      </a:r>
                      <a:r>
                        <a:rPr lang="id-ID" b="0" i="0" baseline="0" dirty="0" smtClean="0">
                          <a:latin typeface="Agency FB" pitchFamily="34" charset="0"/>
                        </a:rPr>
                        <a:t>’ dan </a:t>
                      </a:r>
                      <a:r>
                        <a:rPr lang="id-ID" b="1" i="0" baseline="0" dirty="0" smtClean="0">
                          <a:latin typeface="Agency FB" pitchFamily="34" charset="0"/>
                        </a:rPr>
                        <a:t>‘tiap’  </a:t>
                      </a:r>
                      <a:r>
                        <a:rPr lang="id-ID" b="0" i="0" baseline="0" dirty="0" smtClean="0">
                          <a:latin typeface="Agency FB" pitchFamily="34" charset="0"/>
                        </a:rPr>
                        <a:t>ditulis terpisah dari dari bagian kalimat yang mendahuluinya atau mengikutinya</a:t>
                      </a:r>
                      <a:r>
                        <a:rPr lang="id-ID" b="0" i="1" baseline="0" dirty="0" smtClean="0">
                          <a:latin typeface="Agency FB" pitchFamily="34" charset="0"/>
                        </a:rPr>
                        <a:t>.</a:t>
                      </a:r>
                      <a:endParaRPr lang="id-ID" b="1" i="1" dirty="0" smtClean="0">
                        <a:latin typeface="Agency FB" pitchFamily="34" charset="0"/>
                      </a:endParaRPr>
                    </a:p>
                  </a:txBody>
                  <a:tcPr/>
                </a:tc>
                <a:tc>
                  <a:txBody>
                    <a:bodyPr/>
                    <a:lstStyle/>
                    <a:p>
                      <a:r>
                        <a:rPr lang="id-ID" dirty="0" smtClean="0">
                          <a:latin typeface="Agency FB" pitchFamily="34" charset="0"/>
                        </a:rPr>
                        <a:t>Baca</a:t>
                      </a:r>
                      <a:r>
                        <a:rPr lang="id-ID" b="1" i="1" dirty="0" smtClean="0">
                          <a:latin typeface="Agency FB" pitchFamily="34" charset="0"/>
                        </a:rPr>
                        <a:t>lah</a:t>
                      </a:r>
                      <a:r>
                        <a:rPr lang="id-ID" dirty="0" smtClean="0">
                          <a:latin typeface="Agency FB" pitchFamily="34" charset="0"/>
                        </a:rPr>
                        <a:t> peraturan ini sampai tuntas</a:t>
                      </a:r>
                    </a:p>
                    <a:p>
                      <a:r>
                        <a:rPr lang="id-ID" dirty="0" smtClean="0">
                          <a:latin typeface="Agency FB" pitchFamily="34" charset="0"/>
                        </a:rPr>
                        <a:t>Siapa</a:t>
                      </a:r>
                      <a:r>
                        <a:rPr lang="id-ID" b="1" i="1" dirty="0" smtClean="0">
                          <a:latin typeface="Agency FB" pitchFamily="34" charset="0"/>
                        </a:rPr>
                        <a:t>kah</a:t>
                      </a:r>
                      <a:r>
                        <a:rPr lang="id-ID" dirty="0" smtClean="0">
                          <a:latin typeface="Agency FB" pitchFamily="34" charset="0"/>
                        </a:rPr>
                        <a:t> tokoh yang menemukan radium</a:t>
                      </a:r>
                    </a:p>
                    <a:p>
                      <a:endParaRPr lang="id-ID" dirty="0" smtClean="0">
                        <a:latin typeface="Agency FB" pitchFamily="34" charset="0"/>
                      </a:endParaRPr>
                    </a:p>
                    <a:p>
                      <a:r>
                        <a:rPr lang="id-ID" dirty="0" smtClean="0">
                          <a:latin typeface="Agency FB" pitchFamily="34" charset="0"/>
                        </a:rPr>
                        <a:t>Apa </a:t>
                      </a:r>
                      <a:r>
                        <a:rPr lang="id-ID" b="1" i="1" dirty="0" smtClean="0">
                          <a:latin typeface="Agency FB" pitchFamily="34" charset="0"/>
                        </a:rPr>
                        <a:t>pun</a:t>
                      </a:r>
                      <a:r>
                        <a:rPr lang="id-ID" dirty="0" smtClean="0">
                          <a:latin typeface="Agency FB" pitchFamily="34" charset="0"/>
                        </a:rPr>
                        <a:t> yang dikatakannya,</a:t>
                      </a:r>
                      <a:r>
                        <a:rPr lang="id-ID" baseline="0" dirty="0" smtClean="0">
                          <a:latin typeface="Agency FB" pitchFamily="34" charset="0"/>
                        </a:rPr>
                        <a:t> aku tetap tak percaya.</a:t>
                      </a:r>
                    </a:p>
                    <a:p>
                      <a:r>
                        <a:rPr lang="id-ID" baseline="0" dirty="0" smtClean="0">
                          <a:latin typeface="Agency FB" pitchFamily="34" charset="0"/>
                        </a:rPr>
                        <a:t>Hendak makan </a:t>
                      </a:r>
                      <a:r>
                        <a:rPr lang="id-ID" b="1" i="1" baseline="0" dirty="0" smtClean="0">
                          <a:latin typeface="Agency FB" pitchFamily="34" charset="0"/>
                        </a:rPr>
                        <a:t>pun</a:t>
                      </a:r>
                      <a:r>
                        <a:rPr lang="id-ID" baseline="0" dirty="0" smtClean="0">
                          <a:latin typeface="Agency FB" pitchFamily="34" charset="0"/>
                        </a:rPr>
                        <a:t> lauknya sudah habis</a:t>
                      </a:r>
                    </a:p>
                    <a:p>
                      <a:r>
                        <a:rPr lang="id-ID" baseline="0" dirty="0" smtClean="0">
                          <a:latin typeface="Agency FB" pitchFamily="34" charset="0"/>
                        </a:rPr>
                        <a:t>Bukan hanya saya, melainkan dia </a:t>
                      </a:r>
                      <a:r>
                        <a:rPr lang="id-ID" b="1" i="1" baseline="0" dirty="0" smtClean="0">
                          <a:latin typeface="Agency FB" pitchFamily="34" charset="0"/>
                        </a:rPr>
                        <a:t>pun</a:t>
                      </a:r>
                      <a:r>
                        <a:rPr lang="id-ID" baseline="0" dirty="0" smtClean="0">
                          <a:latin typeface="Agency FB" pitchFamily="34" charset="0"/>
                        </a:rPr>
                        <a:t> turut</a:t>
                      </a:r>
                    </a:p>
                    <a:p>
                      <a:endParaRPr lang="id-ID" baseline="0" dirty="0" smtClean="0">
                        <a:latin typeface="Agency FB" pitchFamily="34" charset="0"/>
                      </a:endParaRPr>
                    </a:p>
                    <a:p>
                      <a:r>
                        <a:rPr lang="id-ID" baseline="0" dirty="0" smtClean="0">
                          <a:latin typeface="Agency FB" pitchFamily="34" charset="0"/>
                        </a:rPr>
                        <a:t>Mereka masuk satu </a:t>
                      </a:r>
                      <a:r>
                        <a:rPr lang="id-ID" b="1" i="1" baseline="0" dirty="0" smtClean="0">
                          <a:latin typeface="Agency FB" pitchFamily="34" charset="0"/>
                        </a:rPr>
                        <a:t>per</a:t>
                      </a:r>
                      <a:r>
                        <a:rPr lang="id-ID" baseline="0" dirty="0" smtClean="0">
                          <a:latin typeface="Agency FB" pitchFamily="34" charset="0"/>
                        </a:rPr>
                        <a:t> satu </a:t>
                      </a:r>
                      <a:r>
                        <a:rPr lang="id-ID" b="0" dirty="0" smtClean="0">
                          <a:solidFill>
                            <a:schemeClr val="tx1"/>
                          </a:solidFill>
                          <a:latin typeface="Agency FB" pitchFamily="34" charset="0"/>
                        </a:rPr>
                        <a:t>(satu demi satu)</a:t>
                      </a:r>
                    </a:p>
                    <a:p>
                      <a:r>
                        <a:rPr lang="id-ID" b="0" dirty="0" smtClean="0">
                          <a:solidFill>
                            <a:schemeClr val="tx1"/>
                          </a:solidFill>
                          <a:latin typeface="Agency FB" pitchFamily="34" charset="0"/>
                        </a:rPr>
                        <a:t>Harga kain itu Rp. 20.000 </a:t>
                      </a:r>
                      <a:r>
                        <a:rPr lang="id-ID" b="1" i="1" dirty="0" smtClean="0">
                          <a:solidFill>
                            <a:schemeClr val="tx1"/>
                          </a:solidFill>
                          <a:latin typeface="Agency FB" pitchFamily="34" charset="0"/>
                        </a:rPr>
                        <a:t>per</a:t>
                      </a:r>
                      <a:r>
                        <a:rPr lang="id-ID" b="0" dirty="0" smtClean="0">
                          <a:solidFill>
                            <a:schemeClr val="tx1"/>
                          </a:solidFill>
                          <a:latin typeface="Agency FB" pitchFamily="34" charset="0"/>
                        </a:rPr>
                        <a:t> meter (tiap meter)</a:t>
                      </a:r>
                      <a:endParaRPr lang="en-US" dirty="0">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381000"/>
          <a:ext cx="8305800" cy="6126480"/>
        </p:xfrm>
        <a:graphic>
          <a:graphicData uri="http://schemas.openxmlformats.org/drawingml/2006/table">
            <a:tbl>
              <a:tblPr firstRow="1" bandRow="1">
                <a:tableStyleId>{5C22544A-7EE6-4342-B048-85BDC9FD1C3A}</a:tableStyleId>
              </a:tblPr>
              <a:tblGrid>
                <a:gridCol w="1600200"/>
                <a:gridCol w="3505200"/>
                <a:gridCol w="3200400"/>
              </a:tblGrid>
              <a:tr h="304800">
                <a:tc>
                  <a:txBody>
                    <a:bodyPr/>
                    <a:lstStyle/>
                    <a:p>
                      <a:pPr marL="287338" indent="-287338">
                        <a:buFont typeface="+mj-lt"/>
                        <a:buAutoNum type="arabicPeriod" startAt="9"/>
                      </a:pPr>
                      <a:r>
                        <a:rPr lang="id-ID" sz="2400" dirty="0" smtClean="0">
                          <a:solidFill>
                            <a:schemeClr val="tx1"/>
                          </a:solidFill>
                          <a:latin typeface="Agency FB" pitchFamily="34" charset="0"/>
                        </a:rPr>
                        <a:t>Singkatan</a:t>
                      </a:r>
                    </a:p>
                  </a:txBody>
                  <a:tcPr/>
                </a:tc>
                <a:tc>
                  <a:txBody>
                    <a:bodyPr/>
                    <a:lstStyle/>
                    <a:p>
                      <a:r>
                        <a:rPr lang="id-ID" b="0" dirty="0" smtClean="0">
                          <a:solidFill>
                            <a:schemeClr val="tx1"/>
                          </a:solidFill>
                          <a:latin typeface="Agency FB" pitchFamily="34" charset="0"/>
                        </a:rPr>
                        <a:t>Bentuk yang di pendekan</a:t>
                      </a:r>
                      <a:r>
                        <a:rPr lang="id-ID" b="0" baseline="0" dirty="0" smtClean="0">
                          <a:solidFill>
                            <a:schemeClr val="tx1"/>
                          </a:solidFill>
                          <a:latin typeface="Agency FB" pitchFamily="34" charset="0"/>
                        </a:rPr>
                        <a:t> yang terdiri atas satu huruf atau lebih. </a:t>
                      </a:r>
                    </a:p>
                    <a:p>
                      <a:pPr marL="342900" indent="-342900">
                        <a:buAutoNum type="alphaLcPeriod"/>
                      </a:pPr>
                      <a:r>
                        <a:rPr lang="id-ID" b="0" baseline="0" dirty="0" smtClean="0">
                          <a:solidFill>
                            <a:schemeClr val="tx1"/>
                          </a:solidFill>
                          <a:latin typeface="Agency FB" pitchFamily="34" charset="0"/>
                        </a:rPr>
                        <a:t>Setiap menyingkat satu kata, dipakai satu tanda titik</a:t>
                      </a:r>
                    </a:p>
                    <a:p>
                      <a:pPr marL="342900" indent="-342900">
                        <a:buAutoNum type="alphaLcPeriod"/>
                      </a:pPr>
                      <a:endParaRPr lang="id-ID" b="0" baseline="0" dirty="0" smtClean="0">
                        <a:solidFill>
                          <a:schemeClr val="tx1"/>
                        </a:solidFill>
                        <a:latin typeface="Agency FB" pitchFamily="34" charset="0"/>
                      </a:endParaRPr>
                    </a:p>
                    <a:p>
                      <a:pPr marL="342900" indent="-342900">
                        <a:buAutoNum type="alphaLcPeriod"/>
                      </a:pPr>
                      <a:r>
                        <a:rPr lang="id-ID" b="0" baseline="0" dirty="0" smtClean="0">
                          <a:solidFill>
                            <a:schemeClr val="tx1"/>
                          </a:solidFill>
                          <a:latin typeface="Agency FB" pitchFamily="34" charset="0"/>
                        </a:rPr>
                        <a:t>Bila menyingkat dua kata, dipakai, dua tanda titik </a:t>
                      </a:r>
                    </a:p>
                    <a:p>
                      <a:pPr marL="342900" indent="-1588">
                        <a:buNone/>
                      </a:pPr>
                      <a:r>
                        <a:rPr lang="id-ID" b="1" baseline="0" dirty="0" smtClean="0">
                          <a:solidFill>
                            <a:schemeClr val="tx1"/>
                          </a:solidFill>
                          <a:latin typeface="Agency FB" pitchFamily="34" charset="0"/>
                        </a:rPr>
                        <a:t>Akan tetapi, </a:t>
                      </a:r>
                      <a:r>
                        <a:rPr lang="id-ID" b="0" baseline="0" dirty="0" smtClean="0">
                          <a:solidFill>
                            <a:schemeClr val="tx1"/>
                          </a:solidFill>
                          <a:latin typeface="Agency FB" pitchFamily="34" charset="0"/>
                        </a:rPr>
                        <a:t>singkatan nama diri yang terbentukdari gabungan huruf awal kata yang disingkat, ditulis</a:t>
                      </a:r>
                    </a:p>
                    <a:p>
                      <a:pPr marL="342900" indent="-1588">
                        <a:buNone/>
                      </a:pPr>
                      <a:endParaRPr lang="id-ID" b="0" baseline="0" dirty="0" smtClean="0">
                        <a:solidFill>
                          <a:schemeClr val="tx1"/>
                        </a:solidFill>
                        <a:latin typeface="Agency FB" pitchFamily="34" charset="0"/>
                      </a:endParaRPr>
                    </a:p>
                    <a:p>
                      <a:pPr marL="341313" indent="-341313">
                        <a:buFont typeface="+mj-lt"/>
                        <a:buAutoNum type="alphaLcPeriod" startAt="3"/>
                      </a:pPr>
                      <a:r>
                        <a:rPr lang="id-ID" b="0" baseline="0" dirty="0" smtClean="0">
                          <a:solidFill>
                            <a:schemeClr val="tx1"/>
                          </a:solidFill>
                          <a:latin typeface="Agency FB" pitchFamily="34" charset="0"/>
                        </a:rPr>
                        <a:t>Bila menyingkat tiga kata atau lebih, pada akhir singkatannya dipakai satu tanda titik</a:t>
                      </a:r>
                    </a:p>
                    <a:p>
                      <a:pPr marL="341313" indent="0">
                        <a:buFont typeface="+mj-lt"/>
                        <a:buNone/>
                      </a:pPr>
                      <a:r>
                        <a:rPr lang="id-ID" b="1" baseline="0" dirty="0" smtClean="0">
                          <a:solidFill>
                            <a:schemeClr val="tx1"/>
                          </a:solidFill>
                          <a:latin typeface="Agency FB" pitchFamily="34" charset="0"/>
                        </a:rPr>
                        <a:t>Akan tetapi. </a:t>
                      </a:r>
                      <a:r>
                        <a:rPr lang="id-ID" b="0" baseline="0" dirty="0" smtClean="0">
                          <a:solidFill>
                            <a:schemeClr val="tx1"/>
                          </a:solidFill>
                          <a:latin typeface="Agency FB" pitchFamily="34" charset="0"/>
                        </a:rPr>
                        <a:t>Singkatan nama diri yang terbentuk dari gabungan kata awal kata yang disingkat, ditulis tanpa tanda titik</a:t>
                      </a:r>
                    </a:p>
                    <a:p>
                      <a:pPr marL="341313" indent="0">
                        <a:buFont typeface="+mj-lt"/>
                        <a:buNone/>
                      </a:pPr>
                      <a:endParaRPr lang="id-ID" b="0" baseline="0" dirty="0" smtClean="0">
                        <a:solidFill>
                          <a:schemeClr val="tx1"/>
                        </a:solidFill>
                        <a:latin typeface="Agency FB" pitchFamily="34" charset="0"/>
                      </a:endParaRPr>
                    </a:p>
                    <a:p>
                      <a:pPr marL="341313" indent="-341313">
                        <a:buFont typeface="+mj-lt"/>
                        <a:buAutoNum type="alphaLcPeriod" startAt="4"/>
                      </a:pPr>
                      <a:r>
                        <a:rPr lang="id-ID" b="0" baseline="0" dirty="0" smtClean="0">
                          <a:solidFill>
                            <a:schemeClr val="tx1"/>
                          </a:solidFill>
                          <a:latin typeface="Agency FB" pitchFamily="34" charset="0"/>
                        </a:rPr>
                        <a:t>Penulisan lambang kimia, singkatan satuan ukuran, takaran, timbangan, dan mata uang </a:t>
                      </a:r>
                      <a:r>
                        <a:rPr lang="id-ID" b="1" baseline="0" dirty="0" smtClean="0">
                          <a:solidFill>
                            <a:schemeClr val="tx1"/>
                          </a:solidFill>
                          <a:latin typeface="Agency FB" pitchFamily="34" charset="0"/>
                        </a:rPr>
                        <a:t>tidak diikuti titik</a:t>
                      </a:r>
                      <a:r>
                        <a:rPr lang="id-ID" b="0" baseline="0" dirty="0" smtClean="0">
                          <a:solidFill>
                            <a:schemeClr val="tx1"/>
                          </a:solidFill>
                          <a:latin typeface="Agency FB" pitchFamily="34" charset="0"/>
                        </a:rPr>
                        <a:t>.</a:t>
                      </a:r>
                      <a:endParaRPr lang="id-ID" b="1" baseline="0" dirty="0" smtClean="0">
                        <a:solidFill>
                          <a:schemeClr val="tx1"/>
                        </a:solidFill>
                        <a:latin typeface="Agency FB" pitchFamily="34" charset="0"/>
                      </a:endParaRPr>
                    </a:p>
                  </a:txBody>
                  <a:tcPr/>
                </a:tc>
                <a:tc>
                  <a:txBody>
                    <a:bodyPr/>
                    <a:lstStyle/>
                    <a:p>
                      <a:endParaRPr lang="id-ID" b="0" dirty="0" smtClean="0">
                        <a:solidFill>
                          <a:schemeClr val="tx1"/>
                        </a:solidFill>
                        <a:latin typeface="Agency FB" pitchFamily="34" charset="0"/>
                      </a:endParaRPr>
                    </a:p>
                    <a:p>
                      <a:endParaRPr lang="id-ID" b="0" dirty="0" smtClean="0">
                        <a:solidFill>
                          <a:schemeClr val="tx1"/>
                        </a:solidFill>
                        <a:latin typeface="Agency FB" pitchFamily="34" charset="0"/>
                      </a:endParaRPr>
                    </a:p>
                    <a:p>
                      <a:r>
                        <a:rPr lang="id-ID" b="1" i="1" dirty="0" smtClean="0">
                          <a:solidFill>
                            <a:schemeClr val="tx1"/>
                          </a:solidFill>
                          <a:latin typeface="Agency FB" pitchFamily="34" charset="0"/>
                        </a:rPr>
                        <a:t>no.    </a:t>
                      </a:r>
                      <a:r>
                        <a:rPr lang="id-ID" b="0" dirty="0" smtClean="0">
                          <a:solidFill>
                            <a:schemeClr val="tx1"/>
                          </a:solidFill>
                          <a:latin typeface="Agency FB" pitchFamily="34" charset="0"/>
                        </a:rPr>
                        <a:t>(nomor)</a:t>
                      </a:r>
                      <a:r>
                        <a:rPr lang="id-ID" b="0" baseline="0" dirty="0" smtClean="0">
                          <a:solidFill>
                            <a:schemeClr val="tx1"/>
                          </a:solidFill>
                          <a:latin typeface="Agency FB" pitchFamily="34" charset="0"/>
                        </a:rPr>
                        <a:t> .  </a:t>
                      </a:r>
                      <a:r>
                        <a:rPr lang="id-ID" b="0" i="1" baseline="0" dirty="0" smtClean="0">
                          <a:solidFill>
                            <a:schemeClr val="tx1"/>
                          </a:solidFill>
                          <a:latin typeface="Agency FB" pitchFamily="34" charset="0"/>
                        </a:rPr>
                        <a:t> </a:t>
                      </a:r>
                      <a:r>
                        <a:rPr lang="id-ID" b="1" i="1" baseline="0" dirty="0" smtClean="0">
                          <a:solidFill>
                            <a:schemeClr val="tx1"/>
                          </a:solidFill>
                          <a:latin typeface="Agency FB" pitchFamily="34" charset="0"/>
                        </a:rPr>
                        <a:t>Ibid. </a:t>
                      </a:r>
                      <a:r>
                        <a:rPr lang="id-ID" b="0" baseline="0" dirty="0" smtClean="0">
                          <a:solidFill>
                            <a:schemeClr val="tx1"/>
                          </a:solidFill>
                          <a:latin typeface="Agency FB" pitchFamily="34" charset="0"/>
                        </a:rPr>
                        <a:t> </a:t>
                      </a:r>
                      <a:r>
                        <a:rPr lang="id-ID" b="0" dirty="0" smtClean="0">
                          <a:solidFill>
                            <a:schemeClr val="tx1"/>
                          </a:solidFill>
                          <a:latin typeface="Agency FB" pitchFamily="34" charset="0"/>
                        </a:rPr>
                        <a:t>(ibidem)</a:t>
                      </a:r>
                    </a:p>
                    <a:p>
                      <a:r>
                        <a:rPr lang="id-ID" b="1" i="1" dirty="0" smtClean="0">
                          <a:solidFill>
                            <a:schemeClr val="tx1"/>
                          </a:solidFill>
                          <a:latin typeface="Agency FB" pitchFamily="34" charset="0"/>
                        </a:rPr>
                        <a:t>hlm . </a:t>
                      </a:r>
                      <a:r>
                        <a:rPr lang="id-ID" b="0" dirty="0" smtClean="0">
                          <a:solidFill>
                            <a:schemeClr val="tx1"/>
                          </a:solidFill>
                          <a:latin typeface="Agency FB" pitchFamily="34" charset="0"/>
                        </a:rPr>
                        <a:t>(halaman)</a:t>
                      </a:r>
                    </a:p>
                    <a:p>
                      <a:endParaRPr lang="id-ID" b="0" dirty="0" smtClean="0">
                        <a:solidFill>
                          <a:schemeClr val="tx1"/>
                        </a:solidFill>
                        <a:latin typeface="Agency FB" pitchFamily="34" charset="0"/>
                      </a:endParaRPr>
                    </a:p>
                    <a:p>
                      <a:r>
                        <a:rPr lang="id-ID" b="1" i="1" dirty="0" smtClean="0">
                          <a:solidFill>
                            <a:schemeClr val="tx1"/>
                          </a:solidFill>
                          <a:latin typeface="Agency FB" pitchFamily="34" charset="0"/>
                        </a:rPr>
                        <a:t>Loc.cit. </a:t>
                      </a:r>
                      <a:r>
                        <a:rPr lang="id-ID" b="0" dirty="0" smtClean="0">
                          <a:solidFill>
                            <a:schemeClr val="tx1"/>
                          </a:solidFill>
                          <a:latin typeface="Agency FB" pitchFamily="34" charset="0"/>
                        </a:rPr>
                        <a:t>(loco</a:t>
                      </a:r>
                      <a:r>
                        <a:rPr lang="id-ID" b="0" baseline="0" dirty="0" smtClean="0">
                          <a:solidFill>
                            <a:schemeClr val="tx1"/>
                          </a:solidFill>
                          <a:latin typeface="Agency FB" pitchFamily="34" charset="0"/>
                        </a:rPr>
                        <a:t> citato), </a:t>
                      </a:r>
                      <a:r>
                        <a:rPr lang="id-ID" b="1" i="1" baseline="0" dirty="0" smtClean="0">
                          <a:solidFill>
                            <a:schemeClr val="tx1"/>
                          </a:solidFill>
                          <a:latin typeface="Agency FB" pitchFamily="34" charset="0"/>
                        </a:rPr>
                        <a:t>a.n. </a:t>
                      </a:r>
                      <a:r>
                        <a:rPr lang="id-ID" b="0" dirty="0" smtClean="0">
                          <a:solidFill>
                            <a:schemeClr val="tx1"/>
                          </a:solidFill>
                          <a:latin typeface="Agency FB" pitchFamily="34" charset="0"/>
                        </a:rPr>
                        <a:t>(atas nama)</a:t>
                      </a:r>
                    </a:p>
                    <a:p>
                      <a:r>
                        <a:rPr lang="id-ID" b="1" i="1" dirty="0" smtClean="0">
                          <a:solidFill>
                            <a:schemeClr val="tx1"/>
                          </a:solidFill>
                          <a:latin typeface="Agency FB" pitchFamily="34" charset="0"/>
                        </a:rPr>
                        <a:t>Op.cit. </a:t>
                      </a:r>
                      <a:r>
                        <a:rPr lang="id-ID" b="0" dirty="0" smtClean="0">
                          <a:solidFill>
                            <a:schemeClr val="tx1"/>
                          </a:solidFill>
                          <a:latin typeface="Agency FB" pitchFamily="34" charset="0"/>
                        </a:rPr>
                        <a:t>(opere citato)</a:t>
                      </a:r>
                    </a:p>
                    <a:p>
                      <a:r>
                        <a:rPr lang="id-ID" b="1" i="0" dirty="0" smtClean="0">
                          <a:solidFill>
                            <a:schemeClr val="tx1"/>
                          </a:solidFill>
                          <a:latin typeface="Agency FB" pitchFamily="34" charset="0"/>
                        </a:rPr>
                        <a:t>PT</a:t>
                      </a:r>
                      <a:r>
                        <a:rPr lang="id-ID" b="0" i="0" dirty="0" smtClean="0">
                          <a:solidFill>
                            <a:schemeClr val="tx1"/>
                          </a:solidFill>
                          <a:latin typeface="Agency FB" pitchFamily="34" charset="0"/>
                        </a:rPr>
                        <a:t>  </a:t>
                      </a:r>
                      <a:r>
                        <a:rPr lang="id-ID" b="0" dirty="0" smtClean="0">
                          <a:solidFill>
                            <a:schemeClr val="tx1"/>
                          </a:solidFill>
                          <a:latin typeface="Agency FB" pitchFamily="34" charset="0"/>
                        </a:rPr>
                        <a:t>(perseroan terbatas)</a:t>
                      </a:r>
                    </a:p>
                    <a:p>
                      <a:r>
                        <a:rPr lang="id-ID" b="1" i="0" dirty="0" smtClean="0">
                          <a:solidFill>
                            <a:schemeClr val="tx1"/>
                          </a:solidFill>
                          <a:latin typeface="Agency FB" pitchFamily="34" charset="0"/>
                        </a:rPr>
                        <a:t>CV</a:t>
                      </a:r>
                      <a:r>
                        <a:rPr lang="id-ID" b="0" i="0" dirty="0" smtClean="0">
                          <a:solidFill>
                            <a:schemeClr val="tx1"/>
                          </a:solidFill>
                          <a:latin typeface="Agency FB" pitchFamily="34" charset="0"/>
                        </a:rPr>
                        <a:t>  </a:t>
                      </a:r>
                      <a:r>
                        <a:rPr lang="id-ID" b="0" dirty="0" smtClean="0">
                          <a:solidFill>
                            <a:schemeClr val="tx1"/>
                          </a:solidFill>
                          <a:latin typeface="Agency FB" pitchFamily="34" charset="0"/>
                        </a:rPr>
                        <a:t>(</a:t>
                      </a:r>
                      <a:r>
                        <a:rPr lang="id-ID" b="0" i="1" dirty="0" smtClean="0">
                          <a:solidFill>
                            <a:schemeClr val="tx1"/>
                          </a:solidFill>
                          <a:latin typeface="Agency FB" pitchFamily="34" charset="0"/>
                        </a:rPr>
                        <a:t>Commanditaire</a:t>
                      </a:r>
                      <a:r>
                        <a:rPr lang="id-ID" b="0" i="1" baseline="0" dirty="0" smtClean="0">
                          <a:solidFill>
                            <a:schemeClr val="tx1"/>
                          </a:solidFill>
                          <a:latin typeface="Agency FB" pitchFamily="34" charset="0"/>
                        </a:rPr>
                        <a:t> Venootshap</a:t>
                      </a:r>
                      <a:r>
                        <a:rPr lang="id-ID" b="0" baseline="0" dirty="0" smtClean="0">
                          <a:solidFill>
                            <a:schemeClr val="tx1"/>
                          </a:solidFill>
                          <a:latin typeface="Agency FB" pitchFamily="34" charset="0"/>
                        </a:rPr>
                        <a:t>)</a:t>
                      </a:r>
                    </a:p>
                    <a:p>
                      <a:r>
                        <a:rPr lang="id-ID" b="1" i="0" baseline="0" dirty="0" smtClean="0">
                          <a:solidFill>
                            <a:schemeClr val="tx1"/>
                          </a:solidFill>
                          <a:latin typeface="Agency FB" pitchFamily="34" charset="0"/>
                        </a:rPr>
                        <a:t>AS</a:t>
                      </a:r>
                      <a:r>
                        <a:rPr lang="id-ID" b="0" i="0" baseline="0" dirty="0" smtClean="0">
                          <a:solidFill>
                            <a:schemeClr val="tx1"/>
                          </a:solidFill>
                          <a:latin typeface="Agency FB" pitchFamily="34" charset="0"/>
                        </a:rPr>
                        <a:t>  </a:t>
                      </a:r>
                      <a:r>
                        <a:rPr lang="id-ID" b="0" dirty="0" smtClean="0">
                          <a:solidFill>
                            <a:schemeClr val="tx1"/>
                          </a:solidFill>
                          <a:latin typeface="Agency FB" pitchFamily="34" charset="0"/>
                        </a:rPr>
                        <a:t>(Amerika Serikat)</a:t>
                      </a:r>
                    </a:p>
                    <a:p>
                      <a:endParaRPr lang="id-ID" b="0" i="0" dirty="0" smtClean="0">
                        <a:solidFill>
                          <a:schemeClr val="tx1"/>
                        </a:solidFill>
                        <a:latin typeface="Agency FB" pitchFamily="34" charset="0"/>
                      </a:endParaRPr>
                    </a:p>
                    <a:p>
                      <a:r>
                        <a:rPr lang="id-ID" b="1" i="0" dirty="0" smtClean="0">
                          <a:solidFill>
                            <a:schemeClr val="tx1"/>
                          </a:solidFill>
                          <a:latin typeface="Agency FB" pitchFamily="34" charset="0"/>
                        </a:rPr>
                        <a:t>dkk.    </a:t>
                      </a:r>
                      <a:r>
                        <a:rPr lang="id-ID" b="0" dirty="0" smtClean="0">
                          <a:solidFill>
                            <a:schemeClr val="tx1"/>
                          </a:solidFill>
                          <a:latin typeface="Agency FB" pitchFamily="34" charset="0"/>
                        </a:rPr>
                        <a:t>(dan kawan-kawan)</a:t>
                      </a:r>
                    </a:p>
                    <a:p>
                      <a:r>
                        <a:rPr lang="id-ID" b="1" i="0" dirty="0" smtClean="0">
                          <a:solidFill>
                            <a:schemeClr val="tx1"/>
                          </a:solidFill>
                          <a:latin typeface="Agency FB" pitchFamily="34" charset="0"/>
                        </a:rPr>
                        <a:t>yad.</a:t>
                      </a:r>
                      <a:r>
                        <a:rPr lang="id-ID" b="0" i="0" dirty="0" smtClean="0">
                          <a:solidFill>
                            <a:schemeClr val="tx1"/>
                          </a:solidFill>
                          <a:latin typeface="Agency FB" pitchFamily="34" charset="0"/>
                        </a:rPr>
                        <a:t>    </a:t>
                      </a:r>
                      <a:r>
                        <a:rPr lang="id-ID" b="0" dirty="0" smtClean="0">
                          <a:solidFill>
                            <a:schemeClr val="tx1"/>
                          </a:solidFill>
                          <a:latin typeface="Agency FB" pitchFamily="34" charset="0"/>
                        </a:rPr>
                        <a:t>(yang akan datang)</a:t>
                      </a:r>
                    </a:p>
                    <a:p>
                      <a:r>
                        <a:rPr lang="id-ID" b="1" i="0" dirty="0" smtClean="0">
                          <a:solidFill>
                            <a:schemeClr val="tx1"/>
                          </a:solidFill>
                          <a:latin typeface="Agency FB" pitchFamily="34" charset="0"/>
                        </a:rPr>
                        <a:t>anb.</a:t>
                      </a:r>
                      <a:r>
                        <a:rPr lang="id-ID" b="0" i="0" dirty="0" smtClean="0">
                          <a:solidFill>
                            <a:schemeClr val="tx1"/>
                          </a:solidFill>
                          <a:latin typeface="Agency FB" pitchFamily="34" charset="0"/>
                        </a:rPr>
                        <a:t>    </a:t>
                      </a:r>
                      <a:r>
                        <a:rPr lang="id-ID" b="0" dirty="0" smtClean="0">
                          <a:solidFill>
                            <a:schemeClr val="tx1"/>
                          </a:solidFill>
                          <a:latin typeface="Agency FB" pitchFamily="34" charset="0"/>
                        </a:rPr>
                        <a:t>(atas nama beliau)</a:t>
                      </a:r>
                    </a:p>
                    <a:p>
                      <a:r>
                        <a:rPr lang="id-ID" b="1" dirty="0" smtClean="0">
                          <a:solidFill>
                            <a:schemeClr val="tx1"/>
                          </a:solidFill>
                          <a:latin typeface="Agency FB" pitchFamily="34" charset="0"/>
                        </a:rPr>
                        <a:t>BUMN</a:t>
                      </a:r>
                      <a:r>
                        <a:rPr lang="id-ID" b="0" dirty="0" smtClean="0">
                          <a:solidFill>
                            <a:schemeClr val="tx1"/>
                          </a:solidFill>
                          <a:latin typeface="Agency FB" pitchFamily="34" charset="0"/>
                        </a:rPr>
                        <a:t>  (Badan Usaha Milik Negara)</a:t>
                      </a:r>
                    </a:p>
                    <a:p>
                      <a:r>
                        <a:rPr lang="id-ID" b="1" dirty="0" smtClean="0">
                          <a:solidFill>
                            <a:schemeClr val="tx1"/>
                          </a:solidFill>
                          <a:latin typeface="Agency FB" pitchFamily="34" charset="0"/>
                        </a:rPr>
                        <a:t>DKI</a:t>
                      </a:r>
                      <a:r>
                        <a:rPr lang="id-ID" b="0" baseline="0" dirty="0" smtClean="0">
                          <a:solidFill>
                            <a:schemeClr val="tx1"/>
                          </a:solidFill>
                          <a:latin typeface="Agency FB" pitchFamily="34" charset="0"/>
                        </a:rPr>
                        <a:t>      </a:t>
                      </a:r>
                      <a:r>
                        <a:rPr lang="id-ID" b="0" dirty="0" smtClean="0">
                          <a:solidFill>
                            <a:schemeClr val="tx1"/>
                          </a:solidFill>
                          <a:latin typeface="Agency FB" pitchFamily="34" charset="0"/>
                        </a:rPr>
                        <a:t>(Daerah Khusus Ibukota)</a:t>
                      </a:r>
                    </a:p>
                    <a:p>
                      <a:r>
                        <a:rPr lang="id-ID" b="1" dirty="0" smtClean="0">
                          <a:solidFill>
                            <a:schemeClr val="tx1"/>
                          </a:solidFill>
                          <a:latin typeface="Agency FB" pitchFamily="34" charset="0"/>
                        </a:rPr>
                        <a:t>BPS</a:t>
                      </a:r>
                      <a:r>
                        <a:rPr lang="id-ID" b="0" baseline="0" dirty="0" smtClean="0">
                          <a:solidFill>
                            <a:schemeClr val="tx1"/>
                          </a:solidFill>
                          <a:latin typeface="Agency FB" pitchFamily="34" charset="0"/>
                        </a:rPr>
                        <a:t>     </a:t>
                      </a:r>
                      <a:r>
                        <a:rPr lang="id-ID" b="0" dirty="0" smtClean="0">
                          <a:solidFill>
                            <a:schemeClr val="tx1"/>
                          </a:solidFill>
                          <a:latin typeface="Agency FB" pitchFamily="34" charset="0"/>
                        </a:rPr>
                        <a:t>(Badan Pusat Statistik)</a:t>
                      </a:r>
                    </a:p>
                    <a:p>
                      <a:endParaRPr lang="id-ID" b="1" i="0" dirty="0" smtClean="0">
                        <a:solidFill>
                          <a:schemeClr val="tx1"/>
                        </a:solidFill>
                        <a:latin typeface="Agency FB" pitchFamily="34" charset="0"/>
                      </a:endParaRPr>
                    </a:p>
                    <a:p>
                      <a:r>
                        <a:rPr lang="id-ID" b="1" i="0" dirty="0" smtClean="0">
                          <a:solidFill>
                            <a:schemeClr val="tx1"/>
                          </a:solidFill>
                          <a:latin typeface="Agency FB" pitchFamily="34" charset="0"/>
                        </a:rPr>
                        <a:t>Au       </a:t>
                      </a:r>
                      <a:r>
                        <a:rPr lang="id-ID" b="0" dirty="0" smtClean="0">
                          <a:solidFill>
                            <a:schemeClr val="tx1"/>
                          </a:solidFill>
                          <a:latin typeface="Agency FB" pitchFamily="34" charset="0"/>
                        </a:rPr>
                        <a:t>(aurum)</a:t>
                      </a:r>
                      <a:endParaRPr lang="id-ID" b="1" i="0" dirty="0" smtClean="0">
                        <a:solidFill>
                          <a:schemeClr val="tx1"/>
                        </a:solidFill>
                        <a:latin typeface="Agency FB" pitchFamily="34" charset="0"/>
                      </a:endParaRPr>
                    </a:p>
                    <a:p>
                      <a:r>
                        <a:rPr lang="id-ID" b="1" i="0" dirty="0" smtClean="0">
                          <a:solidFill>
                            <a:schemeClr val="tx1"/>
                          </a:solidFill>
                          <a:latin typeface="Agency FB" pitchFamily="34" charset="0"/>
                        </a:rPr>
                        <a:t>TNT      </a:t>
                      </a:r>
                      <a:r>
                        <a:rPr lang="id-ID" b="0" dirty="0" smtClean="0">
                          <a:solidFill>
                            <a:schemeClr val="tx1"/>
                          </a:solidFill>
                          <a:latin typeface="Agency FB" pitchFamily="34" charset="0"/>
                        </a:rPr>
                        <a:t>(trinitrotoleun)</a:t>
                      </a:r>
                      <a:endParaRPr lang="id-ID" b="1" i="0" dirty="0" smtClean="0">
                        <a:solidFill>
                          <a:schemeClr val="tx1"/>
                        </a:solidFill>
                        <a:latin typeface="Agency FB" pitchFamily="34" charset="0"/>
                      </a:endParaRPr>
                    </a:p>
                    <a:p>
                      <a:r>
                        <a:rPr lang="id-ID" b="1" i="0" dirty="0" smtClean="0">
                          <a:solidFill>
                            <a:schemeClr val="tx1"/>
                          </a:solidFill>
                          <a:latin typeface="Agency FB" pitchFamily="34" charset="0"/>
                        </a:rPr>
                        <a:t>cm       </a:t>
                      </a:r>
                      <a:r>
                        <a:rPr lang="id-ID" b="0" dirty="0" smtClean="0">
                          <a:solidFill>
                            <a:schemeClr val="tx1"/>
                          </a:solidFill>
                          <a:latin typeface="Agency FB" pitchFamily="34" charset="0"/>
                        </a:rPr>
                        <a:t>(sentimeter)</a:t>
                      </a:r>
                      <a:endParaRPr lang="id-ID" b="1" i="0" dirty="0" smtClean="0">
                        <a:solidFill>
                          <a:schemeClr val="tx1"/>
                        </a:solidFill>
                        <a:latin typeface="Agency FB" pitchFamily="34" charset="0"/>
                      </a:endParaRPr>
                    </a:p>
                    <a:p>
                      <a:r>
                        <a:rPr lang="id-ID" b="1" i="0" dirty="0" smtClean="0">
                          <a:solidFill>
                            <a:schemeClr val="tx1"/>
                          </a:solidFill>
                          <a:latin typeface="Agency FB" pitchFamily="34" charset="0"/>
                        </a:rPr>
                        <a:t>KVA     </a:t>
                      </a:r>
                      <a:r>
                        <a:rPr lang="id-ID" b="0" dirty="0" smtClean="0">
                          <a:solidFill>
                            <a:schemeClr val="tx1"/>
                          </a:solidFill>
                          <a:latin typeface="Agency FB" pitchFamily="34" charset="0"/>
                        </a:rPr>
                        <a:t>(kilovolt-ampere)</a:t>
                      </a:r>
                      <a:endParaRPr lang="id-ID" b="1" i="0" dirty="0" smtClean="0">
                        <a:solidFill>
                          <a:schemeClr val="tx1"/>
                        </a:solidFill>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381000"/>
          <a:ext cx="8458200" cy="6172200"/>
        </p:xfrm>
        <a:graphic>
          <a:graphicData uri="http://schemas.openxmlformats.org/drawingml/2006/table">
            <a:tbl>
              <a:tblPr firstRow="1" bandRow="1">
                <a:tableStyleId>{5C22544A-7EE6-4342-B048-85BDC9FD1C3A}</a:tableStyleId>
              </a:tblPr>
              <a:tblGrid>
                <a:gridCol w="1409700"/>
                <a:gridCol w="3390900"/>
                <a:gridCol w="3657600"/>
              </a:tblGrid>
              <a:tr h="6096000">
                <a:tc>
                  <a:txBody>
                    <a:bodyPr/>
                    <a:lstStyle/>
                    <a:p>
                      <a:pPr marL="342900" indent="-342900">
                        <a:buFont typeface="+mj-lt"/>
                        <a:buAutoNum type="arabicPeriod" startAt="10"/>
                      </a:pPr>
                      <a:r>
                        <a:rPr lang="id-ID" sz="2000" b="1" dirty="0" smtClean="0">
                          <a:solidFill>
                            <a:schemeClr val="tx1"/>
                          </a:solidFill>
                          <a:latin typeface="Agency FB" pitchFamily="34" charset="0"/>
                        </a:rPr>
                        <a:t>Akronim </a:t>
                      </a:r>
                    </a:p>
                  </a:txBody>
                  <a:tcPr/>
                </a:tc>
                <a:tc>
                  <a:txBody>
                    <a:bodyPr/>
                    <a:lstStyle/>
                    <a:p>
                      <a:r>
                        <a:rPr lang="id-ID" sz="1800" b="0" dirty="0" smtClean="0">
                          <a:solidFill>
                            <a:schemeClr val="tx1"/>
                          </a:solidFill>
                          <a:latin typeface="Agency FB" pitchFamily="34" charset="0"/>
                        </a:rPr>
                        <a:t>S</a:t>
                      </a:r>
                      <a:r>
                        <a:rPr lang="id-ID" sz="2000" b="0" dirty="0" smtClean="0">
                          <a:solidFill>
                            <a:schemeClr val="tx1"/>
                          </a:solidFill>
                          <a:latin typeface="Agency FB" pitchFamily="34" charset="0"/>
                        </a:rPr>
                        <a:t>ingkatan</a:t>
                      </a:r>
                      <a:r>
                        <a:rPr lang="id-ID" sz="2000" b="0" baseline="0" dirty="0" smtClean="0">
                          <a:solidFill>
                            <a:schemeClr val="tx1"/>
                          </a:solidFill>
                          <a:latin typeface="Agency FB" pitchFamily="34" charset="0"/>
                        </a:rPr>
                        <a:t> yang berupa gabungan huruf awal kata atau gabungan suku kata  dari deret kata yang disingkat. Akronim dibaca dan di berlakukan sebagai kata </a:t>
                      </a:r>
                    </a:p>
                    <a:p>
                      <a:pPr marL="342900" indent="-342900">
                        <a:buAutoNum type="alphaLcPeriod"/>
                      </a:pPr>
                      <a:r>
                        <a:rPr lang="id-ID" sz="2000" b="0" baseline="0" dirty="0" smtClean="0">
                          <a:solidFill>
                            <a:schemeClr val="tx1"/>
                          </a:solidFill>
                          <a:latin typeface="Agency FB" pitchFamily="34" charset="0"/>
                        </a:rPr>
                        <a:t>Akronim nama diri yang berupa gabungan huruf awal dari deret kata yang disingkat, seluruhnya ditulis dengan huruf kapital.</a:t>
                      </a:r>
                    </a:p>
                    <a:p>
                      <a:pPr marL="342900" indent="-342900">
                        <a:buAutoNum type="alphaLcPeriod"/>
                      </a:pPr>
                      <a:endParaRPr lang="id-ID" sz="1200" b="0" baseline="0" dirty="0" smtClean="0">
                        <a:solidFill>
                          <a:schemeClr val="tx1"/>
                        </a:solidFill>
                        <a:latin typeface="Agency FB" pitchFamily="34" charset="0"/>
                      </a:endParaRPr>
                    </a:p>
                    <a:p>
                      <a:pPr marL="342900" indent="-342900">
                        <a:buAutoNum type="alphaLcPeriod"/>
                      </a:pPr>
                      <a:r>
                        <a:rPr lang="id-ID" sz="1800" b="0" baseline="0" dirty="0" smtClean="0">
                          <a:solidFill>
                            <a:schemeClr val="tx1"/>
                          </a:solidFill>
                          <a:latin typeface="Agency FB" pitchFamily="34" charset="0"/>
                        </a:rPr>
                        <a:t>Akronim nama diri yangi berupa gabungan kata atau gabungan huruf dan suku kata atau gabungan huruf dan suku kata dari deretan kata, huruf awalnya di tulis dengan huruf kapital dan tidak diakhiri oleh tanda titik.</a:t>
                      </a:r>
                    </a:p>
                    <a:p>
                      <a:pPr marL="342900" indent="-342900">
                        <a:buAutoNum type="alphaLcPeriod"/>
                      </a:pPr>
                      <a:endParaRPr lang="id-ID" sz="1100" b="0" baseline="0" dirty="0" smtClean="0">
                        <a:solidFill>
                          <a:schemeClr val="tx1"/>
                        </a:solidFill>
                        <a:latin typeface="Agency FB" pitchFamily="34" charset="0"/>
                      </a:endParaRPr>
                    </a:p>
                    <a:p>
                      <a:pPr marL="342900" indent="-342900">
                        <a:buAutoNum type="alphaLcPeriod"/>
                      </a:pPr>
                      <a:r>
                        <a:rPr lang="id-ID" sz="1800" b="0" baseline="0" dirty="0" smtClean="0">
                          <a:solidFill>
                            <a:schemeClr val="tx1"/>
                          </a:solidFill>
                          <a:latin typeface="Agency FB" pitchFamily="34" charset="0"/>
                        </a:rPr>
                        <a:t>Akronim yang bukan nama diri yang berupa gabungan huruf, suku kata, ataupun gabungan huruf dan suku kata dari deret kata yang disingkat, seluruhnya ditulis dengan huruf kecil dan tidak di akhiri tanda titik</a:t>
                      </a:r>
                      <a:endParaRPr lang="en-US" sz="1800" b="0" dirty="0">
                        <a:solidFill>
                          <a:schemeClr val="tx1"/>
                        </a:solidFill>
                        <a:latin typeface="Agency FB" pitchFamily="34" charset="0"/>
                      </a:endParaRPr>
                    </a:p>
                  </a:txBody>
                  <a:tcPr/>
                </a:tc>
                <a:tc>
                  <a:txBody>
                    <a:bodyPr/>
                    <a:lstStyle/>
                    <a:p>
                      <a:endParaRPr lang="id-ID" b="0" dirty="0" smtClean="0">
                        <a:solidFill>
                          <a:schemeClr val="tx1"/>
                        </a:solidFill>
                        <a:latin typeface="Agency FB" pitchFamily="34" charset="0"/>
                      </a:endParaRPr>
                    </a:p>
                    <a:p>
                      <a:endParaRPr lang="id-ID" b="0" dirty="0" smtClean="0">
                        <a:solidFill>
                          <a:schemeClr val="tx1"/>
                        </a:solidFill>
                        <a:latin typeface="Agency FB" pitchFamily="34" charset="0"/>
                      </a:endParaRPr>
                    </a:p>
                    <a:p>
                      <a:endParaRPr lang="id-ID" b="0" dirty="0" smtClean="0">
                        <a:solidFill>
                          <a:schemeClr val="tx1"/>
                        </a:solidFill>
                        <a:latin typeface="Agency FB" pitchFamily="34" charset="0"/>
                      </a:endParaRPr>
                    </a:p>
                    <a:p>
                      <a:endParaRPr lang="id-ID" b="0" dirty="0" smtClean="0">
                        <a:solidFill>
                          <a:schemeClr val="tx1"/>
                        </a:solidFill>
                        <a:latin typeface="Agency FB" pitchFamily="34" charset="0"/>
                      </a:endParaRPr>
                    </a:p>
                    <a:p>
                      <a:endParaRPr lang="id-ID" b="0" dirty="0" smtClean="0">
                        <a:solidFill>
                          <a:schemeClr val="tx1"/>
                        </a:solidFill>
                        <a:latin typeface="Agency FB" pitchFamily="34" charset="0"/>
                      </a:endParaRPr>
                    </a:p>
                    <a:p>
                      <a:pPr marL="342900" indent="-342900">
                        <a:buFont typeface="+mj-lt"/>
                        <a:buAutoNum type="alphaLcParenR"/>
                      </a:pPr>
                      <a:r>
                        <a:rPr lang="id-ID" sz="1800" b="1" dirty="0" smtClean="0">
                          <a:solidFill>
                            <a:schemeClr val="tx1"/>
                          </a:solidFill>
                          <a:latin typeface="Agency FB" pitchFamily="34" charset="0"/>
                        </a:rPr>
                        <a:t>FISIP</a:t>
                      </a:r>
                      <a:r>
                        <a:rPr lang="id-ID" sz="1800" b="0" dirty="0" smtClean="0">
                          <a:solidFill>
                            <a:schemeClr val="tx1"/>
                          </a:solidFill>
                          <a:latin typeface="Agency FB" pitchFamily="34" charset="0"/>
                        </a:rPr>
                        <a:t> (Falkultas</a:t>
                      </a:r>
                      <a:r>
                        <a:rPr lang="id-ID" sz="1800" b="0" baseline="0" dirty="0" smtClean="0">
                          <a:solidFill>
                            <a:schemeClr val="tx1"/>
                          </a:solidFill>
                          <a:latin typeface="Agency FB" pitchFamily="34" charset="0"/>
                        </a:rPr>
                        <a:t> Ilmu Sosial dan Ilmu Politik</a:t>
                      </a:r>
                    </a:p>
                    <a:p>
                      <a:pPr marL="342900" indent="-342900">
                        <a:buFont typeface="+mj-lt"/>
                        <a:buAutoNum type="alphaLcParenR"/>
                      </a:pPr>
                      <a:r>
                        <a:rPr lang="id-ID" sz="1800" b="1" baseline="0" dirty="0" smtClean="0">
                          <a:solidFill>
                            <a:schemeClr val="tx1"/>
                          </a:solidFill>
                          <a:latin typeface="Agency FB" pitchFamily="34" charset="0"/>
                        </a:rPr>
                        <a:t>ISPA</a:t>
                      </a:r>
                      <a:r>
                        <a:rPr lang="id-ID" sz="1800" b="0" baseline="0" dirty="0" smtClean="0">
                          <a:solidFill>
                            <a:schemeClr val="tx1"/>
                          </a:solidFill>
                          <a:latin typeface="Agency FB" pitchFamily="34" charset="0"/>
                        </a:rPr>
                        <a:t>  </a:t>
                      </a:r>
                      <a:r>
                        <a:rPr lang="id-ID" sz="1800" b="0" dirty="0" smtClean="0">
                          <a:solidFill>
                            <a:schemeClr val="tx1"/>
                          </a:solidFill>
                          <a:latin typeface="Agency FB" pitchFamily="34" charset="0"/>
                        </a:rPr>
                        <a:t>(Infeksi Saluran Pernafasan atas)</a:t>
                      </a:r>
                    </a:p>
                    <a:p>
                      <a:pPr marL="342900" indent="-342900">
                        <a:buFont typeface="+mj-lt"/>
                        <a:buAutoNum type="alphaLcParenR"/>
                      </a:pPr>
                      <a:r>
                        <a:rPr lang="id-ID" sz="1800" b="1" dirty="0" smtClean="0">
                          <a:solidFill>
                            <a:schemeClr val="tx1"/>
                          </a:solidFill>
                          <a:latin typeface="Agency FB" pitchFamily="34" charset="0"/>
                        </a:rPr>
                        <a:t>KONI</a:t>
                      </a:r>
                      <a:r>
                        <a:rPr lang="id-ID" sz="1800" b="0" baseline="0" dirty="0" smtClean="0">
                          <a:solidFill>
                            <a:schemeClr val="tx1"/>
                          </a:solidFill>
                          <a:latin typeface="Agency FB" pitchFamily="34" charset="0"/>
                        </a:rPr>
                        <a:t>   </a:t>
                      </a:r>
                      <a:r>
                        <a:rPr lang="id-ID" sz="1800" b="0" dirty="0" smtClean="0">
                          <a:solidFill>
                            <a:schemeClr val="tx1"/>
                          </a:solidFill>
                          <a:latin typeface="Agency FB" pitchFamily="34" charset="0"/>
                        </a:rPr>
                        <a:t>(Komite</a:t>
                      </a:r>
                      <a:r>
                        <a:rPr lang="id-ID" sz="1800" b="0" baseline="0" dirty="0" smtClean="0">
                          <a:solidFill>
                            <a:schemeClr val="tx1"/>
                          </a:solidFill>
                          <a:latin typeface="Agency FB" pitchFamily="34" charset="0"/>
                        </a:rPr>
                        <a:t> Olahraga Nasional Indonesia)</a:t>
                      </a:r>
                    </a:p>
                    <a:p>
                      <a:pPr marL="228600" indent="-228600">
                        <a:buFont typeface="+mj-lt"/>
                        <a:buAutoNum type="alphaLcParenR"/>
                      </a:pPr>
                      <a:endParaRPr lang="id-ID" sz="1200" b="0" dirty="0" smtClean="0">
                        <a:solidFill>
                          <a:schemeClr val="tx1"/>
                        </a:solidFill>
                        <a:latin typeface="Agency FB" pitchFamily="34" charset="0"/>
                      </a:endParaRPr>
                    </a:p>
                    <a:p>
                      <a:endParaRPr lang="id-ID" sz="1200" b="0" dirty="0" smtClean="0">
                        <a:solidFill>
                          <a:schemeClr val="tx1"/>
                        </a:solidFill>
                        <a:latin typeface="Agency FB" pitchFamily="34" charset="0"/>
                      </a:endParaRPr>
                    </a:p>
                    <a:p>
                      <a:pPr marL="342900" indent="-342900">
                        <a:buFont typeface="+mj-lt"/>
                        <a:buAutoNum type="alphaLcParenR"/>
                      </a:pPr>
                      <a:r>
                        <a:rPr lang="id-ID" b="1" dirty="0" smtClean="0">
                          <a:solidFill>
                            <a:schemeClr val="tx1"/>
                          </a:solidFill>
                          <a:latin typeface="Agency FB" pitchFamily="34" charset="0"/>
                        </a:rPr>
                        <a:t>Bappenas</a:t>
                      </a:r>
                      <a:r>
                        <a:rPr lang="id-ID" b="0" dirty="0" smtClean="0">
                          <a:solidFill>
                            <a:schemeClr val="tx1"/>
                          </a:solidFill>
                          <a:latin typeface="Agency FB" pitchFamily="34" charset="0"/>
                        </a:rPr>
                        <a:t> (Badan Perencanaan Pembangunan Nasional)</a:t>
                      </a:r>
                    </a:p>
                    <a:p>
                      <a:pPr marL="342900" indent="-342900">
                        <a:buFont typeface="+mj-lt"/>
                        <a:buAutoNum type="alphaLcParenR"/>
                      </a:pPr>
                      <a:r>
                        <a:rPr lang="id-ID" b="1" dirty="0" smtClean="0">
                          <a:solidFill>
                            <a:schemeClr val="tx1"/>
                          </a:solidFill>
                          <a:latin typeface="Agency FB" pitchFamily="34" charset="0"/>
                        </a:rPr>
                        <a:t>Kadin  </a:t>
                      </a:r>
                      <a:r>
                        <a:rPr lang="id-ID" b="0" dirty="0" smtClean="0">
                          <a:solidFill>
                            <a:schemeClr val="tx1"/>
                          </a:solidFill>
                          <a:latin typeface="Agency FB" pitchFamily="34" charset="0"/>
                        </a:rPr>
                        <a:t>   (Kamar Dagang dan Industri)</a:t>
                      </a:r>
                    </a:p>
                    <a:p>
                      <a:pPr marL="342900" indent="-342900">
                        <a:buFont typeface="+mj-lt"/>
                        <a:buAutoNum type="alphaLcParenR"/>
                      </a:pPr>
                      <a:r>
                        <a:rPr lang="id-ID" b="1" dirty="0" smtClean="0">
                          <a:solidFill>
                            <a:schemeClr val="tx1"/>
                          </a:solidFill>
                          <a:latin typeface="Agency FB" pitchFamily="34" charset="0"/>
                        </a:rPr>
                        <a:t>Sespa   </a:t>
                      </a:r>
                      <a:r>
                        <a:rPr lang="id-ID" b="0" dirty="0" smtClean="0">
                          <a:solidFill>
                            <a:schemeClr val="tx1"/>
                          </a:solidFill>
                          <a:latin typeface="Agency FB" pitchFamily="34" charset="0"/>
                        </a:rPr>
                        <a:t>(Sekolah Staf dan</a:t>
                      </a:r>
                      <a:r>
                        <a:rPr lang="id-ID" b="0" baseline="0" dirty="0" smtClean="0">
                          <a:solidFill>
                            <a:schemeClr val="tx1"/>
                          </a:solidFill>
                          <a:latin typeface="Agency FB" pitchFamily="34" charset="0"/>
                        </a:rPr>
                        <a:t> Pimpinan Administrasi)</a:t>
                      </a:r>
                    </a:p>
                    <a:p>
                      <a:endParaRPr lang="id-ID" sz="1200" b="0" dirty="0" smtClean="0">
                        <a:solidFill>
                          <a:schemeClr val="tx1"/>
                        </a:solidFill>
                        <a:latin typeface="Agency FB" pitchFamily="34" charset="0"/>
                      </a:endParaRPr>
                    </a:p>
                    <a:p>
                      <a:endParaRPr lang="id-ID" sz="1200" b="0" dirty="0" smtClean="0">
                        <a:solidFill>
                          <a:schemeClr val="tx1"/>
                        </a:solidFill>
                        <a:latin typeface="Agency FB" pitchFamily="34" charset="0"/>
                      </a:endParaRPr>
                    </a:p>
                    <a:p>
                      <a:endParaRPr lang="id-ID" sz="1200" b="0" dirty="0" smtClean="0">
                        <a:solidFill>
                          <a:schemeClr val="tx1"/>
                        </a:solidFill>
                        <a:latin typeface="Agency FB" pitchFamily="34" charset="0"/>
                      </a:endParaRPr>
                    </a:p>
                    <a:p>
                      <a:pPr marL="342900" indent="-342900">
                        <a:buFont typeface="+mj-lt"/>
                        <a:buAutoNum type="alphaLcParenR"/>
                      </a:pPr>
                      <a:r>
                        <a:rPr lang="id-ID" b="1" dirty="0" smtClean="0">
                          <a:solidFill>
                            <a:schemeClr val="tx1"/>
                          </a:solidFill>
                          <a:latin typeface="Agency FB" pitchFamily="34" charset="0"/>
                        </a:rPr>
                        <a:t>radar</a:t>
                      </a:r>
                      <a:r>
                        <a:rPr lang="id-ID" b="0" dirty="0" smtClean="0">
                          <a:solidFill>
                            <a:schemeClr val="tx1"/>
                          </a:solidFill>
                          <a:latin typeface="Agency FB" pitchFamily="34" charset="0"/>
                        </a:rPr>
                        <a:t> (radio detecting and ranging)</a:t>
                      </a:r>
                    </a:p>
                    <a:p>
                      <a:pPr marL="342900" indent="-342900">
                        <a:buFont typeface="+mj-lt"/>
                        <a:buAutoNum type="alphaLcParenR"/>
                      </a:pPr>
                      <a:r>
                        <a:rPr lang="id-ID" b="1" dirty="0" smtClean="0">
                          <a:solidFill>
                            <a:schemeClr val="tx1"/>
                          </a:solidFill>
                          <a:latin typeface="Agency FB" pitchFamily="34" charset="0"/>
                        </a:rPr>
                        <a:t>rapim</a:t>
                      </a:r>
                      <a:r>
                        <a:rPr lang="id-ID" b="0" dirty="0" smtClean="0">
                          <a:solidFill>
                            <a:schemeClr val="tx1"/>
                          </a:solidFill>
                          <a:latin typeface="Agency FB" pitchFamily="34" charset="0"/>
                        </a:rPr>
                        <a:t> (rapat pimpinan)</a:t>
                      </a:r>
                    </a:p>
                    <a:p>
                      <a:pPr marL="342900" indent="-342900">
                        <a:buFont typeface="+mj-lt"/>
                        <a:buAutoNum type="alphaLcParenR"/>
                      </a:pPr>
                      <a:r>
                        <a:rPr lang="id-ID" b="1" dirty="0" smtClean="0">
                          <a:solidFill>
                            <a:schemeClr val="tx1"/>
                          </a:solidFill>
                          <a:latin typeface="Agency FB" pitchFamily="34" charset="0"/>
                        </a:rPr>
                        <a:t>rudal </a:t>
                      </a:r>
                      <a:r>
                        <a:rPr lang="id-ID" b="0" dirty="0" smtClean="0">
                          <a:solidFill>
                            <a:schemeClr val="tx1"/>
                          </a:solidFill>
                          <a:latin typeface="Agency FB" pitchFamily="34" charset="0"/>
                        </a:rPr>
                        <a:t>  (peluru</a:t>
                      </a:r>
                      <a:r>
                        <a:rPr lang="id-ID" b="0" baseline="0" dirty="0" smtClean="0">
                          <a:solidFill>
                            <a:schemeClr val="tx1"/>
                          </a:solidFill>
                          <a:latin typeface="Agency FB" pitchFamily="34" charset="0"/>
                        </a:rPr>
                        <a:t> kendali)</a:t>
                      </a:r>
                      <a:endParaRPr lang="id-ID" b="0" dirty="0" smtClean="0">
                        <a:solidFill>
                          <a:schemeClr val="tx1"/>
                        </a:solidFill>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533400"/>
          <a:ext cx="8534400" cy="5882640"/>
        </p:xfrm>
        <a:graphic>
          <a:graphicData uri="http://schemas.openxmlformats.org/drawingml/2006/table">
            <a:tbl>
              <a:tblPr firstRow="1" bandRow="1">
                <a:tableStyleId>{5C22544A-7EE6-4342-B048-85BDC9FD1C3A}</a:tableStyleId>
              </a:tblPr>
              <a:tblGrid>
                <a:gridCol w="1447800"/>
                <a:gridCol w="2895600"/>
                <a:gridCol w="4191000"/>
              </a:tblGrid>
              <a:tr h="459740">
                <a:tc>
                  <a:txBody>
                    <a:bodyPr/>
                    <a:lstStyle/>
                    <a:p>
                      <a:pPr marL="225425" indent="-225425" algn="l">
                        <a:buFont typeface="+mj-lt"/>
                        <a:buAutoNum type="arabicPeriod" startAt="11"/>
                      </a:pPr>
                      <a:r>
                        <a:rPr lang="id-ID" b="1" dirty="0" smtClean="0">
                          <a:solidFill>
                            <a:schemeClr val="tx1"/>
                          </a:solidFill>
                          <a:latin typeface="Agency FB" pitchFamily="34" charset="0"/>
                        </a:rPr>
                        <a:t> ANGKA DAN BILANGAN </a:t>
                      </a:r>
                    </a:p>
                  </a:txBody>
                  <a:tcPr/>
                </a:tc>
                <a:tc>
                  <a:txBody>
                    <a:bodyPr/>
                    <a:lstStyle/>
                    <a:p>
                      <a:pPr marL="225425" indent="-225425" algn="l">
                        <a:buAutoNum type="arabicPeriod"/>
                      </a:pPr>
                      <a:r>
                        <a:rPr lang="id-ID" b="0" dirty="0" smtClean="0">
                          <a:solidFill>
                            <a:schemeClr val="tx1"/>
                          </a:solidFill>
                          <a:latin typeface="Agency FB" pitchFamily="34" charset="0"/>
                        </a:rPr>
                        <a:t>Bilangan dalam teks yang  dapat dinyatakan dengan satu atau</a:t>
                      </a:r>
                      <a:r>
                        <a:rPr lang="id-ID" b="0" baseline="0" dirty="0" smtClean="0">
                          <a:solidFill>
                            <a:schemeClr val="tx1"/>
                          </a:solidFill>
                          <a:latin typeface="Agency FB" pitchFamily="34" charset="0"/>
                        </a:rPr>
                        <a:t> dua kata ditulis dengan huruf, </a:t>
                      </a:r>
                      <a:r>
                        <a:rPr lang="id-ID" b="1" i="0" baseline="0" dirty="0" smtClean="0">
                          <a:solidFill>
                            <a:schemeClr val="tx1"/>
                          </a:solidFill>
                          <a:latin typeface="Agency FB" pitchFamily="34" charset="0"/>
                        </a:rPr>
                        <a:t>kecuali</a:t>
                      </a:r>
                      <a:r>
                        <a:rPr lang="id-ID" b="0" baseline="0" dirty="0" smtClean="0">
                          <a:solidFill>
                            <a:schemeClr val="tx1"/>
                          </a:solidFill>
                          <a:latin typeface="Agency FB" pitchFamily="34" charset="0"/>
                        </a:rPr>
                        <a:t> jika dipakai secara berurutan seperti dalam perincian</a:t>
                      </a:r>
                    </a:p>
                    <a:p>
                      <a:pPr marL="225425" indent="-225425" algn="l">
                        <a:buAutoNum type="arabicPeriod"/>
                      </a:pPr>
                      <a:r>
                        <a:rPr lang="id-ID" b="0" baseline="0" dirty="0" smtClean="0">
                          <a:solidFill>
                            <a:schemeClr val="tx1"/>
                          </a:solidFill>
                          <a:latin typeface="Agency FB" pitchFamily="34" charset="0"/>
                        </a:rPr>
                        <a:t>a. </a:t>
                      </a:r>
                      <a:r>
                        <a:rPr lang="id-ID" b="0" dirty="0" smtClean="0">
                          <a:solidFill>
                            <a:schemeClr val="tx1"/>
                          </a:solidFill>
                          <a:latin typeface="Agency FB" pitchFamily="34" charset="0"/>
                        </a:rPr>
                        <a:t>Bilangan pada wal kalimat di tulis dengan huruf.</a:t>
                      </a:r>
                    </a:p>
                    <a:p>
                      <a:pPr marL="225425" indent="-225425" algn="l">
                        <a:buNone/>
                      </a:pPr>
                      <a:endParaRPr lang="id-ID" b="0" dirty="0" smtClean="0">
                        <a:solidFill>
                          <a:schemeClr val="tx1"/>
                        </a:solidFill>
                        <a:latin typeface="Agency FB" pitchFamily="34" charset="0"/>
                      </a:endParaRPr>
                    </a:p>
                    <a:p>
                      <a:pPr marL="225425" indent="-225425" algn="l">
                        <a:buNone/>
                      </a:pPr>
                      <a:r>
                        <a:rPr lang="id-ID" b="0" dirty="0" smtClean="0">
                          <a:solidFill>
                            <a:schemeClr val="tx1"/>
                          </a:solidFill>
                          <a:latin typeface="Agency FB" pitchFamily="34" charset="0"/>
                        </a:rPr>
                        <a:t>      b. Apabila bilangan pada awal kalimat tidak dapat dinyatakan dengan satu atau dua kata,</a:t>
                      </a:r>
                      <a:r>
                        <a:rPr lang="id-ID" b="0" baseline="0" dirty="0" smtClean="0">
                          <a:solidFill>
                            <a:schemeClr val="tx1"/>
                          </a:solidFill>
                          <a:latin typeface="Agency FB" pitchFamily="34" charset="0"/>
                        </a:rPr>
                        <a:t> susunan kalimatnya diubah.</a:t>
                      </a:r>
                    </a:p>
                    <a:p>
                      <a:pPr marL="225425" indent="-225425" algn="l">
                        <a:buFont typeface="+mj-lt"/>
                        <a:buAutoNum type="arabicPeriod" startAt="3"/>
                      </a:pPr>
                      <a:r>
                        <a:rPr lang="id-ID" b="0" baseline="0" dirty="0" smtClean="0">
                          <a:solidFill>
                            <a:schemeClr val="tx1"/>
                          </a:solidFill>
                          <a:latin typeface="Agency FB" pitchFamily="34" charset="0"/>
                        </a:rPr>
                        <a:t>Angka yang menunjukan bilangan besar dapat ditulis sebagian  dengan hurf supaya lebih mudah dibaca</a:t>
                      </a:r>
                    </a:p>
                    <a:p>
                      <a:pPr marL="225425" indent="-225425" algn="l">
                        <a:buFont typeface="+mj-lt"/>
                        <a:buAutoNum type="arabicPeriod" startAt="3"/>
                      </a:pPr>
                      <a:endParaRPr lang="id-ID" b="0" baseline="0" dirty="0" smtClean="0">
                        <a:solidFill>
                          <a:schemeClr val="tx1"/>
                        </a:solidFill>
                        <a:latin typeface="Agency FB" pitchFamily="34" charset="0"/>
                      </a:endParaRPr>
                    </a:p>
                    <a:p>
                      <a:pPr marL="225425" indent="-225425" algn="l">
                        <a:buFont typeface="+mj-lt"/>
                        <a:buAutoNum type="arabicPeriod" startAt="3"/>
                      </a:pPr>
                      <a:r>
                        <a:rPr lang="id-ID" b="0" baseline="0" dirty="0" smtClean="0">
                          <a:solidFill>
                            <a:schemeClr val="tx1"/>
                          </a:solidFill>
                          <a:latin typeface="Agency FB" pitchFamily="34" charset="0"/>
                        </a:rPr>
                        <a:t>Angka dipakai untuk menyatakan </a:t>
                      </a:r>
                    </a:p>
                    <a:p>
                      <a:pPr marL="465138" indent="-239713" algn="l">
                        <a:buFont typeface="+mj-lt"/>
                        <a:buAutoNum type="alphaLcPeriod"/>
                      </a:pPr>
                      <a:r>
                        <a:rPr lang="id-ID" b="0" baseline="0" dirty="0" smtClean="0">
                          <a:solidFill>
                            <a:schemeClr val="tx1"/>
                          </a:solidFill>
                          <a:latin typeface="Agency FB" pitchFamily="34" charset="0"/>
                        </a:rPr>
                        <a:t>Ukuran pancang, berat, luas , isi dan waktu</a:t>
                      </a:r>
                    </a:p>
                    <a:p>
                      <a:pPr marL="465138" indent="-239713" algn="l">
                        <a:buFont typeface="+mj-lt"/>
                        <a:buAutoNum type="alphaLcPeriod"/>
                      </a:pPr>
                      <a:r>
                        <a:rPr lang="id-ID" b="0" baseline="0" dirty="0" smtClean="0">
                          <a:solidFill>
                            <a:schemeClr val="tx1"/>
                          </a:solidFill>
                          <a:latin typeface="Agency FB" pitchFamily="34" charset="0"/>
                        </a:rPr>
                        <a:t>Nilai uang</a:t>
                      </a:r>
                    </a:p>
                  </a:txBody>
                  <a:tcPr/>
                </a:tc>
                <a:tc>
                  <a:txBody>
                    <a:bodyPr/>
                    <a:lstStyle/>
                    <a:p>
                      <a:pPr marL="225425" indent="-225425" algn="l">
                        <a:buFont typeface="+mj-lt"/>
                        <a:buAutoNum type="alphaLcParenR"/>
                      </a:pPr>
                      <a:r>
                        <a:rPr lang="id-ID" b="0" dirty="0" smtClean="0">
                          <a:solidFill>
                            <a:schemeClr val="tx1"/>
                          </a:solidFill>
                          <a:latin typeface="Agency FB" pitchFamily="34" charset="0"/>
                        </a:rPr>
                        <a:t>Mereka menonton</a:t>
                      </a:r>
                      <a:r>
                        <a:rPr lang="id-ID" b="0" baseline="0" dirty="0" smtClean="0">
                          <a:solidFill>
                            <a:schemeClr val="tx1"/>
                          </a:solidFill>
                          <a:latin typeface="Agency FB" pitchFamily="34" charset="0"/>
                        </a:rPr>
                        <a:t> drama sampai </a:t>
                      </a:r>
                      <a:r>
                        <a:rPr lang="id-ID" b="1" i="1" baseline="0" dirty="0" smtClean="0">
                          <a:solidFill>
                            <a:schemeClr val="tx1"/>
                          </a:solidFill>
                          <a:latin typeface="Agency FB" pitchFamily="34" charset="0"/>
                        </a:rPr>
                        <a:t>tiga</a:t>
                      </a:r>
                      <a:r>
                        <a:rPr lang="id-ID" b="1" baseline="0" dirty="0" smtClean="0">
                          <a:solidFill>
                            <a:schemeClr val="tx1"/>
                          </a:solidFill>
                          <a:latin typeface="Agency FB" pitchFamily="34" charset="0"/>
                        </a:rPr>
                        <a:t> </a:t>
                      </a:r>
                      <a:r>
                        <a:rPr lang="id-ID" b="0" baseline="0" dirty="0" smtClean="0">
                          <a:solidFill>
                            <a:schemeClr val="tx1"/>
                          </a:solidFill>
                          <a:latin typeface="Agency FB" pitchFamily="34" charset="0"/>
                        </a:rPr>
                        <a:t> kali.</a:t>
                      </a:r>
                    </a:p>
                    <a:p>
                      <a:pPr marL="225425" indent="-225425" algn="l">
                        <a:buFont typeface="+mj-lt"/>
                        <a:buAutoNum type="alphaLcParenR"/>
                      </a:pPr>
                      <a:r>
                        <a:rPr lang="id-ID" b="0" baseline="0" dirty="0" smtClean="0">
                          <a:solidFill>
                            <a:schemeClr val="tx1"/>
                          </a:solidFill>
                          <a:latin typeface="Agency FB" pitchFamily="34" charset="0"/>
                        </a:rPr>
                        <a:t>Koleksi perpustakaan itu lebih dari </a:t>
                      </a:r>
                      <a:r>
                        <a:rPr lang="id-ID" b="1" i="1" baseline="0" dirty="0" smtClean="0">
                          <a:solidFill>
                            <a:schemeClr val="tx1"/>
                          </a:solidFill>
                          <a:latin typeface="Agency FB" pitchFamily="34" charset="0"/>
                        </a:rPr>
                        <a:t>satu juta  </a:t>
                      </a:r>
                      <a:r>
                        <a:rPr lang="id-ID" b="0" baseline="0" dirty="0" smtClean="0">
                          <a:solidFill>
                            <a:schemeClr val="tx1"/>
                          </a:solidFill>
                          <a:latin typeface="Agency FB" pitchFamily="34" charset="0"/>
                        </a:rPr>
                        <a:t>buku</a:t>
                      </a:r>
                    </a:p>
                    <a:p>
                      <a:pPr marL="225425" indent="-225425" algn="l">
                        <a:buFont typeface="+mj-lt"/>
                        <a:buAutoNum type="alphaLcParenR"/>
                      </a:pPr>
                      <a:r>
                        <a:rPr lang="id-ID" b="0" baseline="0" dirty="0" smtClean="0">
                          <a:solidFill>
                            <a:schemeClr val="tx1"/>
                          </a:solidFill>
                          <a:latin typeface="Agency FB" pitchFamily="34" charset="0"/>
                        </a:rPr>
                        <a:t>Diantara 72 anggota yang hadir, </a:t>
                      </a:r>
                      <a:r>
                        <a:rPr lang="id-ID" b="1" i="1" baseline="0" dirty="0" smtClean="0">
                          <a:solidFill>
                            <a:schemeClr val="tx1"/>
                          </a:solidFill>
                          <a:latin typeface="Agency FB" pitchFamily="34" charset="0"/>
                        </a:rPr>
                        <a:t>52</a:t>
                      </a:r>
                      <a:r>
                        <a:rPr lang="id-ID" b="0" baseline="0" dirty="0" smtClean="0">
                          <a:solidFill>
                            <a:schemeClr val="tx1"/>
                          </a:solidFill>
                          <a:latin typeface="Agency FB" pitchFamily="34" charset="0"/>
                        </a:rPr>
                        <a:t>  orang setuju, </a:t>
                      </a:r>
                      <a:r>
                        <a:rPr lang="id-ID" b="1" i="1" baseline="0" dirty="0" smtClean="0">
                          <a:solidFill>
                            <a:schemeClr val="tx1"/>
                          </a:solidFill>
                          <a:latin typeface="Agency FB" pitchFamily="34" charset="0"/>
                        </a:rPr>
                        <a:t>15</a:t>
                      </a:r>
                      <a:r>
                        <a:rPr lang="id-ID" b="0" baseline="0" dirty="0" smtClean="0">
                          <a:solidFill>
                            <a:schemeClr val="tx1"/>
                          </a:solidFill>
                          <a:latin typeface="Agency FB" pitchFamily="34" charset="0"/>
                        </a:rPr>
                        <a:t>  orang tidak setuju dan </a:t>
                      </a:r>
                      <a:r>
                        <a:rPr lang="id-ID" b="1" i="1" baseline="0" dirty="0" smtClean="0">
                          <a:solidFill>
                            <a:schemeClr val="tx1"/>
                          </a:solidFill>
                          <a:latin typeface="Agency FB" pitchFamily="34" charset="0"/>
                        </a:rPr>
                        <a:t>5  </a:t>
                      </a:r>
                      <a:r>
                        <a:rPr lang="id-ID" b="0" baseline="0" dirty="0" smtClean="0">
                          <a:solidFill>
                            <a:schemeClr val="tx1"/>
                          </a:solidFill>
                          <a:latin typeface="Agency FB" pitchFamily="34" charset="0"/>
                        </a:rPr>
                        <a:t>orang abstain</a:t>
                      </a:r>
                    </a:p>
                    <a:p>
                      <a:pPr algn="l">
                        <a:buFontTx/>
                        <a:buNone/>
                      </a:pPr>
                      <a:endParaRPr lang="id-ID" b="0" dirty="0" smtClean="0">
                        <a:solidFill>
                          <a:schemeClr val="tx1"/>
                        </a:solidFill>
                        <a:latin typeface="Agency FB" pitchFamily="34" charset="0"/>
                      </a:endParaRPr>
                    </a:p>
                    <a:p>
                      <a:pPr marL="225425" indent="-225425" algn="l">
                        <a:buFont typeface="+mj-lt"/>
                        <a:buAutoNum type="arabicPeriod"/>
                      </a:pPr>
                      <a:r>
                        <a:rPr lang="id-ID" b="1" i="1" dirty="0" smtClean="0">
                          <a:solidFill>
                            <a:schemeClr val="tx1"/>
                          </a:solidFill>
                          <a:latin typeface="Agency FB" pitchFamily="34" charset="0"/>
                        </a:rPr>
                        <a:t>lima puluh</a:t>
                      </a:r>
                      <a:r>
                        <a:rPr lang="id-ID" b="0" dirty="0" smtClean="0">
                          <a:solidFill>
                            <a:schemeClr val="tx1"/>
                          </a:solidFill>
                          <a:latin typeface="Agency FB" pitchFamily="34" charset="0"/>
                        </a:rPr>
                        <a:t> siswa teladan mdndapat beasiswa  dari pemerintah.</a:t>
                      </a:r>
                    </a:p>
                    <a:p>
                      <a:pPr marL="225425" indent="-225425" algn="l">
                        <a:buFont typeface="+mj-lt"/>
                        <a:buAutoNum type="arabicPeriod"/>
                      </a:pPr>
                      <a:r>
                        <a:rPr lang="id-ID" b="1" i="1" dirty="0" smtClean="0">
                          <a:solidFill>
                            <a:schemeClr val="tx1"/>
                          </a:solidFill>
                          <a:latin typeface="Agency FB" pitchFamily="34" charset="0"/>
                        </a:rPr>
                        <a:t>Tiga</a:t>
                      </a:r>
                      <a:r>
                        <a:rPr lang="id-ID" b="0" dirty="0" smtClean="0">
                          <a:solidFill>
                            <a:schemeClr val="tx1"/>
                          </a:solidFill>
                          <a:latin typeface="Agency FB" pitchFamily="34" charset="0"/>
                        </a:rPr>
                        <a:t> pemenang sayembara itu diundang ke jakarta.</a:t>
                      </a:r>
                    </a:p>
                    <a:p>
                      <a:pPr marL="225425" indent="-225425" algn="l">
                        <a:buFont typeface="+mj-lt"/>
                        <a:buAutoNum type="arabicPeriod"/>
                      </a:pPr>
                      <a:endParaRPr lang="id-ID" b="0" dirty="0" smtClean="0">
                        <a:solidFill>
                          <a:schemeClr val="tx1"/>
                        </a:solidFill>
                        <a:latin typeface="Agency FB" pitchFamily="34" charset="0"/>
                      </a:endParaRPr>
                    </a:p>
                    <a:p>
                      <a:pPr marL="342900" indent="-342900" algn="l">
                        <a:buFont typeface="+mj-lt"/>
                        <a:buAutoNum type="arabicPeriod"/>
                      </a:pPr>
                      <a:r>
                        <a:rPr lang="id-ID" b="0" dirty="0" smtClean="0">
                          <a:solidFill>
                            <a:schemeClr val="tx1"/>
                          </a:solidFill>
                          <a:latin typeface="Agency FB" pitchFamily="34" charset="0"/>
                        </a:rPr>
                        <a:t>Panitia</a:t>
                      </a:r>
                      <a:r>
                        <a:rPr lang="id-ID" b="0" baseline="0" dirty="0" smtClean="0">
                          <a:solidFill>
                            <a:schemeClr val="tx1"/>
                          </a:solidFill>
                          <a:latin typeface="Agency FB" pitchFamily="34" charset="0"/>
                        </a:rPr>
                        <a:t> mengundang </a:t>
                      </a:r>
                      <a:r>
                        <a:rPr lang="id-ID" b="1" i="1" baseline="0" dirty="0" smtClean="0">
                          <a:solidFill>
                            <a:schemeClr val="tx1"/>
                          </a:solidFill>
                          <a:latin typeface="Agency FB" pitchFamily="34" charset="0"/>
                        </a:rPr>
                        <a:t>250</a:t>
                      </a:r>
                      <a:r>
                        <a:rPr lang="id-ID" b="0" baseline="0" dirty="0" smtClean="0">
                          <a:solidFill>
                            <a:schemeClr val="tx1"/>
                          </a:solidFill>
                          <a:latin typeface="Agency FB" pitchFamily="34" charset="0"/>
                        </a:rPr>
                        <a:t>  orang peserta</a:t>
                      </a:r>
                    </a:p>
                    <a:p>
                      <a:pPr marL="225425" indent="-225425" algn="l">
                        <a:buFont typeface="+mj-lt"/>
                        <a:buAutoNum type="arabicPeriod"/>
                      </a:pPr>
                      <a:r>
                        <a:rPr lang="id-ID" b="0" baseline="0" dirty="0" smtClean="0">
                          <a:solidFill>
                            <a:schemeClr val="tx1"/>
                          </a:solidFill>
                          <a:latin typeface="Agency FB" pitchFamily="34" charset="0"/>
                        </a:rPr>
                        <a:t>Di lemari itu tersimpan </a:t>
                      </a:r>
                      <a:r>
                        <a:rPr lang="id-ID" b="1" i="1" baseline="0" dirty="0" smtClean="0">
                          <a:solidFill>
                            <a:schemeClr val="tx1"/>
                          </a:solidFill>
                          <a:latin typeface="Agency FB" pitchFamily="34" charset="0"/>
                        </a:rPr>
                        <a:t>25  </a:t>
                      </a:r>
                      <a:r>
                        <a:rPr lang="id-ID" b="0" baseline="0" dirty="0" smtClean="0">
                          <a:solidFill>
                            <a:schemeClr val="tx1"/>
                          </a:solidFill>
                          <a:latin typeface="Agency FB" pitchFamily="34" charset="0"/>
                        </a:rPr>
                        <a:t>naskah kuno</a:t>
                      </a:r>
                    </a:p>
                    <a:p>
                      <a:pPr marL="225425" indent="-225425" algn="l">
                        <a:buFont typeface="+mj-lt"/>
                        <a:buNone/>
                      </a:pPr>
                      <a:endParaRPr lang="id-ID" b="0" baseline="0" dirty="0" smtClean="0">
                        <a:solidFill>
                          <a:schemeClr val="tx1"/>
                        </a:solidFill>
                        <a:latin typeface="Agency FB" pitchFamily="34" charset="0"/>
                      </a:endParaRPr>
                    </a:p>
                    <a:p>
                      <a:pPr marL="225425" indent="-225425" algn="l">
                        <a:buFont typeface="+mj-lt"/>
                        <a:buAutoNum type="arabicPeriod"/>
                      </a:pPr>
                      <a:r>
                        <a:rPr lang="id-ID" b="0" baseline="0" dirty="0" smtClean="0">
                          <a:solidFill>
                            <a:schemeClr val="tx1"/>
                          </a:solidFill>
                          <a:latin typeface="Agency FB" pitchFamily="34" charset="0"/>
                        </a:rPr>
                        <a:t>Dia mendapatkan bantuan </a:t>
                      </a:r>
                      <a:r>
                        <a:rPr lang="id-ID" b="1" i="1" baseline="0" dirty="0" smtClean="0">
                          <a:solidFill>
                            <a:schemeClr val="tx1"/>
                          </a:solidFill>
                          <a:latin typeface="Agency FB" pitchFamily="34" charset="0"/>
                        </a:rPr>
                        <a:t>250</a:t>
                      </a:r>
                      <a:r>
                        <a:rPr lang="id-ID" b="0" baseline="0" dirty="0" smtClean="0">
                          <a:solidFill>
                            <a:schemeClr val="tx1"/>
                          </a:solidFill>
                          <a:latin typeface="Agency FB" pitchFamily="34" charset="0"/>
                        </a:rPr>
                        <a:t> </a:t>
                      </a:r>
                      <a:r>
                        <a:rPr lang="id-ID" b="1" i="1" baseline="0" dirty="0" smtClean="0">
                          <a:solidFill>
                            <a:schemeClr val="tx1"/>
                          </a:solidFill>
                          <a:latin typeface="Agency FB" pitchFamily="34" charset="0"/>
                        </a:rPr>
                        <a:t>juta</a:t>
                      </a:r>
                      <a:r>
                        <a:rPr lang="id-ID" b="0" baseline="0" dirty="0" smtClean="0">
                          <a:solidFill>
                            <a:schemeClr val="tx1"/>
                          </a:solidFill>
                          <a:latin typeface="Agency FB" pitchFamily="34" charset="0"/>
                        </a:rPr>
                        <a:t>  rupiah untuk mengembangkan usahanya</a:t>
                      </a:r>
                    </a:p>
                    <a:p>
                      <a:pPr marL="225425" indent="-225425" algn="l">
                        <a:buFont typeface="+mj-lt"/>
                        <a:buAutoNum type="arabicPeriod"/>
                      </a:pPr>
                      <a:r>
                        <a:rPr lang="id-ID" b="0" baseline="0" dirty="0" smtClean="0">
                          <a:solidFill>
                            <a:schemeClr val="tx1"/>
                          </a:solidFill>
                          <a:latin typeface="Agency FB" pitchFamily="34" charset="0"/>
                        </a:rPr>
                        <a:t>Proyek pemberdayaan ekonomi rakyat itu memerlukan biaya </a:t>
                      </a:r>
                      <a:r>
                        <a:rPr lang="id-ID" b="1" i="1" baseline="0" smtClean="0">
                          <a:solidFill>
                            <a:schemeClr val="tx1"/>
                          </a:solidFill>
                          <a:latin typeface="Agency FB" pitchFamily="34" charset="0"/>
                        </a:rPr>
                        <a:t>10 triliun</a:t>
                      </a:r>
                    </a:p>
                    <a:p>
                      <a:pPr marL="225425" indent="-225425" algn="l">
                        <a:buFont typeface="+mj-lt"/>
                        <a:buNone/>
                      </a:pPr>
                      <a:endParaRPr lang="id-ID" b="1" i="1" baseline="0" dirty="0" smtClean="0">
                        <a:solidFill>
                          <a:schemeClr val="tx1"/>
                        </a:solidFill>
                        <a:latin typeface="Agency FB" pitchFamily="34" charset="0"/>
                      </a:endParaRPr>
                    </a:p>
                    <a:p>
                      <a:pPr marL="225425" indent="-225425" algn="l">
                        <a:buFontTx/>
                        <a:buChar char="-"/>
                      </a:pPr>
                      <a:r>
                        <a:rPr lang="id-ID" b="0" i="0" baseline="0" dirty="0" smtClean="0">
                          <a:solidFill>
                            <a:schemeClr val="tx1"/>
                          </a:solidFill>
                          <a:latin typeface="Agency FB" pitchFamily="34" charset="0"/>
                        </a:rPr>
                        <a:t>0,5 sentimeter              - 5 kilometer</a:t>
                      </a:r>
                    </a:p>
                    <a:p>
                      <a:pPr marL="225425" indent="-225425" algn="l">
                        <a:buFontTx/>
                        <a:buChar char="-"/>
                      </a:pPr>
                      <a:r>
                        <a:rPr lang="id-ID" b="0" i="0" baseline="0" dirty="0" smtClean="0">
                          <a:solidFill>
                            <a:schemeClr val="tx1"/>
                          </a:solidFill>
                          <a:latin typeface="Agency FB" pitchFamily="34" charset="0"/>
                        </a:rPr>
                        <a:t>4 hektar                         - 10 liter</a:t>
                      </a:r>
                    </a:p>
                    <a:p>
                      <a:pPr marL="225425" indent="-225425" algn="l">
                        <a:buFontTx/>
                        <a:buChar char="-"/>
                      </a:pPr>
                      <a:r>
                        <a:rPr lang="id-ID" b="0" i="0" baseline="0" dirty="0" smtClean="0">
                          <a:solidFill>
                            <a:schemeClr val="tx1"/>
                          </a:solidFill>
                          <a:latin typeface="Agency FB" pitchFamily="34" charset="0"/>
                        </a:rPr>
                        <a:t>2 tahun 6 bulan 5 hari   - 1 jam 20 menit</a:t>
                      </a:r>
                    </a:p>
                    <a:p>
                      <a:pPr marL="225425" indent="-225425" algn="l">
                        <a:buFontTx/>
                        <a:buChar char="-"/>
                      </a:pPr>
                      <a:r>
                        <a:rPr lang="id-ID" b="0" i="0" baseline="0" dirty="0" smtClean="0">
                          <a:solidFill>
                            <a:schemeClr val="tx1"/>
                          </a:solidFill>
                          <a:latin typeface="Agency FB" pitchFamily="34" charset="0"/>
                        </a:rPr>
                        <a:t>Rp5.000,00                   -  US</a:t>
                      </a:r>
                      <a:r>
                        <a:rPr lang="id-ID" sz="2000" b="0" i="0" baseline="0" dirty="0" smtClean="0">
                          <a:solidFill>
                            <a:schemeClr val="tx1"/>
                          </a:solidFill>
                          <a:latin typeface="Calibri"/>
                        </a:rPr>
                        <a:t>$3,50</a:t>
                      </a:r>
                      <a:endParaRPr lang="en-US" b="0" i="0" dirty="0">
                        <a:solidFill>
                          <a:schemeClr val="tx1"/>
                        </a:solidFill>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81000"/>
          <a:ext cx="8458200" cy="6126480"/>
        </p:xfrm>
        <a:graphic>
          <a:graphicData uri="http://schemas.openxmlformats.org/drawingml/2006/table">
            <a:tbl>
              <a:tblPr firstRow="1" bandRow="1">
                <a:tableStyleId>{5C22544A-7EE6-4342-B048-85BDC9FD1C3A}</a:tableStyleId>
              </a:tblPr>
              <a:tblGrid>
                <a:gridCol w="1197621"/>
                <a:gridCol w="2919202"/>
                <a:gridCol w="4341377"/>
              </a:tblGrid>
              <a:tr h="396240">
                <a:tc>
                  <a:txBody>
                    <a:bodyPr/>
                    <a:lstStyle/>
                    <a:p>
                      <a:endParaRPr lang="en-US" dirty="0">
                        <a:solidFill>
                          <a:schemeClr val="tx1"/>
                        </a:solidFill>
                        <a:latin typeface="Agency FB" pitchFamily="34" charset="0"/>
                      </a:endParaRPr>
                    </a:p>
                  </a:txBody>
                  <a:tcPr/>
                </a:tc>
                <a:tc>
                  <a:txBody>
                    <a:bodyPr/>
                    <a:lstStyle/>
                    <a:p>
                      <a:pPr marL="225425" indent="-225425">
                        <a:buFont typeface="+mj-lt"/>
                        <a:buAutoNum type="arabicPeriod" startAt="5"/>
                      </a:pPr>
                      <a:r>
                        <a:rPr lang="id-ID" b="0" dirty="0" smtClean="0">
                          <a:solidFill>
                            <a:schemeClr val="tx1"/>
                          </a:solidFill>
                          <a:latin typeface="Agency FB" pitchFamily="34" charset="0"/>
                        </a:rPr>
                        <a:t>Anka dipakai untuk menomori alamat,</a:t>
                      </a:r>
                      <a:r>
                        <a:rPr lang="id-ID" b="0" baseline="0" dirty="0" smtClean="0">
                          <a:solidFill>
                            <a:schemeClr val="tx1"/>
                          </a:solidFill>
                          <a:latin typeface="Agency FB" pitchFamily="34" charset="0"/>
                        </a:rPr>
                        <a:t> seperti jalan, rumah, apartemen, atau kamar</a:t>
                      </a:r>
                      <a:endParaRPr lang="en-US" b="0" dirty="0">
                        <a:solidFill>
                          <a:schemeClr val="tx1"/>
                        </a:solidFill>
                        <a:latin typeface="Agency FB" pitchFamily="34" charset="0"/>
                      </a:endParaRPr>
                    </a:p>
                  </a:txBody>
                  <a:tcPr/>
                </a:tc>
                <a:tc>
                  <a:txBody>
                    <a:bodyPr/>
                    <a:lstStyle/>
                    <a:p>
                      <a:r>
                        <a:rPr lang="id-ID" b="0" i="0" dirty="0" smtClean="0">
                          <a:solidFill>
                            <a:schemeClr val="tx1"/>
                          </a:solidFill>
                          <a:latin typeface="Agency FB" pitchFamily="34" charset="0"/>
                        </a:rPr>
                        <a:t>Jalan Tanah Abang I No. 15 atau</a:t>
                      </a:r>
                    </a:p>
                    <a:p>
                      <a:r>
                        <a:rPr lang="id-ID" b="0" i="0" dirty="0" smtClean="0">
                          <a:solidFill>
                            <a:schemeClr val="tx1"/>
                          </a:solidFill>
                          <a:latin typeface="Agency FB" pitchFamily="34" charset="0"/>
                        </a:rPr>
                        <a:t>Jalan Tanah Abang</a:t>
                      </a:r>
                      <a:r>
                        <a:rPr lang="id-ID" b="0" i="0" baseline="0" dirty="0" smtClean="0">
                          <a:solidFill>
                            <a:schemeClr val="tx1"/>
                          </a:solidFill>
                          <a:latin typeface="Agency FB" pitchFamily="34" charset="0"/>
                        </a:rPr>
                        <a:t> I / 15</a:t>
                      </a:r>
                    </a:p>
                    <a:p>
                      <a:r>
                        <a:rPr lang="id-ID" b="0" i="0" baseline="0" dirty="0" smtClean="0">
                          <a:solidFill>
                            <a:schemeClr val="tx1"/>
                          </a:solidFill>
                          <a:latin typeface="Agency FB" pitchFamily="34" charset="0"/>
                        </a:rPr>
                        <a:t>Jalan Wijaya No. 14</a:t>
                      </a:r>
                      <a:endParaRPr lang="en-US" b="0" i="0" dirty="0">
                        <a:solidFill>
                          <a:schemeClr val="tx1"/>
                        </a:solidFill>
                        <a:latin typeface="Agency FB" pitchFamily="34" charset="0"/>
                      </a:endParaRPr>
                    </a:p>
                  </a:txBody>
                  <a:tcPr/>
                </a:tc>
              </a:tr>
              <a:tr h="396240">
                <a:tc>
                  <a:txBody>
                    <a:bodyPr/>
                    <a:lstStyle/>
                    <a:p>
                      <a:endParaRPr lang="en-US" dirty="0">
                        <a:solidFill>
                          <a:schemeClr val="tx1"/>
                        </a:solidFill>
                        <a:latin typeface="Agency FB" pitchFamily="34" charset="0"/>
                      </a:endParaRPr>
                    </a:p>
                  </a:txBody>
                  <a:tcPr/>
                </a:tc>
                <a:tc>
                  <a:txBody>
                    <a:bodyPr/>
                    <a:lstStyle/>
                    <a:p>
                      <a:pPr marL="225425" indent="-225425">
                        <a:buFont typeface="+mj-lt"/>
                        <a:buAutoNum type="arabicPeriod" startAt="6"/>
                      </a:pPr>
                      <a:r>
                        <a:rPr lang="id-ID" b="0" dirty="0" smtClean="0">
                          <a:solidFill>
                            <a:schemeClr val="tx1"/>
                          </a:solidFill>
                          <a:latin typeface="Agency FB" pitchFamily="34" charset="0"/>
                        </a:rPr>
                        <a:t>Angka</a:t>
                      </a:r>
                      <a:r>
                        <a:rPr lang="id-ID" b="0" baseline="0" dirty="0" smtClean="0">
                          <a:solidFill>
                            <a:schemeClr val="tx1"/>
                          </a:solidFill>
                          <a:latin typeface="Agency FB" pitchFamily="34" charset="0"/>
                        </a:rPr>
                        <a:t> di pakai untuk menomori bagian karangan atau ayat kitab suci</a:t>
                      </a:r>
                      <a:endParaRPr lang="en-US" b="0" dirty="0">
                        <a:solidFill>
                          <a:schemeClr val="tx1"/>
                        </a:solidFill>
                        <a:latin typeface="Agency FB" pitchFamily="34" charset="0"/>
                      </a:endParaRPr>
                    </a:p>
                  </a:txBody>
                  <a:tcPr/>
                </a:tc>
                <a:tc>
                  <a:txBody>
                    <a:bodyPr/>
                    <a:lstStyle/>
                    <a:p>
                      <a:r>
                        <a:rPr lang="id-ID" b="0" i="0" dirty="0" smtClean="0">
                          <a:solidFill>
                            <a:schemeClr val="tx1"/>
                          </a:solidFill>
                          <a:latin typeface="Agency FB" pitchFamily="34" charset="0"/>
                        </a:rPr>
                        <a:t>Bab X,</a:t>
                      </a:r>
                      <a:r>
                        <a:rPr lang="id-ID" b="0" i="0" baseline="0" dirty="0" smtClean="0">
                          <a:solidFill>
                            <a:schemeClr val="tx1"/>
                          </a:solidFill>
                          <a:latin typeface="Agency FB" pitchFamily="34" charset="0"/>
                        </a:rPr>
                        <a:t> Pasal 5, halaman 252</a:t>
                      </a:r>
                    </a:p>
                    <a:p>
                      <a:r>
                        <a:rPr lang="id-ID" b="0" i="0" baseline="0" dirty="0" smtClean="0">
                          <a:solidFill>
                            <a:schemeClr val="tx1"/>
                          </a:solidFill>
                          <a:latin typeface="Agency FB" pitchFamily="34" charset="0"/>
                        </a:rPr>
                        <a:t>Surat Yasin: 9</a:t>
                      </a:r>
                    </a:p>
                    <a:p>
                      <a:r>
                        <a:rPr lang="id-ID" b="0" i="0" baseline="0" dirty="0" smtClean="0">
                          <a:solidFill>
                            <a:schemeClr val="tx1"/>
                          </a:solidFill>
                          <a:latin typeface="Agency FB" pitchFamily="34" charset="0"/>
                        </a:rPr>
                        <a:t>Markus 16: 5-16</a:t>
                      </a:r>
                      <a:endParaRPr lang="en-US" b="0" i="0" dirty="0">
                        <a:solidFill>
                          <a:schemeClr val="tx1"/>
                        </a:solidFill>
                        <a:latin typeface="Agency FB" pitchFamily="34" charset="0"/>
                      </a:endParaRPr>
                    </a:p>
                  </a:txBody>
                  <a:tcPr/>
                </a:tc>
              </a:tr>
              <a:tr h="396240">
                <a:tc>
                  <a:txBody>
                    <a:bodyPr/>
                    <a:lstStyle/>
                    <a:p>
                      <a:endParaRPr lang="en-US" dirty="0">
                        <a:solidFill>
                          <a:schemeClr val="tx1"/>
                        </a:solidFill>
                        <a:latin typeface="Agency FB" pitchFamily="34" charset="0"/>
                      </a:endParaRPr>
                    </a:p>
                  </a:txBody>
                  <a:tcPr/>
                </a:tc>
                <a:tc>
                  <a:txBody>
                    <a:bodyPr/>
                    <a:lstStyle/>
                    <a:p>
                      <a:pPr marL="225425" indent="-225425">
                        <a:buFont typeface="+mj-lt"/>
                        <a:buAutoNum type="arabicPeriod" startAt="7"/>
                      </a:pPr>
                      <a:r>
                        <a:rPr lang="id-ID" b="0" dirty="0" smtClean="0">
                          <a:solidFill>
                            <a:schemeClr val="tx1"/>
                          </a:solidFill>
                          <a:latin typeface="Agency FB" pitchFamily="34" charset="0"/>
                        </a:rPr>
                        <a:t>Penulisan</a:t>
                      </a:r>
                      <a:r>
                        <a:rPr lang="id-ID" b="0" baseline="0" dirty="0" smtClean="0">
                          <a:solidFill>
                            <a:schemeClr val="tx1"/>
                          </a:solidFill>
                          <a:latin typeface="Agency FB" pitchFamily="34" charset="0"/>
                        </a:rPr>
                        <a:t> bilangan dengan huruf dilakukan sebagai berikut.</a:t>
                      </a:r>
                    </a:p>
                    <a:p>
                      <a:pPr marL="465138" indent="-239713">
                        <a:buFont typeface="+mj-lt"/>
                        <a:buAutoNum type="alphaLcPeriod"/>
                      </a:pPr>
                      <a:r>
                        <a:rPr lang="id-ID" b="0" baseline="0" dirty="0" smtClean="0">
                          <a:solidFill>
                            <a:schemeClr val="tx1"/>
                          </a:solidFill>
                          <a:latin typeface="Agency FB" pitchFamily="34" charset="0"/>
                        </a:rPr>
                        <a:t>Bilangan utuh</a:t>
                      </a:r>
                      <a:endParaRPr lang="id-ID" sz="1200" b="0" dirty="0" smtClean="0">
                        <a:solidFill>
                          <a:schemeClr val="tx1"/>
                        </a:solidFill>
                        <a:latin typeface="Agency FB" pitchFamily="34" charset="0"/>
                      </a:endParaRPr>
                    </a:p>
                    <a:p>
                      <a:pPr marL="465138" indent="-239713">
                        <a:buFont typeface="+mj-lt"/>
                        <a:buAutoNum type="alphaLcPeriod" startAt="2"/>
                      </a:pPr>
                      <a:r>
                        <a:rPr lang="id-ID" b="0" dirty="0" smtClean="0">
                          <a:solidFill>
                            <a:schemeClr val="tx1"/>
                          </a:solidFill>
                          <a:latin typeface="Agency FB" pitchFamily="34" charset="0"/>
                        </a:rPr>
                        <a:t>Bilangan pecahan</a:t>
                      </a:r>
                    </a:p>
                  </a:txBody>
                  <a:tcPr/>
                </a:tc>
                <a:tc>
                  <a:txBody>
                    <a:bodyPr/>
                    <a:lstStyle/>
                    <a:p>
                      <a:pPr marL="225425" indent="-225425">
                        <a:buAutoNum type="alphaLcPeriod"/>
                      </a:pPr>
                      <a:r>
                        <a:rPr lang="id-ID" b="1" i="0" dirty="0" smtClean="0">
                          <a:solidFill>
                            <a:schemeClr val="tx1"/>
                          </a:solidFill>
                          <a:latin typeface="Agency FB" pitchFamily="34" charset="0"/>
                        </a:rPr>
                        <a:t>Bilangan Utuh</a:t>
                      </a:r>
                    </a:p>
                    <a:p>
                      <a:r>
                        <a:rPr lang="id-ID" b="0" i="0" baseline="0" dirty="0" smtClean="0">
                          <a:solidFill>
                            <a:schemeClr val="tx1"/>
                          </a:solidFill>
                          <a:latin typeface="Agency FB" pitchFamily="34" charset="0"/>
                        </a:rPr>
                        <a:t>     </a:t>
                      </a:r>
                      <a:r>
                        <a:rPr lang="id-ID" b="0" i="0" dirty="0" smtClean="0">
                          <a:solidFill>
                            <a:schemeClr val="tx1"/>
                          </a:solidFill>
                          <a:latin typeface="Agency FB" pitchFamily="34" charset="0"/>
                        </a:rPr>
                        <a:t>dua</a:t>
                      </a:r>
                      <a:r>
                        <a:rPr lang="id-ID" b="0" i="0" baseline="0" dirty="0" smtClean="0">
                          <a:solidFill>
                            <a:schemeClr val="tx1"/>
                          </a:solidFill>
                          <a:latin typeface="Agency FB" pitchFamily="34" charset="0"/>
                        </a:rPr>
                        <a:t> belas     </a:t>
                      </a:r>
                      <a:r>
                        <a:rPr lang="id-ID" b="0" i="0" baseline="0" dirty="0" smtClean="0">
                          <a:solidFill>
                            <a:schemeClr val="tx1"/>
                          </a:solidFill>
                          <a:latin typeface="Calibri"/>
                        </a:rPr>
                        <a:t>(12)</a:t>
                      </a:r>
                      <a:endParaRPr lang="id-ID" b="0" i="0" baseline="0" dirty="0" smtClean="0">
                        <a:solidFill>
                          <a:schemeClr val="tx1"/>
                        </a:solidFill>
                        <a:latin typeface="Agency FB" pitchFamily="34" charset="0"/>
                      </a:endParaRPr>
                    </a:p>
                    <a:p>
                      <a:r>
                        <a:rPr lang="id-ID" b="0" i="0" baseline="0" dirty="0" smtClean="0">
                          <a:solidFill>
                            <a:schemeClr val="tx1"/>
                          </a:solidFill>
                          <a:latin typeface="Agency FB" pitchFamily="34" charset="0"/>
                        </a:rPr>
                        <a:t>     tiga puluh     </a:t>
                      </a:r>
                      <a:r>
                        <a:rPr lang="id-ID" b="0" i="0" baseline="0" dirty="0" smtClean="0">
                          <a:solidFill>
                            <a:schemeClr val="tx1"/>
                          </a:solidFill>
                          <a:latin typeface="Calibri"/>
                        </a:rPr>
                        <a:t>(30)</a:t>
                      </a:r>
                      <a:endParaRPr lang="id-ID" b="0" i="0" baseline="0" dirty="0" smtClean="0">
                        <a:solidFill>
                          <a:schemeClr val="tx1"/>
                        </a:solidFill>
                        <a:latin typeface="Agency FB" pitchFamily="34" charset="0"/>
                      </a:endParaRPr>
                    </a:p>
                    <a:p>
                      <a:r>
                        <a:rPr lang="id-ID" b="0" i="0" baseline="0" dirty="0" smtClean="0">
                          <a:solidFill>
                            <a:schemeClr val="tx1"/>
                          </a:solidFill>
                          <a:latin typeface="Agency FB" pitchFamily="34" charset="0"/>
                        </a:rPr>
                        <a:t>     Lima ribu       </a:t>
                      </a:r>
                      <a:r>
                        <a:rPr lang="id-ID" b="0" i="0" baseline="0" dirty="0" smtClean="0">
                          <a:solidFill>
                            <a:schemeClr val="tx1"/>
                          </a:solidFill>
                          <a:latin typeface="Calibri"/>
                        </a:rPr>
                        <a:t>(5.000)</a:t>
                      </a:r>
                    </a:p>
                    <a:p>
                      <a:pPr marL="225425" indent="-225425">
                        <a:buFont typeface="+mj-lt"/>
                        <a:buAutoNum type="alphaLcPeriod" startAt="2"/>
                      </a:pPr>
                      <a:r>
                        <a:rPr lang="id-ID" sz="1800" b="1" i="0" dirty="0" smtClean="0">
                          <a:solidFill>
                            <a:schemeClr val="tx1"/>
                          </a:solidFill>
                          <a:latin typeface="Agency FB" pitchFamily="34" charset="0"/>
                        </a:rPr>
                        <a:t>Bilangan</a:t>
                      </a:r>
                      <a:r>
                        <a:rPr lang="id-ID" sz="1800" b="0" i="0" baseline="0" dirty="0" smtClean="0">
                          <a:solidFill>
                            <a:schemeClr val="tx1"/>
                          </a:solidFill>
                          <a:latin typeface="Agency FB" pitchFamily="34" charset="0"/>
                        </a:rPr>
                        <a:t> </a:t>
                      </a:r>
                      <a:r>
                        <a:rPr lang="id-ID" sz="1800" b="1" i="0" baseline="0" dirty="0" smtClean="0">
                          <a:solidFill>
                            <a:schemeClr val="tx1"/>
                          </a:solidFill>
                          <a:latin typeface="Agency FB" pitchFamily="34" charset="0"/>
                        </a:rPr>
                        <a:t>pecahan</a:t>
                      </a:r>
                      <a:endParaRPr lang="id-ID" sz="1800" b="0" i="0" dirty="0" smtClean="0">
                        <a:solidFill>
                          <a:schemeClr val="tx1"/>
                        </a:solidFill>
                        <a:latin typeface="Agency FB" pitchFamily="34" charset="0"/>
                      </a:endParaRPr>
                    </a:p>
                    <a:p>
                      <a:r>
                        <a:rPr lang="id-ID" b="0" i="0" dirty="0" smtClean="0">
                          <a:solidFill>
                            <a:schemeClr val="tx1"/>
                          </a:solidFill>
                          <a:latin typeface="Agency FB" pitchFamily="34" charset="0"/>
                        </a:rPr>
                        <a:t>     Setengah atau seperdua       (½)</a:t>
                      </a:r>
                    </a:p>
                    <a:p>
                      <a:r>
                        <a:rPr lang="id-ID" b="0" i="0" dirty="0" smtClean="0">
                          <a:solidFill>
                            <a:schemeClr val="tx1"/>
                          </a:solidFill>
                          <a:latin typeface="Agency FB" pitchFamily="34" charset="0"/>
                        </a:rPr>
                        <a:t>     Seperenam belas                  </a:t>
                      </a:r>
                      <a:r>
                        <a:rPr lang="id-ID" b="0" i="0" dirty="0" smtClean="0">
                          <a:solidFill>
                            <a:schemeClr val="tx1"/>
                          </a:solidFill>
                          <a:latin typeface="Calibri"/>
                        </a:rPr>
                        <a:t>(</a:t>
                      </a:r>
                      <a:r>
                        <a:rPr lang="id-ID" sz="1100" b="0" i="0" strike="noStrike" cap="all" normalizeH="1" baseline="0" dirty="0" smtClean="0">
                          <a:solidFill>
                            <a:schemeClr val="tx1"/>
                          </a:solidFill>
                          <a:latin typeface="Calibri"/>
                        </a:rPr>
                        <a:t>1/16</a:t>
                      </a:r>
                      <a:r>
                        <a:rPr lang="id-ID" b="0" i="0" dirty="0" smtClean="0">
                          <a:solidFill>
                            <a:schemeClr val="tx1"/>
                          </a:solidFill>
                          <a:latin typeface="Agency FB" pitchFamily="34" charset="0"/>
                        </a:rPr>
                        <a:t> )</a:t>
                      </a:r>
                    </a:p>
                    <a:p>
                      <a:r>
                        <a:rPr lang="id-ID" b="0" i="0" dirty="0" smtClean="0">
                          <a:solidFill>
                            <a:schemeClr val="tx1"/>
                          </a:solidFill>
                          <a:latin typeface="Agency FB" pitchFamily="34" charset="0"/>
                        </a:rPr>
                        <a:t>     Tiga dua-pertiga                    </a:t>
                      </a:r>
                      <a:r>
                        <a:rPr lang="id-ID" b="0" i="0" dirty="0" smtClean="0">
                          <a:solidFill>
                            <a:schemeClr val="tx1"/>
                          </a:solidFill>
                          <a:latin typeface="Calibri"/>
                        </a:rPr>
                        <a:t>(3  )</a:t>
                      </a:r>
                      <a:endParaRPr lang="id-ID" b="0" i="0" u="none" baseline="30000" dirty="0" smtClean="0">
                        <a:solidFill>
                          <a:schemeClr val="tx1"/>
                        </a:solidFill>
                        <a:latin typeface="Agency FB" pitchFamily="34" charset="0"/>
                      </a:endParaRPr>
                    </a:p>
                    <a:p>
                      <a:r>
                        <a:rPr lang="id-ID" b="0" i="0" dirty="0" smtClean="0">
                          <a:solidFill>
                            <a:schemeClr val="tx1"/>
                          </a:solidFill>
                          <a:latin typeface="Agency FB" pitchFamily="34" charset="0"/>
                        </a:rPr>
                        <a:t>     Satu persen                           </a:t>
                      </a:r>
                      <a:r>
                        <a:rPr lang="id-ID" b="0" i="0" dirty="0" smtClean="0">
                          <a:solidFill>
                            <a:schemeClr val="tx1"/>
                          </a:solidFill>
                          <a:latin typeface="Calibri"/>
                        </a:rPr>
                        <a:t>(1%)</a:t>
                      </a:r>
                      <a:endParaRPr lang="id-ID" b="0" i="0" dirty="0" smtClean="0">
                        <a:solidFill>
                          <a:schemeClr val="tx1"/>
                        </a:solidFill>
                        <a:latin typeface="Agency FB" pitchFamily="34" charset="0"/>
                      </a:endParaRPr>
                    </a:p>
                    <a:p>
                      <a:r>
                        <a:rPr lang="id-ID" b="0" i="0" dirty="0" smtClean="0">
                          <a:solidFill>
                            <a:schemeClr val="tx1"/>
                          </a:solidFill>
                          <a:latin typeface="Agency FB" pitchFamily="34" charset="0"/>
                        </a:rPr>
                        <a:t>     Satu permil                            </a:t>
                      </a:r>
                      <a:r>
                        <a:rPr lang="id-ID" b="0" i="0" dirty="0" smtClean="0">
                          <a:solidFill>
                            <a:schemeClr val="tx1"/>
                          </a:solidFill>
                          <a:latin typeface="Calibri"/>
                        </a:rPr>
                        <a:t>(1‰)</a:t>
                      </a:r>
                      <a:endParaRPr lang="en-US" b="0" i="0" dirty="0">
                        <a:solidFill>
                          <a:schemeClr val="tx1"/>
                        </a:solidFill>
                        <a:latin typeface="Agency FB" pitchFamily="34" charset="0"/>
                      </a:endParaRPr>
                    </a:p>
                  </a:txBody>
                  <a:tcPr/>
                </a:tc>
              </a:tr>
              <a:tr h="396240">
                <a:tc>
                  <a:txBody>
                    <a:bodyPr/>
                    <a:lstStyle/>
                    <a:p>
                      <a:endParaRPr lang="en-US" dirty="0">
                        <a:solidFill>
                          <a:schemeClr val="tx1"/>
                        </a:solidFill>
                        <a:latin typeface="Agency FB" pitchFamily="34" charset="0"/>
                      </a:endParaRPr>
                    </a:p>
                  </a:txBody>
                  <a:tcPr/>
                </a:tc>
                <a:tc>
                  <a:txBody>
                    <a:bodyPr/>
                    <a:lstStyle/>
                    <a:p>
                      <a:pPr marL="225425" indent="-225425">
                        <a:buFont typeface="+mj-lt"/>
                        <a:buAutoNum type="arabicPeriod" startAt="8"/>
                      </a:pPr>
                      <a:r>
                        <a:rPr lang="id-ID" b="0" dirty="0" smtClean="0">
                          <a:solidFill>
                            <a:schemeClr val="tx1"/>
                          </a:solidFill>
                          <a:latin typeface="Agency FB" pitchFamily="34" charset="0"/>
                        </a:rPr>
                        <a:t>Penulisan bilangan tingkat</a:t>
                      </a:r>
                      <a:r>
                        <a:rPr lang="id-ID" b="0" baseline="0" dirty="0" smtClean="0">
                          <a:solidFill>
                            <a:schemeClr val="tx1"/>
                          </a:solidFill>
                          <a:latin typeface="Agency FB" pitchFamily="34" charset="0"/>
                        </a:rPr>
                        <a:t> dapat dilakukan dengan cara berikut</a:t>
                      </a:r>
                      <a:endParaRPr lang="id-ID" b="0" dirty="0" smtClean="0">
                        <a:solidFill>
                          <a:schemeClr val="tx1"/>
                        </a:solidFill>
                        <a:latin typeface="Agency FB" pitchFamily="34" charset="0"/>
                      </a:endParaRPr>
                    </a:p>
                  </a:txBody>
                  <a:tcPr/>
                </a:tc>
                <a:tc>
                  <a:txBody>
                    <a:bodyPr/>
                    <a:lstStyle/>
                    <a:p>
                      <a:r>
                        <a:rPr lang="id-ID" b="0" i="0" dirty="0" smtClean="0">
                          <a:solidFill>
                            <a:schemeClr val="tx1"/>
                          </a:solidFill>
                          <a:latin typeface="Agency FB" pitchFamily="34" charset="0"/>
                        </a:rPr>
                        <a:t>Abad XX</a:t>
                      </a:r>
                    </a:p>
                    <a:p>
                      <a:r>
                        <a:rPr lang="id-ID" b="0" i="0" dirty="0" smtClean="0">
                          <a:solidFill>
                            <a:schemeClr val="tx1"/>
                          </a:solidFill>
                          <a:latin typeface="Agency FB" pitchFamily="34" charset="0"/>
                        </a:rPr>
                        <a:t>Abad ke-</a:t>
                      </a:r>
                      <a:r>
                        <a:rPr lang="id-ID" b="1" i="1" dirty="0" smtClean="0">
                          <a:solidFill>
                            <a:schemeClr val="tx1"/>
                          </a:solidFill>
                          <a:latin typeface="Agency FB" pitchFamily="34" charset="0"/>
                        </a:rPr>
                        <a:t>20</a:t>
                      </a:r>
                    </a:p>
                    <a:p>
                      <a:r>
                        <a:rPr lang="id-ID" b="0" i="0" dirty="0" smtClean="0">
                          <a:solidFill>
                            <a:schemeClr val="tx1"/>
                          </a:solidFill>
                          <a:latin typeface="Agency FB" pitchFamily="34" charset="0"/>
                        </a:rPr>
                        <a:t>Abad</a:t>
                      </a:r>
                      <a:r>
                        <a:rPr lang="id-ID" b="0" i="1" dirty="0" smtClean="0">
                          <a:solidFill>
                            <a:schemeClr val="tx1"/>
                          </a:solidFill>
                          <a:latin typeface="Agency FB" pitchFamily="34" charset="0"/>
                        </a:rPr>
                        <a:t> </a:t>
                      </a:r>
                      <a:r>
                        <a:rPr lang="id-ID" b="1" i="1" dirty="0" smtClean="0">
                          <a:solidFill>
                            <a:schemeClr val="tx1"/>
                          </a:solidFill>
                          <a:latin typeface="Agency FB" pitchFamily="34" charset="0"/>
                        </a:rPr>
                        <a:t>kedua puluh</a:t>
                      </a:r>
                    </a:p>
                    <a:p>
                      <a:r>
                        <a:rPr lang="id-ID" b="0" i="0" dirty="0" smtClean="0">
                          <a:solidFill>
                            <a:schemeClr val="tx1"/>
                          </a:solidFill>
                          <a:latin typeface="Agency FB" pitchFamily="34" charset="0"/>
                        </a:rPr>
                        <a:t>Perang dunia II</a:t>
                      </a:r>
                    </a:p>
                    <a:p>
                      <a:r>
                        <a:rPr lang="id-ID" b="0" i="0" dirty="0" smtClean="0">
                          <a:solidFill>
                            <a:schemeClr val="tx1"/>
                          </a:solidFill>
                          <a:latin typeface="Agency FB" pitchFamily="34" charset="0"/>
                        </a:rPr>
                        <a:t>Perang dunia ke -2</a:t>
                      </a:r>
                      <a:endParaRPr lang="en-US" b="0" i="0" dirty="0">
                        <a:solidFill>
                          <a:schemeClr val="tx1"/>
                        </a:solidFill>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533400"/>
          <a:ext cx="8458200" cy="5577840"/>
        </p:xfrm>
        <a:graphic>
          <a:graphicData uri="http://schemas.openxmlformats.org/drawingml/2006/table">
            <a:tbl>
              <a:tblPr firstRow="1" bandRow="1">
                <a:tableStyleId>{5C22544A-7EE6-4342-B048-85BDC9FD1C3A}</a:tableStyleId>
              </a:tblPr>
              <a:tblGrid>
                <a:gridCol w="990600"/>
                <a:gridCol w="2514600"/>
                <a:gridCol w="4953000"/>
              </a:tblGrid>
              <a:tr h="421640">
                <a:tc>
                  <a:txBody>
                    <a:bodyPr/>
                    <a:lstStyle/>
                    <a:p>
                      <a:endParaRPr lang="en-US" sz="1800" dirty="0">
                        <a:solidFill>
                          <a:schemeClr val="tx1"/>
                        </a:solidFill>
                        <a:latin typeface="Agency FB" pitchFamily="34" charset="0"/>
                      </a:endParaRPr>
                    </a:p>
                  </a:txBody>
                  <a:tcPr/>
                </a:tc>
                <a:tc>
                  <a:txBody>
                    <a:bodyPr/>
                    <a:lstStyle/>
                    <a:p>
                      <a:pPr marL="225425" indent="-225425">
                        <a:buFont typeface="+mj-lt"/>
                        <a:buNone/>
                      </a:pPr>
                      <a:r>
                        <a:rPr lang="id-ID" sz="1800" b="0" dirty="0" smtClean="0">
                          <a:solidFill>
                            <a:schemeClr val="tx1"/>
                          </a:solidFill>
                          <a:latin typeface="Agency FB" pitchFamily="34" charset="0"/>
                        </a:rPr>
                        <a:t>9. Penulisan angka yang mendapat akhiran –an dilakukan dengan cara</a:t>
                      </a:r>
                      <a:endParaRPr lang="en-US" sz="1800" b="0" dirty="0">
                        <a:solidFill>
                          <a:schemeClr val="tx1"/>
                        </a:solidFill>
                        <a:latin typeface="Agency FB" pitchFamily="34" charset="0"/>
                      </a:endParaRPr>
                    </a:p>
                  </a:txBody>
                  <a:tcPr/>
                </a:tc>
                <a:tc>
                  <a:txBody>
                    <a:bodyPr/>
                    <a:lstStyle/>
                    <a:p>
                      <a:pPr marL="225425" indent="-225425">
                        <a:buFont typeface="+mj-lt"/>
                        <a:buAutoNum type="arabicPeriod"/>
                      </a:pPr>
                      <a:r>
                        <a:rPr lang="id-ID" sz="1800" b="0" dirty="0" smtClean="0">
                          <a:solidFill>
                            <a:schemeClr val="tx1"/>
                          </a:solidFill>
                          <a:latin typeface="Agency FB" pitchFamily="34" charset="0"/>
                        </a:rPr>
                        <a:t>Lima lembar uang 1000</a:t>
                      </a:r>
                      <a:r>
                        <a:rPr lang="id-ID" sz="1800" b="1" i="1" dirty="0" smtClean="0">
                          <a:solidFill>
                            <a:schemeClr val="tx1"/>
                          </a:solidFill>
                          <a:latin typeface="Agency FB" pitchFamily="34" charset="0"/>
                        </a:rPr>
                        <a:t>-an</a:t>
                      </a:r>
                    </a:p>
                    <a:p>
                      <a:pPr marL="225425" indent="-225425">
                        <a:buFont typeface="+mj-lt"/>
                        <a:buAutoNum type="arabicPeriod"/>
                      </a:pPr>
                      <a:r>
                        <a:rPr lang="id-ID" sz="1800" b="0" dirty="0" smtClean="0">
                          <a:solidFill>
                            <a:schemeClr val="tx1"/>
                          </a:solidFill>
                          <a:latin typeface="Agency FB" pitchFamily="34" charset="0"/>
                        </a:rPr>
                        <a:t>Tahun 1950</a:t>
                      </a:r>
                      <a:r>
                        <a:rPr lang="id-ID" sz="1800" b="1" i="1" dirty="0" smtClean="0">
                          <a:solidFill>
                            <a:schemeClr val="tx1"/>
                          </a:solidFill>
                          <a:latin typeface="Agency FB" pitchFamily="34" charset="0"/>
                        </a:rPr>
                        <a:t>-an</a:t>
                      </a:r>
                    </a:p>
                    <a:p>
                      <a:pPr marL="225425" indent="-225425">
                        <a:buFont typeface="+mj-lt"/>
                        <a:buAutoNum type="arabicPeriod"/>
                      </a:pPr>
                      <a:r>
                        <a:rPr lang="id-ID" sz="1800" b="0" dirty="0" smtClean="0">
                          <a:solidFill>
                            <a:schemeClr val="tx1"/>
                          </a:solidFill>
                          <a:latin typeface="Agency FB" pitchFamily="34" charset="0"/>
                        </a:rPr>
                        <a:t>Uang 5000</a:t>
                      </a:r>
                      <a:r>
                        <a:rPr lang="id-ID" sz="1800" b="1" i="1" dirty="0" smtClean="0">
                          <a:solidFill>
                            <a:schemeClr val="tx1"/>
                          </a:solidFill>
                          <a:latin typeface="Agency FB" pitchFamily="34" charset="0"/>
                        </a:rPr>
                        <a:t>-an</a:t>
                      </a:r>
                      <a:endParaRPr lang="en-US" sz="1800" b="1" i="1" dirty="0">
                        <a:solidFill>
                          <a:schemeClr val="tx1"/>
                        </a:solidFill>
                        <a:latin typeface="Agency FB" pitchFamily="34" charset="0"/>
                      </a:endParaRPr>
                    </a:p>
                  </a:txBody>
                  <a:tcPr/>
                </a:tc>
              </a:tr>
              <a:tr h="421640">
                <a:tc>
                  <a:txBody>
                    <a:bodyPr/>
                    <a:lstStyle/>
                    <a:p>
                      <a:endParaRPr lang="en-US" sz="1800">
                        <a:solidFill>
                          <a:schemeClr val="tx1"/>
                        </a:solidFill>
                        <a:latin typeface="Agency FB" pitchFamily="34" charset="0"/>
                      </a:endParaRPr>
                    </a:p>
                  </a:txBody>
                  <a:tcPr/>
                </a:tc>
                <a:tc>
                  <a:txBody>
                    <a:bodyPr/>
                    <a:lstStyle/>
                    <a:p>
                      <a:pPr marL="225425" indent="-225425">
                        <a:buFont typeface="+mj-lt"/>
                        <a:buAutoNum type="arabicPeriod" startAt="10"/>
                      </a:pPr>
                      <a:r>
                        <a:rPr lang="id-ID" sz="1800" dirty="0" smtClean="0">
                          <a:solidFill>
                            <a:schemeClr val="tx1"/>
                          </a:solidFill>
                          <a:latin typeface="Agency FB" pitchFamily="34" charset="0"/>
                        </a:rPr>
                        <a:t>Penulisan angka</a:t>
                      </a:r>
                      <a:r>
                        <a:rPr lang="id-ID" sz="1800" baseline="0" dirty="0" smtClean="0">
                          <a:solidFill>
                            <a:schemeClr val="tx1"/>
                          </a:solidFill>
                          <a:latin typeface="Agency FB" pitchFamily="34" charset="0"/>
                        </a:rPr>
                        <a:t> dengan huruf sekaligus dilakukan dalam peraturan perundang-undangan, akta, dan kuitansi.</a:t>
                      </a:r>
                      <a:endParaRPr lang="en-US" sz="1800" dirty="0">
                        <a:solidFill>
                          <a:schemeClr val="tx1"/>
                        </a:solidFill>
                        <a:latin typeface="Agency FB" pitchFamily="34" charset="0"/>
                      </a:endParaRPr>
                    </a:p>
                  </a:txBody>
                  <a:tcPr/>
                </a:tc>
                <a:tc>
                  <a:txBody>
                    <a:bodyPr/>
                    <a:lstStyle/>
                    <a:p>
                      <a:pPr marL="225425" indent="-225425">
                        <a:buFont typeface="Wingdings" pitchFamily="2" charset="2"/>
                        <a:buChar char="Ø"/>
                      </a:pPr>
                      <a:r>
                        <a:rPr lang="id-ID" sz="1800" dirty="0" smtClean="0">
                          <a:solidFill>
                            <a:schemeClr val="tx1"/>
                          </a:solidFill>
                          <a:latin typeface="Agency FB" pitchFamily="34" charset="0"/>
                        </a:rPr>
                        <a:t>Setiap orang yang menyebarkan atau mengerdarkan rupiah tiruan,</a:t>
                      </a:r>
                      <a:r>
                        <a:rPr lang="id-ID" sz="1800" baseline="0" dirty="0" smtClean="0">
                          <a:solidFill>
                            <a:schemeClr val="tx1"/>
                          </a:solidFill>
                          <a:latin typeface="Agency FB" pitchFamily="34" charset="0"/>
                        </a:rPr>
                        <a:t> sebagaimana dimaksud dalam pasal 23 ayat (2), dipidana dengan pidana paling lama </a:t>
                      </a:r>
                      <a:r>
                        <a:rPr lang="id-ID" sz="1800" b="1" i="1" baseline="0" dirty="0" smtClean="0">
                          <a:solidFill>
                            <a:schemeClr val="tx1"/>
                          </a:solidFill>
                          <a:latin typeface="Agency FB" pitchFamily="34" charset="0"/>
                        </a:rPr>
                        <a:t>1 (satu)  </a:t>
                      </a:r>
                      <a:r>
                        <a:rPr lang="id-ID" sz="1800" baseline="0" dirty="0" smtClean="0">
                          <a:solidFill>
                            <a:schemeClr val="tx1"/>
                          </a:solidFill>
                          <a:latin typeface="Agency FB" pitchFamily="34" charset="0"/>
                        </a:rPr>
                        <a:t>tahun dan pidana denda paling banyak </a:t>
                      </a:r>
                      <a:r>
                        <a:rPr lang="id-ID" sz="1800" b="1" i="1" baseline="0" dirty="0" smtClean="0">
                          <a:solidFill>
                            <a:schemeClr val="tx1"/>
                          </a:solidFill>
                          <a:latin typeface="Agency FB" pitchFamily="34" charset="0"/>
                        </a:rPr>
                        <a:t>Rp200.000.000,00 (dua ratus juta ribu rupiah)</a:t>
                      </a:r>
                    </a:p>
                    <a:p>
                      <a:pPr marL="225425" indent="-225425">
                        <a:buFont typeface="Wingdings" pitchFamily="2" charset="2"/>
                        <a:buChar char="Ø"/>
                      </a:pPr>
                      <a:r>
                        <a:rPr lang="id-ID" sz="1800" b="0" i="0" baseline="0" dirty="0" smtClean="0">
                          <a:solidFill>
                            <a:schemeClr val="tx1"/>
                          </a:solidFill>
                          <a:latin typeface="Agency FB" pitchFamily="34" charset="0"/>
                        </a:rPr>
                        <a:t>Telah diterima uang sebanyak </a:t>
                      </a:r>
                      <a:r>
                        <a:rPr lang="id-ID" sz="1800" b="1" i="1" baseline="0" dirty="0" smtClean="0">
                          <a:solidFill>
                            <a:schemeClr val="tx1"/>
                          </a:solidFill>
                          <a:latin typeface="Agency FB" pitchFamily="34" charset="0"/>
                        </a:rPr>
                        <a:t>Rp2.950.000,00 (dua juta sembilan ratus lima puluh ribu rupiah)  </a:t>
                      </a:r>
                      <a:r>
                        <a:rPr lang="id-ID" sz="1800" baseline="0" dirty="0" smtClean="0">
                          <a:solidFill>
                            <a:schemeClr val="tx1"/>
                          </a:solidFill>
                          <a:latin typeface="Agency FB" pitchFamily="34" charset="0"/>
                        </a:rPr>
                        <a:t>untuk pembayaran satu unit televisi</a:t>
                      </a:r>
                      <a:endParaRPr lang="en-US" sz="1800" b="0" i="0" dirty="0">
                        <a:solidFill>
                          <a:schemeClr val="tx1"/>
                        </a:solidFill>
                        <a:latin typeface="Agency FB" pitchFamily="34" charset="0"/>
                      </a:endParaRPr>
                    </a:p>
                  </a:txBody>
                  <a:tcPr/>
                </a:tc>
              </a:tr>
              <a:tr h="421640">
                <a:tc>
                  <a:txBody>
                    <a:bodyPr/>
                    <a:lstStyle/>
                    <a:p>
                      <a:endParaRPr lang="en-US" sz="1800" dirty="0">
                        <a:solidFill>
                          <a:schemeClr val="tx1"/>
                        </a:solidFill>
                        <a:latin typeface="Agency FB" pitchFamily="34" charset="0"/>
                      </a:endParaRPr>
                    </a:p>
                  </a:txBody>
                  <a:tcPr/>
                </a:tc>
                <a:tc>
                  <a:txBody>
                    <a:bodyPr/>
                    <a:lstStyle/>
                    <a:p>
                      <a:pPr marL="225425" indent="-225425">
                        <a:buFont typeface="+mj-lt"/>
                        <a:buAutoNum type="arabicPeriod" startAt="11"/>
                      </a:pPr>
                      <a:r>
                        <a:rPr lang="id-ID" sz="1800" dirty="0" smtClean="0">
                          <a:solidFill>
                            <a:schemeClr val="tx1"/>
                          </a:solidFill>
                          <a:latin typeface="Agency FB" pitchFamily="34" charset="0"/>
                        </a:rPr>
                        <a:t>Penulisan</a:t>
                      </a:r>
                      <a:r>
                        <a:rPr lang="id-ID" sz="1800" baseline="0" dirty="0" smtClean="0">
                          <a:solidFill>
                            <a:schemeClr val="tx1"/>
                          </a:solidFill>
                          <a:latin typeface="Agency FB" pitchFamily="34" charset="0"/>
                        </a:rPr>
                        <a:t> bilangan yang dilambangkan dengan angka dan diikuti huruf dilakukan seperti berikut.</a:t>
                      </a:r>
                      <a:endParaRPr lang="en-US" sz="1800" dirty="0">
                        <a:solidFill>
                          <a:schemeClr val="tx1"/>
                        </a:solidFill>
                        <a:latin typeface="Agency FB" pitchFamily="34" charset="0"/>
                      </a:endParaRPr>
                    </a:p>
                  </a:txBody>
                  <a:tcPr/>
                </a:tc>
                <a:tc>
                  <a:txBody>
                    <a:bodyPr/>
                    <a:lstStyle/>
                    <a:p>
                      <a:pPr marL="225425" indent="-225425">
                        <a:buFont typeface="Wingdings" pitchFamily="2" charset="2"/>
                        <a:buChar char="Ø"/>
                      </a:pPr>
                      <a:r>
                        <a:rPr lang="id-ID" sz="1800" b="0" i="0" dirty="0" smtClean="0">
                          <a:solidFill>
                            <a:schemeClr val="tx1"/>
                          </a:solidFill>
                          <a:latin typeface="Agency FB" pitchFamily="34" charset="0"/>
                        </a:rPr>
                        <a:t>Saya lampirkan tanda terima uang sebesar </a:t>
                      </a:r>
                      <a:r>
                        <a:rPr lang="id-ID" sz="1800" b="1" i="1" dirty="0" smtClean="0">
                          <a:solidFill>
                            <a:schemeClr val="tx1"/>
                          </a:solidFill>
                          <a:latin typeface="Agency FB" pitchFamily="34" charset="0"/>
                        </a:rPr>
                        <a:t>Rp900.500,50 </a:t>
                      </a:r>
                      <a:r>
                        <a:rPr lang="id-ID" sz="1800" b="1" i="1" baseline="0" dirty="0" smtClean="0">
                          <a:solidFill>
                            <a:schemeClr val="tx1"/>
                          </a:solidFill>
                          <a:latin typeface="Agency FB" pitchFamily="34" charset="0"/>
                        </a:rPr>
                        <a:t>(sembilan ratus ribu lima ratus rupiah lima puluh sen)</a:t>
                      </a:r>
                    </a:p>
                    <a:p>
                      <a:pPr marL="225425" indent="-225425">
                        <a:buFont typeface="Wingdings" pitchFamily="2" charset="2"/>
                        <a:buChar char="Ø"/>
                      </a:pPr>
                      <a:r>
                        <a:rPr lang="id-ID" sz="1800" b="0" i="0" dirty="0" smtClean="0">
                          <a:solidFill>
                            <a:schemeClr val="tx1"/>
                          </a:solidFill>
                          <a:latin typeface="Agency FB" pitchFamily="34" charset="0"/>
                        </a:rPr>
                        <a:t>Bukti pembayaran barang seharga </a:t>
                      </a:r>
                      <a:r>
                        <a:rPr lang="id-ID" sz="1800" b="1" i="1" dirty="0" smtClean="0">
                          <a:solidFill>
                            <a:schemeClr val="tx1"/>
                          </a:solidFill>
                          <a:latin typeface="Agency FB" pitchFamily="34" charset="0"/>
                        </a:rPr>
                        <a:t>Rp5000.000.,00 </a:t>
                      </a:r>
                      <a:r>
                        <a:rPr lang="id-ID" sz="1800" b="1" i="1" baseline="0" dirty="0" smtClean="0">
                          <a:solidFill>
                            <a:schemeClr val="tx1"/>
                          </a:solidFill>
                          <a:latin typeface="Agency FB" pitchFamily="34" charset="0"/>
                        </a:rPr>
                        <a:t>(lima juta rupiah)</a:t>
                      </a:r>
                      <a:r>
                        <a:rPr lang="id-ID" sz="1800" baseline="0" dirty="0" smtClean="0">
                          <a:solidFill>
                            <a:schemeClr val="tx1"/>
                          </a:solidFill>
                          <a:latin typeface="Agency FB" pitchFamily="34" charset="0"/>
                        </a:rPr>
                        <a:t>ke atas harus dilampirkan pada laporan.</a:t>
                      </a:r>
                      <a:endParaRPr lang="en-US" sz="1800" b="0" i="0" dirty="0">
                        <a:solidFill>
                          <a:schemeClr val="tx1"/>
                        </a:solidFill>
                        <a:latin typeface="Agency FB" pitchFamily="34" charset="0"/>
                      </a:endParaRPr>
                    </a:p>
                  </a:txBody>
                  <a:tcPr/>
                </a:tc>
              </a:tr>
              <a:tr h="421640">
                <a:tc>
                  <a:txBody>
                    <a:bodyPr/>
                    <a:lstStyle/>
                    <a:p>
                      <a:endParaRPr lang="en-US" sz="1800" dirty="0">
                        <a:solidFill>
                          <a:schemeClr val="tx1"/>
                        </a:solidFill>
                        <a:latin typeface="Agency FB" pitchFamily="34" charset="0"/>
                      </a:endParaRPr>
                    </a:p>
                  </a:txBody>
                  <a:tcPr/>
                </a:tc>
                <a:tc>
                  <a:txBody>
                    <a:bodyPr/>
                    <a:lstStyle/>
                    <a:p>
                      <a:pPr marL="342900" indent="-342900">
                        <a:buFont typeface="+mj-lt"/>
                        <a:buAutoNum type="arabicPeriod" startAt="12"/>
                      </a:pPr>
                      <a:r>
                        <a:rPr lang="id-ID" sz="1800" dirty="0" smtClean="0">
                          <a:solidFill>
                            <a:schemeClr val="tx1"/>
                          </a:solidFill>
                          <a:latin typeface="Agency FB" pitchFamily="34" charset="0"/>
                        </a:rPr>
                        <a:t>Bilanga yang dipakai sebagai unsur nama geografi ditulis dengan huruf</a:t>
                      </a:r>
                      <a:endParaRPr lang="en-US" sz="1800" dirty="0">
                        <a:solidFill>
                          <a:schemeClr val="tx1"/>
                        </a:solidFill>
                        <a:latin typeface="Agency FB" pitchFamily="34" charset="0"/>
                      </a:endParaRPr>
                    </a:p>
                  </a:txBody>
                  <a:tcPr/>
                </a:tc>
                <a:tc>
                  <a:txBody>
                    <a:bodyPr/>
                    <a:lstStyle/>
                    <a:p>
                      <a:pPr marL="225425" indent="-225425">
                        <a:buFont typeface="Wingdings" pitchFamily="2" charset="2"/>
                        <a:buNone/>
                      </a:pPr>
                      <a:r>
                        <a:rPr lang="id-ID" sz="1800" b="0" i="0" dirty="0" smtClean="0">
                          <a:solidFill>
                            <a:schemeClr val="tx1"/>
                          </a:solidFill>
                          <a:latin typeface="Agency FB" pitchFamily="34" charset="0"/>
                        </a:rPr>
                        <a:t>Kelapa</a:t>
                      </a:r>
                      <a:r>
                        <a:rPr lang="id-ID" sz="1800" b="0" i="0" baseline="0" dirty="0" smtClean="0">
                          <a:solidFill>
                            <a:schemeClr val="tx1"/>
                          </a:solidFill>
                          <a:latin typeface="Agency FB" pitchFamily="34" charset="0"/>
                        </a:rPr>
                        <a:t> </a:t>
                      </a:r>
                      <a:r>
                        <a:rPr lang="id-ID" sz="1800" b="1" i="1" baseline="0" dirty="0" smtClean="0">
                          <a:solidFill>
                            <a:schemeClr val="tx1"/>
                          </a:solidFill>
                          <a:latin typeface="Agency FB" pitchFamily="34" charset="0"/>
                        </a:rPr>
                        <a:t>Dua</a:t>
                      </a:r>
                    </a:p>
                    <a:p>
                      <a:pPr marL="225425" indent="-225425">
                        <a:buFont typeface="Wingdings" pitchFamily="2" charset="2"/>
                        <a:buNone/>
                      </a:pPr>
                      <a:r>
                        <a:rPr lang="id-ID" sz="1800" b="0" i="0" baseline="0" dirty="0" smtClean="0">
                          <a:solidFill>
                            <a:schemeClr val="tx1"/>
                          </a:solidFill>
                          <a:latin typeface="Agency FB" pitchFamily="34" charset="0"/>
                        </a:rPr>
                        <a:t>Raja </a:t>
                      </a:r>
                      <a:r>
                        <a:rPr lang="id-ID" sz="1800" b="1" i="1" baseline="0" dirty="0" smtClean="0">
                          <a:solidFill>
                            <a:schemeClr val="tx1"/>
                          </a:solidFill>
                          <a:latin typeface="Agency FB" pitchFamily="34" charset="0"/>
                        </a:rPr>
                        <a:t>Ampa</a:t>
                      </a:r>
                      <a:r>
                        <a:rPr lang="id-ID" sz="1800" b="0" i="0" baseline="0" dirty="0" smtClean="0">
                          <a:solidFill>
                            <a:schemeClr val="tx1"/>
                          </a:solidFill>
                          <a:latin typeface="Agency FB" pitchFamily="34" charset="0"/>
                        </a:rPr>
                        <a:t>t</a:t>
                      </a:r>
                    </a:p>
                    <a:p>
                      <a:pPr marL="225425" indent="-225425">
                        <a:buFont typeface="Wingdings" pitchFamily="2" charset="2"/>
                        <a:buNone/>
                      </a:pPr>
                      <a:r>
                        <a:rPr lang="id-ID" sz="1800" b="0" i="0" baseline="0" dirty="0" smtClean="0">
                          <a:solidFill>
                            <a:schemeClr val="tx1"/>
                          </a:solidFill>
                          <a:latin typeface="Agency FB" pitchFamily="34" charset="0"/>
                        </a:rPr>
                        <a:t>Simpang </a:t>
                      </a:r>
                      <a:r>
                        <a:rPr lang="id-ID" sz="1800" b="1" i="1" baseline="0" dirty="0" smtClean="0">
                          <a:solidFill>
                            <a:schemeClr val="tx1"/>
                          </a:solidFill>
                          <a:latin typeface="Agency FB" pitchFamily="34" charset="0"/>
                        </a:rPr>
                        <a:t>Lima</a:t>
                      </a:r>
                    </a:p>
                    <a:p>
                      <a:pPr marL="225425" indent="-225425">
                        <a:buFont typeface="Wingdings" pitchFamily="2" charset="2"/>
                        <a:buNone/>
                      </a:pPr>
                      <a:r>
                        <a:rPr lang="id-ID" sz="1800" b="1" i="1" baseline="0" dirty="0" smtClean="0">
                          <a:solidFill>
                            <a:schemeClr val="tx1"/>
                          </a:solidFill>
                          <a:latin typeface="Agency FB" pitchFamily="34" charset="0"/>
                        </a:rPr>
                        <a:t>Tiga</a:t>
                      </a:r>
                      <a:r>
                        <a:rPr lang="id-ID" sz="1800" b="0" i="0" baseline="0" dirty="0" smtClean="0">
                          <a:solidFill>
                            <a:schemeClr val="tx1"/>
                          </a:solidFill>
                          <a:latin typeface="Agency FB" pitchFamily="34" charset="0"/>
                        </a:rPr>
                        <a:t>raksa</a:t>
                      </a:r>
                      <a:endParaRPr lang="en-US" sz="1800" b="0" i="0" dirty="0">
                        <a:solidFill>
                          <a:schemeClr val="tx1"/>
                        </a:solidFill>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a:solidFill>
            <a:schemeClr val="accent6">
              <a:lumMod val="40000"/>
              <a:lumOff val="60000"/>
            </a:schemeClr>
          </a:solidFill>
        </p:spPr>
        <p:txBody>
          <a:bodyPr>
            <a:noAutofit/>
          </a:bodyPr>
          <a:lstStyle/>
          <a:p>
            <a:r>
              <a:rPr lang="id-ID" sz="3200" b="1" dirty="0" smtClean="0">
                <a:latin typeface="Agency FB" pitchFamily="34" charset="0"/>
              </a:rPr>
              <a:t>PENULISAN UNSUR SERAPAN</a:t>
            </a:r>
            <a:endParaRPr lang="en-US" sz="3200" b="1" dirty="0">
              <a:latin typeface="Agency FB" pitchFamily="34" charset="0"/>
            </a:endParaRPr>
          </a:p>
        </p:txBody>
      </p:sp>
      <p:graphicFrame>
        <p:nvGraphicFramePr>
          <p:cNvPr id="3" name="Table 2"/>
          <p:cNvGraphicFramePr>
            <a:graphicFrameLocks noGrp="1"/>
          </p:cNvGraphicFramePr>
          <p:nvPr/>
        </p:nvGraphicFramePr>
        <p:xfrm>
          <a:off x="457200" y="762000"/>
          <a:ext cx="8229600" cy="2407920"/>
        </p:xfrm>
        <a:graphic>
          <a:graphicData uri="http://schemas.openxmlformats.org/drawingml/2006/table">
            <a:tbl>
              <a:tblPr firstRow="1" bandRow="1">
                <a:tableStyleId>{5C22544A-7EE6-4342-B048-85BDC9FD1C3A}</a:tableStyleId>
              </a:tblPr>
              <a:tblGrid>
                <a:gridCol w="3352800"/>
                <a:gridCol w="4876800"/>
              </a:tblGrid>
              <a:tr h="330740">
                <a:tc>
                  <a:txBody>
                    <a:bodyPr/>
                    <a:lstStyle/>
                    <a:p>
                      <a:r>
                        <a:rPr lang="id-ID" sz="1800" kern="100" dirty="0" smtClean="0">
                          <a:latin typeface="Agency FB" pitchFamily="34" charset="0"/>
                          <a:cs typeface="Arabic Typesetting" pitchFamily="66" charset="-78"/>
                        </a:rPr>
                        <a:t>Keterangan </a:t>
                      </a:r>
                      <a:endParaRPr lang="en-US" sz="1800" kern="100" dirty="0">
                        <a:latin typeface="Agency FB" pitchFamily="34" charset="0"/>
                        <a:cs typeface="Arabic Typesetting" pitchFamily="66" charset="-78"/>
                      </a:endParaRPr>
                    </a:p>
                  </a:txBody>
                  <a:tcPr/>
                </a:tc>
                <a:tc>
                  <a:txBody>
                    <a:bodyPr/>
                    <a:lstStyle/>
                    <a:p>
                      <a:r>
                        <a:rPr lang="id-ID" kern="100" dirty="0" smtClean="0">
                          <a:latin typeface="Agency FB" pitchFamily="34" charset="0"/>
                          <a:cs typeface="Arabic Typesetting" pitchFamily="66" charset="-78"/>
                        </a:rPr>
                        <a:t>Penyerapan</a:t>
                      </a:r>
                      <a:r>
                        <a:rPr lang="id-ID" kern="100" baseline="0" dirty="0" smtClean="0">
                          <a:latin typeface="Agency FB" pitchFamily="34" charset="0"/>
                          <a:cs typeface="Arabic Typesetting" pitchFamily="66" charset="-78"/>
                        </a:rPr>
                        <a:t> bahasa </a:t>
                      </a:r>
                      <a:r>
                        <a:rPr lang="en-US" kern="100" baseline="0" dirty="0" err="1" smtClean="0">
                          <a:latin typeface="Agency FB" pitchFamily="34" charset="0"/>
                          <a:cs typeface="Arabic Typesetting" pitchFamily="66" charset="-78"/>
                        </a:rPr>
                        <a:t>arab</a:t>
                      </a:r>
                      <a:r>
                        <a:rPr lang="id-ID" kern="100" baseline="0" dirty="0" smtClean="0">
                          <a:latin typeface="Agency FB" pitchFamily="34" charset="0"/>
                          <a:cs typeface="Arabic Typesetting" pitchFamily="66" charset="-78"/>
                        </a:rPr>
                        <a:t> ke bahasa Indonesia</a:t>
                      </a:r>
                      <a:endParaRPr lang="en-US" kern="100" dirty="0">
                        <a:latin typeface="Agency FB" pitchFamily="34" charset="0"/>
                        <a:cs typeface="Arabic Typesetting" pitchFamily="66" charset="-78"/>
                      </a:endParaRPr>
                    </a:p>
                  </a:txBody>
                  <a:tcPr/>
                </a:tc>
              </a:tr>
              <a:tr h="964660">
                <a:tc>
                  <a:txBody>
                    <a:bodyPr/>
                    <a:lstStyle/>
                    <a:p>
                      <a:pPr algn="l"/>
                      <a:r>
                        <a:rPr lang="id-ID" kern="100" smtClean="0">
                          <a:latin typeface="Agency FB" pitchFamily="34" charset="0"/>
                          <a:cs typeface="Arabic Typesetting" pitchFamily="66" charset="-78"/>
                        </a:rPr>
                        <a:t>a</a:t>
                      </a:r>
                      <a:r>
                        <a:rPr lang="id-ID" kern="100" baseline="0" smtClean="0">
                          <a:latin typeface="Agency FB" pitchFamily="34" charset="0"/>
                          <a:cs typeface="Arabic Typesetting" pitchFamily="66" charset="-78"/>
                        </a:rPr>
                        <a:t> </a:t>
                      </a:r>
                      <a:r>
                        <a:rPr lang="id-ID" kern="100" baseline="0" smtClean="0">
                          <a:latin typeface="Calibri"/>
                          <a:cs typeface="Arabic Typesetting" pitchFamily="66" charset="-78"/>
                        </a:rPr>
                        <a:t>(</a:t>
                      </a:r>
                      <a:r>
                        <a:rPr lang="id-ID" kern="100" baseline="0" smtClean="0">
                          <a:latin typeface="Agency FB" pitchFamily="34" charset="0"/>
                          <a:cs typeface="Arabic Typesetting" pitchFamily="66" charset="-78"/>
                        </a:rPr>
                        <a:t>arab</a:t>
                      </a:r>
                      <a:r>
                        <a:rPr lang="id-ID" kern="100" baseline="0" dirty="0" smtClean="0">
                          <a:latin typeface="Agency FB" pitchFamily="34" charset="0"/>
                          <a:cs typeface="Arabic Typesetting" pitchFamily="66" charset="-78"/>
                        </a:rPr>
                        <a:t>, bunyi pendek atau bunyi panjang  menjadi a bukan </a:t>
                      </a:r>
                      <a:endParaRPr lang="en-US" sz="1800" b="1" kern="100" baseline="0" dirty="0">
                        <a:latin typeface="Agency FB" pitchFamily="34" charset="0"/>
                        <a:cs typeface="Arabic Typesetting" pitchFamily="66" charset="-7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r-AE" sz="3200" b="1" kern="100" baseline="0" dirty="0" smtClean="0">
                          <a:latin typeface="Agency FB" pitchFamily="34" charset="0"/>
                          <a:cs typeface="Arabic Typesetting" pitchFamily="66" charset="-78"/>
                        </a:rPr>
                        <a:t>مذهب</a:t>
                      </a:r>
                      <a:r>
                        <a:rPr lang="id-ID" sz="1800" b="1" kern="100" baseline="0" dirty="0" smtClean="0">
                          <a:latin typeface="Agency FB" pitchFamily="34" charset="0"/>
                          <a:cs typeface="Arabic Typesetting" pitchFamily="66" charset="-78"/>
                        </a:rPr>
                        <a:t> = </a:t>
                      </a:r>
                      <a:r>
                        <a:rPr lang="id-ID" sz="1800" b="1" i="1" kern="100" baseline="0" dirty="0" smtClean="0">
                          <a:latin typeface="Agency FB" pitchFamily="34" charset="0"/>
                          <a:cs typeface="Arabic Typesetting" pitchFamily="66" charset="-78"/>
                        </a:rPr>
                        <a:t>madzhab </a:t>
                      </a:r>
                      <a:r>
                        <a:rPr lang="id-ID" sz="1800" b="0" kern="100" baseline="0" dirty="0" smtClean="0">
                          <a:latin typeface="Agency FB" pitchFamily="34" charset="0"/>
                          <a:cs typeface="Arabic Typesetting" pitchFamily="66" charset="-78"/>
                        </a:rPr>
                        <a:t> Menjadi  </a:t>
                      </a:r>
                      <a:r>
                        <a:rPr lang="id-ID" sz="1800" b="1" i="1" kern="100" baseline="0" dirty="0" smtClean="0">
                          <a:latin typeface="Agency FB" pitchFamily="34" charset="0"/>
                          <a:cs typeface="Arabic Typesetting" pitchFamily="66" charset="-78"/>
                        </a:rPr>
                        <a:t>mazhab</a:t>
                      </a:r>
                      <a:endParaRPr lang="en-US" sz="1800" b="1" i="1" kern="100" baseline="0" dirty="0" smtClean="0">
                        <a:latin typeface="Agency FB" pitchFamily="34" charset="0"/>
                        <a:cs typeface="Arabic Typesetting" pitchFamily="66" charset="-78"/>
                      </a:endParaRPr>
                    </a:p>
                    <a:p>
                      <a:r>
                        <a:rPr lang="ar-SA" sz="3200" b="1" kern="100" dirty="0" smtClean="0">
                          <a:latin typeface="Agency FB" pitchFamily="34" charset="0"/>
                          <a:cs typeface="Arabic Typesetting" pitchFamily="66" charset="-78"/>
                        </a:rPr>
                        <a:t>قدر</a:t>
                      </a:r>
                      <a:r>
                        <a:rPr lang="en-US" sz="3200" b="1" kern="100" dirty="0" smtClean="0">
                          <a:latin typeface="Agency FB" pitchFamily="34" charset="0"/>
                          <a:cs typeface="Arabic Typesetting" pitchFamily="66" charset="-78"/>
                        </a:rPr>
                        <a:t>    </a:t>
                      </a:r>
                      <a:r>
                        <a:rPr lang="en-US" sz="1800" b="1" kern="100" dirty="0" smtClean="0">
                          <a:latin typeface="Agency FB" pitchFamily="34" charset="0"/>
                          <a:cs typeface="Arabic Typesetting" pitchFamily="66" charset="-78"/>
                        </a:rPr>
                        <a:t>= </a:t>
                      </a:r>
                      <a:r>
                        <a:rPr lang="en-US" sz="1800" b="1" i="1" kern="100" dirty="0" err="1" smtClean="0">
                          <a:latin typeface="Agency FB" pitchFamily="34" charset="0"/>
                          <a:cs typeface="Arabic Typesetting" pitchFamily="66" charset="-78"/>
                        </a:rPr>
                        <a:t>qodr</a:t>
                      </a:r>
                      <a:r>
                        <a:rPr lang="en-US" sz="1800" b="1" kern="100" dirty="0" smtClean="0">
                          <a:latin typeface="Agency FB" pitchFamily="34" charset="0"/>
                          <a:cs typeface="Arabic Typesetting" pitchFamily="66" charset="-78"/>
                        </a:rPr>
                        <a:t>  </a:t>
                      </a:r>
                      <a:r>
                        <a:rPr lang="en-US" sz="1800" b="0" kern="100" dirty="0" err="1" smtClean="0">
                          <a:latin typeface="Agency FB" pitchFamily="34" charset="0"/>
                          <a:cs typeface="Arabic Typesetting" pitchFamily="66" charset="-78"/>
                        </a:rPr>
                        <a:t>menjadi</a:t>
                      </a:r>
                      <a:r>
                        <a:rPr lang="en-US" sz="1800" b="0" kern="100" dirty="0" smtClean="0">
                          <a:latin typeface="Agency FB" pitchFamily="34" charset="0"/>
                          <a:cs typeface="Arabic Typesetting" pitchFamily="66" charset="-78"/>
                        </a:rPr>
                        <a:t> </a:t>
                      </a:r>
                      <a:r>
                        <a:rPr lang="en-US" sz="1800" b="1" i="1" kern="100" dirty="0" err="1" smtClean="0">
                          <a:latin typeface="Agency FB" pitchFamily="34" charset="0"/>
                          <a:cs typeface="Arabic Typesetting" pitchFamily="66" charset="-78"/>
                        </a:rPr>
                        <a:t>kadar</a:t>
                      </a:r>
                      <a:endParaRPr lang="en-US" sz="1800" b="1" i="1" kern="100" dirty="0" smtClean="0">
                        <a:latin typeface="Agency FB" pitchFamily="34" charset="0"/>
                        <a:cs typeface="Arabic Typesetting" pitchFamily="66" charset="-78"/>
                      </a:endParaRPr>
                    </a:p>
                    <a:p>
                      <a:r>
                        <a:rPr lang="ar-SA" sz="3200" b="1" kern="100" dirty="0" smtClean="0">
                          <a:latin typeface="Agency FB" pitchFamily="34" charset="0"/>
                          <a:cs typeface="Arabic Typesetting" pitchFamily="66" charset="-78"/>
                        </a:rPr>
                        <a:t>صحابه</a:t>
                      </a:r>
                      <a:r>
                        <a:rPr lang="en-US" sz="1800" b="1" kern="100" dirty="0" smtClean="0">
                          <a:latin typeface="Agency FB" pitchFamily="34" charset="0"/>
                          <a:cs typeface="Arabic Typesetting" pitchFamily="66" charset="-78"/>
                        </a:rPr>
                        <a:t>   = </a:t>
                      </a:r>
                      <a:r>
                        <a:rPr lang="en-US" sz="1800" b="1" kern="100" dirty="0" err="1" smtClean="0">
                          <a:latin typeface="Agency FB" pitchFamily="34" charset="0"/>
                          <a:cs typeface="Arabic Typesetting" pitchFamily="66" charset="-78"/>
                        </a:rPr>
                        <a:t>shohaabah</a:t>
                      </a:r>
                      <a:r>
                        <a:rPr lang="en-US" sz="1800" b="1" kern="100" baseline="0" dirty="0" smtClean="0">
                          <a:latin typeface="Agency FB" pitchFamily="34" charset="0"/>
                          <a:cs typeface="Arabic Typesetting" pitchFamily="66" charset="-78"/>
                        </a:rPr>
                        <a:t> </a:t>
                      </a:r>
                      <a:r>
                        <a:rPr lang="en-US" sz="1800" b="0" kern="100" baseline="0" dirty="0" err="1" smtClean="0">
                          <a:latin typeface="Agency FB" pitchFamily="34" charset="0"/>
                          <a:cs typeface="Arabic Typesetting" pitchFamily="66" charset="-78"/>
                        </a:rPr>
                        <a:t>menjadi</a:t>
                      </a:r>
                      <a:r>
                        <a:rPr lang="en-US" sz="1800" b="0" kern="100" baseline="0" dirty="0" smtClean="0">
                          <a:latin typeface="Agency FB" pitchFamily="34" charset="0"/>
                          <a:cs typeface="Arabic Typesetting" pitchFamily="66" charset="-78"/>
                        </a:rPr>
                        <a:t> </a:t>
                      </a:r>
                      <a:r>
                        <a:rPr lang="en-US" sz="1800" b="1" kern="100" baseline="0" dirty="0" err="1" smtClean="0">
                          <a:latin typeface="Agency FB" pitchFamily="34" charset="0"/>
                          <a:cs typeface="Arabic Typesetting" pitchFamily="66" charset="-78"/>
                        </a:rPr>
                        <a:t>sahabat</a:t>
                      </a:r>
                      <a:endParaRPr lang="en-US" sz="1800" b="1" kern="100" baseline="0" dirty="0" smtClean="0">
                        <a:latin typeface="Agency FB" pitchFamily="34" charset="0"/>
                        <a:cs typeface="Arabic Typesetting" pitchFamily="66" charset="-78"/>
                      </a:endParaRPr>
                    </a:p>
                    <a:p>
                      <a:r>
                        <a:rPr lang="ar-SA" sz="3200" b="1" kern="100" dirty="0" smtClean="0">
                          <a:latin typeface="Agency FB" pitchFamily="34" charset="0"/>
                          <a:cs typeface="Arabic Typesetting" pitchFamily="66" charset="-78"/>
                        </a:rPr>
                        <a:t>حقيقه</a:t>
                      </a:r>
                      <a:r>
                        <a:rPr lang="en-US" sz="1800" b="1" kern="100" dirty="0" smtClean="0">
                          <a:latin typeface="Agency FB" pitchFamily="34" charset="0"/>
                          <a:cs typeface="Arabic Typesetting" pitchFamily="66" charset="-78"/>
                        </a:rPr>
                        <a:t>   = </a:t>
                      </a:r>
                      <a:r>
                        <a:rPr lang="en-US" sz="1800" b="1" kern="100" dirty="0" err="1" smtClean="0">
                          <a:latin typeface="Agency FB" pitchFamily="34" charset="0"/>
                          <a:cs typeface="Arabic Typesetting" pitchFamily="66" charset="-78"/>
                        </a:rPr>
                        <a:t>haqiiqoh</a:t>
                      </a:r>
                      <a:r>
                        <a:rPr lang="en-US" sz="1800" b="1" kern="100" dirty="0" smtClean="0">
                          <a:latin typeface="Agency FB" pitchFamily="34" charset="0"/>
                          <a:cs typeface="Arabic Typesetting" pitchFamily="66" charset="-78"/>
                        </a:rPr>
                        <a:t> </a:t>
                      </a:r>
                      <a:r>
                        <a:rPr lang="en-US" sz="1800" b="0" kern="100" dirty="0" err="1" smtClean="0">
                          <a:latin typeface="Agency FB" pitchFamily="34" charset="0"/>
                          <a:cs typeface="Arabic Typesetting" pitchFamily="66" charset="-78"/>
                        </a:rPr>
                        <a:t>menjad</a:t>
                      </a:r>
                      <a:r>
                        <a:rPr lang="en-US" sz="1800" b="1" kern="100" dirty="0" err="1" smtClean="0">
                          <a:latin typeface="Agency FB" pitchFamily="34" charset="0"/>
                          <a:cs typeface="Arabic Typesetting" pitchFamily="66" charset="-78"/>
                        </a:rPr>
                        <a:t>i</a:t>
                      </a:r>
                      <a:r>
                        <a:rPr lang="en-US" sz="1800" b="1" kern="100" dirty="0" smtClean="0">
                          <a:latin typeface="Agency FB" pitchFamily="34" charset="0"/>
                          <a:cs typeface="Arabic Typesetting" pitchFamily="66" charset="-78"/>
                        </a:rPr>
                        <a:t> </a:t>
                      </a:r>
                      <a:r>
                        <a:rPr lang="en-US" sz="1800" b="1" kern="100" dirty="0" err="1" smtClean="0">
                          <a:latin typeface="Agency FB" pitchFamily="34" charset="0"/>
                          <a:cs typeface="Arabic Typesetting" pitchFamily="66" charset="-78"/>
                        </a:rPr>
                        <a:t>hakikat</a:t>
                      </a:r>
                      <a:endParaRPr lang="en-US" sz="3200" b="1" kern="100" dirty="0">
                        <a:latin typeface="Agency FB" pitchFamily="34" charset="0"/>
                        <a:cs typeface="Arabic Typesetting" pitchFamily="66" charset="-78"/>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63562"/>
          </a:xfrm>
        </p:spPr>
        <p:txBody>
          <a:bodyPr>
            <a:normAutofit/>
          </a:bodyPr>
          <a:lstStyle/>
          <a:p>
            <a:r>
              <a:rPr lang="id-ID" sz="2800" b="1" dirty="0" smtClean="0">
                <a:latin typeface="Agency FB" pitchFamily="34" charset="0"/>
              </a:rPr>
              <a:t>Ruang Lingkup Ejaan </a:t>
            </a:r>
            <a:r>
              <a:rPr lang="id-ID" sz="2800" b="1" dirty="0" smtClean="0">
                <a:latin typeface="Calibri"/>
              </a:rPr>
              <a:t>(EYD)</a:t>
            </a:r>
            <a:endParaRPr lang="en-US" sz="2800" b="1" dirty="0">
              <a:latin typeface="Agency FB" pitchFamily="34" charset="0"/>
            </a:endParaRPr>
          </a:p>
        </p:txBody>
      </p:sp>
      <p:sp>
        <p:nvSpPr>
          <p:cNvPr id="3" name="Content Placeholder 2"/>
          <p:cNvSpPr>
            <a:spLocks noGrp="1"/>
          </p:cNvSpPr>
          <p:nvPr>
            <p:ph idx="1"/>
          </p:nvPr>
        </p:nvSpPr>
        <p:spPr>
          <a:xfrm>
            <a:off x="304800" y="533400"/>
            <a:ext cx="8534400" cy="5486400"/>
          </a:xfrm>
        </p:spPr>
        <p:txBody>
          <a:bodyPr/>
          <a:lstStyle/>
          <a:p>
            <a:pPr>
              <a:buNone/>
            </a:pPr>
            <a:r>
              <a:rPr lang="id-ID" sz="2400" b="1" dirty="0" smtClean="0">
                <a:latin typeface="Agency FB" pitchFamily="34" charset="0"/>
              </a:rPr>
              <a:t>Ruang lingkup EYD Mencangkup Lima Aspek:</a:t>
            </a:r>
          </a:p>
          <a:p>
            <a:pPr>
              <a:buNone/>
            </a:pPr>
            <a:endParaRPr lang="en-US" dirty="0">
              <a:latin typeface="Agency FB"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45614496"/>
              </p:ext>
            </p:extLst>
          </p:nvPr>
        </p:nvGraphicFramePr>
        <p:xfrm>
          <a:off x="381000" y="914400"/>
          <a:ext cx="8534400" cy="5669280"/>
        </p:xfrm>
        <a:graphic>
          <a:graphicData uri="http://schemas.openxmlformats.org/drawingml/2006/table">
            <a:tbl>
              <a:tblPr firstRow="1" bandRow="1">
                <a:tableStyleId>{5C22544A-7EE6-4342-B048-85BDC9FD1C3A}</a:tableStyleId>
              </a:tblPr>
              <a:tblGrid>
                <a:gridCol w="1551709"/>
                <a:gridCol w="1008611"/>
                <a:gridCol w="2240280"/>
                <a:gridCol w="1328651"/>
                <a:gridCol w="2405149"/>
              </a:tblGrid>
              <a:tr h="959874">
                <a:tc>
                  <a:txBody>
                    <a:bodyPr/>
                    <a:lstStyle/>
                    <a:p>
                      <a:pPr algn="ctr"/>
                      <a:r>
                        <a:rPr lang="id-ID" sz="2000" dirty="0" smtClean="0">
                          <a:latin typeface="Agency FB" pitchFamily="34" charset="0"/>
                        </a:rPr>
                        <a:t>Pemakaian  Huruf</a:t>
                      </a:r>
                      <a:endParaRPr lang="en-US" sz="2000" dirty="0">
                        <a:latin typeface="Agency FB" pitchFamily="34" charset="0"/>
                      </a:endParaRPr>
                    </a:p>
                  </a:txBody>
                  <a:tcPr/>
                </a:tc>
                <a:tc>
                  <a:txBody>
                    <a:bodyPr/>
                    <a:lstStyle/>
                    <a:p>
                      <a:pPr algn="ctr"/>
                      <a:r>
                        <a:rPr lang="id-ID" sz="2000" dirty="0" smtClean="0">
                          <a:latin typeface="Agency FB" pitchFamily="34" charset="0"/>
                        </a:rPr>
                        <a:t>Penulisan huruf</a:t>
                      </a:r>
                      <a:endParaRPr lang="en-US" sz="2000" dirty="0">
                        <a:latin typeface="Agency FB" pitchFamily="34" charset="0"/>
                      </a:endParaRPr>
                    </a:p>
                  </a:txBody>
                  <a:tcPr/>
                </a:tc>
                <a:tc>
                  <a:txBody>
                    <a:bodyPr/>
                    <a:lstStyle/>
                    <a:p>
                      <a:pPr algn="ctr"/>
                      <a:r>
                        <a:rPr lang="id-ID" sz="2000" dirty="0" smtClean="0">
                          <a:latin typeface="Agency FB" pitchFamily="34" charset="0"/>
                        </a:rPr>
                        <a:t>Penulisan kata</a:t>
                      </a:r>
                      <a:endParaRPr lang="en-US" sz="2000" dirty="0">
                        <a:latin typeface="Agency FB" pitchFamily="34" charset="0"/>
                      </a:endParaRPr>
                    </a:p>
                  </a:txBody>
                  <a:tcPr/>
                </a:tc>
                <a:tc>
                  <a:txBody>
                    <a:bodyPr/>
                    <a:lstStyle/>
                    <a:p>
                      <a:pPr algn="ctr"/>
                      <a:r>
                        <a:rPr lang="id-ID" sz="2000" dirty="0" smtClean="0">
                          <a:latin typeface="Agency FB" pitchFamily="34" charset="0"/>
                        </a:rPr>
                        <a:t>Penulisan unsur serapan</a:t>
                      </a:r>
                      <a:endParaRPr lang="en-US" sz="2000" dirty="0">
                        <a:latin typeface="Agency FB" pitchFamily="34" charset="0"/>
                      </a:endParaRPr>
                    </a:p>
                  </a:txBody>
                  <a:tcPr/>
                </a:tc>
                <a:tc>
                  <a:txBody>
                    <a:bodyPr/>
                    <a:lstStyle/>
                    <a:p>
                      <a:pPr algn="ctr"/>
                      <a:r>
                        <a:rPr lang="id-ID" sz="2000" dirty="0" smtClean="0">
                          <a:latin typeface="Agency FB" pitchFamily="34" charset="0"/>
                        </a:rPr>
                        <a:t>Pemakaian tanda</a:t>
                      </a:r>
                      <a:r>
                        <a:rPr lang="id-ID" sz="2000" baseline="0" dirty="0" smtClean="0">
                          <a:latin typeface="Agency FB" pitchFamily="34" charset="0"/>
                        </a:rPr>
                        <a:t> baca</a:t>
                      </a:r>
                      <a:endParaRPr lang="en-US" sz="2000" dirty="0">
                        <a:latin typeface="Agency FB" pitchFamily="34" charset="0"/>
                      </a:endParaRPr>
                    </a:p>
                  </a:txBody>
                  <a:tcPr/>
                </a:tc>
              </a:tr>
              <a:tr h="4450326">
                <a:tc>
                  <a:txBody>
                    <a:bodyPr/>
                    <a:lstStyle/>
                    <a:p>
                      <a:pPr marL="231775" indent="-231775">
                        <a:buAutoNum type="arabicPeriod"/>
                      </a:pPr>
                      <a:r>
                        <a:rPr lang="id-ID" sz="2000" dirty="0" smtClean="0">
                          <a:latin typeface="Agency FB" pitchFamily="34" charset="0"/>
                        </a:rPr>
                        <a:t>Abjad</a:t>
                      </a:r>
                    </a:p>
                    <a:p>
                      <a:pPr marL="231775" indent="-231775">
                        <a:buAutoNum type="arabicPeriod"/>
                      </a:pPr>
                      <a:r>
                        <a:rPr lang="id-ID" sz="2000" dirty="0" smtClean="0">
                          <a:latin typeface="Agency FB" pitchFamily="34" charset="0"/>
                        </a:rPr>
                        <a:t>Vokal</a:t>
                      </a:r>
                    </a:p>
                    <a:p>
                      <a:pPr marL="231775" indent="-231775">
                        <a:buAutoNum type="arabicPeriod"/>
                      </a:pPr>
                      <a:r>
                        <a:rPr lang="id-ID" sz="2000" dirty="0" smtClean="0">
                          <a:latin typeface="Agency FB" pitchFamily="34" charset="0"/>
                        </a:rPr>
                        <a:t>Konsonan</a:t>
                      </a:r>
                    </a:p>
                    <a:p>
                      <a:pPr marL="231775" indent="-231775">
                        <a:buAutoNum type="arabicPeriod"/>
                      </a:pPr>
                      <a:r>
                        <a:rPr lang="id-ID" sz="2000" dirty="0" smtClean="0">
                          <a:latin typeface="Agency FB" pitchFamily="34" charset="0"/>
                        </a:rPr>
                        <a:t>Pemenggalan</a:t>
                      </a:r>
                    </a:p>
                    <a:p>
                      <a:pPr marL="231775" indent="-231775">
                        <a:buAutoNum type="arabicPeriod"/>
                      </a:pPr>
                      <a:r>
                        <a:rPr lang="id-ID" sz="2000" dirty="0" smtClean="0">
                          <a:latin typeface="Agency FB" pitchFamily="34" charset="0"/>
                        </a:rPr>
                        <a:t>Nama diri</a:t>
                      </a:r>
                      <a:endParaRPr lang="en-US" sz="2000" dirty="0">
                        <a:latin typeface="Agency FB" pitchFamily="34" charset="0"/>
                      </a:endParaRPr>
                    </a:p>
                  </a:txBody>
                  <a:tcPr/>
                </a:tc>
                <a:tc>
                  <a:txBody>
                    <a:bodyPr/>
                    <a:lstStyle/>
                    <a:p>
                      <a:pPr marL="231775" indent="-231775">
                        <a:buAutoNum type="arabicPeriod"/>
                      </a:pPr>
                      <a:r>
                        <a:rPr lang="id-ID" sz="2000" baseline="0" dirty="0" smtClean="0">
                          <a:latin typeface="Agency FB" pitchFamily="34" charset="0"/>
                        </a:rPr>
                        <a:t>Huruf kapital</a:t>
                      </a:r>
                    </a:p>
                    <a:p>
                      <a:pPr marL="231775" indent="-231775">
                        <a:buAutoNum type="arabicPeriod"/>
                      </a:pPr>
                      <a:r>
                        <a:rPr lang="id-ID" sz="2000" baseline="0" smtClean="0">
                          <a:latin typeface="Agency FB" pitchFamily="34" charset="0"/>
                        </a:rPr>
                        <a:t>Huruf </a:t>
                      </a:r>
                      <a:r>
                        <a:rPr lang="id-ID" sz="2000" baseline="0" smtClean="0">
                          <a:latin typeface="Agency FB" pitchFamily="34" charset="0"/>
                        </a:rPr>
                        <a:t>miring</a:t>
                      </a:r>
                      <a:endParaRPr lang="en-US" sz="2000" dirty="0">
                        <a:latin typeface="Agency FB" pitchFamily="34" charset="0"/>
                      </a:endParaRPr>
                    </a:p>
                  </a:txBody>
                  <a:tcPr/>
                </a:tc>
                <a:tc>
                  <a:txBody>
                    <a:bodyPr/>
                    <a:lstStyle/>
                    <a:p>
                      <a:pPr marL="231775" indent="-231775">
                        <a:buAutoNum type="arabicPeriod"/>
                      </a:pPr>
                      <a:r>
                        <a:rPr lang="id-ID" sz="2000" baseline="0" dirty="0" smtClean="0">
                          <a:latin typeface="Agency FB" pitchFamily="34" charset="0"/>
                        </a:rPr>
                        <a:t>Kata dasar</a:t>
                      </a:r>
                    </a:p>
                    <a:p>
                      <a:pPr marL="231775" indent="-231775">
                        <a:buAutoNum type="arabicPeriod"/>
                      </a:pPr>
                      <a:r>
                        <a:rPr lang="id-ID" sz="2000" baseline="0" dirty="0" smtClean="0">
                          <a:latin typeface="Agency FB" pitchFamily="34" charset="0"/>
                        </a:rPr>
                        <a:t>Kata turunan</a:t>
                      </a:r>
                    </a:p>
                    <a:p>
                      <a:pPr marL="231775" indent="-231775">
                        <a:buAutoNum type="arabicPeriod"/>
                      </a:pPr>
                      <a:r>
                        <a:rPr lang="id-ID" sz="2000" baseline="0" dirty="0" smtClean="0">
                          <a:latin typeface="Agency FB" pitchFamily="34" charset="0"/>
                        </a:rPr>
                        <a:t>Kata ulang</a:t>
                      </a:r>
                    </a:p>
                    <a:p>
                      <a:pPr marL="231775" indent="-231775">
                        <a:buAutoNum type="arabicPeriod"/>
                      </a:pPr>
                      <a:r>
                        <a:rPr lang="id-ID" sz="2000" baseline="0" dirty="0" smtClean="0">
                          <a:latin typeface="Agency FB" pitchFamily="34" charset="0"/>
                        </a:rPr>
                        <a:t>Gabungan kata</a:t>
                      </a:r>
                    </a:p>
                    <a:p>
                      <a:pPr marL="231775" indent="-231775">
                        <a:buAutoNum type="arabicPeriod"/>
                      </a:pPr>
                      <a:r>
                        <a:rPr lang="id-ID" sz="2000" baseline="0" dirty="0" smtClean="0">
                          <a:latin typeface="Agency FB" pitchFamily="34" charset="0"/>
                        </a:rPr>
                        <a:t>Kata ganti </a:t>
                      </a:r>
                      <a:r>
                        <a:rPr lang="id-ID" sz="2000" i="1" baseline="0" dirty="0" smtClean="0">
                          <a:latin typeface="Agency FB" pitchFamily="34" charset="0"/>
                        </a:rPr>
                        <a:t>kau, ku, mu dan nya</a:t>
                      </a:r>
                    </a:p>
                    <a:p>
                      <a:pPr marL="231775" indent="-231775">
                        <a:buAutoNum type="arabicPeriod"/>
                      </a:pPr>
                      <a:r>
                        <a:rPr lang="id-ID" sz="2000" i="0" baseline="0" dirty="0" smtClean="0">
                          <a:latin typeface="Agency FB" pitchFamily="34" charset="0"/>
                        </a:rPr>
                        <a:t>Kata depan </a:t>
                      </a:r>
                      <a:r>
                        <a:rPr lang="id-ID" sz="2000" i="1" baseline="0" dirty="0" smtClean="0">
                          <a:latin typeface="Agency FB" pitchFamily="34" charset="0"/>
                        </a:rPr>
                        <a:t>di, ke</a:t>
                      </a:r>
                      <a:r>
                        <a:rPr lang="id-ID" sz="2000" i="0" baseline="0" dirty="0" smtClean="0">
                          <a:latin typeface="Agency FB" pitchFamily="34" charset="0"/>
                        </a:rPr>
                        <a:t> dan </a:t>
                      </a:r>
                      <a:r>
                        <a:rPr lang="id-ID" sz="2000" i="1" baseline="0" dirty="0" smtClean="0">
                          <a:latin typeface="Agency FB" pitchFamily="34" charset="0"/>
                        </a:rPr>
                        <a:t>dari</a:t>
                      </a:r>
                    </a:p>
                    <a:p>
                      <a:pPr marL="231775" indent="-231775">
                        <a:buAutoNum type="arabicPeriod"/>
                      </a:pPr>
                      <a:r>
                        <a:rPr lang="id-ID" sz="2000" i="0" baseline="0" dirty="0" smtClean="0">
                          <a:latin typeface="Agency FB" pitchFamily="34" charset="0"/>
                        </a:rPr>
                        <a:t>Kata sandang </a:t>
                      </a:r>
                      <a:r>
                        <a:rPr lang="id-ID" sz="2000" i="1" baseline="0" dirty="0" smtClean="0">
                          <a:latin typeface="Agency FB" pitchFamily="34" charset="0"/>
                        </a:rPr>
                        <a:t>si </a:t>
                      </a:r>
                      <a:r>
                        <a:rPr lang="id-ID" sz="2000" i="0" baseline="0" dirty="0" smtClean="0">
                          <a:latin typeface="Agency FB" pitchFamily="34" charset="0"/>
                        </a:rPr>
                        <a:t>dan </a:t>
                      </a:r>
                      <a:r>
                        <a:rPr lang="id-ID" sz="2000" i="1" baseline="0" dirty="0" smtClean="0">
                          <a:latin typeface="Agency FB" pitchFamily="34" charset="0"/>
                        </a:rPr>
                        <a:t>sang</a:t>
                      </a:r>
                    </a:p>
                    <a:p>
                      <a:pPr marL="231775" indent="-231775">
                        <a:buAutoNum type="arabicPeriod"/>
                      </a:pPr>
                      <a:r>
                        <a:rPr lang="id-ID" sz="2000" i="0" baseline="0" dirty="0" smtClean="0">
                          <a:latin typeface="Agency FB" pitchFamily="34" charset="0"/>
                        </a:rPr>
                        <a:t>Partikel </a:t>
                      </a:r>
                    </a:p>
                    <a:p>
                      <a:pPr marL="231775" indent="-231775">
                        <a:buAutoNum type="arabicPeriod"/>
                      </a:pPr>
                      <a:r>
                        <a:rPr lang="id-ID" sz="2000" i="0" baseline="0" dirty="0" smtClean="0">
                          <a:latin typeface="Agency FB" pitchFamily="34" charset="0"/>
                        </a:rPr>
                        <a:t>Singkatan dan akronim</a:t>
                      </a:r>
                    </a:p>
                    <a:p>
                      <a:pPr marL="231775" indent="-231775">
                        <a:buAutoNum type="arabicPeriod"/>
                      </a:pPr>
                      <a:r>
                        <a:rPr lang="id-ID" sz="2000" i="0" baseline="0" dirty="0" smtClean="0">
                          <a:latin typeface="Agency FB" pitchFamily="34" charset="0"/>
                        </a:rPr>
                        <a:t> angka dan lambang bilangan </a:t>
                      </a:r>
                      <a:endParaRPr lang="en-US" sz="2000" i="0" dirty="0">
                        <a:latin typeface="Agency FB" pitchFamily="34" charset="0"/>
                      </a:endParaRPr>
                    </a:p>
                  </a:txBody>
                  <a:tcPr/>
                </a:tc>
                <a:tc>
                  <a:txBody>
                    <a:bodyPr/>
                    <a:lstStyle/>
                    <a:p>
                      <a:pPr marL="457200" indent="-457200">
                        <a:buAutoNum type="arabicPeriod"/>
                      </a:pPr>
                      <a:r>
                        <a:rPr lang="id-ID" sz="2000" dirty="0" smtClean="0">
                          <a:latin typeface="Agency FB" pitchFamily="34" charset="0"/>
                        </a:rPr>
                        <a:t>Imbuhan asing</a:t>
                      </a:r>
                    </a:p>
                    <a:p>
                      <a:pPr marL="457200" indent="-457200">
                        <a:buAutoNum type="arabicPeriod"/>
                      </a:pPr>
                      <a:r>
                        <a:rPr lang="id-ID" sz="2000" dirty="0" smtClean="0">
                          <a:latin typeface="Agency FB" pitchFamily="34" charset="0"/>
                        </a:rPr>
                        <a:t>Kosa kata yang diserap dari bahasa asing</a:t>
                      </a:r>
                      <a:endParaRPr lang="en-US" sz="2000" dirty="0">
                        <a:latin typeface="Agency FB" pitchFamily="34" charset="0"/>
                      </a:endParaRPr>
                    </a:p>
                  </a:txBody>
                  <a:tcPr/>
                </a:tc>
                <a:tc>
                  <a:txBody>
                    <a:bodyPr/>
                    <a:lstStyle/>
                    <a:p>
                      <a:pPr marL="231775" indent="-231775">
                        <a:buAutoNum type="arabicPeriod"/>
                      </a:pPr>
                      <a:r>
                        <a:rPr lang="id-ID" sz="2000" dirty="0" smtClean="0">
                          <a:latin typeface="Agency FB" pitchFamily="34" charset="0"/>
                        </a:rPr>
                        <a:t>Tanda titi</a:t>
                      </a:r>
                      <a:r>
                        <a:rPr lang="id-ID" sz="2000" baseline="0" dirty="0" smtClean="0">
                          <a:latin typeface="Agency FB" pitchFamily="34" charset="0"/>
                        </a:rPr>
                        <a:t>k (.)</a:t>
                      </a:r>
                    </a:p>
                    <a:p>
                      <a:pPr marL="231775" indent="-231775">
                        <a:buAutoNum type="arabicPeriod"/>
                      </a:pPr>
                      <a:r>
                        <a:rPr lang="id-ID" sz="2000" baseline="0" dirty="0" smtClean="0">
                          <a:latin typeface="Agency FB" pitchFamily="34" charset="0"/>
                        </a:rPr>
                        <a:t>Tanda koma (,)</a:t>
                      </a:r>
                    </a:p>
                    <a:p>
                      <a:pPr marL="231775" indent="-231775">
                        <a:buAutoNum type="arabicPeriod"/>
                      </a:pPr>
                      <a:r>
                        <a:rPr lang="id-ID" sz="2000" baseline="0" dirty="0" smtClean="0">
                          <a:latin typeface="Agency FB" pitchFamily="34" charset="0"/>
                        </a:rPr>
                        <a:t>tanda titik koma (;)</a:t>
                      </a:r>
                    </a:p>
                    <a:p>
                      <a:pPr marL="231775" indent="-231775">
                        <a:buAutoNum type="arabicPeriod"/>
                      </a:pPr>
                      <a:r>
                        <a:rPr lang="id-ID" sz="2000" baseline="0" dirty="0" smtClean="0">
                          <a:latin typeface="Agency FB" pitchFamily="34" charset="0"/>
                        </a:rPr>
                        <a:t>Tanda titik dua (:)</a:t>
                      </a:r>
                    </a:p>
                    <a:p>
                      <a:pPr marL="231775" indent="-231775">
                        <a:buAutoNum type="arabicPeriod"/>
                      </a:pPr>
                      <a:r>
                        <a:rPr lang="id-ID" sz="2000" baseline="0" dirty="0" smtClean="0">
                          <a:latin typeface="Agency FB" pitchFamily="34" charset="0"/>
                        </a:rPr>
                        <a:t>Tanda hubung (-) </a:t>
                      </a:r>
                    </a:p>
                    <a:p>
                      <a:pPr marL="231775" indent="-231775">
                        <a:buAutoNum type="arabicPeriod"/>
                      </a:pPr>
                      <a:r>
                        <a:rPr lang="id-ID" sz="2000" baseline="0" dirty="0" smtClean="0">
                          <a:latin typeface="Agency FB" pitchFamily="34" charset="0"/>
                        </a:rPr>
                        <a:t>Tanda pisah (</a:t>
                      </a:r>
                      <a:r>
                        <a:rPr lang="id-ID" sz="2000" dirty="0" smtClean="0">
                          <a:solidFill>
                            <a:schemeClr val="tx1"/>
                          </a:solidFill>
                          <a:latin typeface="Agency FB" pitchFamily="34" charset="0"/>
                        </a:rPr>
                        <a:t>–</a:t>
                      </a:r>
                      <a:r>
                        <a:rPr lang="id-ID" sz="2000" baseline="0" dirty="0" smtClean="0">
                          <a:latin typeface="Agency FB" pitchFamily="34" charset="0"/>
                        </a:rPr>
                        <a:t>) </a:t>
                      </a:r>
                    </a:p>
                    <a:p>
                      <a:pPr marL="231775" indent="-231775">
                        <a:buAutoNum type="arabicPeriod"/>
                      </a:pPr>
                      <a:r>
                        <a:rPr lang="id-ID" sz="2000" baseline="0" dirty="0" smtClean="0">
                          <a:latin typeface="Agency FB" pitchFamily="34" charset="0"/>
                        </a:rPr>
                        <a:t>Tanda elipsis (...)</a:t>
                      </a:r>
                    </a:p>
                    <a:p>
                      <a:pPr marL="231775" indent="-231775">
                        <a:buAutoNum type="arabicPeriod"/>
                      </a:pPr>
                      <a:r>
                        <a:rPr lang="id-ID" sz="2000" baseline="0" dirty="0" smtClean="0">
                          <a:latin typeface="Agency FB" pitchFamily="34" charset="0"/>
                        </a:rPr>
                        <a:t>Tanda tanya (?)</a:t>
                      </a:r>
                    </a:p>
                    <a:p>
                      <a:pPr marL="231775" indent="-231775">
                        <a:buAutoNum type="arabicPeriod"/>
                      </a:pPr>
                      <a:r>
                        <a:rPr lang="id-ID" sz="2000" baseline="0" dirty="0" smtClean="0">
                          <a:latin typeface="Agency FB" pitchFamily="34" charset="0"/>
                        </a:rPr>
                        <a:t>Tanda seru (!)</a:t>
                      </a:r>
                    </a:p>
                    <a:p>
                      <a:pPr marL="231775" indent="-231775">
                        <a:buAutoNum type="arabicPeriod"/>
                      </a:pPr>
                      <a:r>
                        <a:rPr lang="id-ID" sz="2000" baseline="0" dirty="0" smtClean="0">
                          <a:latin typeface="Agency FB" pitchFamily="34" charset="0"/>
                        </a:rPr>
                        <a:t>Tanda kurung ( () )</a:t>
                      </a:r>
                    </a:p>
                    <a:p>
                      <a:pPr marL="231775" indent="-231775">
                        <a:buAutoNum type="arabicPeriod"/>
                      </a:pPr>
                      <a:r>
                        <a:rPr lang="id-ID" sz="2000" baseline="0" dirty="0" smtClean="0">
                          <a:latin typeface="Agency FB" pitchFamily="34" charset="0"/>
                        </a:rPr>
                        <a:t>Tanda kurung siku ( [ ] )</a:t>
                      </a:r>
                    </a:p>
                    <a:p>
                      <a:pPr marL="231775" indent="-231775">
                        <a:buAutoNum type="arabicPeriod"/>
                      </a:pPr>
                      <a:r>
                        <a:rPr lang="id-ID" sz="2000" baseline="0" dirty="0" smtClean="0">
                          <a:latin typeface="Agency FB" pitchFamily="34" charset="0"/>
                        </a:rPr>
                        <a:t>Tanda petik ganda (“....”)</a:t>
                      </a:r>
                    </a:p>
                    <a:p>
                      <a:pPr marL="231775" indent="-231775">
                        <a:buAutoNum type="arabicPeriod"/>
                      </a:pPr>
                      <a:r>
                        <a:rPr lang="id-ID" sz="2000" baseline="0" dirty="0" smtClean="0">
                          <a:latin typeface="Agency FB" pitchFamily="34" charset="0"/>
                        </a:rPr>
                        <a:t>Tanda petik tunggal (‘...’)</a:t>
                      </a:r>
                    </a:p>
                    <a:p>
                      <a:pPr marL="231775" indent="-231775">
                        <a:buAutoNum type="arabicPeriod"/>
                      </a:pPr>
                      <a:r>
                        <a:rPr lang="id-ID" sz="2000" baseline="0" dirty="0" smtClean="0">
                          <a:latin typeface="Agency FB" pitchFamily="34" charset="0"/>
                        </a:rPr>
                        <a:t>Tanda garis miring (/)</a:t>
                      </a:r>
                    </a:p>
                    <a:p>
                      <a:pPr marL="231775" indent="-231775">
                        <a:buAutoNum type="arabicPeriod"/>
                      </a:pPr>
                      <a:r>
                        <a:rPr lang="id-ID" sz="2000" baseline="0" dirty="0" smtClean="0">
                          <a:latin typeface="Agency FB" pitchFamily="34" charset="0"/>
                        </a:rPr>
                        <a:t>Tanda penyingkat (‘)</a:t>
                      </a: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id-ID" sz="3200" b="1" dirty="0" smtClean="0">
                <a:latin typeface="Agency FB" pitchFamily="34" charset="0"/>
              </a:rPr>
              <a:t>Pemakaian Huruf </a:t>
            </a:r>
            <a:endParaRPr lang="en-US" sz="3200" b="1" dirty="0">
              <a:latin typeface="Agency FB" pitchFamily="34" charset="0"/>
            </a:endParaRPr>
          </a:p>
        </p:txBody>
      </p:sp>
      <p:sp>
        <p:nvSpPr>
          <p:cNvPr id="3" name="Content Placeholder 2"/>
          <p:cNvSpPr>
            <a:spLocks noGrp="1"/>
          </p:cNvSpPr>
          <p:nvPr>
            <p:ph idx="1"/>
          </p:nvPr>
        </p:nvSpPr>
        <p:spPr>
          <a:xfrm>
            <a:off x="533400" y="381000"/>
            <a:ext cx="8229600" cy="4525963"/>
          </a:xfrm>
        </p:spPr>
        <p:txBody>
          <a:bodyPr/>
          <a:lstStyle/>
          <a:p>
            <a:pPr>
              <a:buNone/>
            </a:pPr>
            <a:r>
              <a:rPr lang="id-ID" sz="2400" b="1" dirty="0" smtClean="0">
                <a:latin typeface="Agency FB" pitchFamily="34" charset="0"/>
              </a:rPr>
              <a:t>Abjad, Vokal, dan Konsonan</a:t>
            </a:r>
            <a:endParaRPr lang="id-ID" sz="2400" b="1" dirty="0" smtClean="0"/>
          </a:p>
          <a:p>
            <a:pPr>
              <a:buNone/>
            </a:pPr>
            <a:endParaRPr lang="id-ID" dirty="0" smtClean="0">
              <a:latin typeface="Agency FB" pitchFamily="34" charset="0"/>
            </a:endParaRPr>
          </a:p>
        </p:txBody>
      </p:sp>
      <p:graphicFrame>
        <p:nvGraphicFramePr>
          <p:cNvPr id="4" name="Table 3"/>
          <p:cNvGraphicFramePr>
            <a:graphicFrameLocks noGrp="1"/>
          </p:cNvGraphicFramePr>
          <p:nvPr/>
        </p:nvGraphicFramePr>
        <p:xfrm>
          <a:off x="457200" y="762000"/>
          <a:ext cx="8077200" cy="3962400"/>
        </p:xfrm>
        <a:graphic>
          <a:graphicData uri="http://schemas.openxmlformats.org/drawingml/2006/table">
            <a:tbl>
              <a:tblPr firstRow="1" bandRow="1">
                <a:tableStyleId>{5C22544A-7EE6-4342-B048-85BDC9FD1C3A}</a:tableStyleId>
              </a:tblPr>
              <a:tblGrid>
                <a:gridCol w="1346200"/>
                <a:gridCol w="1346200"/>
                <a:gridCol w="1346200"/>
                <a:gridCol w="1346200"/>
                <a:gridCol w="1346200"/>
                <a:gridCol w="1346200"/>
              </a:tblGrid>
              <a:tr h="381000">
                <a:tc>
                  <a:txBody>
                    <a:bodyPr/>
                    <a:lstStyle/>
                    <a:p>
                      <a:pPr algn="ctr"/>
                      <a:r>
                        <a:rPr lang="id-ID" sz="2000" dirty="0" smtClean="0">
                          <a:latin typeface="Agency FB" pitchFamily="34" charset="0"/>
                        </a:rPr>
                        <a:t>Huruf</a:t>
                      </a:r>
                      <a:endParaRPr lang="en-US" sz="2000" dirty="0">
                        <a:latin typeface="Agency FB" pitchFamily="34" charset="0"/>
                      </a:endParaRPr>
                    </a:p>
                  </a:txBody>
                  <a:tcPr/>
                </a:tc>
                <a:tc>
                  <a:txBody>
                    <a:bodyPr/>
                    <a:lstStyle/>
                    <a:p>
                      <a:pPr algn="ctr"/>
                      <a:r>
                        <a:rPr lang="id-ID" sz="2000" dirty="0" smtClean="0">
                          <a:latin typeface="Agency FB" pitchFamily="34" charset="0"/>
                        </a:rPr>
                        <a:t>lafal</a:t>
                      </a:r>
                      <a:endParaRPr lang="en-US" sz="2000" dirty="0">
                        <a:latin typeface="Agency FB" pitchFamily="34" charset="0"/>
                      </a:endParaRPr>
                    </a:p>
                  </a:txBody>
                  <a:tcPr/>
                </a:tc>
                <a:tc>
                  <a:txBody>
                    <a:bodyPr/>
                    <a:lstStyle/>
                    <a:p>
                      <a:pPr algn="ctr"/>
                      <a:r>
                        <a:rPr lang="id-ID" sz="2000" dirty="0" smtClean="0">
                          <a:latin typeface="Agency FB" pitchFamily="34" charset="0"/>
                        </a:rPr>
                        <a:t>Huruf</a:t>
                      </a:r>
                      <a:endParaRPr lang="en-US" sz="2000" dirty="0">
                        <a:latin typeface="Agency FB" pitchFamily="34" charset="0"/>
                      </a:endParaRPr>
                    </a:p>
                  </a:txBody>
                  <a:tcPr/>
                </a:tc>
                <a:tc>
                  <a:txBody>
                    <a:bodyPr/>
                    <a:lstStyle/>
                    <a:p>
                      <a:pPr algn="ctr"/>
                      <a:r>
                        <a:rPr lang="id-ID" sz="2000" dirty="0" smtClean="0">
                          <a:latin typeface="Agency FB" pitchFamily="34" charset="0"/>
                        </a:rPr>
                        <a:t>Lafal</a:t>
                      </a:r>
                      <a:endParaRPr lang="en-US" sz="2000" dirty="0">
                        <a:latin typeface="Agency FB" pitchFamily="34" charset="0"/>
                      </a:endParaRPr>
                    </a:p>
                  </a:txBody>
                  <a:tcPr/>
                </a:tc>
                <a:tc>
                  <a:txBody>
                    <a:bodyPr/>
                    <a:lstStyle/>
                    <a:p>
                      <a:pPr algn="ctr"/>
                      <a:r>
                        <a:rPr lang="id-ID" sz="2000" dirty="0" smtClean="0">
                          <a:latin typeface="Agency FB" pitchFamily="34" charset="0"/>
                        </a:rPr>
                        <a:t>Huruf</a:t>
                      </a:r>
                      <a:endParaRPr lang="en-US" sz="2000" dirty="0">
                        <a:latin typeface="Agency FB" pitchFamily="34" charset="0"/>
                      </a:endParaRPr>
                    </a:p>
                  </a:txBody>
                  <a:tcPr/>
                </a:tc>
                <a:tc>
                  <a:txBody>
                    <a:bodyPr/>
                    <a:lstStyle/>
                    <a:p>
                      <a:pPr algn="ctr"/>
                      <a:r>
                        <a:rPr lang="id-ID" sz="2000" dirty="0" smtClean="0">
                          <a:latin typeface="Agency FB" pitchFamily="34" charset="0"/>
                        </a:rPr>
                        <a:t>Lafal </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A a</a:t>
                      </a:r>
                      <a:endParaRPr lang="en-US" sz="2000" dirty="0">
                        <a:latin typeface="Agency FB" pitchFamily="34" charset="0"/>
                      </a:endParaRPr>
                    </a:p>
                  </a:txBody>
                  <a:tcPr/>
                </a:tc>
                <a:tc>
                  <a:txBody>
                    <a:bodyPr/>
                    <a:lstStyle/>
                    <a:p>
                      <a:pPr algn="ctr"/>
                      <a:r>
                        <a:rPr lang="id-ID" sz="2000" dirty="0" smtClean="0">
                          <a:latin typeface="Agency FB" pitchFamily="34" charset="0"/>
                        </a:rPr>
                        <a:t>a</a:t>
                      </a:r>
                      <a:endParaRPr lang="en-US" sz="2000" dirty="0">
                        <a:latin typeface="Agency FB" pitchFamily="34" charset="0"/>
                      </a:endParaRPr>
                    </a:p>
                  </a:txBody>
                  <a:tcPr/>
                </a:tc>
                <a:tc>
                  <a:txBody>
                    <a:bodyPr/>
                    <a:lstStyle/>
                    <a:p>
                      <a:pPr algn="ctr"/>
                      <a:r>
                        <a:rPr lang="id-ID" sz="2000" dirty="0" smtClean="0">
                          <a:latin typeface="Agency FB" pitchFamily="34" charset="0"/>
                        </a:rPr>
                        <a:t>J j</a:t>
                      </a:r>
                      <a:endParaRPr lang="en-US" sz="2000" dirty="0">
                        <a:latin typeface="Agency FB" pitchFamily="34" charset="0"/>
                      </a:endParaRPr>
                    </a:p>
                  </a:txBody>
                  <a:tcPr/>
                </a:tc>
                <a:tc>
                  <a:txBody>
                    <a:bodyPr/>
                    <a:lstStyle/>
                    <a:p>
                      <a:pPr algn="ctr"/>
                      <a:r>
                        <a:rPr lang="id-ID" sz="2000" dirty="0" smtClean="0">
                          <a:latin typeface="Agency FB" pitchFamily="34" charset="0"/>
                        </a:rPr>
                        <a:t>je</a:t>
                      </a:r>
                      <a:endParaRPr lang="en-US" sz="2000" dirty="0">
                        <a:latin typeface="Agency FB" pitchFamily="34" charset="0"/>
                      </a:endParaRPr>
                    </a:p>
                  </a:txBody>
                  <a:tcPr/>
                </a:tc>
                <a:tc>
                  <a:txBody>
                    <a:bodyPr/>
                    <a:lstStyle/>
                    <a:p>
                      <a:pPr algn="ctr"/>
                      <a:r>
                        <a:rPr lang="id-ID" sz="2000" dirty="0" smtClean="0">
                          <a:latin typeface="Agency FB" pitchFamily="34" charset="0"/>
                        </a:rPr>
                        <a:t>S s</a:t>
                      </a:r>
                      <a:endParaRPr lang="en-US" sz="2000" dirty="0">
                        <a:latin typeface="Agency FB" pitchFamily="34" charset="0"/>
                      </a:endParaRPr>
                    </a:p>
                  </a:txBody>
                  <a:tcPr/>
                </a:tc>
                <a:tc>
                  <a:txBody>
                    <a:bodyPr/>
                    <a:lstStyle/>
                    <a:p>
                      <a:pPr algn="ctr"/>
                      <a:r>
                        <a:rPr lang="id-ID" sz="2000" dirty="0" smtClean="0">
                          <a:latin typeface="Agency FB" pitchFamily="34" charset="0"/>
                        </a:rPr>
                        <a:t>es</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B b</a:t>
                      </a:r>
                    </a:p>
                  </a:txBody>
                  <a:tcPr/>
                </a:tc>
                <a:tc>
                  <a:txBody>
                    <a:bodyPr/>
                    <a:lstStyle/>
                    <a:p>
                      <a:pPr algn="ctr"/>
                      <a:r>
                        <a:rPr lang="id-ID" sz="2000" dirty="0" smtClean="0">
                          <a:latin typeface="Agency FB" pitchFamily="34" charset="0"/>
                        </a:rPr>
                        <a:t>be</a:t>
                      </a:r>
                      <a:endParaRPr lang="en-US" sz="2000" dirty="0">
                        <a:latin typeface="Agency FB" pitchFamily="34" charset="0"/>
                      </a:endParaRPr>
                    </a:p>
                  </a:txBody>
                  <a:tcPr/>
                </a:tc>
                <a:tc>
                  <a:txBody>
                    <a:bodyPr/>
                    <a:lstStyle/>
                    <a:p>
                      <a:pPr algn="ctr"/>
                      <a:r>
                        <a:rPr lang="id-ID" sz="2000" dirty="0" smtClean="0">
                          <a:latin typeface="Agency FB" pitchFamily="34" charset="0"/>
                        </a:rPr>
                        <a:t>K k</a:t>
                      </a:r>
                      <a:endParaRPr lang="en-US" sz="2000" dirty="0">
                        <a:latin typeface="Agency FB" pitchFamily="34" charset="0"/>
                      </a:endParaRPr>
                    </a:p>
                  </a:txBody>
                  <a:tcPr/>
                </a:tc>
                <a:tc>
                  <a:txBody>
                    <a:bodyPr/>
                    <a:lstStyle/>
                    <a:p>
                      <a:pPr algn="ctr"/>
                      <a:r>
                        <a:rPr lang="id-ID" sz="2000" dirty="0" smtClean="0">
                          <a:latin typeface="Agency FB" pitchFamily="34" charset="0"/>
                        </a:rPr>
                        <a:t>ka</a:t>
                      </a:r>
                      <a:endParaRPr lang="en-US" sz="2000" dirty="0">
                        <a:latin typeface="Agency FB" pitchFamily="34" charset="0"/>
                      </a:endParaRPr>
                    </a:p>
                  </a:txBody>
                  <a:tcPr/>
                </a:tc>
                <a:tc>
                  <a:txBody>
                    <a:bodyPr/>
                    <a:lstStyle/>
                    <a:p>
                      <a:pPr algn="ctr"/>
                      <a:r>
                        <a:rPr lang="id-ID" sz="2000" dirty="0" smtClean="0">
                          <a:latin typeface="Agency FB" pitchFamily="34" charset="0"/>
                        </a:rPr>
                        <a:t>T t</a:t>
                      </a:r>
                      <a:endParaRPr lang="en-US" sz="2000" dirty="0">
                        <a:latin typeface="Agency FB" pitchFamily="34" charset="0"/>
                      </a:endParaRPr>
                    </a:p>
                  </a:txBody>
                  <a:tcPr/>
                </a:tc>
                <a:tc>
                  <a:txBody>
                    <a:bodyPr/>
                    <a:lstStyle/>
                    <a:p>
                      <a:pPr algn="ctr"/>
                      <a:r>
                        <a:rPr lang="id-ID" sz="2000" dirty="0" smtClean="0">
                          <a:latin typeface="Agency FB" pitchFamily="34" charset="0"/>
                        </a:rPr>
                        <a:t>te</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C c</a:t>
                      </a:r>
                      <a:endParaRPr lang="en-US" sz="2000" dirty="0">
                        <a:latin typeface="Agency FB" pitchFamily="34" charset="0"/>
                      </a:endParaRPr>
                    </a:p>
                  </a:txBody>
                  <a:tcPr/>
                </a:tc>
                <a:tc>
                  <a:txBody>
                    <a:bodyPr/>
                    <a:lstStyle/>
                    <a:p>
                      <a:pPr algn="ctr"/>
                      <a:r>
                        <a:rPr lang="id-ID" sz="2000" dirty="0" smtClean="0">
                          <a:latin typeface="Agency FB" pitchFamily="34" charset="0"/>
                        </a:rPr>
                        <a:t>ce</a:t>
                      </a:r>
                      <a:endParaRPr lang="en-US" sz="2000" dirty="0">
                        <a:latin typeface="Agency FB" pitchFamily="34" charset="0"/>
                      </a:endParaRPr>
                    </a:p>
                  </a:txBody>
                  <a:tcPr/>
                </a:tc>
                <a:tc>
                  <a:txBody>
                    <a:bodyPr/>
                    <a:lstStyle/>
                    <a:p>
                      <a:pPr algn="ctr"/>
                      <a:r>
                        <a:rPr lang="id-ID" sz="2000" dirty="0" smtClean="0">
                          <a:latin typeface="Agency FB" pitchFamily="34" charset="0"/>
                        </a:rPr>
                        <a:t>L l</a:t>
                      </a:r>
                      <a:endParaRPr lang="en-US" sz="2000" dirty="0">
                        <a:latin typeface="Agency FB" pitchFamily="34" charset="0"/>
                      </a:endParaRPr>
                    </a:p>
                  </a:txBody>
                  <a:tcPr/>
                </a:tc>
                <a:tc>
                  <a:txBody>
                    <a:bodyPr/>
                    <a:lstStyle/>
                    <a:p>
                      <a:pPr algn="ctr"/>
                      <a:r>
                        <a:rPr lang="id-ID" sz="2000" dirty="0" smtClean="0">
                          <a:latin typeface="Agency FB" pitchFamily="34" charset="0"/>
                        </a:rPr>
                        <a:t>el</a:t>
                      </a:r>
                      <a:endParaRPr lang="en-US" sz="2000" dirty="0">
                        <a:latin typeface="Agency FB" pitchFamily="34" charset="0"/>
                      </a:endParaRPr>
                    </a:p>
                  </a:txBody>
                  <a:tcPr/>
                </a:tc>
                <a:tc>
                  <a:txBody>
                    <a:bodyPr/>
                    <a:lstStyle/>
                    <a:p>
                      <a:pPr algn="ctr"/>
                      <a:r>
                        <a:rPr lang="id-ID" sz="2000" dirty="0" smtClean="0">
                          <a:latin typeface="Agency FB" pitchFamily="34" charset="0"/>
                        </a:rPr>
                        <a:t>U u</a:t>
                      </a:r>
                      <a:endParaRPr lang="en-US" sz="2000" dirty="0">
                        <a:latin typeface="Agency FB" pitchFamily="34" charset="0"/>
                      </a:endParaRPr>
                    </a:p>
                  </a:txBody>
                  <a:tcPr/>
                </a:tc>
                <a:tc>
                  <a:txBody>
                    <a:bodyPr/>
                    <a:lstStyle/>
                    <a:p>
                      <a:pPr algn="ctr"/>
                      <a:r>
                        <a:rPr lang="id-ID" sz="2000" dirty="0" smtClean="0">
                          <a:latin typeface="Agency FB" pitchFamily="34" charset="0"/>
                        </a:rPr>
                        <a:t>u</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D d</a:t>
                      </a:r>
                      <a:endParaRPr lang="en-US" sz="2000" dirty="0">
                        <a:latin typeface="Agency FB" pitchFamily="34" charset="0"/>
                      </a:endParaRPr>
                    </a:p>
                  </a:txBody>
                  <a:tcPr/>
                </a:tc>
                <a:tc>
                  <a:txBody>
                    <a:bodyPr/>
                    <a:lstStyle/>
                    <a:p>
                      <a:pPr algn="ctr"/>
                      <a:r>
                        <a:rPr lang="id-ID" sz="2000" dirty="0" smtClean="0">
                          <a:latin typeface="Agency FB" pitchFamily="34" charset="0"/>
                        </a:rPr>
                        <a:t>de</a:t>
                      </a:r>
                      <a:endParaRPr lang="en-US" sz="2000" dirty="0">
                        <a:latin typeface="Agency FB" pitchFamily="34" charset="0"/>
                      </a:endParaRPr>
                    </a:p>
                  </a:txBody>
                  <a:tcPr/>
                </a:tc>
                <a:tc>
                  <a:txBody>
                    <a:bodyPr/>
                    <a:lstStyle/>
                    <a:p>
                      <a:pPr algn="ctr"/>
                      <a:r>
                        <a:rPr lang="id-ID" sz="2000" dirty="0" smtClean="0">
                          <a:latin typeface="Agency FB" pitchFamily="34" charset="0"/>
                        </a:rPr>
                        <a:t>M m</a:t>
                      </a:r>
                      <a:endParaRPr lang="en-US" sz="2000" dirty="0">
                        <a:latin typeface="Agency FB" pitchFamily="34" charset="0"/>
                      </a:endParaRPr>
                    </a:p>
                  </a:txBody>
                  <a:tcPr/>
                </a:tc>
                <a:tc>
                  <a:txBody>
                    <a:bodyPr/>
                    <a:lstStyle/>
                    <a:p>
                      <a:pPr algn="ctr"/>
                      <a:r>
                        <a:rPr lang="id-ID" sz="2000" dirty="0" smtClean="0">
                          <a:latin typeface="Agency FB" pitchFamily="34" charset="0"/>
                        </a:rPr>
                        <a:t>em</a:t>
                      </a:r>
                      <a:endParaRPr lang="en-US" sz="2000" dirty="0">
                        <a:latin typeface="Agency FB" pitchFamily="34" charset="0"/>
                      </a:endParaRPr>
                    </a:p>
                  </a:txBody>
                  <a:tcPr/>
                </a:tc>
                <a:tc>
                  <a:txBody>
                    <a:bodyPr/>
                    <a:lstStyle/>
                    <a:p>
                      <a:pPr algn="ctr"/>
                      <a:r>
                        <a:rPr lang="id-ID" sz="2000" dirty="0" smtClean="0">
                          <a:latin typeface="Agency FB" pitchFamily="34" charset="0"/>
                        </a:rPr>
                        <a:t>V v</a:t>
                      </a:r>
                      <a:endParaRPr lang="en-US" sz="2000" dirty="0">
                        <a:latin typeface="Agency FB" pitchFamily="34" charset="0"/>
                      </a:endParaRPr>
                    </a:p>
                  </a:txBody>
                  <a:tcPr/>
                </a:tc>
                <a:tc>
                  <a:txBody>
                    <a:bodyPr/>
                    <a:lstStyle/>
                    <a:p>
                      <a:pPr algn="ctr"/>
                      <a:r>
                        <a:rPr lang="id-ID" sz="2000" dirty="0" smtClean="0">
                          <a:latin typeface="Agency FB" pitchFamily="34" charset="0"/>
                        </a:rPr>
                        <a:t>ve</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E e</a:t>
                      </a:r>
                      <a:endParaRPr lang="en-US" sz="2000" dirty="0">
                        <a:latin typeface="Agency FB" pitchFamily="34" charset="0"/>
                      </a:endParaRPr>
                    </a:p>
                  </a:txBody>
                  <a:tcPr/>
                </a:tc>
                <a:tc>
                  <a:txBody>
                    <a:bodyPr/>
                    <a:lstStyle/>
                    <a:p>
                      <a:pPr algn="ctr"/>
                      <a:r>
                        <a:rPr lang="id-ID" sz="2000" dirty="0" smtClean="0">
                          <a:latin typeface="Agency FB" pitchFamily="34" charset="0"/>
                        </a:rPr>
                        <a:t>e</a:t>
                      </a:r>
                      <a:endParaRPr lang="en-US" sz="2000" dirty="0">
                        <a:latin typeface="Agency FB" pitchFamily="34" charset="0"/>
                      </a:endParaRPr>
                    </a:p>
                  </a:txBody>
                  <a:tcPr/>
                </a:tc>
                <a:tc>
                  <a:txBody>
                    <a:bodyPr/>
                    <a:lstStyle/>
                    <a:p>
                      <a:pPr algn="ctr"/>
                      <a:r>
                        <a:rPr lang="id-ID" sz="2000" dirty="0" smtClean="0">
                          <a:latin typeface="Agency FB" pitchFamily="34" charset="0"/>
                        </a:rPr>
                        <a:t>N n</a:t>
                      </a:r>
                      <a:endParaRPr lang="en-US" sz="2000" dirty="0">
                        <a:latin typeface="Agency FB" pitchFamily="34" charset="0"/>
                      </a:endParaRPr>
                    </a:p>
                  </a:txBody>
                  <a:tcPr/>
                </a:tc>
                <a:tc>
                  <a:txBody>
                    <a:bodyPr/>
                    <a:lstStyle/>
                    <a:p>
                      <a:pPr algn="ctr"/>
                      <a:r>
                        <a:rPr lang="id-ID" sz="2000" dirty="0" smtClean="0">
                          <a:latin typeface="Agency FB" pitchFamily="34" charset="0"/>
                        </a:rPr>
                        <a:t>en</a:t>
                      </a:r>
                      <a:endParaRPr lang="en-US" sz="2000" dirty="0">
                        <a:latin typeface="Agency FB" pitchFamily="34" charset="0"/>
                      </a:endParaRPr>
                    </a:p>
                  </a:txBody>
                  <a:tcPr/>
                </a:tc>
                <a:tc>
                  <a:txBody>
                    <a:bodyPr/>
                    <a:lstStyle/>
                    <a:p>
                      <a:pPr algn="ctr"/>
                      <a:r>
                        <a:rPr lang="id-ID" sz="2000" dirty="0" smtClean="0">
                          <a:latin typeface="Agency FB" pitchFamily="34" charset="0"/>
                        </a:rPr>
                        <a:t>W w</a:t>
                      </a:r>
                      <a:r>
                        <a:rPr lang="id-ID" sz="2000" baseline="0" dirty="0" smtClean="0">
                          <a:latin typeface="Agency FB" pitchFamily="34" charset="0"/>
                        </a:rPr>
                        <a:t> </a:t>
                      </a:r>
                      <a:endParaRPr lang="en-US" sz="2000" dirty="0">
                        <a:latin typeface="Agency FB" pitchFamily="34" charset="0"/>
                      </a:endParaRPr>
                    </a:p>
                  </a:txBody>
                  <a:tcPr/>
                </a:tc>
                <a:tc>
                  <a:txBody>
                    <a:bodyPr/>
                    <a:lstStyle/>
                    <a:p>
                      <a:pPr algn="ctr"/>
                      <a:r>
                        <a:rPr lang="id-ID" sz="2000" dirty="0" smtClean="0">
                          <a:latin typeface="Agency FB" pitchFamily="34" charset="0"/>
                        </a:rPr>
                        <a:t>we</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F f</a:t>
                      </a:r>
                      <a:endParaRPr lang="en-US" sz="2000" dirty="0">
                        <a:latin typeface="Agency FB" pitchFamily="34" charset="0"/>
                      </a:endParaRPr>
                    </a:p>
                  </a:txBody>
                  <a:tcPr/>
                </a:tc>
                <a:tc>
                  <a:txBody>
                    <a:bodyPr/>
                    <a:lstStyle/>
                    <a:p>
                      <a:pPr algn="ctr"/>
                      <a:r>
                        <a:rPr lang="id-ID" sz="2000" dirty="0" smtClean="0">
                          <a:latin typeface="Agency FB" pitchFamily="34" charset="0"/>
                        </a:rPr>
                        <a:t>ef</a:t>
                      </a:r>
                      <a:endParaRPr lang="en-US" sz="2000" dirty="0">
                        <a:latin typeface="Agency FB" pitchFamily="34" charset="0"/>
                      </a:endParaRPr>
                    </a:p>
                  </a:txBody>
                  <a:tcPr/>
                </a:tc>
                <a:tc>
                  <a:txBody>
                    <a:bodyPr/>
                    <a:lstStyle/>
                    <a:p>
                      <a:pPr algn="ctr"/>
                      <a:r>
                        <a:rPr lang="id-ID" sz="2000" dirty="0" smtClean="0">
                          <a:latin typeface="Agency FB" pitchFamily="34" charset="0"/>
                        </a:rPr>
                        <a:t>O o</a:t>
                      </a:r>
                      <a:endParaRPr lang="en-US" sz="2000" dirty="0">
                        <a:latin typeface="Agency FB" pitchFamily="34" charset="0"/>
                      </a:endParaRPr>
                    </a:p>
                  </a:txBody>
                  <a:tcPr/>
                </a:tc>
                <a:tc>
                  <a:txBody>
                    <a:bodyPr/>
                    <a:lstStyle/>
                    <a:p>
                      <a:pPr algn="ctr"/>
                      <a:r>
                        <a:rPr lang="id-ID" sz="2000" dirty="0" smtClean="0">
                          <a:latin typeface="Agency FB" pitchFamily="34" charset="0"/>
                        </a:rPr>
                        <a:t>o</a:t>
                      </a:r>
                      <a:endParaRPr lang="en-US" sz="2000" dirty="0">
                        <a:latin typeface="Agency FB" pitchFamily="34" charset="0"/>
                      </a:endParaRPr>
                    </a:p>
                  </a:txBody>
                  <a:tcPr/>
                </a:tc>
                <a:tc>
                  <a:txBody>
                    <a:bodyPr/>
                    <a:lstStyle/>
                    <a:p>
                      <a:pPr algn="ctr"/>
                      <a:r>
                        <a:rPr lang="id-ID" sz="2000" dirty="0" smtClean="0">
                          <a:latin typeface="Agency FB" pitchFamily="34" charset="0"/>
                        </a:rPr>
                        <a:t>X </a:t>
                      </a:r>
                      <a:r>
                        <a:rPr lang="id-ID" sz="2000" baseline="0" dirty="0" smtClean="0">
                          <a:latin typeface="Agency FB" pitchFamily="34" charset="0"/>
                        </a:rPr>
                        <a:t> x</a:t>
                      </a:r>
                      <a:endParaRPr lang="en-US" sz="2000" dirty="0">
                        <a:latin typeface="Agency FB" pitchFamily="34" charset="0"/>
                      </a:endParaRPr>
                    </a:p>
                  </a:txBody>
                  <a:tcPr/>
                </a:tc>
                <a:tc>
                  <a:txBody>
                    <a:bodyPr/>
                    <a:lstStyle/>
                    <a:p>
                      <a:pPr algn="ctr"/>
                      <a:r>
                        <a:rPr lang="id-ID" sz="2000" dirty="0" smtClean="0">
                          <a:latin typeface="Agency FB" pitchFamily="34" charset="0"/>
                        </a:rPr>
                        <a:t>eks</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G g</a:t>
                      </a:r>
                      <a:endParaRPr lang="en-US" sz="2000" dirty="0">
                        <a:latin typeface="Agency FB" pitchFamily="34" charset="0"/>
                      </a:endParaRPr>
                    </a:p>
                  </a:txBody>
                  <a:tcPr/>
                </a:tc>
                <a:tc>
                  <a:txBody>
                    <a:bodyPr/>
                    <a:lstStyle/>
                    <a:p>
                      <a:pPr algn="ctr"/>
                      <a:r>
                        <a:rPr lang="id-ID" sz="2000" dirty="0" smtClean="0">
                          <a:latin typeface="Agency FB" pitchFamily="34" charset="0"/>
                        </a:rPr>
                        <a:t>ge</a:t>
                      </a:r>
                      <a:endParaRPr lang="en-US" sz="2000" dirty="0">
                        <a:latin typeface="Agency FB" pitchFamily="34" charset="0"/>
                      </a:endParaRPr>
                    </a:p>
                  </a:txBody>
                  <a:tcPr/>
                </a:tc>
                <a:tc>
                  <a:txBody>
                    <a:bodyPr/>
                    <a:lstStyle/>
                    <a:p>
                      <a:pPr algn="ctr"/>
                      <a:r>
                        <a:rPr lang="id-ID" sz="2000" dirty="0" smtClean="0">
                          <a:latin typeface="Agency FB" pitchFamily="34" charset="0"/>
                        </a:rPr>
                        <a:t>P p</a:t>
                      </a:r>
                      <a:endParaRPr lang="en-US" sz="2000" dirty="0">
                        <a:latin typeface="Agency FB" pitchFamily="34" charset="0"/>
                      </a:endParaRPr>
                    </a:p>
                  </a:txBody>
                  <a:tcPr/>
                </a:tc>
                <a:tc>
                  <a:txBody>
                    <a:bodyPr/>
                    <a:lstStyle/>
                    <a:p>
                      <a:pPr algn="ctr"/>
                      <a:r>
                        <a:rPr lang="id-ID" sz="2000" dirty="0" smtClean="0">
                          <a:latin typeface="Agency FB" pitchFamily="34" charset="0"/>
                        </a:rPr>
                        <a:t>pe</a:t>
                      </a:r>
                      <a:endParaRPr lang="en-US" sz="2000" dirty="0">
                        <a:latin typeface="Agency FB" pitchFamily="34" charset="0"/>
                      </a:endParaRPr>
                    </a:p>
                  </a:txBody>
                  <a:tcPr/>
                </a:tc>
                <a:tc>
                  <a:txBody>
                    <a:bodyPr/>
                    <a:lstStyle/>
                    <a:p>
                      <a:pPr algn="ctr"/>
                      <a:r>
                        <a:rPr lang="id-ID" sz="2000" dirty="0" smtClean="0">
                          <a:latin typeface="Agency FB" pitchFamily="34" charset="0"/>
                        </a:rPr>
                        <a:t>Y y</a:t>
                      </a:r>
                      <a:endParaRPr lang="en-US" sz="2000" dirty="0">
                        <a:latin typeface="Agency FB" pitchFamily="34" charset="0"/>
                      </a:endParaRPr>
                    </a:p>
                  </a:txBody>
                  <a:tcPr/>
                </a:tc>
                <a:tc>
                  <a:txBody>
                    <a:bodyPr/>
                    <a:lstStyle/>
                    <a:p>
                      <a:pPr algn="ctr"/>
                      <a:r>
                        <a:rPr lang="id-ID" sz="2000" dirty="0" smtClean="0">
                          <a:latin typeface="Agency FB" pitchFamily="34" charset="0"/>
                        </a:rPr>
                        <a:t>ye</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H h</a:t>
                      </a:r>
                      <a:endParaRPr lang="en-US" sz="2000" dirty="0">
                        <a:latin typeface="Agency FB" pitchFamily="34" charset="0"/>
                      </a:endParaRPr>
                    </a:p>
                  </a:txBody>
                  <a:tcPr/>
                </a:tc>
                <a:tc>
                  <a:txBody>
                    <a:bodyPr/>
                    <a:lstStyle/>
                    <a:p>
                      <a:pPr algn="ctr"/>
                      <a:r>
                        <a:rPr lang="id-ID" sz="2000" dirty="0" smtClean="0">
                          <a:latin typeface="Agency FB" pitchFamily="34" charset="0"/>
                        </a:rPr>
                        <a:t>ha</a:t>
                      </a:r>
                      <a:endParaRPr lang="en-US" sz="2000" dirty="0">
                        <a:latin typeface="Agency FB" pitchFamily="34" charset="0"/>
                      </a:endParaRPr>
                    </a:p>
                  </a:txBody>
                  <a:tcPr/>
                </a:tc>
                <a:tc>
                  <a:txBody>
                    <a:bodyPr/>
                    <a:lstStyle/>
                    <a:p>
                      <a:pPr algn="ctr"/>
                      <a:r>
                        <a:rPr lang="id-ID" sz="2000" dirty="0" smtClean="0">
                          <a:latin typeface="Agency FB" pitchFamily="34" charset="0"/>
                        </a:rPr>
                        <a:t>Q q</a:t>
                      </a:r>
                      <a:endParaRPr lang="en-US" sz="2000" dirty="0">
                        <a:latin typeface="Agency FB" pitchFamily="34" charset="0"/>
                      </a:endParaRPr>
                    </a:p>
                  </a:txBody>
                  <a:tcPr/>
                </a:tc>
                <a:tc>
                  <a:txBody>
                    <a:bodyPr/>
                    <a:lstStyle/>
                    <a:p>
                      <a:pPr algn="ctr"/>
                      <a:r>
                        <a:rPr lang="id-ID" sz="2000" dirty="0" smtClean="0">
                          <a:latin typeface="Agency FB" pitchFamily="34" charset="0"/>
                        </a:rPr>
                        <a:t>ki</a:t>
                      </a:r>
                      <a:endParaRPr lang="en-US" sz="2000" dirty="0">
                        <a:latin typeface="Agency FB" pitchFamily="34" charset="0"/>
                      </a:endParaRPr>
                    </a:p>
                  </a:txBody>
                  <a:tcPr/>
                </a:tc>
                <a:tc>
                  <a:txBody>
                    <a:bodyPr/>
                    <a:lstStyle/>
                    <a:p>
                      <a:pPr algn="ctr"/>
                      <a:r>
                        <a:rPr lang="id-ID" sz="2000" dirty="0" smtClean="0">
                          <a:latin typeface="Agency FB" pitchFamily="34" charset="0"/>
                        </a:rPr>
                        <a:t>Z z</a:t>
                      </a:r>
                      <a:endParaRPr lang="en-US" sz="2000" dirty="0">
                        <a:latin typeface="Agency FB" pitchFamily="34" charset="0"/>
                      </a:endParaRPr>
                    </a:p>
                  </a:txBody>
                  <a:tcPr/>
                </a:tc>
                <a:tc>
                  <a:txBody>
                    <a:bodyPr/>
                    <a:lstStyle/>
                    <a:p>
                      <a:pPr algn="ctr"/>
                      <a:r>
                        <a:rPr lang="id-ID" sz="2000" dirty="0" smtClean="0">
                          <a:latin typeface="Agency FB" pitchFamily="34" charset="0"/>
                        </a:rPr>
                        <a:t>zet</a:t>
                      </a:r>
                      <a:endParaRPr lang="en-US" sz="2000" dirty="0">
                        <a:latin typeface="Agency FB" pitchFamily="34" charset="0"/>
                      </a:endParaRPr>
                    </a:p>
                  </a:txBody>
                  <a:tcPr/>
                </a:tc>
              </a:tr>
              <a:tr h="381000">
                <a:tc>
                  <a:txBody>
                    <a:bodyPr/>
                    <a:lstStyle/>
                    <a:p>
                      <a:pPr algn="ctr"/>
                      <a:r>
                        <a:rPr lang="id-ID" sz="2000" dirty="0" smtClean="0">
                          <a:latin typeface="Agency FB" pitchFamily="34" charset="0"/>
                        </a:rPr>
                        <a:t>I i</a:t>
                      </a:r>
                      <a:endParaRPr lang="en-US" sz="2000" dirty="0">
                        <a:latin typeface="Agency FB" pitchFamily="34" charset="0"/>
                      </a:endParaRPr>
                    </a:p>
                  </a:txBody>
                  <a:tcPr/>
                </a:tc>
                <a:tc>
                  <a:txBody>
                    <a:bodyPr/>
                    <a:lstStyle/>
                    <a:p>
                      <a:pPr algn="ctr"/>
                      <a:r>
                        <a:rPr lang="id-ID" sz="2000" dirty="0" smtClean="0">
                          <a:latin typeface="Agency FB" pitchFamily="34" charset="0"/>
                        </a:rPr>
                        <a:t>i</a:t>
                      </a:r>
                      <a:endParaRPr lang="en-US" sz="2000" dirty="0">
                        <a:latin typeface="Agency FB" pitchFamily="34" charset="0"/>
                      </a:endParaRPr>
                    </a:p>
                  </a:txBody>
                  <a:tcPr/>
                </a:tc>
                <a:tc>
                  <a:txBody>
                    <a:bodyPr/>
                    <a:lstStyle/>
                    <a:p>
                      <a:pPr algn="ctr"/>
                      <a:r>
                        <a:rPr lang="id-ID" sz="2000" dirty="0" smtClean="0">
                          <a:latin typeface="Agency FB" pitchFamily="34" charset="0"/>
                        </a:rPr>
                        <a:t>R r</a:t>
                      </a:r>
                      <a:endParaRPr lang="en-US" sz="2000" dirty="0">
                        <a:latin typeface="Agency FB" pitchFamily="34" charset="0"/>
                      </a:endParaRPr>
                    </a:p>
                  </a:txBody>
                  <a:tcPr/>
                </a:tc>
                <a:tc>
                  <a:txBody>
                    <a:bodyPr/>
                    <a:lstStyle/>
                    <a:p>
                      <a:pPr algn="ctr"/>
                      <a:r>
                        <a:rPr lang="id-ID" sz="2000" dirty="0" smtClean="0">
                          <a:latin typeface="Agency FB" pitchFamily="34" charset="0"/>
                        </a:rPr>
                        <a:t>er</a:t>
                      </a:r>
                      <a:endParaRPr lang="en-US" sz="2000" dirty="0">
                        <a:latin typeface="Agency FB" pitchFamily="34" charset="0"/>
                      </a:endParaRPr>
                    </a:p>
                  </a:txBody>
                  <a:tcPr/>
                </a:tc>
                <a:tc>
                  <a:txBody>
                    <a:bodyPr/>
                    <a:lstStyle/>
                    <a:p>
                      <a:pPr algn="ctr"/>
                      <a:endParaRPr lang="en-US" sz="2000" dirty="0">
                        <a:latin typeface="Agency FB" pitchFamily="34" charset="0"/>
                      </a:endParaRPr>
                    </a:p>
                  </a:txBody>
                  <a:tcPr/>
                </a:tc>
                <a:tc>
                  <a:txBody>
                    <a:bodyPr/>
                    <a:lstStyle/>
                    <a:p>
                      <a:pPr algn="ctr"/>
                      <a:endParaRPr lang="en-US" sz="2000" dirty="0">
                        <a:latin typeface="Agency FB" pitchFamily="34" charset="0"/>
                      </a:endParaRPr>
                    </a:p>
                  </a:txBody>
                  <a:tcPr/>
                </a:tc>
              </a:tr>
            </a:tbl>
          </a:graphicData>
        </a:graphic>
      </p:graphicFrame>
      <p:sp>
        <p:nvSpPr>
          <p:cNvPr id="5" name="Title 1"/>
          <p:cNvSpPr txBox="1">
            <a:spLocks/>
          </p:cNvSpPr>
          <p:nvPr/>
        </p:nvSpPr>
        <p:spPr>
          <a:xfrm>
            <a:off x="533400" y="4800600"/>
            <a:ext cx="8229600" cy="2057400"/>
          </a:xfrm>
          <a:prstGeom prst="rect">
            <a:avLst/>
          </a:prstGeom>
        </p:spPr>
        <p:txBody>
          <a:bodyPr vert="horz" lIns="91440" tIns="45720" rIns="91440" bIns="45720" rtlCol="0" anchor="ctr">
            <a:noAutofit/>
          </a:bodyPr>
          <a:lstStyle/>
          <a:p>
            <a:pPr marR="0" lvl="0" indent="0" defTabSz="914400" rtl="0" eaLnBrk="1" fontAlgn="auto" latinLnBrk="0" hangingPunct="1">
              <a:lnSpc>
                <a:spcPct val="100000"/>
              </a:lnSpc>
              <a:spcBef>
                <a:spcPct val="0"/>
              </a:spcBef>
              <a:buClrTx/>
              <a:buSzTx/>
              <a:buFontTx/>
              <a:buNone/>
              <a:tabLst/>
              <a:defRPr/>
            </a:pPr>
            <a:r>
              <a:rPr lang="id-ID" sz="2000" dirty="0" smtClean="0">
                <a:latin typeface="Agency FB" pitchFamily="34" charset="0"/>
                <a:ea typeface="+mj-ea"/>
                <a:cs typeface="+mj-cs"/>
              </a:rPr>
              <a:t>Dalam bahasa indonesia juga di gunakan gabungan konsonan (diagraf)sebanyak empat pasang:</a:t>
            </a:r>
          </a:p>
          <a:p>
            <a:pPr marR="0" lvl="0" indent="-457200" defTabSz="914400" rtl="0" eaLnBrk="1" fontAlgn="auto" latinLnBrk="0" hangingPunct="1">
              <a:lnSpc>
                <a:spcPct val="100000"/>
              </a:lnSpc>
              <a:spcBef>
                <a:spcPct val="0"/>
              </a:spcBef>
              <a:buClrTx/>
              <a:buSzTx/>
              <a:buFont typeface="+mj-lt"/>
              <a:buAutoNum type="arabicPeriod"/>
              <a:tabLst/>
              <a:defRPr/>
            </a:pPr>
            <a:r>
              <a:rPr lang="id-ID" sz="2400" b="1" dirty="0" smtClean="0">
                <a:latin typeface="Agency FB" pitchFamily="34" charset="0"/>
                <a:ea typeface="+mj-ea"/>
                <a:cs typeface="+mj-cs"/>
              </a:rPr>
              <a:t>kh 	</a:t>
            </a:r>
            <a:r>
              <a:rPr lang="id-ID" sz="2400" dirty="0" smtClean="0">
                <a:latin typeface="Agency FB" pitchFamily="34" charset="0"/>
                <a:ea typeface="+mj-ea"/>
                <a:cs typeface="+mj-cs"/>
              </a:rPr>
              <a:t>seperti dalam kata 	</a:t>
            </a:r>
            <a:r>
              <a:rPr lang="id-ID" sz="2400" i="1" dirty="0" smtClean="0">
                <a:latin typeface="Agency FB" pitchFamily="34" charset="0"/>
                <a:ea typeface="+mj-ea"/>
                <a:cs typeface="+mj-cs"/>
              </a:rPr>
              <a:t>khusus, akhir</a:t>
            </a:r>
          </a:p>
          <a:p>
            <a:pPr lvl="0" indent="-457200">
              <a:spcBef>
                <a:spcPct val="0"/>
              </a:spcBef>
              <a:buFont typeface="+mj-lt"/>
              <a:buAutoNum type="arabicPeriod"/>
            </a:pPr>
            <a:r>
              <a:rPr lang="id-ID" sz="2400" b="1" dirty="0" smtClean="0">
                <a:latin typeface="Agency FB" pitchFamily="34" charset="0"/>
                <a:ea typeface="+mj-ea"/>
                <a:cs typeface="+mj-cs"/>
              </a:rPr>
              <a:t>ng 	</a:t>
            </a:r>
            <a:r>
              <a:rPr lang="id-ID" sz="2400" dirty="0" smtClean="0">
                <a:latin typeface="Agency FB" pitchFamily="34" charset="0"/>
              </a:rPr>
              <a:t>seperti </a:t>
            </a:r>
            <a:r>
              <a:rPr lang="id-ID" sz="2400" dirty="0">
                <a:latin typeface="Agency FB" pitchFamily="34" charset="0"/>
              </a:rPr>
              <a:t>dalam </a:t>
            </a:r>
            <a:r>
              <a:rPr lang="id-ID" sz="2400" dirty="0" smtClean="0">
                <a:latin typeface="Agency FB" pitchFamily="34" charset="0"/>
              </a:rPr>
              <a:t>kata 	</a:t>
            </a:r>
            <a:r>
              <a:rPr lang="id-ID" sz="2400" i="1" dirty="0" smtClean="0">
                <a:latin typeface="Agency FB" pitchFamily="34" charset="0"/>
              </a:rPr>
              <a:t>ngilu, bangun</a:t>
            </a:r>
          </a:p>
          <a:p>
            <a:pPr lvl="0" indent="-457200">
              <a:spcBef>
                <a:spcPct val="0"/>
              </a:spcBef>
              <a:buFont typeface="+mj-lt"/>
              <a:buAutoNum type="arabicPeriod"/>
            </a:pPr>
            <a:r>
              <a:rPr lang="id-ID" sz="2400" b="1" dirty="0">
                <a:latin typeface="Agency FB" pitchFamily="34" charset="0"/>
                <a:ea typeface="+mj-ea"/>
                <a:cs typeface="+mj-cs"/>
              </a:rPr>
              <a:t>n</a:t>
            </a:r>
            <a:r>
              <a:rPr lang="id-ID" sz="2400" b="1" dirty="0" smtClean="0">
                <a:latin typeface="Agency FB" pitchFamily="34" charset="0"/>
                <a:ea typeface="+mj-ea"/>
                <a:cs typeface="+mj-cs"/>
              </a:rPr>
              <a:t>y	</a:t>
            </a:r>
            <a:r>
              <a:rPr lang="id-ID" sz="2400" dirty="0" smtClean="0">
                <a:latin typeface="Agency FB" pitchFamily="34" charset="0"/>
                <a:ea typeface="+mj-ea"/>
                <a:cs typeface="+mj-cs"/>
              </a:rPr>
              <a:t> </a:t>
            </a:r>
            <a:r>
              <a:rPr lang="id-ID" sz="2400" dirty="0">
                <a:latin typeface="Agency FB" pitchFamily="34" charset="0"/>
              </a:rPr>
              <a:t>seperti dalam </a:t>
            </a:r>
            <a:r>
              <a:rPr lang="id-ID" sz="2400" dirty="0" smtClean="0">
                <a:latin typeface="Agency FB" pitchFamily="34" charset="0"/>
              </a:rPr>
              <a:t>kata 	</a:t>
            </a:r>
            <a:r>
              <a:rPr lang="id-ID" sz="2400" i="1" dirty="0" smtClean="0">
                <a:latin typeface="Agency FB" pitchFamily="34" charset="0"/>
              </a:rPr>
              <a:t>nyata, anyam</a:t>
            </a:r>
          </a:p>
          <a:p>
            <a:pPr lvl="0" indent="-457200">
              <a:spcBef>
                <a:spcPct val="0"/>
              </a:spcBef>
              <a:buFont typeface="+mj-lt"/>
              <a:buAutoNum type="arabicPeriod"/>
            </a:pPr>
            <a:r>
              <a:rPr lang="id-ID" sz="2400" b="1" dirty="0">
                <a:latin typeface="Agency FB" pitchFamily="34" charset="0"/>
                <a:ea typeface="+mj-ea"/>
                <a:cs typeface="+mj-cs"/>
              </a:rPr>
              <a:t>s</a:t>
            </a:r>
            <a:r>
              <a:rPr lang="id-ID" sz="2400" b="1" dirty="0" smtClean="0">
                <a:latin typeface="Agency FB" pitchFamily="34" charset="0"/>
                <a:ea typeface="+mj-ea"/>
                <a:cs typeface="+mj-cs"/>
              </a:rPr>
              <a:t>y 	</a:t>
            </a:r>
            <a:r>
              <a:rPr lang="id-ID" sz="2400" dirty="0" smtClean="0">
                <a:latin typeface="Agency FB" pitchFamily="34" charset="0"/>
              </a:rPr>
              <a:t>seperti </a:t>
            </a:r>
            <a:r>
              <a:rPr lang="id-ID" sz="2400" dirty="0">
                <a:latin typeface="Agency FB" pitchFamily="34" charset="0"/>
              </a:rPr>
              <a:t>dalam </a:t>
            </a:r>
            <a:r>
              <a:rPr lang="id-ID" sz="2400" dirty="0" smtClean="0">
                <a:latin typeface="Agency FB" pitchFamily="34" charset="0"/>
              </a:rPr>
              <a:t>kata 	</a:t>
            </a:r>
            <a:r>
              <a:rPr lang="id-ID" sz="2400" i="1" dirty="0" smtClean="0">
                <a:latin typeface="Agency FB" pitchFamily="34" charset="0"/>
              </a:rPr>
              <a:t>syair, asyik</a:t>
            </a:r>
            <a:endParaRPr lang="id-ID" sz="2400" i="1" dirty="0" smtClean="0">
              <a:latin typeface="Agency FB" pitchFamily="34"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kumimoji="0" lang="id-ID" sz="2000" i="0" u="none" strike="noStrike" kern="1200" cap="none" spc="0" normalizeH="0" baseline="0" noProof="0" dirty="0" smtClean="0">
                <a:ln>
                  <a:noFill/>
                </a:ln>
                <a:solidFill>
                  <a:schemeClr val="tx1"/>
                </a:solidFill>
                <a:effectLst/>
                <a:uLnTx/>
                <a:uFillTx/>
                <a:latin typeface="Agency FB" pitchFamily="34" charset="0"/>
                <a:ea typeface="+mj-ea"/>
                <a:cs typeface="+mj-cs"/>
              </a:rPr>
              <a:t> </a:t>
            </a:r>
            <a:endParaRPr kumimoji="0" lang="en-US" sz="2000" i="0" u="none" strike="noStrike" kern="1200" cap="none" spc="0" normalizeH="0" baseline="0" noProof="0" dirty="0" smtClean="0">
              <a:ln>
                <a:noFill/>
              </a:ln>
              <a:solidFill>
                <a:schemeClr val="tx1"/>
              </a:solidFill>
              <a:effectLst/>
              <a:uLnTx/>
              <a:uFillTx/>
              <a:latin typeface="Agency FB" pitchFamily="34"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pPr algn="l"/>
            <a:r>
              <a:rPr lang="id-ID" b="1" dirty="0" smtClean="0">
                <a:latin typeface="Agency FB" pitchFamily="34" charset="0"/>
              </a:rPr>
              <a:t>Huruf Diftong</a:t>
            </a:r>
            <a:endParaRPr lang="en-US" b="1" dirty="0">
              <a:latin typeface="Agency FB" pitchFamily="34" charset="0"/>
            </a:endParaRPr>
          </a:p>
        </p:txBody>
      </p:sp>
      <p:graphicFrame>
        <p:nvGraphicFramePr>
          <p:cNvPr id="6" name="Diagram 5"/>
          <p:cNvGraphicFramePr/>
          <p:nvPr/>
        </p:nvGraphicFramePr>
        <p:xfrm>
          <a:off x="304800" y="685800"/>
          <a:ext cx="84582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8600"/>
          </a:xfrm>
        </p:spPr>
        <p:txBody>
          <a:bodyPr>
            <a:normAutofit fontScale="90000"/>
          </a:bodyPr>
          <a:lstStyle/>
          <a:p>
            <a:r>
              <a:rPr lang="id-ID" b="1" dirty="0" smtClean="0">
                <a:latin typeface="Agency FB" pitchFamily="34" charset="0"/>
              </a:rPr>
              <a:t>Pemenggalan Kata</a:t>
            </a:r>
            <a:endParaRPr lang="en-US" b="1" dirty="0">
              <a:latin typeface="Agency FB" pitchFamily="34" charset="0"/>
            </a:endParaRPr>
          </a:p>
        </p:txBody>
      </p:sp>
      <p:graphicFrame>
        <p:nvGraphicFramePr>
          <p:cNvPr id="4" name="Content Placeholder 3"/>
          <p:cNvGraphicFramePr>
            <a:graphicFrameLocks noGrp="1"/>
          </p:cNvGraphicFramePr>
          <p:nvPr>
            <p:ph idx="1"/>
          </p:nvPr>
        </p:nvGraphicFramePr>
        <p:xfrm>
          <a:off x="609600" y="609600"/>
          <a:ext cx="8229600" cy="5943600"/>
        </p:xfrm>
        <a:graphic>
          <a:graphicData uri="http://schemas.openxmlformats.org/drawingml/2006/table">
            <a:tbl>
              <a:tblPr firstRow="1" bandRow="1">
                <a:tableStyleId>{5C22544A-7EE6-4342-B048-85BDC9FD1C3A}</a:tableStyleId>
              </a:tblPr>
              <a:tblGrid>
                <a:gridCol w="3276600"/>
                <a:gridCol w="2209800"/>
                <a:gridCol w="2743200"/>
              </a:tblGrid>
              <a:tr h="370840">
                <a:tc>
                  <a:txBody>
                    <a:bodyPr/>
                    <a:lstStyle/>
                    <a:p>
                      <a:pPr algn="ctr"/>
                      <a:r>
                        <a:rPr lang="id-ID" dirty="0" smtClean="0"/>
                        <a:t>Pemenggalan kata</a:t>
                      </a:r>
                      <a:endParaRPr lang="en-US" dirty="0"/>
                    </a:p>
                  </a:txBody>
                  <a:tcPr anchor="ctr"/>
                </a:tc>
                <a:tc>
                  <a:txBody>
                    <a:bodyPr/>
                    <a:lstStyle/>
                    <a:p>
                      <a:pPr algn="ctr"/>
                      <a:r>
                        <a:rPr lang="id-ID" dirty="0" smtClean="0"/>
                        <a:t>Pemenggalan yang salah</a:t>
                      </a:r>
                      <a:endParaRPr lang="en-US" dirty="0"/>
                    </a:p>
                  </a:txBody>
                  <a:tcPr anchor="ctr"/>
                </a:tc>
                <a:tc>
                  <a:txBody>
                    <a:bodyPr/>
                    <a:lstStyle/>
                    <a:p>
                      <a:pPr algn="ctr"/>
                      <a:r>
                        <a:rPr lang="id-ID" dirty="0" smtClean="0"/>
                        <a:t>Pemenggalan  yang benar</a:t>
                      </a:r>
                      <a:endParaRPr lang="en-US" dirty="0"/>
                    </a:p>
                  </a:txBody>
                  <a:tcPr anchor="ctr"/>
                </a:tc>
              </a:tr>
              <a:tr h="370840">
                <a:tc>
                  <a:txBody>
                    <a:bodyPr/>
                    <a:lstStyle/>
                    <a:p>
                      <a:pPr marL="342900" indent="-342900">
                        <a:buAutoNum type="arabicPeriod"/>
                      </a:pPr>
                      <a:r>
                        <a:rPr lang="id-ID" dirty="0" smtClean="0"/>
                        <a:t>Pemenggalan pada kata dasar</a:t>
                      </a:r>
                    </a:p>
                    <a:p>
                      <a:pPr marL="628650" indent="-287338">
                        <a:buAutoNum type="alphaLcPeriod"/>
                      </a:pPr>
                      <a:r>
                        <a:rPr lang="id-ID" baseline="0" dirty="0" smtClean="0"/>
                        <a:t>Huruf vokal ditengah</a:t>
                      </a:r>
                    </a:p>
                    <a:p>
                      <a:pPr marL="628650" indent="-287338">
                        <a:buAutoNum type="alphaLcPeriod"/>
                      </a:pPr>
                      <a:r>
                        <a:rPr lang="id-ID" baseline="0" dirty="0" smtClean="0"/>
                        <a:t>Diftong</a:t>
                      </a:r>
                    </a:p>
                    <a:p>
                      <a:pPr marL="628650" indent="-287338">
                        <a:buAutoNum type="alphaLcPeriod"/>
                      </a:pPr>
                      <a:r>
                        <a:rPr lang="id-ID" baseline="0" dirty="0" smtClean="0"/>
                        <a:t>Konsonan di tengah</a:t>
                      </a:r>
                    </a:p>
                    <a:p>
                      <a:pPr marL="628650" indent="-287338">
                        <a:buAutoNum type="alphaLcPeriod"/>
                      </a:pPr>
                      <a:r>
                        <a:rPr lang="id-ID" baseline="0" dirty="0" smtClean="0"/>
                        <a:t>Dua konsonan di tengah</a:t>
                      </a:r>
                    </a:p>
                    <a:p>
                      <a:pPr marL="628650" indent="-287338">
                        <a:buAutoNum type="alphaLcPeriod"/>
                      </a:pPr>
                      <a:r>
                        <a:rPr lang="id-ID" baseline="0" dirty="0" smtClean="0"/>
                        <a:t>Gabungan ny,ng,kh,sy tidak boleh dipisah</a:t>
                      </a:r>
                    </a:p>
                    <a:p>
                      <a:pPr marL="628650" indent="-287338">
                        <a:buAutoNum type="alphaLcPeriod"/>
                      </a:pPr>
                      <a:r>
                        <a:rPr lang="id-ID" baseline="0" dirty="0" smtClean="0"/>
                        <a:t>Jika terdapat tiga konsonan</a:t>
                      </a:r>
                      <a:endParaRPr lang="en-US" dirty="0"/>
                    </a:p>
                  </a:txBody>
                  <a:tcPr/>
                </a:tc>
                <a:tc>
                  <a:txBody>
                    <a:bodyPr/>
                    <a:lstStyle/>
                    <a:p>
                      <a:endParaRPr lang="id-ID" dirty="0" smtClean="0"/>
                    </a:p>
                    <a:p>
                      <a:r>
                        <a:rPr lang="id-ID" dirty="0" smtClean="0"/>
                        <a:t>d-ia , d-oa, t-aat,taa-t</a:t>
                      </a:r>
                    </a:p>
                    <a:p>
                      <a:r>
                        <a:rPr lang="id-ID" dirty="0" smtClean="0"/>
                        <a:t>Pu-la-u, ra-ma-i,se-po-i</a:t>
                      </a:r>
                    </a:p>
                    <a:p>
                      <a:r>
                        <a:rPr lang="id-ID" dirty="0" smtClean="0"/>
                        <a:t>Tab-u, kaw-an, cat-ur</a:t>
                      </a:r>
                    </a:p>
                    <a:p>
                      <a:r>
                        <a:rPr lang="id-ID" dirty="0" smtClean="0"/>
                        <a:t>Apr-il, swa-sta, and-al</a:t>
                      </a:r>
                    </a:p>
                    <a:p>
                      <a:r>
                        <a:rPr lang="id-ID" dirty="0" smtClean="0"/>
                        <a:t>Sun-yi, han-gat, mak-hluk, mas-ya-ra-kat</a:t>
                      </a:r>
                    </a:p>
                    <a:p>
                      <a:r>
                        <a:rPr lang="id-ID" dirty="0" smtClean="0"/>
                        <a:t>Abs-orb-si, konk-lu-si, int-ruk-si</a:t>
                      </a:r>
                      <a:endParaRPr lang="en-US" dirty="0"/>
                    </a:p>
                  </a:txBody>
                  <a:tcPr/>
                </a:tc>
                <a:tc>
                  <a:txBody>
                    <a:bodyPr/>
                    <a:lstStyle/>
                    <a:p>
                      <a:endParaRPr lang="id-ID" dirty="0" smtClean="0"/>
                    </a:p>
                    <a:p>
                      <a:r>
                        <a:rPr lang="id-ID" dirty="0" smtClean="0"/>
                        <a:t>di-a,</a:t>
                      </a:r>
                      <a:r>
                        <a:rPr lang="id-ID" baseline="0" dirty="0" smtClean="0"/>
                        <a:t> do-a,ta-at</a:t>
                      </a:r>
                    </a:p>
                    <a:p>
                      <a:r>
                        <a:rPr lang="id-ID" dirty="0" smtClean="0"/>
                        <a:t>Pu-lau, ra-mai, se-poi</a:t>
                      </a:r>
                    </a:p>
                    <a:p>
                      <a:r>
                        <a:rPr lang="id-ID" dirty="0" smtClean="0"/>
                        <a:t>Ta-bu. Ka-wan. Ca-tur</a:t>
                      </a:r>
                    </a:p>
                    <a:p>
                      <a:r>
                        <a:rPr lang="id-ID" dirty="0" smtClean="0"/>
                        <a:t>Ap-ril, swas-ta, an-dal</a:t>
                      </a:r>
                    </a:p>
                    <a:p>
                      <a:r>
                        <a:rPr lang="id-ID" dirty="0" smtClean="0"/>
                        <a:t>Su-nyi, ha-ngat, makh-luk, ma-sya-ra-kat</a:t>
                      </a:r>
                    </a:p>
                    <a:p>
                      <a:r>
                        <a:rPr lang="id-ID" dirty="0" smtClean="0"/>
                        <a:t>Ab-sorb-si, kon-klu-si,</a:t>
                      </a:r>
                      <a:r>
                        <a:rPr lang="id-ID" baseline="0" dirty="0" smtClean="0"/>
                        <a:t> in-truk-si</a:t>
                      </a:r>
                      <a:endParaRPr lang="en-US" dirty="0"/>
                    </a:p>
                  </a:txBody>
                  <a:tcPr/>
                </a:tc>
              </a:tr>
              <a:tr h="370840">
                <a:tc>
                  <a:txBody>
                    <a:bodyPr/>
                    <a:lstStyle/>
                    <a:p>
                      <a:pPr marL="231775" indent="-231775">
                        <a:buNone/>
                      </a:pPr>
                      <a:r>
                        <a:rPr lang="id-ID" dirty="0" smtClean="0"/>
                        <a:t>2. Imbuhan yang berupa awalan akhiran dapat dipenggal pada pada imbuhannya</a:t>
                      </a:r>
                      <a:endParaRPr lang="en-US" dirty="0"/>
                    </a:p>
                  </a:txBody>
                  <a:tcPr/>
                </a:tc>
                <a:tc>
                  <a:txBody>
                    <a:bodyPr/>
                    <a:lstStyle/>
                    <a:p>
                      <a:r>
                        <a:rPr lang="id-ID" dirty="0" smtClean="0"/>
                        <a:t>Baca-lah, mela-rikan, prasa-rana</a:t>
                      </a:r>
                      <a:endParaRPr lang="en-US" dirty="0"/>
                    </a:p>
                  </a:txBody>
                  <a:tcPr/>
                </a:tc>
                <a:tc>
                  <a:txBody>
                    <a:bodyPr/>
                    <a:lstStyle/>
                    <a:p>
                      <a:r>
                        <a:rPr lang="id-ID" dirty="0" smtClean="0"/>
                        <a:t>Ba-ca-lah, me-la-ri-kan, pra-sa-ra-na</a:t>
                      </a:r>
                      <a:endParaRPr lang="en-US" dirty="0"/>
                    </a:p>
                  </a:txBody>
                  <a:tcPr/>
                </a:tc>
              </a:tr>
              <a:tr h="370840">
                <a:tc>
                  <a:txBody>
                    <a:bodyPr/>
                    <a:lstStyle/>
                    <a:p>
                      <a:pPr marL="231775" indent="-231775">
                        <a:buNone/>
                      </a:pPr>
                      <a:r>
                        <a:rPr lang="id-ID" dirty="0" smtClean="0"/>
                        <a:t>3. Terdiri lebih</a:t>
                      </a:r>
                      <a:r>
                        <a:rPr lang="id-ID" baseline="0" dirty="0" smtClean="0"/>
                        <a:t> dari satu unsur</a:t>
                      </a:r>
                      <a:endParaRPr lang="en-US" dirty="0"/>
                    </a:p>
                  </a:txBody>
                  <a:tcPr/>
                </a:tc>
                <a:tc>
                  <a:txBody>
                    <a:bodyPr/>
                    <a:lstStyle/>
                    <a:p>
                      <a:r>
                        <a:rPr lang="id-ID" dirty="0" smtClean="0"/>
                        <a:t>Bi-o-da-ta, in-tro-spe-ksi</a:t>
                      </a:r>
                      <a:endParaRPr lang="en-US" dirty="0"/>
                    </a:p>
                  </a:txBody>
                  <a:tcPr/>
                </a:tc>
                <a:tc>
                  <a:txBody>
                    <a:bodyPr/>
                    <a:lstStyle/>
                    <a:p>
                      <a:r>
                        <a:rPr lang="id-ID" dirty="0" smtClean="0"/>
                        <a:t>Bio-data, bio-da-ta, intro-peksi, in-tro-spek-si</a:t>
                      </a:r>
                      <a:endParaRPr lang="en-US" dirty="0"/>
                    </a:p>
                  </a:txBody>
                  <a:tcPr/>
                </a:tc>
              </a:tr>
              <a:tr h="370840">
                <a:tc>
                  <a:txBody>
                    <a:bodyPr/>
                    <a:lstStyle/>
                    <a:p>
                      <a:pPr marL="231775" indent="-231775">
                        <a:buNone/>
                      </a:pPr>
                      <a:r>
                        <a:rPr lang="id-ID" dirty="0" smtClean="0"/>
                        <a:t>4. Mengandung sisipan –el-, -em-, -er-, -in-</a:t>
                      </a:r>
                      <a:endParaRPr lang="en-US" dirty="0"/>
                    </a:p>
                  </a:txBody>
                  <a:tcPr/>
                </a:tc>
                <a:tc>
                  <a:txBody>
                    <a:bodyPr/>
                    <a:lstStyle/>
                    <a:p>
                      <a:r>
                        <a:rPr lang="id-ID" dirty="0" smtClean="0"/>
                        <a:t>Tel-unjuk,te-lun-juk,</a:t>
                      </a:r>
                      <a:r>
                        <a:rPr lang="id-ID" baseline="0" dirty="0" smtClean="0"/>
                        <a:t> ge-me-tar, ge-met-ar, ger-igi,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Telunjuk,te-lunjuk,</a:t>
                      </a:r>
                      <a:r>
                        <a:rPr lang="id-ID" baseline="0" dirty="0" smtClean="0"/>
                        <a:t> geme-tar, ge-metar, geri-gi, ge-rigi</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id-ID" b="1" dirty="0" smtClean="0">
                <a:latin typeface="Agency FB" pitchFamily="34" charset="0"/>
              </a:rPr>
              <a:t>Penulisan Huruf Kapital</a:t>
            </a:r>
            <a:endParaRPr lang="en-US" b="1" dirty="0">
              <a:latin typeface="Agency FB" pitchFamily="34" charset="0"/>
            </a:endParaRPr>
          </a:p>
        </p:txBody>
      </p:sp>
      <p:graphicFrame>
        <p:nvGraphicFramePr>
          <p:cNvPr id="4" name="Table 3"/>
          <p:cNvGraphicFramePr>
            <a:graphicFrameLocks noGrp="1"/>
          </p:cNvGraphicFramePr>
          <p:nvPr/>
        </p:nvGraphicFramePr>
        <p:xfrm>
          <a:off x="457200" y="762000"/>
          <a:ext cx="8382000" cy="5669280"/>
        </p:xfrm>
        <a:graphic>
          <a:graphicData uri="http://schemas.openxmlformats.org/drawingml/2006/table">
            <a:tbl>
              <a:tblPr firstRow="1" bandRow="1">
                <a:tableStyleId>{5C22544A-7EE6-4342-B048-85BDC9FD1C3A}</a:tableStyleId>
              </a:tblPr>
              <a:tblGrid>
                <a:gridCol w="3810000"/>
                <a:gridCol w="4572000"/>
              </a:tblGrid>
              <a:tr h="304800">
                <a:tc>
                  <a:txBody>
                    <a:bodyPr/>
                    <a:lstStyle/>
                    <a:p>
                      <a:r>
                        <a:rPr lang="id-ID" dirty="0" smtClean="0">
                          <a:latin typeface="Agency FB" pitchFamily="34" charset="0"/>
                        </a:rPr>
                        <a:t>Kaidah penulisan huruf kapital</a:t>
                      </a:r>
                      <a:endParaRPr lang="en-US" dirty="0">
                        <a:latin typeface="Agency FB" pitchFamily="34" charset="0"/>
                      </a:endParaRPr>
                    </a:p>
                  </a:txBody>
                  <a:tcPr/>
                </a:tc>
                <a:tc>
                  <a:txBody>
                    <a:bodyPr/>
                    <a:lstStyle/>
                    <a:p>
                      <a:r>
                        <a:rPr lang="id-ID" dirty="0" smtClean="0">
                          <a:latin typeface="Agency FB" pitchFamily="34" charset="0"/>
                        </a:rPr>
                        <a:t>Contoh penulisan</a:t>
                      </a:r>
                      <a:endParaRPr lang="en-US" dirty="0">
                        <a:latin typeface="Agency FB" pitchFamily="34" charset="0"/>
                      </a:endParaRPr>
                    </a:p>
                  </a:txBody>
                  <a:tcPr/>
                </a:tc>
              </a:tr>
              <a:tr h="320040">
                <a:tc>
                  <a:txBody>
                    <a:bodyPr/>
                    <a:lstStyle/>
                    <a:p>
                      <a:pPr marL="231775" indent="-231775">
                        <a:buAutoNum type="arabicPeriod"/>
                      </a:pPr>
                      <a:r>
                        <a:rPr lang="id-ID" baseline="0" dirty="0" smtClean="0">
                          <a:latin typeface="Agency FB" pitchFamily="34" charset="0"/>
                        </a:rPr>
                        <a:t>Dipakai sebagai huruf pertama kata pada awal kalimat</a:t>
                      </a:r>
                    </a:p>
                  </a:txBody>
                  <a:tcPr/>
                </a:tc>
                <a:tc>
                  <a:txBody>
                    <a:bodyPr/>
                    <a:lstStyle/>
                    <a:p>
                      <a:r>
                        <a:rPr lang="id-ID" b="1" i="1" dirty="0" smtClean="0">
                          <a:latin typeface="Agency FB" pitchFamily="34" charset="0"/>
                        </a:rPr>
                        <a:t>K</a:t>
                      </a:r>
                      <a:r>
                        <a:rPr lang="id-ID" dirty="0" smtClean="0">
                          <a:latin typeface="Agency FB" pitchFamily="34" charset="0"/>
                        </a:rPr>
                        <a:t>ami menggunakan barang produksi  dalam negeri</a:t>
                      </a:r>
                    </a:p>
                  </a:txBody>
                  <a:tcPr/>
                </a:tc>
              </a:tr>
              <a:tr h="320040">
                <a:tc>
                  <a:txBody>
                    <a:bodyPr/>
                    <a:lstStyle/>
                    <a:p>
                      <a:pPr marL="231775" marR="0" indent="-231775" algn="l" defTabSz="914400" rtl="0" eaLnBrk="1" fontAlgn="auto" latinLnBrk="0" hangingPunct="1">
                        <a:lnSpc>
                          <a:spcPct val="100000"/>
                        </a:lnSpc>
                        <a:spcBef>
                          <a:spcPts val="0"/>
                        </a:spcBef>
                        <a:spcAft>
                          <a:spcPts val="0"/>
                        </a:spcAft>
                        <a:buClrTx/>
                        <a:buSzTx/>
                        <a:buFontTx/>
                        <a:buAutoNum type="arabicPeriod" startAt="2"/>
                        <a:tabLst/>
                        <a:defRPr/>
                      </a:pPr>
                      <a:r>
                        <a:rPr lang="id-ID" dirty="0" smtClean="0">
                          <a:latin typeface="Agency FB" pitchFamily="34" charset="0"/>
                        </a:rPr>
                        <a:t>Dipakai pada huruf pertama petikan</a:t>
                      </a:r>
                      <a:r>
                        <a:rPr lang="id-ID" baseline="0" dirty="0" smtClean="0">
                          <a:latin typeface="Agency FB" pitchFamily="34" charset="0"/>
                        </a:rPr>
                        <a:t> </a:t>
                      </a:r>
                      <a:r>
                        <a:rPr lang="id-ID" dirty="0" smtClean="0">
                          <a:latin typeface="Agency FB" pitchFamily="34" charset="0"/>
                        </a:rPr>
                        <a:t>langsung</a:t>
                      </a:r>
                    </a:p>
                  </a:txBody>
                  <a:tcPr/>
                </a:tc>
                <a:tc>
                  <a:txBody>
                    <a:bodyPr/>
                    <a:lstStyle/>
                    <a:p>
                      <a:r>
                        <a:rPr lang="id-ID" dirty="0" smtClean="0">
                          <a:latin typeface="Agency FB" pitchFamily="34" charset="0"/>
                        </a:rPr>
                        <a:t>Adik bertanya</a:t>
                      </a:r>
                      <a:r>
                        <a:rPr lang="id-ID" baseline="0" dirty="0" smtClean="0">
                          <a:latin typeface="Agency FB" pitchFamily="34" charset="0"/>
                        </a:rPr>
                        <a:t>,“</a:t>
                      </a:r>
                      <a:r>
                        <a:rPr lang="id-ID" b="1" i="1" baseline="0" dirty="0" smtClean="0">
                          <a:latin typeface="Agency FB" pitchFamily="34" charset="0"/>
                        </a:rPr>
                        <a:t>K</a:t>
                      </a:r>
                      <a:r>
                        <a:rPr lang="id-ID" baseline="0" dirty="0" smtClean="0">
                          <a:latin typeface="Agency FB" pitchFamily="34" charset="0"/>
                        </a:rPr>
                        <a:t>apan kita ke taman safari?”</a:t>
                      </a:r>
                      <a:endParaRPr lang="en-US" dirty="0">
                        <a:latin typeface="Agency FB" pitchFamily="34" charset="0"/>
                      </a:endParaRPr>
                    </a:p>
                  </a:txBody>
                  <a:tcPr/>
                </a:tc>
              </a:tr>
              <a:tr h="320040">
                <a:tc>
                  <a:txBody>
                    <a:bodyPr/>
                    <a:lstStyle/>
                    <a:p>
                      <a:pPr marL="231775" marR="0" indent="-231775" algn="l" defTabSz="914400" rtl="0" eaLnBrk="1" fontAlgn="auto" latinLnBrk="0" hangingPunct="1">
                        <a:lnSpc>
                          <a:spcPct val="100000"/>
                        </a:lnSpc>
                        <a:spcBef>
                          <a:spcPts val="0"/>
                        </a:spcBef>
                        <a:spcAft>
                          <a:spcPts val="0"/>
                        </a:spcAft>
                        <a:buClrTx/>
                        <a:buSzTx/>
                        <a:buFontTx/>
                        <a:buAutoNum type="arabicPeriod" startAt="3"/>
                        <a:tabLst/>
                        <a:defRPr/>
                      </a:pPr>
                      <a:r>
                        <a:rPr lang="id-ID" baseline="0" dirty="0" smtClean="0">
                          <a:latin typeface="Agency FB" pitchFamily="34" charset="0"/>
                        </a:rPr>
                        <a:t>Dipakai sebagai huruf pertama nama  Tuhan, kitab suci, agama dan kata ganti untuk Tuhan</a:t>
                      </a:r>
                    </a:p>
                  </a:txBody>
                  <a:tcPr/>
                </a:tc>
                <a:tc>
                  <a:txBody>
                    <a:bodyPr/>
                    <a:lstStyle/>
                    <a:p>
                      <a:r>
                        <a:rPr lang="id-ID" dirty="0" smtClean="0">
                          <a:latin typeface="Agency FB" pitchFamily="34" charset="0"/>
                        </a:rPr>
                        <a:t>Allah, </a:t>
                      </a:r>
                      <a:r>
                        <a:rPr lang="id-ID" b="1" i="1" dirty="0" smtClean="0">
                          <a:latin typeface="Agency FB" pitchFamily="34" charset="0"/>
                        </a:rPr>
                        <a:t>Y</a:t>
                      </a:r>
                      <a:r>
                        <a:rPr lang="id-ID" dirty="0" smtClean="0">
                          <a:latin typeface="Agency FB" pitchFamily="34" charset="0"/>
                        </a:rPr>
                        <a:t>ang</a:t>
                      </a:r>
                      <a:r>
                        <a:rPr lang="id-ID" baseline="0" dirty="0" smtClean="0">
                          <a:latin typeface="Agency FB" pitchFamily="34" charset="0"/>
                        </a:rPr>
                        <a:t> </a:t>
                      </a:r>
                      <a:r>
                        <a:rPr lang="id-ID" b="1" i="1" baseline="0" dirty="0" smtClean="0">
                          <a:latin typeface="Agency FB" pitchFamily="34" charset="0"/>
                        </a:rPr>
                        <a:t>M</a:t>
                      </a:r>
                      <a:r>
                        <a:rPr lang="id-ID" baseline="0" dirty="0" smtClean="0">
                          <a:latin typeface="Agency FB" pitchFamily="34" charset="0"/>
                        </a:rPr>
                        <a:t>ahakuasa, </a:t>
                      </a:r>
                      <a:r>
                        <a:rPr lang="id-ID" b="1" i="1" baseline="0" dirty="0" smtClean="0">
                          <a:latin typeface="Agency FB" pitchFamily="34" charset="0"/>
                        </a:rPr>
                        <a:t>I</a:t>
                      </a:r>
                      <a:r>
                        <a:rPr lang="id-ID" baseline="0" dirty="0" smtClean="0">
                          <a:latin typeface="Agency FB" pitchFamily="34" charset="0"/>
                        </a:rPr>
                        <a:t>slam, </a:t>
                      </a:r>
                      <a:r>
                        <a:rPr lang="id-ID" b="1" i="1" baseline="0" dirty="0" smtClean="0">
                          <a:latin typeface="Agency FB" pitchFamily="34" charset="0"/>
                        </a:rPr>
                        <a:t>K</a:t>
                      </a:r>
                      <a:r>
                        <a:rPr lang="id-ID" baseline="0" dirty="0" smtClean="0">
                          <a:latin typeface="Agency FB" pitchFamily="34" charset="0"/>
                        </a:rPr>
                        <a:t>risten, </a:t>
                      </a:r>
                      <a:r>
                        <a:rPr lang="id-ID" b="1" i="1" baseline="0" dirty="0" smtClean="0">
                          <a:latin typeface="Agency FB" pitchFamily="34" charset="0"/>
                        </a:rPr>
                        <a:t>A</a:t>
                      </a:r>
                      <a:r>
                        <a:rPr lang="id-ID" baseline="0" dirty="0" smtClean="0">
                          <a:latin typeface="Agency FB" pitchFamily="34" charset="0"/>
                        </a:rPr>
                        <a:t>lkuran, </a:t>
                      </a:r>
                      <a:r>
                        <a:rPr lang="id-ID" b="1" i="1" baseline="0" dirty="0" smtClean="0">
                          <a:latin typeface="Agency FB" pitchFamily="34" charset="0"/>
                        </a:rPr>
                        <a:t>W</a:t>
                      </a:r>
                      <a:r>
                        <a:rPr lang="id-ID" baseline="0" dirty="0" smtClean="0">
                          <a:latin typeface="Agency FB" pitchFamily="34" charset="0"/>
                        </a:rPr>
                        <a:t>eda, </a:t>
                      </a:r>
                      <a:r>
                        <a:rPr lang="id-ID" b="1" i="1" baseline="0" dirty="0" smtClean="0">
                          <a:latin typeface="Agency FB" pitchFamily="34" charset="0"/>
                        </a:rPr>
                        <a:t>I</a:t>
                      </a:r>
                      <a:r>
                        <a:rPr lang="id-ID" baseline="0" dirty="0" smtClean="0">
                          <a:latin typeface="Agency FB" pitchFamily="34" charset="0"/>
                        </a:rPr>
                        <a:t>njil</a:t>
                      </a:r>
                    </a:p>
                    <a:p>
                      <a:r>
                        <a:rPr lang="id-ID" baseline="0" dirty="0" smtClean="0">
                          <a:latin typeface="Agency FB" pitchFamily="34" charset="0"/>
                        </a:rPr>
                        <a:t>Tuhan akan menunjukan jalan yang benar kepada hamba-</a:t>
                      </a:r>
                      <a:r>
                        <a:rPr lang="id-ID" b="1" i="1" baseline="0" dirty="0" smtClean="0">
                          <a:latin typeface="Agency FB" pitchFamily="34" charset="0"/>
                        </a:rPr>
                        <a:t>N</a:t>
                      </a:r>
                      <a:r>
                        <a:rPr lang="id-ID" baseline="0" dirty="0" smtClean="0">
                          <a:latin typeface="Agency FB" pitchFamily="34" charset="0"/>
                        </a:rPr>
                        <a:t>ya</a:t>
                      </a:r>
                      <a:endParaRPr lang="en-US" dirty="0">
                        <a:latin typeface="Agency FB" pitchFamily="34" charset="0"/>
                      </a:endParaRPr>
                    </a:p>
                  </a:txBody>
                  <a:tcPr/>
                </a:tc>
              </a:tr>
              <a:tr h="320040">
                <a:tc>
                  <a:txBody>
                    <a:bodyPr/>
                    <a:lstStyle/>
                    <a:p>
                      <a:pPr marL="231775" marR="0" indent="-231775" algn="l" defTabSz="914400" rtl="0" eaLnBrk="1" fontAlgn="auto" latinLnBrk="0" hangingPunct="1">
                        <a:lnSpc>
                          <a:spcPct val="100000"/>
                        </a:lnSpc>
                        <a:spcBef>
                          <a:spcPts val="0"/>
                        </a:spcBef>
                        <a:spcAft>
                          <a:spcPts val="0"/>
                        </a:spcAft>
                        <a:buClrTx/>
                        <a:buSzTx/>
                        <a:buFontTx/>
                        <a:buAutoNum type="arabicPeriod" startAt="4"/>
                        <a:tabLst/>
                        <a:defRPr/>
                      </a:pPr>
                      <a:r>
                        <a:rPr lang="id-ID" baseline="0" dirty="0" smtClean="0">
                          <a:latin typeface="Agency FB" pitchFamily="34" charset="0"/>
                        </a:rPr>
                        <a:t>Dipakai sebagai huruf pertama unsur nama gelar kehormatan dan keagamaan yang diikuti nama orang</a:t>
                      </a:r>
                    </a:p>
                  </a:txBody>
                  <a:tcPr/>
                </a:tc>
                <a:tc>
                  <a:txBody>
                    <a:bodyPr/>
                    <a:lstStyle/>
                    <a:p>
                      <a:r>
                        <a:rPr lang="id-ID" b="1" i="1" dirty="0" smtClean="0">
                          <a:latin typeface="Agency FB" pitchFamily="34" charset="0"/>
                        </a:rPr>
                        <a:t>H</a:t>
                      </a:r>
                      <a:r>
                        <a:rPr lang="id-ID" dirty="0" smtClean="0">
                          <a:latin typeface="Agency FB" pitchFamily="34" charset="0"/>
                        </a:rPr>
                        <a:t>aji Agus Salim</a:t>
                      </a:r>
                    </a:p>
                    <a:p>
                      <a:r>
                        <a:rPr lang="id-ID" b="1" i="1" dirty="0" smtClean="0">
                          <a:latin typeface="Agency FB" pitchFamily="34" charset="0"/>
                        </a:rPr>
                        <a:t>I</a:t>
                      </a:r>
                      <a:r>
                        <a:rPr lang="id-ID" dirty="0" smtClean="0">
                          <a:latin typeface="Agency FB" pitchFamily="34" charset="0"/>
                        </a:rPr>
                        <a:t>mam Syafii</a:t>
                      </a:r>
                      <a:r>
                        <a:rPr lang="id-ID" baseline="0" dirty="0" smtClean="0">
                          <a:latin typeface="Agency FB" pitchFamily="34" charset="0"/>
                        </a:rPr>
                        <a:t> ra</a:t>
                      </a:r>
                    </a:p>
                    <a:p>
                      <a:r>
                        <a:rPr lang="id-ID" b="1" i="1" baseline="0" dirty="0" smtClean="0">
                          <a:latin typeface="Agency FB" pitchFamily="34" charset="0"/>
                        </a:rPr>
                        <a:t>N</a:t>
                      </a:r>
                      <a:r>
                        <a:rPr lang="id-ID" baseline="0" dirty="0" smtClean="0">
                          <a:latin typeface="Agency FB" pitchFamily="34" charset="0"/>
                        </a:rPr>
                        <a:t>abi Muhammad SAW</a:t>
                      </a:r>
                      <a:endParaRPr lang="en-US" dirty="0">
                        <a:latin typeface="Agency FB" pitchFamily="34" charset="0"/>
                      </a:endParaRPr>
                    </a:p>
                  </a:txBody>
                  <a:tcPr/>
                </a:tc>
              </a:tr>
              <a:tr h="320040">
                <a:tc>
                  <a:txBody>
                    <a:bodyPr/>
                    <a:lstStyle/>
                    <a:p>
                      <a:pPr marL="231775" marR="0" indent="-231775" algn="l" defTabSz="914400" rtl="0" eaLnBrk="1" fontAlgn="auto" latinLnBrk="0" hangingPunct="1">
                        <a:lnSpc>
                          <a:spcPct val="100000"/>
                        </a:lnSpc>
                        <a:spcBef>
                          <a:spcPts val="0"/>
                        </a:spcBef>
                        <a:spcAft>
                          <a:spcPts val="0"/>
                        </a:spcAft>
                        <a:buClrTx/>
                        <a:buSzTx/>
                        <a:buFontTx/>
                        <a:buNone/>
                        <a:tabLst/>
                        <a:defRPr/>
                      </a:pPr>
                      <a:r>
                        <a:rPr lang="id-ID" baseline="0" dirty="0" smtClean="0">
                          <a:latin typeface="Agency FB" pitchFamily="34" charset="0"/>
                        </a:rPr>
                        <a:t>5.  Dipakai sebagai huruf pertama unsur nama jabatan dan pangkat yang diikuti nama orang atau yang dipakai sebagai pengganti nama orang, intansi atau tempat</a:t>
                      </a:r>
                    </a:p>
                  </a:txBody>
                  <a:tcPr/>
                </a:tc>
                <a:tc>
                  <a:txBody>
                    <a:bodyPr/>
                    <a:lstStyle/>
                    <a:p>
                      <a:r>
                        <a:rPr lang="id-ID" b="1" i="1" dirty="0" smtClean="0">
                          <a:latin typeface="Agency FB" pitchFamily="34" charset="0"/>
                        </a:rPr>
                        <a:t>P</a:t>
                      </a:r>
                      <a:r>
                        <a:rPr lang="id-ID" dirty="0" smtClean="0">
                          <a:latin typeface="Agency FB" pitchFamily="34" charset="0"/>
                        </a:rPr>
                        <a:t>residen Yudoyono, </a:t>
                      </a:r>
                      <a:r>
                        <a:rPr lang="id-ID" b="1" i="1" dirty="0" smtClean="0">
                          <a:latin typeface="Agency FB" pitchFamily="34" charset="0"/>
                        </a:rPr>
                        <a:t>M</a:t>
                      </a:r>
                      <a:r>
                        <a:rPr lang="id-ID" dirty="0" smtClean="0">
                          <a:latin typeface="Agency FB" pitchFamily="34" charset="0"/>
                        </a:rPr>
                        <a:t>enteri Pertanian, </a:t>
                      </a:r>
                      <a:r>
                        <a:rPr lang="id-ID" b="1" i="1" dirty="0" smtClean="0">
                          <a:latin typeface="Agency FB" pitchFamily="34" charset="0"/>
                        </a:rPr>
                        <a:t>G</a:t>
                      </a:r>
                      <a:r>
                        <a:rPr lang="id-ID" dirty="0" smtClean="0">
                          <a:latin typeface="Agency FB" pitchFamily="34" charset="0"/>
                        </a:rPr>
                        <a:t>ubernur Bali</a:t>
                      </a:r>
                    </a:p>
                    <a:p>
                      <a:r>
                        <a:rPr lang="id-ID" b="1" i="1" dirty="0" smtClean="0">
                          <a:latin typeface="Agency FB" pitchFamily="34" charset="0"/>
                        </a:rPr>
                        <a:t>P</a:t>
                      </a:r>
                      <a:r>
                        <a:rPr lang="id-ID" dirty="0" smtClean="0">
                          <a:latin typeface="Agency FB" pitchFamily="34" charset="0"/>
                        </a:rPr>
                        <a:t>rofesor Supomo, </a:t>
                      </a:r>
                      <a:r>
                        <a:rPr lang="id-ID" b="1" i="1" dirty="0" smtClean="0">
                          <a:latin typeface="Agency FB" pitchFamily="34" charset="0"/>
                        </a:rPr>
                        <a:t>S</a:t>
                      </a:r>
                      <a:r>
                        <a:rPr lang="id-ID" dirty="0" smtClean="0">
                          <a:latin typeface="Agency FB" pitchFamily="34" charset="0"/>
                        </a:rPr>
                        <a:t>ekretaris </a:t>
                      </a:r>
                      <a:r>
                        <a:rPr lang="id-ID" b="1" i="1" dirty="0" smtClean="0">
                          <a:latin typeface="Agency FB" pitchFamily="34" charset="0"/>
                        </a:rPr>
                        <a:t>J</a:t>
                      </a:r>
                      <a:r>
                        <a:rPr lang="id-ID" dirty="0" smtClean="0">
                          <a:latin typeface="Agency FB" pitchFamily="34" charset="0"/>
                        </a:rPr>
                        <a:t>enderal </a:t>
                      </a:r>
                      <a:r>
                        <a:rPr lang="id-ID" b="1" i="1" dirty="0" smtClean="0">
                          <a:latin typeface="Agency FB" pitchFamily="34" charset="0"/>
                        </a:rPr>
                        <a:t>D</a:t>
                      </a:r>
                      <a:r>
                        <a:rPr lang="id-ID" dirty="0" smtClean="0">
                          <a:latin typeface="Agency FB" pitchFamily="34" charset="0"/>
                        </a:rPr>
                        <a:t>eplu</a:t>
                      </a:r>
                      <a:endParaRPr lang="en-US" dirty="0">
                        <a:latin typeface="Agency FB" pitchFamily="34" charset="0"/>
                      </a:endParaRPr>
                    </a:p>
                  </a:txBody>
                  <a:tcPr/>
                </a:tc>
              </a:tr>
              <a:tr h="320040">
                <a:tc>
                  <a:txBody>
                    <a:bodyPr/>
                    <a:lstStyle/>
                    <a:p>
                      <a:pPr marL="231775" marR="0" indent="-231775" algn="l" defTabSz="914400" rtl="0" eaLnBrk="1" fontAlgn="auto" latinLnBrk="0" hangingPunct="1">
                        <a:lnSpc>
                          <a:spcPct val="100000"/>
                        </a:lnSpc>
                        <a:spcBef>
                          <a:spcPts val="0"/>
                        </a:spcBef>
                        <a:spcAft>
                          <a:spcPts val="0"/>
                        </a:spcAft>
                        <a:buClrTx/>
                        <a:buSzTx/>
                        <a:buFontTx/>
                        <a:buNone/>
                        <a:tabLst/>
                        <a:defRPr/>
                      </a:pPr>
                      <a:r>
                        <a:rPr lang="id-ID" baseline="0" dirty="0" smtClean="0">
                          <a:latin typeface="Agency FB" pitchFamily="34" charset="0"/>
                        </a:rPr>
                        <a:t>6.  Dipakai sebagai huruf pertama unsur nama orang.</a:t>
                      </a:r>
                    </a:p>
                  </a:txBody>
                  <a:tcPr/>
                </a:tc>
                <a:tc>
                  <a:txBody>
                    <a:bodyPr/>
                    <a:lstStyle/>
                    <a:p>
                      <a:r>
                        <a:rPr lang="id-ID" b="1" i="1" dirty="0" smtClean="0">
                          <a:latin typeface="Agency FB" pitchFamily="34" charset="0"/>
                        </a:rPr>
                        <a:t>A</a:t>
                      </a:r>
                      <a:r>
                        <a:rPr lang="id-ID" dirty="0" smtClean="0">
                          <a:latin typeface="Agency FB" pitchFamily="34" charset="0"/>
                        </a:rPr>
                        <a:t>lbar </a:t>
                      </a:r>
                      <a:r>
                        <a:rPr lang="id-ID" b="1" i="1" dirty="0" smtClean="0">
                          <a:latin typeface="Agency FB" pitchFamily="34" charset="0"/>
                        </a:rPr>
                        <a:t>M</a:t>
                      </a:r>
                      <a:r>
                        <a:rPr lang="id-ID" dirty="0" smtClean="0">
                          <a:latin typeface="Agency FB" pitchFamily="34" charset="0"/>
                        </a:rPr>
                        <a:t>aulana</a:t>
                      </a:r>
                    </a:p>
                    <a:p>
                      <a:r>
                        <a:rPr lang="id-ID" b="1" i="1" dirty="0" smtClean="0">
                          <a:latin typeface="Agency FB" pitchFamily="34" charset="0"/>
                        </a:rPr>
                        <a:t>K</a:t>
                      </a:r>
                      <a:r>
                        <a:rPr lang="id-ID" dirty="0" smtClean="0">
                          <a:latin typeface="Agency FB" pitchFamily="34" charset="0"/>
                        </a:rPr>
                        <a:t>emala</a:t>
                      </a:r>
                      <a:r>
                        <a:rPr lang="id-ID" baseline="0" dirty="0" smtClean="0">
                          <a:latin typeface="Agency FB" pitchFamily="34" charset="0"/>
                        </a:rPr>
                        <a:t> </a:t>
                      </a:r>
                      <a:r>
                        <a:rPr lang="id-ID" b="1" i="1" baseline="0" dirty="0" smtClean="0">
                          <a:latin typeface="Agency FB" pitchFamily="34" charset="0"/>
                        </a:rPr>
                        <a:t>H</a:t>
                      </a:r>
                      <a:r>
                        <a:rPr lang="id-ID" baseline="0" dirty="0" smtClean="0">
                          <a:latin typeface="Agency FB" pitchFamily="34" charset="0"/>
                        </a:rPr>
                        <a:t>ayati</a:t>
                      </a:r>
                      <a:endParaRPr lang="en-US" dirty="0">
                        <a:latin typeface="Agency FB" pitchFamily="34" charset="0"/>
                      </a:endParaRPr>
                    </a:p>
                  </a:txBody>
                  <a:tcPr/>
                </a:tc>
              </a:tr>
              <a:tr h="320040">
                <a:tc>
                  <a:txBody>
                    <a:bodyPr/>
                    <a:lstStyle/>
                    <a:p>
                      <a:pPr marL="231775" marR="0" indent="-231775" algn="l" defTabSz="914400" rtl="0" eaLnBrk="1" fontAlgn="auto" latinLnBrk="0" hangingPunct="1">
                        <a:lnSpc>
                          <a:spcPct val="100000"/>
                        </a:lnSpc>
                        <a:spcBef>
                          <a:spcPts val="0"/>
                        </a:spcBef>
                        <a:spcAft>
                          <a:spcPts val="0"/>
                        </a:spcAft>
                        <a:buClrTx/>
                        <a:buSzTx/>
                        <a:buFontTx/>
                        <a:buNone/>
                        <a:tabLst/>
                        <a:defRPr/>
                      </a:pPr>
                      <a:r>
                        <a:rPr lang="id-ID" baseline="0" dirty="0" smtClean="0">
                          <a:latin typeface="Agency FB" pitchFamily="34" charset="0"/>
                        </a:rPr>
                        <a:t>7. Dipakai sebagai huruf pertama nama bangsa, suku  bangsa, </a:t>
                      </a:r>
                    </a:p>
                  </a:txBody>
                  <a:tcPr/>
                </a:tc>
                <a:tc>
                  <a:txBody>
                    <a:bodyPr/>
                    <a:lstStyle/>
                    <a:p>
                      <a:r>
                        <a:rPr lang="id-ID" dirty="0" smtClean="0">
                          <a:latin typeface="Agency FB" pitchFamily="34" charset="0"/>
                        </a:rPr>
                        <a:t>Dalam hal ini bangsa </a:t>
                      </a:r>
                      <a:r>
                        <a:rPr lang="id-ID" b="1" i="1" dirty="0" smtClean="0">
                          <a:latin typeface="Agency FB" pitchFamily="34" charset="0"/>
                        </a:rPr>
                        <a:t>I</a:t>
                      </a:r>
                      <a:r>
                        <a:rPr lang="id-ID" dirty="0" smtClean="0">
                          <a:latin typeface="Agency FB" pitchFamily="34" charset="0"/>
                        </a:rPr>
                        <a:t>ndonesia yang....</a:t>
                      </a:r>
                    </a:p>
                    <a:p>
                      <a:r>
                        <a:rPr lang="id-ID" dirty="0" smtClean="0">
                          <a:latin typeface="Agency FB" pitchFamily="34" charset="0"/>
                        </a:rPr>
                        <a:t>....tempat bermukim suku </a:t>
                      </a:r>
                      <a:r>
                        <a:rPr lang="id-ID" b="1" i="1" dirty="0" smtClean="0">
                          <a:latin typeface="Agency FB" pitchFamily="34" charset="0"/>
                        </a:rPr>
                        <a:t>M</a:t>
                      </a:r>
                      <a:r>
                        <a:rPr lang="id-ID" dirty="0" smtClean="0">
                          <a:latin typeface="Agency FB" pitchFamily="34" charset="0"/>
                        </a:rPr>
                        <a:t>elayu sejak .....</a:t>
                      </a:r>
                    </a:p>
                    <a:p>
                      <a:r>
                        <a:rPr lang="id-ID" dirty="0" smtClean="0">
                          <a:latin typeface="Agency FB" pitchFamily="34" charset="0"/>
                        </a:rPr>
                        <a:t>....memakai  bahasa </a:t>
                      </a:r>
                      <a:r>
                        <a:rPr lang="id-ID" b="1" i="1" dirty="0" smtClean="0">
                          <a:latin typeface="Agency FB" pitchFamily="34" charset="0"/>
                        </a:rPr>
                        <a:t>S</a:t>
                      </a:r>
                      <a:r>
                        <a:rPr lang="id-ID" dirty="0" smtClean="0">
                          <a:latin typeface="Agency FB" pitchFamily="34" charset="0"/>
                        </a:rPr>
                        <a:t>panyol sebagai ....</a:t>
                      </a:r>
                      <a:endParaRPr lang="en-US" dirty="0">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28600"/>
          <a:ext cx="8382000" cy="6217920"/>
        </p:xfrm>
        <a:graphic>
          <a:graphicData uri="http://schemas.openxmlformats.org/drawingml/2006/table">
            <a:tbl>
              <a:tblPr firstRow="1" bandRow="1">
                <a:tableStyleId>{5C22544A-7EE6-4342-B048-85BDC9FD1C3A}</a:tableStyleId>
              </a:tblPr>
              <a:tblGrid>
                <a:gridCol w="4191000"/>
                <a:gridCol w="4191000"/>
              </a:tblGrid>
              <a:tr h="381000">
                <a:tc>
                  <a:txBody>
                    <a:bodyPr/>
                    <a:lstStyle/>
                    <a:p>
                      <a:pPr marL="231775" indent="-231775"/>
                      <a:r>
                        <a:rPr lang="id-ID" dirty="0" smtClean="0">
                          <a:latin typeface="Agency FB" pitchFamily="34" charset="0"/>
                        </a:rPr>
                        <a:t>8.  Dipakai sebagai</a:t>
                      </a:r>
                      <a:r>
                        <a:rPr lang="id-ID" baseline="0" dirty="0" smtClean="0">
                          <a:latin typeface="Agency FB" pitchFamily="34" charset="0"/>
                        </a:rPr>
                        <a:t> huruf pertama nama tahun , bulan, hari, hari raya, dan peristiwa sejarah</a:t>
                      </a:r>
                    </a:p>
                  </a:txBody>
                  <a:tcPr/>
                </a:tc>
                <a:tc>
                  <a:txBody>
                    <a:bodyPr/>
                    <a:lstStyle/>
                    <a:p>
                      <a:r>
                        <a:rPr lang="id-ID" dirty="0" smtClean="0">
                          <a:latin typeface="Agency FB" pitchFamily="34" charset="0"/>
                        </a:rPr>
                        <a:t>tahun  </a:t>
                      </a:r>
                      <a:r>
                        <a:rPr lang="id-ID" i="1" dirty="0" smtClean="0">
                          <a:latin typeface="Agency FB" pitchFamily="34" charset="0"/>
                        </a:rPr>
                        <a:t>S</a:t>
                      </a:r>
                      <a:r>
                        <a:rPr lang="id-ID" dirty="0" smtClean="0">
                          <a:latin typeface="Agency FB" pitchFamily="34" charset="0"/>
                        </a:rPr>
                        <a:t>aka, bulan </a:t>
                      </a:r>
                      <a:r>
                        <a:rPr lang="id-ID" i="1" dirty="0" smtClean="0">
                          <a:latin typeface="Agency FB" pitchFamily="34" charset="0"/>
                        </a:rPr>
                        <a:t>N</a:t>
                      </a:r>
                      <a:r>
                        <a:rPr lang="id-ID" dirty="0" smtClean="0">
                          <a:latin typeface="Agency FB" pitchFamily="34" charset="0"/>
                        </a:rPr>
                        <a:t>ovember, hari </a:t>
                      </a:r>
                      <a:r>
                        <a:rPr lang="id-ID" i="1" dirty="0" smtClean="0">
                          <a:latin typeface="Agency FB" pitchFamily="34" charset="0"/>
                        </a:rPr>
                        <a:t>J</a:t>
                      </a:r>
                      <a:r>
                        <a:rPr lang="id-ID" dirty="0" smtClean="0">
                          <a:latin typeface="Agency FB" pitchFamily="34" charset="0"/>
                        </a:rPr>
                        <a:t>umat,  hari </a:t>
                      </a:r>
                      <a:r>
                        <a:rPr lang="id-ID" i="1" dirty="0" smtClean="0">
                          <a:latin typeface="Agency FB" pitchFamily="34" charset="0"/>
                        </a:rPr>
                        <a:t>N</a:t>
                      </a:r>
                      <a:r>
                        <a:rPr lang="id-ID" dirty="0" smtClean="0">
                          <a:latin typeface="Agency FB" pitchFamily="34" charset="0"/>
                        </a:rPr>
                        <a:t>atal,</a:t>
                      </a:r>
                      <a:r>
                        <a:rPr lang="id-ID" baseline="0" dirty="0" smtClean="0">
                          <a:latin typeface="Agency FB" pitchFamily="34" charset="0"/>
                        </a:rPr>
                        <a:t> </a:t>
                      </a:r>
                      <a:r>
                        <a:rPr lang="id-ID" i="1" baseline="0" dirty="0" smtClean="0">
                          <a:latin typeface="Agency FB" pitchFamily="34" charset="0"/>
                        </a:rPr>
                        <a:t>P</a:t>
                      </a:r>
                      <a:r>
                        <a:rPr lang="id-ID" baseline="0" dirty="0" smtClean="0">
                          <a:latin typeface="Agency FB" pitchFamily="34" charset="0"/>
                        </a:rPr>
                        <a:t>erang </a:t>
                      </a:r>
                      <a:r>
                        <a:rPr lang="id-ID" i="1" baseline="0" dirty="0" smtClean="0">
                          <a:latin typeface="Agency FB" pitchFamily="34" charset="0"/>
                        </a:rPr>
                        <a:t>D</a:t>
                      </a:r>
                      <a:r>
                        <a:rPr lang="id-ID" baseline="0" dirty="0" smtClean="0">
                          <a:latin typeface="Agency FB" pitchFamily="34" charset="0"/>
                        </a:rPr>
                        <a:t>iponogoro</a:t>
                      </a:r>
                      <a:endParaRPr lang="en-US" dirty="0">
                        <a:latin typeface="Agency FB" pitchFamily="34" charset="0"/>
                      </a:endParaRPr>
                    </a:p>
                  </a:txBody>
                  <a:tcPr/>
                </a:tc>
              </a:tr>
              <a:tr h="381000">
                <a:tc>
                  <a:txBody>
                    <a:bodyPr/>
                    <a:lstStyle/>
                    <a:p>
                      <a:pPr marL="231775" indent="-231775"/>
                      <a:r>
                        <a:rPr lang="id-ID" baseline="0" dirty="0" smtClean="0">
                          <a:latin typeface="Agency FB" pitchFamily="34" charset="0"/>
                        </a:rPr>
                        <a:t>9.  Dipakai sebagai huruf pertama nama khas dalam geografi </a:t>
                      </a:r>
                    </a:p>
                  </a:txBody>
                  <a:tcPr/>
                </a:tc>
                <a:tc>
                  <a:txBody>
                    <a:bodyPr/>
                    <a:lstStyle/>
                    <a:p>
                      <a:r>
                        <a:rPr lang="id-ID" b="1" i="1" dirty="0" smtClean="0">
                          <a:latin typeface="Agency FB" pitchFamily="34" charset="0"/>
                        </a:rPr>
                        <a:t>T</a:t>
                      </a:r>
                      <a:r>
                        <a:rPr lang="id-ID" dirty="0" smtClean="0">
                          <a:latin typeface="Agency FB" pitchFamily="34" charset="0"/>
                        </a:rPr>
                        <a:t>eluk </a:t>
                      </a:r>
                      <a:r>
                        <a:rPr lang="id-ID" b="1" i="1" dirty="0" smtClean="0">
                          <a:latin typeface="Agency FB" pitchFamily="34" charset="0"/>
                        </a:rPr>
                        <a:t>J</a:t>
                      </a:r>
                      <a:r>
                        <a:rPr lang="id-ID" dirty="0" smtClean="0">
                          <a:latin typeface="Agency FB" pitchFamily="34" charset="0"/>
                        </a:rPr>
                        <a:t>akarta, </a:t>
                      </a:r>
                      <a:r>
                        <a:rPr lang="id-ID" b="1" i="1" dirty="0" smtClean="0">
                          <a:latin typeface="Agency FB" pitchFamily="34" charset="0"/>
                        </a:rPr>
                        <a:t>G</a:t>
                      </a:r>
                      <a:r>
                        <a:rPr lang="id-ID" dirty="0" smtClean="0">
                          <a:latin typeface="Agency FB" pitchFamily="34" charset="0"/>
                        </a:rPr>
                        <a:t>ungnu, </a:t>
                      </a:r>
                      <a:r>
                        <a:rPr lang="id-ID" b="1" i="1" dirty="0" smtClean="0">
                          <a:latin typeface="Agency FB" pitchFamily="34" charset="0"/>
                        </a:rPr>
                        <a:t>S</a:t>
                      </a:r>
                      <a:r>
                        <a:rPr lang="id-ID" dirty="0" smtClean="0">
                          <a:latin typeface="Agency FB" pitchFamily="34" charset="0"/>
                        </a:rPr>
                        <a:t>emeru, </a:t>
                      </a:r>
                    </a:p>
                    <a:p>
                      <a:r>
                        <a:rPr lang="id-ID" b="1" i="1" dirty="0" smtClean="0">
                          <a:latin typeface="Agency FB" pitchFamily="34" charset="0"/>
                        </a:rPr>
                        <a:t>D</a:t>
                      </a:r>
                      <a:r>
                        <a:rPr lang="id-ID" dirty="0" smtClean="0">
                          <a:latin typeface="Agency FB" pitchFamily="34" charset="0"/>
                        </a:rPr>
                        <a:t>anau </a:t>
                      </a:r>
                      <a:r>
                        <a:rPr lang="id-ID" b="1" i="1" dirty="0" smtClean="0">
                          <a:latin typeface="Agency FB" pitchFamily="34" charset="0"/>
                        </a:rPr>
                        <a:t>T</a:t>
                      </a:r>
                      <a:r>
                        <a:rPr lang="id-ID" dirty="0" smtClean="0">
                          <a:latin typeface="Agency FB" pitchFamily="34" charset="0"/>
                        </a:rPr>
                        <a:t>oba, </a:t>
                      </a:r>
                      <a:r>
                        <a:rPr lang="id-ID" b="1" i="1" dirty="0" smtClean="0">
                          <a:latin typeface="Agency FB" pitchFamily="34" charset="0"/>
                        </a:rPr>
                        <a:t>S</a:t>
                      </a:r>
                      <a:r>
                        <a:rPr lang="id-ID" dirty="0" smtClean="0">
                          <a:latin typeface="Agency FB" pitchFamily="34" charset="0"/>
                        </a:rPr>
                        <a:t>elat </a:t>
                      </a:r>
                      <a:r>
                        <a:rPr lang="id-ID" b="1" i="1" dirty="0" smtClean="0">
                          <a:latin typeface="Agency FB" pitchFamily="34" charset="0"/>
                        </a:rPr>
                        <a:t>S</a:t>
                      </a:r>
                      <a:r>
                        <a:rPr lang="id-ID" dirty="0" smtClean="0">
                          <a:latin typeface="Agency FB" pitchFamily="34" charset="0"/>
                        </a:rPr>
                        <a:t>unda</a:t>
                      </a:r>
                      <a:endParaRPr lang="en-US" dirty="0">
                        <a:latin typeface="Agency FB" pitchFamily="34" charset="0"/>
                      </a:endParaRPr>
                    </a:p>
                  </a:txBody>
                  <a:tcPr/>
                </a:tc>
              </a:tr>
              <a:tr h="381000">
                <a:tc>
                  <a:txBody>
                    <a:bodyPr/>
                    <a:lstStyle/>
                    <a:p>
                      <a:pPr marL="231775" indent="-231775"/>
                      <a:r>
                        <a:rPr lang="id-ID" baseline="0" dirty="0" smtClean="0">
                          <a:latin typeface="Agency FB" pitchFamily="34" charset="0"/>
                        </a:rPr>
                        <a:t>10. Dipakai sebagai huruf pertama semua unsur nama negara, nama resmi badan/lembaga pemerintah dan ketatanegaran, serta nama dokumen resmi.</a:t>
                      </a:r>
                    </a:p>
                  </a:txBody>
                  <a:tcPr/>
                </a:tc>
                <a:tc>
                  <a:txBody>
                    <a:bodyPr/>
                    <a:lstStyle/>
                    <a:p>
                      <a:r>
                        <a:rPr lang="id-ID" b="1" i="1" dirty="0" smtClean="0">
                          <a:latin typeface="Agency FB" pitchFamily="34" charset="0"/>
                        </a:rPr>
                        <a:t>D</a:t>
                      </a:r>
                      <a:r>
                        <a:rPr lang="id-ID" dirty="0" smtClean="0">
                          <a:latin typeface="Agency FB" pitchFamily="34" charset="0"/>
                        </a:rPr>
                        <a:t>epartemen </a:t>
                      </a:r>
                      <a:r>
                        <a:rPr lang="id-ID" b="1" i="1" dirty="0" smtClean="0">
                          <a:latin typeface="Agency FB" pitchFamily="34" charset="0"/>
                        </a:rPr>
                        <a:t>P</a:t>
                      </a:r>
                      <a:r>
                        <a:rPr lang="id-ID" dirty="0" smtClean="0">
                          <a:latin typeface="Agency FB" pitchFamily="34" charset="0"/>
                        </a:rPr>
                        <a:t>endidikan </a:t>
                      </a:r>
                      <a:r>
                        <a:rPr lang="id-ID" b="1" i="1" dirty="0" smtClean="0">
                          <a:latin typeface="Agency FB" pitchFamily="34" charset="0"/>
                        </a:rPr>
                        <a:t>N</a:t>
                      </a:r>
                      <a:r>
                        <a:rPr lang="id-ID" dirty="0" smtClean="0">
                          <a:latin typeface="Agency FB" pitchFamily="34" charset="0"/>
                        </a:rPr>
                        <a:t>asional </a:t>
                      </a:r>
                      <a:r>
                        <a:rPr lang="id-ID" b="1" i="1" dirty="0" smtClean="0">
                          <a:latin typeface="Agency FB" pitchFamily="34" charset="0"/>
                        </a:rPr>
                        <a:t>RI</a:t>
                      </a:r>
                    </a:p>
                    <a:p>
                      <a:r>
                        <a:rPr lang="id-ID" b="1" i="1" dirty="0" smtClean="0">
                          <a:latin typeface="Agency FB" pitchFamily="34" charset="0"/>
                        </a:rPr>
                        <a:t>M</a:t>
                      </a:r>
                      <a:r>
                        <a:rPr lang="id-ID" b="0" i="0" dirty="0" smtClean="0">
                          <a:latin typeface="Agency FB" pitchFamily="34" charset="0"/>
                        </a:rPr>
                        <a:t>ajelis </a:t>
                      </a:r>
                      <a:r>
                        <a:rPr lang="id-ID" b="1" i="1" dirty="0" smtClean="0">
                          <a:latin typeface="Agency FB" pitchFamily="34" charset="0"/>
                        </a:rPr>
                        <a:t>P</a:t>
                      </a:r>
                      <a:r>
                        <a:rPr lang="id-ID" b="0" i="0" dirty="0" smtClean="0">
                          <a:latin typeface="Agency FB" pitchFamily="34" charset="0"/>
                        </a:rPr>
                        <a:t>ermusyawaratan </a:t>
                      </a:r>
                      <a:r>
                        <a:rPr lang="id-ID" b="1" i="1" dirty="0" smtClean="0">
                          <a:latin typeface="Agency FB" pitchFamily="34" charset="0"/>
                        </a:rPr>
                        <a:t>R</a:t>
                      </a:r>
                      <a:r>
                        <a:rPr lang="id-ID" b="0" i="0" dirty="0" smtClean="0">
                          <a:latin typeface="Agency FB" pitchFamily="34" charset="0"/>
                        </a:rPr>
                        <a:t>akyat</a:t>
                      </a:r>
                    </a:p>
                    <a:p>
                      <a:r>
                        <a:rPr lang="id-ID" b="1" i="1" dirty="0" smtClean="0">
                          <a:latin typeface="Agency FB" pitchFamily="34" charset="0"/>
                        </a:rPr>
                        <a:t>U</a:t>
                      </a:r>
                      <a:r>
                        <a:rPr lang="id-ID" b="0" i="0" dirty="0" smtClean="0">
                          <a:latin typeface="Agency FB" pitchFamily="34" charset="0"/>
                        </a:rPr>
                        <a:t>ndang-</a:t>
                      </a:r>
                      <a:r>
                        <a:rPr lang="id-ID" b="1" i="1" dirty="0" smtClean="0">
                          <a:latin typeface="Agency FB" pitchFamily="34" charset="0"/>
                        </a:rPr>
                        <a:t>U</a:t>
                      </a:r>
                      <a:r>
                        <a:rPr lang="id-ID" b="0" i="0" dirty="0" smtClean="0">
                          <a:latin typeface="Agency FB" pitchFamily="34" charset="0"/>
                        </a:rPr>
                        <a:t>ndang</a:t>
                      </a:r>
                      <a:r>
                        <a:rPr lang="id-ID" b="0" i="0" baseline="0" dirty="0" smtClean="0">
                          <a:latin typeface="Agency FB" pitchFamily="34" charset="0"/>
                        </a:rPr>
                        <a:t> </a:t>
                      </a:r>
                      <a:r>
                        <a:rPr lang="id-ID" b="1" i="1" baseline="0" dirty="0" smtClean="0">
                          <a:latin typeface="Agency FB" pitchFamily="34" charset="0"/>
                        </a:rPr>
                        <a:t>D</a:t>
                      </a:r>
                      <a:r>
                        <a:rPr lang="id-ID" b="0" i="0" baseline="0" dirty="0" smtClean="0">
                          <a:latin typeface="Agency FB" pitchFamily="34" charset="0"/>
                        </a:rPr>
                        <a:t>asar 1945</a:t>
                      </a:r>
                      <a:endParaRPr lang="en-US" b="0" i="0" dirty="0">
                        <a:latin typeface="Agency FB" pitchFamily="34" charset="0"/>
                      </a:endParaRPr>
                    </a:p>
                  </a:txBody>
                  <a:tcPr/>
                </a:tc>
              </a:tr>
              <a:tr h="381000">
                <a:tc>
                  <a:txBody>
                    <a:bodyPr/>
                    <a:lstStyle/>
                    <a:p>
                      <a:pPr marL="231775" indent="-231775"/>
                      <a:r>
                        <a:rPr lang="id-ID" baseline="0" dirty="0" smtClean="0">
                          <a:latin typeface="Agency FB" pitchFamily="34" charset="0"/>
                        </a:rPr>
                        <a:t>11.  Dipakai sebagai huruf pertama setiap unsur bentuk ulang sempurna yang terdapat pada nama badan /lembaga </a:t>
                      </a:r>
                    </a:p>
                  </a:txBody>
                  <a:tcPr/>
                </a:tc>
                <a:tc>
                  <a:txBody>
                    <a:bodyPr/>
                    <a:lstStyle/>
                    <a:p>
                      <a:r>
                        <a:rPr lang="id-ID" b="1" i="1" dirty="0" smtClean="0">
                          <a:latin typeface="Agency FB" pitchFamily="34" charset="0"/>
                        </a:rPr>
                        <a:t>P</a:t>
                      </a:r>
                      <a:r>
                        <a:rPr lang="id-ID" b="0" i="0" dirty="0" smtClean="0">
                          <a:latin typeface="Agency FB" pitchFamily="34" charset="0"/>
                        </a:rPr>
                        <a:t>erserikatan </a:t>
                      </a:r>
                      <a:r>
                        <a:rPr lang="id-ID" b="1" i="1" dirty="0" smtClean="0">
                          <a:latin typeface="Agency FB" pitchFamily="34" charset="0"/>
                        </a:rPr>
                        <a:t>B</a:t>
                      </a:r>
                      <a:r>
                        <a:rPr lang="id-ID" b="0" i="0" dirty="0" smtClean="0">
                          <a:latin typeface="Agency FB" pitchFamily="34" charset="0"/>
                        </a:rPr>
                        <a:t>angsa</a:t>
                      </a:r>
                      <a:r>
                        <a:rPr lang="id-ID" b="0" i="0" baseline="0" dirty="0" smtClean="0">
                          <a:latin typeface="Agency FB" pitchFamily="34" charset="0"/>
                        </a:rPr>
                        <a:t>-</a:t>
                      </a:r>
                      <a:r>
                        <a:rPr lang="id-ID" b="1" i="1" baseline="0" dirty="0" smtClean="0">
                          <a:latin typeface="Agency FB" pitchFamily="34" charset="0"/>
                        </a:rPr>
                        <a:t>B</a:t>
                      </a:r>
                      <a:r>
                        <a:rPr lang="id-ID" b="0" i="0" baseline="0" dirty="0" smtClean="0">
                          <a:latin typeface="Agency FB" pitchFamily="34" charset="0"/>
                        </a:rPr>
                        <a:t>angsa </a:t>
                      </a:r>
                    </a:p>
                    <a:p>
                      <a:r>
                        <a:rPr lang="id-ID" b="1" i="1" baseline="0" dirty="0" smtClean="0">
                          <a:latin typeface="Agency FB" pitchFamily="34" charset="0"/>
                        </a:rPr>
                        <a:t>Y</a:t>
                      </a:r>
                      <a:r>
                        <a:rPr lang="id-ID" b="0" i="0" baseline="0" dirty="0" smtClean="0">
                          <a:latin typeface="Agency FB" pitchFamily="34" charset="0"/>
                        </a:rPr>
                        <a:t>ayasan </a:t>
                      </a:r>
                      <a:r>
                        <a:rPr lang="id-ID" b="1" i="1" baseline="0" dirty="0" smtClean="0">
                          <a:latin typeface="Agency FB" pitchFamily="34" charset="0"/>
                        </a:rPr>
                        <a:t>I</a:t>
                      </a:r>
                      <a:r>
                        <a:rPr lang="id-ID" b="0" i="0" baseline="0" dirty="0" smtClean="0">
                          <a:latin typeface="Agency FB" pitchFamily="34" charset="0"/>
                        </a:rPr>
                        <a:t>lmu-</a:t>
                      </a:r>
                      <a:r>
                        <a:rPr lang="id-ID" b="1" i="1" baseline="0" dirty="0" smtClean="0">
                          <a:latin typeface="Agency FB" pitchFamily="34" charset="0"/>
                        </a:rPr>
                        <a:t>I</a:t>
                      </a:r>
                      <a:r>
                        <a:rPr lang="id-ID" b="0" i="0" baseline="0" dirty="0" smtClean="0">
                          <a:latin typeface="Agency FB" pitchFamily="34" charset="0"/>
                        </a:rPr>
                        <a:t>lmuuf </a:t>
                      </a:r>
                      <a:r>
                        <a:rPr lang="id-ID" b="1" i="1" baseline="0" dirty="0" smtClean="0">
                          <a:latin typeface="Agency FB" pitchFamily="34" charset="0"/>
                        </a:rPr>
                        <a:t>S</a:t>
                      </a:r>
                      <a:r>
                        <a:rPr lang="id-ID" b="0" i="0" baseline="0" dirty="0" smtClean="0">
                          <a:latin typeface="Agency FB" pitchFamily="34" charset="0"/>
                        </a:rPr>
                        <a:t>osial</a:t>
                      </a:r>
                      <a:endParaRPr lang="en-US" b="0" i="0" dirty="0">
                        <a:latin typeface="Agency FB" pitchFamily="34" charset="0"/>
                      </a:endParaRPr>
                    </a:p>
                  </a:txBody>
                  <a:tcPr/>
                </a:tc>
              </a:tr>
              <a:tr h="381000">
                <a:tc>
                  <a:txBody>
                    <a:bodyPr/>
                    <a:lstStyle/>
                    <a:p>
                      <a:pPr marL="231775" indent="-231775"/>
                      <a:r>
                        <a:rPr lang="id-ID" baseline="0" dirty="0" smtClean="0">
                          <a:latin typeface="Agency FB" pitchFamily="34" charset="0"/>
                        </a:rPr>
                        <a:t>12.  Dipakai sebagai huruf pertama semua kata dalam penulisan nama buku, majalah, surat kabar dan judul karangan, </a:t>
                      </a:r>
                      <a:r>
                        <a:rPr lang="id-ID" b="1" baseline="0" dirty="0" smtClean="0">
                          <a:latin typeface="Agency FB" pitchFamily="34" charset="0"/>
                        </a:rPr>
                        <a:t>kecuali</a:t>
                      </a:r>
                      <a:r>
                        <a:rPr lang="id-ID" baseline="0" dirty="0" smtClean="0">
                          <a:latin typeface="Agency FB" pitchFamily="34" charset="0"/>
                        </a:rPr>
                        <a:t> kata seperti di, ke, dari, dan, dalam, untuk yang tidak terletak pada awal.</a:t>
                      </a:r>
                    </a:p>
                  </a:txBody>
                  <a:tcPr/>
                </a:tc>
                <a:tc>
                  <a:txBody>
                    <a:bodyPr/>
                    <a:lstStyle/>
                    <a:p>
                      <a:r>
                        <a:rPr lang="id-ID" b="0" i="0" dirty="0" smtClean="0">
                          <a:latin typeface="Agency FB" pitchFamily="34" charset="0"/>
                        </a:rPr>
                        <a:t>Bacalah majalah,</a:t>
                      </a:r>
                      <a:r>
                        <a:rPr lang="id-ID" b="0" i="0" baseline="0" dirty="0" smtClean="0">
                          <a:latin typeface="Agency FB" pitchFamily="34" charset="0"/>
                        </a:rPr>
                        <a:t> </a:t>
                      </a:r>
                      <a:r>
                        <a:rPr lang="id-ID" b="1" i="1" baseline="0" dirty="0" smtClean="0">
                          <a:latin typeface="Agency FB" pitchFamily="34" charset="0"/>
                        </a:rPr>
                        <a:t>B</a:t>
                      </a:r>
                      <a:r>
                        <a:rPr lang="id-ID" b="0" i="1" baseline="0" dirty="0" smtClean="0">
                          <a:latin typeface="Agency FB" pitchFamily="34" charset="0"/>
                        </a:rPr>
                        <a:t>ahasa dan </a:t>
                      </a:r>
                      <a:r>
                        <a:rPr lang="id-ID" b="1" i="1" baseline="0" dirty="0" smtClean="0">
                          <a:latin typeface="Agency FB" pitchFamily="34" charset="0"/>
                        </a:rPr>
                        <a:t>S</a:t>
                      </a:r>
                      <a:r>
                        <a:rPr lang="id-ID" b="0" i="1" baseline="0" dirty="0" smtClean="0">
                          <a:latin typeface="Agency FB" pitchFamily="34" charset="0"/>
                        </a:rPr>
                        <a:t>astra</a:t>
                      </a:r>
                    </a:p>
                    <a:p>
                      <a:r>
                        <a:rPr lang="id-ID" b="0" i="0" baseline="0" dirty="0" smtClean="0">
                          <a:latin typeface="Agency FB" pitchFamily="34" charset="0"/>
                        </a:rPr>
                        <a:t>Dia agen surat kabar </a:t>
                      </a:r>
                      <a:r>
                        <a:rPr lang="id-ID" b="1" i="1" baseline="0" dirty="0" smtClean="0">
                          <a:latin typeface="Agency FB" pitchFamily="34" charset="0"/>
                        </a:rPr>
                        <a:t>S</a:t>
                      </a:r>
                      <a:r>
                        <a:rPr lang="id-ID" b="0" i="1" baseline="0" dirty="0" smtClean="0">
                          <a:latin typeface="Agency FB" pitchFamily="34" charset="0"/>
                        </a:rPr>
                        <a:t>uara </a:t>
                      </a:r>
                      <a:r>
                        <a:rPr lang="id-ID" b="1" i="1" baseline="0" dirty="0" smtClean="0">
                          <a:latin typeface="Agency FB" pitchFamily="34" charset="0"/>
                        </a:rPr>
                        <a:t>P</a:t>
                      </a:r>
                      <a:r>
                        <a:rPr lang="id-ID" b="0" i="1" baseline="0" dirty="0" smtClean="0">
                          <a:latin typeface="Agency FB" pitchFamily="34" charset="0"/>
                        </a:rPr>
                        <a:t>embaharuan</a:t>
                      </a:r>
                    </a:p>
                    <a:p>
                      <a:r>
                        <a:rPr lang="id-ID" b="0" i="0" baseline="0" dirty="0" smtClean="0">
                          <a:latin typeface="Agency FB" pitchFamily="34" charset="0"/>
                        </a:rPr>
                        <a:t>Ia menulis makalah “</a:t>
                      </a:r>
                      <a:r>
                        <a:rPr lang="id-ID" b="1" i="1" baseline="0" dirty="0" smtClean="0">
                          <a:latin typeface="Agency FB" pitchFamily="34" charset="0"/>
                        </a:rPr>
                        <a:t>F</a:t>
                      </a:r>
                      <a:r>
                        <a:rPr lang="id-ID" b="0" i="0" baseline="0" dirty="0" smtClean="0">
                          <a:latin typeface="Agency FB" pitchFamily="34" charset="0"/>
                        </a:rPr>
                        <a:t>ungsi </a:t>
                      </a:r>
                      <a:r>
                        <a:rPr lang="id-ID" b="1" i="1" baseline="0" dirty="0" smtClean="0">
                          <a:latin typeface="Agency FB" pitchFamily="34" charset="0"/>
                        </a:rPr>
                        <a:t>P</a:t>
                      </a:r>
                      <a:r>
                        <a:rPr lang="id-ID" b="0" i="0" baseline="0" dirty="0" smtClean="0">
                          <a:latin typeface="Agency FB" pitchFamily="34" charset="0"/>
                        </a:rPr>
                        <a:t>ersuasif dalam </a:t>
                      </a:r>
                      <a:r>
                        <a:rPr lang="id-ID" b="1" i="1" baseline="0" dirty="0" smtClean="0">
                          <a:latin typeface="Agency FB" pitchFamily="34" charset="0"/>
                        </a:rPr>
                        <a:t>B</a:t>
                      </a:r>
                      <a:r>
                        <a:rPr lang="id-ID" b="0" i="0" baseline="0" dirty="0" smtClean="0">
                          <a:latin typeface="Agency FB" pitchFamily="34" charset="0"/>
                        </a:rPr>
                        <a:t>ahasa </a:t>
                      </a:r>
                      <a:r>
                        <a:rPr lang="id-ID" b="1" i="0" baseline="0" dirty="0" smtClean="0">
                          <a:latin typeface="Agency FB" pitchFamily="34" charset="0"/>
                        </a:rPr>
                        <a:t>I</a:t>
                      </a:r>
                      <a:r>
                        <a:rPr lang="id-ID" b="0" i="0" baseline="0" dirty="0" smtClean="0">
                          <a:latin typeface="Agency FB" pitchFamily="34" charset="0"/>
                        </a:rPr>
                        <a:t>klan </a:t>
                      </a:r>
                      <a:r>
                        <a:rPr lang="id-ID" b="1" i="0" baseline="0" dirty="0" smtClean="0">
                          <a:latin typeface="Agency FB" pitchFamily="34" charset="0"/>
                        </a:rPr>
                        <a:t>M</a:t>
                      </a:r>
                      <a:r>
                        <a:rPr lang="id-ID" b="0" i="0" baseline="0" dirty="0" smtClean="0">
                          <a:latin typeface="Agency FB" pitchFamily="34" charset="0"/>
                        </a:rPr>
                        <a:t>edia </a:t>
                      </a:r>
                      <a:r>
                        <a:rPr lang="id-ID" b="1" i="1" baseline="0" dirty="0" smtClean="0">
                          <a:latin typeface="Agency FB" pitchFamily="34" charset="0"/>
                        </a:rPr>
                        <a:t>E</a:t>
                      </a:r>
                      <a:r>
                        <a:rPr lang="id-ID" b="0" i="0" baseline="0" dirty="0" smtClean="0">
                          <a:latin typeface="Agency FB" pitchFamily="34" charset="0"/>
                        </a:rPr>
                        <a:t>lektronik</a:t>
                      </a:r>
                      <a:endParaRPr lang="en-US" b="0" i="0" dirty="0">
                        <a:latin typeface="Agency FB" pitchFamily="34" charset="0"/>
                      </a:endParaRPr>
                    </a:p>
                  </a:txBody>
                  <a:tcPr/>
                </a:tc>
              </a:tr>
              <a:tr h="381000">
                <a:tc>
                  <a:txBody>
                    <a:bodyPr/>
                    <a:lstStyle/>
                    <a:p>
                      <a:pPr marL="231775" indent="-231775"/>
                      <a:r>
                        <a:rPr lang="id-ID" baseline="0" dirty="0" smtClean="0">
                          <a:latin typeface="Agency FB" pitchFamily="34" charset="0"/>
                        </a:rPr>
                        <a:t>13. Dipakai sebagai kata petunjuk hubungan kekerabatan seperti bapak,ibu,saudara,kakak,adik,paman</a:t>
                      </a:r>
                    </a:p>
                  </a:txBody>
                  <a:tcPr/>
                </a:tc>
                <a:tc>
                  <a:txBody>
                    <a:bodyPr/>
                    <a:lstStyle/>
                    <a:p>
                      <a:r>
                        <a:rPr lang="id-ID" b="0" i="0" dirty="0" smtClean="0">
                          <a:latin typeface="Agency FB" pitchFamily="34" charset="0"/>
                        </a:rPr>
                        <a:t>Para ibu mengunjungi </a:t>
                      </a:r>
                      <a:r>
                        <a:rPr lang="id-ID" b="1" i="1" dirty="0" smtClean="0">
                          <a:latin typeface="Agency FB" pitchFamily="34" charset="0"/>
                        </a:rPr>
                        <a:t>I</a:t>
                      </a:r>
                      <a:r>
                        <a:rPr lang="id-ID" b="0" i="0" dirty="0" smtClean="0">
                          <a:latin typeface="Agency FB" pitchFamily="34" charset="0"/>
                        </a:rPr>
                        <a:t>bu Fabiola</a:t>
                      </a:r>
                    </a:p>
                    <a:p>
                      <a:r>
                        <a:rPr lang="id-ID" b="0" i="0" dirty="0" smtClean="0">
                          <a:latin typeface="Agency FB" pitchFamily="34" charset="0"/>
                        </a:rPr>
                        <a:t>Surat</a:t>
                      </a:r>
                      <a:r>
                        <a:rPr lang="id-ID" b="0" i="0" baseline="0" dirty="0" smtClean="0">
                          <a:latin typeface="Agency FB" pitchFamily="34" charset="0"/>
                        </a:rPr>
                        <a:t> </a:t>
                      </a:r>
                      <a:r>
                        <a:rPr lang="id-ID" b="1" i="1" baseline="0" dirty="0" smtClean="0">
                          <a:latin typeface="Agency FB" pitchFamily="34" charset="0"/>
                        </a:rPr>
                        <a:t>S</a:t>
                      </a:r>
                      <a:r>
                        <a:rPr lang="id-ID" b="0" i="0" baseline="0" dirty="0" smtClean="0">
                          <a:latin typeface="Agency FB" pitchFamily="34" charset="0"/>
                        </a:rPr>
                        <a:t>audara sudah saya terima</a:t>
                      </a:r>
                      <a:endParaRPr lang="en-US" b="0" i="0" dirty="0">
                        <a:latin typeface="Agency FB" pitchFamily="34" charset="0"/>
                      </a:endParaRPr>
                    </a:p>
                  </a:txBody>
                  <a:tcPr/>
                </a:tc>
              </a:tr>
              <a:tr h="381000">
                <a:tc>
                  <a:txBody>
                    <a:bodyPr/>
                    <a:lstStyle/>
                    <a:p>
                      <a:pPr marL="231775" indent="-231775"/>
                      <a:r>
                        <a:rPr lang="id-ID" baseline="0" dirty="0" smtClean="0">
                          <a:latin typeface="Agency FB" pitchFamily="34" charset="0"/>
                        </a:rPr>
                        <a:t>14. Dipakai sebagai huruf pertama unsur singkatan nama gelar,pangkat dan sapaan</a:t>
                      </a:r>
                    </a:p>
                  </a:txBody>
                  <a:tcPr/>
                </a:tc>
                <a:tc>
                  <a:txBody>
                    <a:bodyPr/>
                    <a:lstStyle/>
                    <a:p>
                      <a:r>
                        <a:rPr lang="id-ID" b="1" i="1" dirty="0" smtClean="0">
                          <a:latin typeface="Agency FB" pitchFamily="34" charset="0"/>
                        </a:rPr>
                        <a:t>D</a:t>
                      </a:r>
                      <a:r>
                        <a:rPr lang="id-ID" b="0" i="0" dirty="0" smtClean="0">
                          <a:latin typeface="Agency FB" pitchFamily="34" charset="0"/>
                        </a:rPr>
                        <a:t>r. </a:t>
                      </a:r>
                      <a:r>
                        <a:rPr lang="id-ID" b="1" i="1" dirty="0" smtClean="0">
                          <a:latin typeface="Agency FB" pitchFamily="34" charset="0"/>
                        </a:rPr>
                        <a:t>M.M</a:t>
                      </a:r>
                      <a:r>
                        <a:rPr lang="id-ID" b="0" i="0" dirty="0" smtClean="0">
                          <a:latin typeface="Agency FB" pitchFamily="34" charset="0"/>
                        </a:rPr>
                        <a:t>,</a:t>
                      </a:r>
                    </a:p>
                    <a:p>
                      <a:r>
                        <a:rPr lang="id-ID" b="1" i="1" dirty="0" smtClean="0">
                          <a:latin typeface="Agency FB" pitchFamily="34" charset="0"/>
                        </a:rPr>
                        <a:t>J</a:t>
                      </a:r>
                      <a:r>
                        <a:rPr lang="id-ID" b="0" i="0" dirty="0" smtClean="0">
                          <a:latin typeface="Agency FB" pitchFamily="34" charset="0"/>
                        </a:rPr>
                        <a:t>end. </a:t>
                      </a:r>
                      <a:r>
                        <a:rPr lang="id-ID" b="1" i="1" dirty="0" smtClean="0">
                          <a:latin typeface="Agency FB" pitchFamily="34" charset="0"/>
                        </a:rPr>
                        <a:t>S</a:t>
                      </a:r>
                      <a:r>
                        <a:rPr lang="id-ID" b="0" i="0" dirty="0" smtClean="0">
                          <a:latin typeface="Agency FB" pitchFamily="34" charset="0"/>
                        </a:rPr>
                        <a:t>dr</a:t>
                      </a:r>
                      <a:endParaRPr lang="en-US" b="0" i="0" dirty="0">
                        <a:latin typeface="Agency FB" pitchFamily="34" charset="0"/>
                      </a:endParaRPr>
                    </a:p>
                  </a:txBody>
                  <a:tcPr/>
                </a:tc>
              </a:tr>
              <a:tr h="381000">
                <a:tc>
                  <a:txBody>
                    <a:bodyPr/>
                    <a:lstStyle/>
                    <a:p>
                      <a:pPr marL="231775" indent="-231775"/>
                      <a:r>
                        <a:rPr lang="id-ID" baseline="0" dirty="0" smtClean="0">
                          <a:latin typeface="Agency FB" pitchFamily="34" charset="0"/>
                        </a:rPr>
                        <a:t>15.  Dipakai sebagai huruf pertama kata ganti </a:t>
                      </a:r>
                      <a:r>
                        <a:rPr lang="id-ID" b="1" baseline="0" dirty="0" smtClean="0">
                          <a:latin typeface="Agency FB" pitchFamily="34" charset="0"/>
                        </a:rPr>
                        <a:t>A</a:t>
                      </a:r>
                      <a:r>
                        <a:rPr lang="id-ID" baseline="0" dirty="0" smtClean="0">
                          <a:latin typeface="Agency FB" pitchFamily="34" charset="0"/>
                        </a:rPr>
                        <a:t>nda</a:t>
                      </a:r>
                    </a:p>
                  </a:txBody>
                  <a:tcPr/>
                </a:tc>
                <a:tc>
                  <a:txBody>
                    <a:bodyPr/>
                    <a:lstStyle/>
                    <a:p>
                      <a:r>
                        <a:rPr lang="id-ID" b="0" i="0" dirty="0" smtClean="0">
                          <a:latin typeface="Agency FB" pitchFamily="34" charset="0"/>
                        </a:rPr>
                        <a:t>Apakah kegemaran </a:t>
                      </a:r>
                      <a:r>
                        <a:rPr lang="id-ID" b="1" i="1" dirty="0" smtClean="0">
                          <a:latin typeface="Agency FB" pitchFamily="34" charset="0"/>
                        </a:rPr>
                        <a:t>A</a:t>
                      </a:r>
                      <a:r>
                        <a:rPr lang="id-ID" b="0" i="0" dirty="0" smtClean="0">
                          <a:latin typeface="Agency FB" pitchFamily="34" charset="0"/>
                        </a:rPr>
                        <a:t>nda?</a:t>
                      </a:r>
                    </a:p>
                    <a:p>
                      <a:r>
                        <a:rPr lang="id-ID" b="0" i="0" dirty="0" smtClean="0">
                          <a:latin typeface="Agency FB" pitchFamily="34" charset="0"/>
                        </a:rPr>
                        <a:t>Usul </a:t>
                      </a:r>
                      <a:r>
                        <a:rPr lang="id-ID" b="1" i="1" dirty="0" smtClean="0">
                          <a:latin typeface="Agency FB" pitchFamily="34" charset="0"/>
                        </a:rPr>
                        <a:t>A</a:t>
                      </a:r>
                      <a:r>
                        <a:rPr lang="id-ID" b="0" i="0" dirty="0" smtClean="0">
                          <a:latin typeface="Agency FB" pitchFamily="34" charset="0"/>
                        </a:rPr>
                        <a:t>nda telah</a:t>
                      </a:r>
                      <a:r>
                        <a:rPr lang="id-ID" b="0" i="0" baseline="0" dirty="0" smtClean="0">
                          <a:latin typeface="Agency FB" pitchFamily="34" charset="0"/>
                        </a:rPr>
                        <a:t> kami terima.</a:t>
                      </a:r>
                      <a:endParaRPr lang="en-US" b="0" i="0" dirty="0">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id-ID" b="1" dirty="0" smtClean="0">
                <a:latin typeface="Agency FB" pitchFamily="34" charset="0"/>
              </a:rPr>
              <a:t>Huruf Miring</a:t>
            </a:r>
            <a:endParaRPr lang="en-US" b="1" dirty="0">
              <a:latin typeface="Agency FB" pitchFamily="34" charset="0"/>
            </a:endParaRPr>
          </a:p>
        </p:txBody>
      </p:sp>
      <p:graphicFrame>
        <p:nvGraphicFramePr>
          <p:cNvPr id="4" name="Table 3"/>
          <p:cNvGraphicFramePr>
            <a:graphicFrameLocks noGrp="1"/>
          </p:cNvGraphicFramePr>
          <p:nvPr/>
        </p:nvGraphicFramePr>
        <p:xfrm>
          <a:off x="533400" y="838200"/>
          <a:ext cx="8229600" cy="5181600"/>
        </p:xfrm>
        <a:graphic>
          <a:graphicData uri="http://schemas.openxmlformats.org/drawingml/2006/table">
            <a:tbl>
              <a:tblPr firstRow="1" bandRow="1">
                <a:tableStyleId>{5C22544A-7EE6-4342-B048-85BDC9FD1C3A}</a:tableStyleId>
              </a:tblPr>
              <a:tblGrid>
                <a:gridCol w="4114800"/>
                <a:gridCol w="4114800"/>
              </a:tblGrid>
              <a:tr h="381000">
                <a:tc>
                  <a:txBody>
                    <a:bodyPr/>
                    <a:lstStyle/>
                    <a:p>
                      <a:pPr algn="ctr"/>
                      <a:r>
                        <a:rPr lang="id-ID" sz="2800" dirty="0" smtClean="0">
                          <a:latin typeface="Agency FB" pitchFamily="34" charset="0"/>
                        </a:rPr>
                        <a:t>Kaedah Penulisan </a:t>
                      </a:r>
                      <a:endParaRPr lang="en-US" sz="2800" dirty="0">
                        <a:latin typeface="Agency FB" pitchFamily="34" charset="0"/>
                      </a:endParaRPr>
                    </a:p>
                  </a:txBody>
                  <a:tcPr/>
                </a:tc>
                <a:tc>
                  <a:txBody>
                    <a:bodyPr/>
                    <a:lstStyle/>
                    <a:p>
                      <a:pPr algn="ctr"/>
                      <a:r>
                        <a:rPr lang="id-ID" sz="2800" dirty="0" smtClean="0">
                          <a:latin typeface="Agency FB" pitchFamily="34" charset="0"/>
                        </a:rPr>
                        <a:t>Contoh penggunaan</a:t>
                      </a:r>
                      <a:endParaRPr lang="en-US" sz="2800" dirty="0">
                        <a:latin typeface="Agency FB" pitchFamily="34" charset="0"/>
                      </a:endParaRPr>
                    </a:p>
                  </a:txBody>
                  <a:tcPr/>
                </a:tc>
              </a:tr>
              <a:tr h="381000">
                <a:tc>
                  <a:txBody>
                    <a:bodyPr/>
                    <a:lstStyle/>
                    <a:p>
                      <a:pPr marL="342900" indent="-342900">
                        <a:buAutoNum type="arabicPeriod"/>
                      </a:pPr>
                      <a:r>
                        <a:rPr lang="id-ID" sz="2400" dirty="0" smtClean="0">
                          <a:latin typeface="Agency FB" pitchFamily="34" charset="0"/>
                        </a:rPr>
                        <a:t>Dipakai untuk menuliskan nama buku, majalah,</a:t>
                      </a:r>
                      <a:r>
                        <a:rPr lang="id-ID" sz="2400" baseline="0" dirty="0" smtClean="0">
                          <a:latin typeface="Agency FB" pitchFamily="34" charset="0"/>
                        </a:rPr>
                        <a:t> dan surat kabar yang dikutip dalam karangan</a:t>
                      </a:r>
                    </a:p>
                  </a:txBody>
                  <a:tcPr/>
                </a:tc>
                <a:tc>
                  <a:txBody>
                    <a:bodyPr/>
                    <a:lstStyle/>
                    <a:p>
                      <a:r>
                        <a:rPr lang="id-ID" sz="2400" dirty="0" smtClean="0">
                          <a:latin typeface="Agency FB" pitchFamily="34" charset="0"/>
                        </a:rPr>
                        <a:t>Majalah </a:t>
                      </a:r>
                      <a:r>
                        <a:rPr lang="id-ID" sz="2400" b="0" i="1" dirty="0" smtClean="0">
                          <a:latin typeface="Agency FB" pitchFamily="34" charset="0"/>
                        </a:rPr>
                        <a:t>Prisma</a:t>
                      </a:r>
                    </a:p>
                    <a:p>
                      <a:r>
                        <a:rPr lang="id-ID" sz="2400" b="0" i="0" dirty="0" smtClean="0">
                          <a:latin typeface="Agency FB" pitchFamily="34" charset="0"/>
                        </a:rPr>
                        <a:t>Tabloid </a:t>
                      </a:r>
                      <a:r>
                        <a:rPr lang="id-ID" sz="2400" b="0" i="1" dirty="0" smtClean="0">
                          <a:latin typeface="Agency FB" pitchFamily="34" charset="0"/>
                        </a:rPr>
                        <a:t>Nova, </a:t>
                      </a:r>
                      <a:r>
                        <a:rPr lang="id-ID" sz="2400" b="0" i="0" dirty="0" smtClean="0">
                          <a:latin typeface="Agency FB" pitchFamily="34" charset="0"/>
                        </a:rPr>
                        <a:t>surat kabar </a:t>
                      </a:r>
                      <a:r>
                        <a:rPr lang="id-ID" sz="2400" b="0" i="1" dirty="0" smtClean="0">
                          <a:latin typeface="Agency FB" pitchFamily="34" charset="0"/>
                        </a:rPr>
                        <a:t>Kompas</a:t>
                      </a:r>
                      <a:endParaRPr lang="en-US" sz="2400" b="0" i="1" dirty="0">
                        <a:latin typeface="Agency FB" pitchFamily="34" charset="0"/>
                      </a:endParaRPr>
                    </a:p>
                  </a:txBody>
                  <a:tcPr/>
                </a:tc>
              </a:tr>
              <a:tr h="381000">
                <a:tc>
                  <a:txBody>
                    <a:bodyPr/>
                    <a:lstStyle/>
                    <a:p>
                      <a:pPr marL="342900" indent="-342900">
                        <a:buFont typeface="+mj-lt"/>
                        <a:buAutoNum type="arabicPeriod" startAt="2"/>
                      </a:pPr>
                      <a:r>
                        <a:rPr lang="id-ID" sz="2400" dirty="0" smtClean="0">
                          <a:latin typeface="Agency FB" pitchFamily="34" charset="0"/>
                        </a:rPr>
                        <a:t>Dipakai</a:t>
                      </a:r>
                      <a:r>
                        <a:rPr lang="id-ID" sz="2400" baseline="0" dirty="0" smtClean="0">
                          <a:latin typeface="Agency FB" pitchFamily="34" charset="0"/>
                        </a:rPr>
                        <a:t> untuk menegaskan atau mengkhususkan huruf, bagian kata , atau kelompok kata</a:t>
                      </a:r>
                    </a:p>
                    <a:p>
                      <a:endParaRPr lang="en-US" sz="2400" dirty="0">
                        <a:latin typeface="Agency FB" pitchFamily="34" charset="0"/>
                      </a:endParaRPr>
                    </a:p>
                  </a:txBody>
                  <a:tcPr/>
                </a:tc>
                <a:tc>
                  <a:txBody>
                    <a:bodyPr/>
                    <a:lstStyle/>
                    <a:p>
                      <a:r>
                        <a:rPr lang="id-ID" sz="2400" b="0" i="0" dirty="0" smtClean="0">
                          <a:latin typeface="Agency FB" pitchFamily="34" charset="0"/>
                        </a:rPr>
                        <a:t>Huruf</a:t>
                      </a:r>
                      <a:r>
                        <a:rPr lang="id-ID" sz="2400" b="0" i="0" baseline="0" dirty="0" smtClean="0">
                          <a:latin typeface="Agency FB" pitchFamily="34" charset="0"/>
                        </a:rPr>
                        <a:t> pertama kata </a:t>
                      </a:r>
                      <a:r>
                        <a:rPr lang="id-ID" sz="2400" b="0" i="1" baseline="0" dirty="0" smtClean="0">
                          <a:latin typeface="Agency FB" pitchFamily="34" charset="0"/>
                        </a:rPr>
                        <a:t>Allah</a:t>
                      </a:r>
                      <a:r>
                        <a:rPr lang="id-ID" sz="2400" b="0" i="0" baseline="0" dirty="0" smtClean="0">
                          <a:latin typeface="Agency FB" pitchFamily="34" charset="0"/>
                        </a:rPr>
                        <a:t> ialah </a:t>
                      </a:r>
                      <a:r>
                        <a:rPr lang="id-ID" sz="2400" b="0" i="1" baseline="0" dirty="0" smtClean="0">
                          <a:latin typeface="Agency FB" pitchFamily="34" charset="0"/>
                        </a:rPr>
                        <a:t>a</a:t>
                      </a:r>
                    </a:p>
                    <a:p>
                      <a:r>
                        <a:rPr lang="id-ID" sz="2400" b="0" i="0" dirty="0" smtClean="0">
                          <a:latin typeface="Agency FB" pitchFamily="34" charset="0"/>
                        </a:rPr>
                        <a:t>Dia bukan </a:t>
                      </a:r>
                      <a:r>
                        <a:rPr lang="id-ID" sz="2400" b="0" i="1" dirty="0" smtClean="0">
                          <a:latin typeface="Agency FB" pitchFamily="34" charset="0"/>
                        </a:rPr>
                        <a:t>me</a:t>
                      </a:r>
                      <a:r>
                        <a:rPr lang="id-ID" sz="2400" b="0" i="0" dirty="0" smtClean="0">
                          <a:latin typeface="Agency FB" pitchFamily="34" charset="0"/>
                        </a:rPr>
                        <a:t>nipu, melainkan </a:t>
                      </a:r>
                      <a:r>
                        <a:rPr lang="id-ID" sz="2400" b="0" i="1" dirty="0" smtClean="0">
                          <a:latin typeface="Agency FB" pitchFamily="34" charset="0"/>
                        </a:rPr>
                        <a:t>di</a:t>
                      </a:r>
                      <a:r>
                        <a:rPr lang="id-ID" sz="2400" b="0" i="0" dirty="0" smtClean="0">
                          <a:latin typeface="Agency FB" pitchFamily="34" charset="0"/>
                        </a:rPr>
                        <a:t>tipu</a:t>
                      </a:r>
                    </a:p>
                    <a:p>
                      <a:r>
                        <a:rPr lang="id-ID" sz="2400" b="0" i="0" dirty="0" smtClean="0">
                          <a:latin typeface="Agency FB" pitchFamily="34" charset="0"/>
                        </a:rPr>
                        <a:t>Bab ini </a:t>
                      </a:r>
                      <a:r>
                        <a:rPr lang="id-ID" sz="2400" b="0" i="1" dirty="0" smtClean="0">
                          <a:latin typeface="Agency FB" pitchFamily="34" charset="0"/>
                        </a:rPr>
                        <a:t>tidak</a:t>
                      </a:r>
                      <a:r>
                        <a:rPr lang="id-ID" sz="2400" b="0" i="0" dirty="0" smtClean="0">
                          <a:latin typeface="Agency FB" pitchFamily="34" charset="0"/>
                        </a:rPr>
                        <a:t> membicarakan penulisan huruf kapital</a:t>
                      </a:r>
                    </a:p>
                    <a:p>
                      <a:r>
                        <a:rPr lang="id-ID" sz="2400" b="0" i="0" dirty="0" smtClean="0">
                          <a:latin typeface="Agency FB" pitchFamily="34" charset="0"/>
                        </a:rPr>
                        <a:t>Buatlah kalimat dengan </a:t>
                      </a:r>
                      <a:r>
                        <a:rPr lang="id-ID" sz="2400" b="0" i="1" dirty="0" smtClean="0">
                          <a:latin typeface="Agency FB" pitchFamily="34" charset="0"/>
                        </a:rPr>
                        <a:t>berpangku tangan</a:t>
                      </a:r>
                      <a:endParaRPr lang="en-US" sz="2400" b="0" i="1" dirty="0">
                        <a:latin typeface="Agency FB" pitchFamily="34" charset="0"/>
                      </a:endParaRPr>
                    </a:p>
                  </a:txBody>
                  <a:tcPr/>
                </a:tc>
              </a:tr>
              <a:tr h="381000">
                <a:tc>
                  <a:txBody>
                    <a:bodyPr/>
                    <a:lstStyle/>
                    <a:p>
                      <a:pPr marL="342900" indent="-342900">
                        <a:buFont typeface="+mj-lt"/>
                        <a:buAutoNum type="arabicPeriod" startAt="3"/>
                      </a:pPr>
                      <a:r>
                        <a:rPr lang="id-ID" sz="2400" dirty="0" smtClean="0">
                          <a:latin typeface="Agency FB" pitchFamily="34" charset="0"/>
                        </a:rPr>
                        <a:t>.Dipakai untu menuliskan kata nama lmiah atau ungkapan</a:t>
                      </a:r>
                      <a:r>
                        <a:rPr lang="id-ID" sz="2400" baseline="0" dirty="0" smtClean="0">
                          <a:latin typeface="Agency FB" pitchFamily="34" charset="0"/>
                        </a:rPr>
                        <a:t> asing, kecuali yang telah disesuaikan ejaannya.</a:t>
                      </a:r>
                    </a:p>
                  </a:txBody>
                  <a:tcPr/>
                </a:tc>
                <a:tc>
                  <a:txBody>
                    <a:bodyPr/>
                    <a:lstStyle/>
                    <a:p>
                      <a:r>
                        <a:rPr lang="id-ID" sz="2400" b="0" i="0" dirty="0" smtClean="0">
                          <a:latin typeface="Agency FB" pitchFamily="34" charset="0"/>
                        </a:rPr>
                        <a:t>Nama ilmiah padi ialah </a:t>
                      </a:r>
                      <a:r>
                        <a:rPr lang="id-ID" sz="2400" b="0" i="1" dirty="0" smtClean="0">
                          <a:latin typeface="Agency FB" pitchFamily="34" charset="0"/>
                        </a:rPr>
                        <a:t>Oriza Sativa</a:t>
                      </a:r>
                    </a:p>
                    <a:p>
                      <a:r>
                        <a:rPr lang="id-ID" sz="2400" b="0" i="1" dirty="0" smtClean="0">
                          <a:latin typeface="Agency FB" pitchFamily="34" charset="0"/>
                        </a:rPr>
                        <a:t>Politik</a:t>
                      </a:r>
                      <a:r>
                        <a:rPr lang="id-ID" sz="2400" b="0" i="1" baseline="0" dirty="0" smtClean="0">
                          <a:latin typeface="Agency FB" pitchFamily="34" charset="0"/>
                        </a:rPr>
                        <a:t> Devide </a:t>
                      </a:r>
                      <a:r>
                        <a:rPr lang="id-ID" sz="2400" b="0" i="0" baseline="0" dirty="0" smtClean="0">
                          <a:latin typeface="Agency FB" pitchFamily="34" charset="0"/>
                        </a:rPr>
                        <a:t>et impera pernah merajalela di benua hitam itu</a:t>
                      </a:r>
                      <a:endParaRPr lang="en-US" sz="2400" b="0" i="0" dirty="0">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Autofit/>
          </a:bodyPr>
          <a:lstStyle/>
          <a:p>
            <a:r>
              <a:rPr lang="id-ID" sz="3600" b="1" dirty="0" smtClean="0">
                <a:latin typeface="Agency FB" pitchFamily="34" charset="0"/>
              </a:rPr>
              <a:t>Penulisan kata</a:t>
            </a:r>
            <a:endParaRPr lang="en-US" sz="3600" b="1" dirty="0">
              <a:latin typeface="Agency FB" pitchFamily="34" charset="0"/>
            </a:endParaRPr>
          </a:p>
        </p:txBody>
      </p:sp>
      <p:graphicFrame>
        <p:nvGraphicFramePr>
          <p:cNvPr id="4" name="Table 3"/>
          <p:cNvGraphicFramePr>
            <a:graphicFrameLocks noGrp="1"/>
          </p:cNvGraphicFramePr>
          <p:nvPr/>
        </p:nvGraphicFramePr>
        <p:xfrm>
          <a:off x="381000" y="762000"/>
          <a:ext cx="8382000" cy="5669280"/>
        </p:xfrm>
        <a:graphic>
          <a:graphicData uri="http://schemas.openxmlformats.org/drawingml/2006/table">
            <a:tbl>
              <a:tblPr firstRow="1" bandRow="1">
                <a:tableStyleId>{5C22544A-7EE6-4342-B048-85BDC9FD1C3A}</a:tableStyleId>
              </a:tblPr>
              <a:tblGrid>
                <a:gridCol w="1828800"/>
                <a:gridCol w="3429000"/>
                <a:gridCol w="3124200"/>
              </a:tblGrid>
              <a:tr h="457200">
                <a:tc>
                  <a:txBody>
                    <a:bodyPr/>
                    <a:lstStyle/>
                    <a:p>
                      <a:pPr algn="ctr"/>
                      <a:r>
                        <a:rPr lang="id-ID" sz="2400" dirty="0" smtClean="0">
                          <a:latin typeface="Agency FB" pitchFamily="34" charset="0"/>
                        </a:rPr>
                        <a:t>Kata</a:t>
                      </a:r>
                      <a:endParaRPr lang="en-US" sz="2400" dirty="0">
                        <a:latin typeface="Agency FB" pitchFamily="34" charset="0"/>
                      </a:endParaRPr>
                    </a:p>
                  </a:txBody>
                  <a:tcPr/>
                </a:tc>
                <a:tc>
                  <a:txBody>
                    <a:bodyPr/>
                    <a:lstStyle/>
                    <a:p>
                      <a:pPr algn="ctr"/>
                      <a:r>
                        <a:rPr lang="id-ID" sz="2400" dirty="0" smtClean="0">
                          <a:latin typeface="Agency FB" pitchFamily="34" charset="0"/>
                        </a:rPr>
                        <a:t>Keterangan</a:t>
                      </a:r>
                      <a:endParaRPr lang="en-US" sz="2400" dirty="0">
                        <a:latin typeface="Agency FB" pitchFamily="34" charset="0"/>
                      </a:endParaRPr>
                    </a:p>
                  </a:txBody>
                  <a:tcPr/>
                </a:tc>
                <a:tc>
                  <a:txBody>
                    <a:bodyPr/>
                    <a:lstStyle/>
                    <a:p>
                      <a:pPr algn="ctr"/>
                      <a:r>
                        <a:rPr lang="id-ID" sz="2400" dirty="0" smtClean="0">
                          <a:latin typeface="Agency FB" pitchFamily="34" charset="0"/>
                        </a:rPr>
                        <a:t>Contoh</a:t>
                      </a:r>
                      <a:endParaRPr lang="en-US" sz="2400" dirty="0">
                        <a:latin typeface="Agency FB" pitchFamily="34" charset="0"/>
                      </a:endParaRPr>
                    </a:p>
                  </a:txBody>
                  <a:tcPr/>
                </a:tc>
              </a:tr>
              <a:tr h="457200">
                <a:tc>
                  <a:txBody>
                    <a:bodyPr/>
                    <a:lstStyle/>
                    <a:p>
                      <a:pPr marL="342900" indent="-342900" algn="l">
                        <a:buAutoNum type="arabicPeriod"/>
                      </a:pPr>
                      <a:r>
                        <a:rPr lang="id-ID" sz="1800" b="1" dirty="0" smtClean="0">
                          <a:latin typeface="Agency FB" pitchFamily="34" charset="0"/>
                        </a:rPr>
                        <a:t>Kata Dasar</a:t>
                      </a:r>
                    </a:p>
                    <a:p>
                      <a:pPr marL="342900" indent="-342900" algn="l">
                        <a:buNone/>
                      </a:pPr>
                      <a:endParaRPr lang="en-US" sz="1800" b="1" dirty="0">
                        <a:latin typeface="Agency FB" pitchFamily="34" charset="0"/>
                      </a:endParaRPr>
                    </a:p>
                  </a:txBody>
                  <a:tcPr/>
                </a:tc>
                <a:tc>
                  <a:txBody>
                    <a:bodyPr/>
                    <a:lstStyle/>
                    <a:p>
                      <a:pPr algn="l"/>
                      <a:r>
                        <a:rPr lang="id-ID" sz="1800" dirty="0" smtClean="0">
                          <a:latin typeface="Agency FB" pitchFamily="34" charset="0"/>
                        </a:rPr>
                        <a:t>Kata yang merupakan kata dasar ditulis sebagai satu kesatuan. </a:t>
                      </a:r>
                      <a:endParaRPr lang="en-US" sz="1800" dirty="0">
                        <a:latin typeface="Agency FB" pitchFamily="34" charset="0"/>
                      </a:endParaRPr>
                    </a:p>
                  </a:txBody>
                  <a:tcPr/>
                </a:tc>
                <a:tc>
                  <a:txBody>
                    <a:bodyPr/>
                    <a:lstStyle/>
                    <a:p>
                      <a:pPr algn="l"/>
                      <a:r>
                        <a:rPr lang="id-ID" sz="1800" dirty="0" smtClean="0">
                          <a:latin typeface="Agency FB" pitchFamily="34" charset="0"/>
                        </a:rPr>
                        <a:t>Kantor pos sangat ramai.</a:t>
                      </a:r>
                    </a:p>
                    <a:p>
                      <a:pPr algn="l"/>
                      <a:r>
                        <a:rPr lang="id-ID" sz="1800" dirty="0" smtClean="0">
                          <a:latin typeface="Agency FB" pitchFamily="34" charset="0"/>
                        </a:rPr>
                        <a:t>Buku itu sudah saya baca.</a:t>
                      </a:r>
                    </a:p>
                    <a:p>
                      <a:pPr algn="l"/>
                      <a:r>
                        <a:rPr lang="id-ID" sz="1800" dirty="0" smtClean="0">
                          <a:latin typeface="Agency FB" pitchFamily="34" charset="0"/>
                        </a:rPr>
                        <a:t>Adik naik sepeda baru.</a:t>
                      </a:r>
                      <a:endParaRPr lang="en-US" sz="1800" dirty="0">
                        <a:latin typeface="Agency FB" pitchFamily="34" charset="0"/>
                      </a:endParaRPr>
                    </a:p>
                  </a:txBody>
                  <a:tcPr/>
                </a:tc>
              </a:tr>
              <a:tr h="457200">
                <a:tc>
                  <a:txBody>
                    <a:bodyPr/>
                    <a:lstStyle/>
                    <a:p>
                      <a:pPr marL="342900" indent="-342900" algn="l">
                        <a:buFont typeface="+mj-lt"/>
                        <a:buAutoNum type="arabicPeriod" startAt="2"/>
                      </a:pPr>
                      <a:r>
                        <a:rPr lang="id-ID" sz="1800" b="1" dirty="0" smtClean="0">
                          <a:latin typeface="Agency FB" pitchFamily="34" charset="0"/>
                        </a:rPr>
                        <a:t>Kata Turunan </a:t>
                      </a:r>
                      <a:endParaRPr lang="en-US" sz="1800" b="1" dirty="0">
                        <a:latin typeface="Agency FB" pitchFamily="34" charset="0"/>
                      </a:endParaRPr>
                    </a:p>
                  </a:txBody>
                  <a:tcPr/>
                </a:tc>
                <a:tc>
                  <a:txBody>
                    <a:bodyPr/>
                    <a:lstStyle/>
                    <a:p>
                      <a:pPr marL="231775" indent="-231775" algn="l">
                        <a:buAutoNum type="alphaLcPeriod"/>
                      </a:pPr>
                      <a:r>
                        <a:rPr lang="id-ID" sz="1800" dirty="0" smtClean="0">
                          <a:latin typeface="Agency FB" pitchFamily="34" charset="0"/>
                        </a:rPr>
                        <a:t>Imbuhan (awalan</a:t>
                      </a:r>
                      <a:r>
                        <a:rPr lang="id-ID" sz="1800" baseline="0" dirty="0" smtClean="0">
                          <a:latin typeface="Agency FB" pitchFamily="34" charset="0"/>
                        </a:rPr>
                        <a:t>, sisipan, akhiran) ditulis serangkai dengan kata dasarnya.</a:t>
                      </a:r>
                    </a:p>
                    <a:p>
                      <a:pPr marL="231775" indent="-231775" algn="l">
                        <a:buAutoNum type="alphaLcPeriod"/>
                      </a:pPr>
                      <a:endParaRPr lang="id-ID" sz="1800" baseline="0" dirty="0" smtClean="0">
                        <a:latin typeface="Agency FB" pitchFamily="34" charset="0"/>
                      </a:endParaRPr>
                    </a:p>
                    <a:p>
                      <a:pPr marL="231775" indent="-231775" algn="l">
                        <a:buAutoNum type="alphaLcPeriod"/>
                      </a:pPr>
                      <a:r>
                        <a:rPr lang="id-ID" sz="1800" baseline="0" dirty="0" smtClean="0">
                          <a:latin typeface="Agency FB" pitchFamily="34" charset="0"/>
                        </a:rPr>
                        <a:t>Jika bentuk dasar berupa gabungan kata, awalan atau akhiran ditulis serangkai dengan kata yang langsung mengikuti atau mendahuluinya.</a:t>
                      </a:r>
                    </a:p>
                    <a:p>
                      <a:pPr marL="231775" indent="-231775" algn="l">
                        <a:buAutoNum type="alphaLcPeriod"/>
                      </a:pPr>
                      <a:r>
                        <a:rPr lang="id-ID" sz="1800" baseline="0" dirty="0" smtClean="0">
                          <a:latin typeface="Agency FB" pitchFamily="34" charset="0"/>
                        </a:rPr>
                        <a:t>Jika bentuk dasar berupa gabungan kata, mendapat awalan dan akhiran sekaligus, unsur gabungan kata itu ditulis serangkai.</a:t>
                      </a:r>
                    </a:p>
                  </a:txBody>
                  <a:tcPr/>
                </a:tc>
                <a:tc>
                  <a:txBody>
                    <a:bodyPr/>
                    <a:lstStyle/>
                    <a:p>
                      <a:pPr algn="l"/>
                      <a:r>
                        <a:rPr lang="id-ID" sz="1800" b="1" i="1" dirty="0" smtClean="0">
                          <a:latin typeface="Agency FB" pitchFamily="34" charset="0"/>
                        </a:rPr>
                        <a:t>ber</a:t>
                      </a:r>
                      <a:r>
                        <a:rPr lang="id-ID" sz="1800" dirty="0" smtClean="0">
                          <a:latin typeface="Agency FB" pitchFamily="34" charset="0"/>
                        </a:rPr>
                        <a:t>gerigi, </a:t>
                      </a:r>
                      <a:r>
                        <a:rPr lang="id-ID" sz="1800" b="1" i="1" dirty="0" smtClean="0">
                          <a:latin typeface="Agency FB" pitchFamily="34" charset="0"/>
                        </a:rPr>
                        <a:t>ke</a:t>
                      </a:r>
                      <a:r>
                        <a:rPr lang="id-ID" sz="1800" dirty="0" smtClean="0">
                          <a:latin typeface="Agency FB" pitchFamily="34" charset="0"/>
                        </a:rPr>
                        <a:t>tetap</a:t>
                      </a:r>
                      <a:r>
                        <a:rPr lang="id-ID" sz="1800" b="1" i="1" dirty="0" smtClean="0">
                          <a:latin typeface="Agency FB" pitchFamily="34" charset="0"/>
                        </a:rPr>
                        <a:t>an</a:t>
                      </a:r>
                      <a:r>
                        <a:rPr lang="id-ID" sz="1800" dirty="0" smtClean="0">
                          <a:latin typeface="Agency FB" pitchFamily="34" charset="0"/>
                        </a:rPr>
                        <a:t>, sentuh</a:t>
                      </a:r>
                      <a:r>
                        <a:rPr lang="id-ID" sz="1800" b="1" i="1" dirty="0" smtClean="0">
                          <a:latin typeface="Agency FB" pitchFamily="34" charset="0"/>
                        </a:rPr>
                        <a:t>an</a:t>
                      </a:r>
                    </a:p>
                    <a:p>
                      <a:pPr algn="l"/>
                      <a:r>
                        <a:rPr lang="id-ID" sz="1800" b="0" i="0" dirty="0" smtClean="0">
                          <a:latin typeface="Agency FB" pitchFamily="34" charset="0"/>
                        </a:rPr>
                        <a:t>g</a:t>
                      </a:r>
                      <a:r>
                        <a:rPr lang="id-ID" sz="1800" b="1" i="1" dirty="0" smtClean="0">
                          <a:latin typeface="Agency FB" pitchFamily="34" charset="0"/>
                        </a:rPr>
                        <a:t>em</a:t>
                      </a:r>
                      <a:r>
                        <a:rPr lang="id-ID" sz="1800" dirty="0" smtClean="0">
                          <a:latin typeface="Agency FB" pitchFamily="34" charset="0"/>
                        </a:rPr>
                        <a:t>etar</a:t>
                      </a:r>
                      <a:r>
                        <a:rPr lang="id-ID" sz="1800" baseline="0" dirty="0" smtClean="0">
                          <a:latin typeface="Agency FB" pitchFamily="34" charset="0"/>
                        </a:rPr>
                        <a:t>, </a:t>
                      </a:r>
                      <a:r>
                        <a:rPr lang="id-ID" sz="1800" b="1" i="1" baseline="0" dirty="0" smtClean="0">
                          <a:latin typeface="Agency FB" pitchFamily="34" charset="0"/>
                        </a:rPr>
                        <a:t>memper</a:t>
                      </a:r>
                      <a:r>
                        <a:rPr lang="id-ID" sz="1800" baseline="0" dirty="0" smtClean="0">
                          <a:latin typeface="Agency FB" pitchFamily="34" charset="0"/>
                        </a:rPr>
                        <a:t>tanya</a:t>
                      </a:r>
                      <a:r>
                        <a:rPr lang="id-ID" sz="1800" b="1" i="1" baseline="0" dirty="0" smtClean="0">
                          <a:latin typeface="Agency FB" pitchFamily="34" charset="0"/>
                        </a:rPr>
                        <a:t>kan</a:t>
                      </a:r>
                      <a:r>
                        <a:rPr lang="id-ID" sz="1800" baseline="0" dirty="0" smtClean="0">
                          <a:latin typeface="Agency FB" pitchFamily="34" charset="0"/>
                        </a:rPr>
                        <a:t>, </a:t>
                      </a:r>
                      <a:r>
                        <a:rPr lang="id-ID" sz="1800" i="1" baseline="0" dirty="0" smtClean="0">
                          <a:latin typeface="Agency FB" pitchFamily="34" charset="0"/>
                        </a:rPr>
                        <a:t>t</a:t>
                      </a:r>
                      <a:r>
                        <a:rPr lang="id-ID" sz="1800" b="1" i="1" baseline="0" dirty="0" smtClean="0">
                          <a:latin typeface="Agency FB" pitchFamily="34" charset="0"/>
                        </a:rPr>
                        <a:t>er</a:t>
                      </a:r>
                      <a:r>
                        <a:rPr lang="id-ID" sz="1800" baseline="0" dirty="0" smtClean="0">
                          <a:latin typeface="Agency FB" pitchFamily="34" charset="0"/>
                        </a:rPr>
                        <a:t>hapus</a:t>
                      </a:r>
                    </a:p>
                    <a:p>
                      <a:pPr algn="l"/>
                      <a:endParaRPr lang="id-ID" sz="1800" baseline="0" dirty="0" smtClean="0">
                        <a:latin typeface="Agency FB" pitchFamily="34" charset="0"/>
                      </a:endParaRPr>
                    </a:p>
                    <a:p>
                      <a:pPr algn="l"/>
                      <a:r>
                        <a:rPr lang="id-ID" sz="1800" b="1" i="1" dirty="0" smtClean="0">
                          <a:latin typeface="Agency FB" pitchFamily="34" charset="0"/>
                        </a:rPr>
                        <a:t>di</a:t>
                      </a:r>
                      <a:r>
                        <a:rPr lang="id-ID" sz="1800" dirty="0" smtClean="0">
                          <a:latin typeface="Agency FB" pitchFamily="34" charset="0"/>
                        </a:rPr>
                        <a:t>beri,</a:t>
                      </a:r>
                      <a:r>
                        <a:rPr lang="id-ID" sz="1800" baseline="0" dirty="0" smtClean="0">
                          <a:latin typeface="Agency FB" pitchFamily="34" charset="0"/>
                        </a:rPr>
                        <a:t> tahu, beri tahu</a:t>
                      </a:r>
                      <a:r>
                        <a:rPr lang="id-ID" sz="1800" b="1" i="1" baseline="0" dirty="0" smtClean="0">
                          <a:latin typeface="Agency FB" pitchFamily="34" charset="0"/>
                        </a:rPr>
                        <a:t>kan</a:t>
                      </a:r>
                    </a:p>
                    <a:p>
                      <a:pPr algn="l"/>
                      <a:r>
                        <a:rPr lang="id-ID" sz="1800" b="1" i="1" baseline="0" dirty="0" smtClean="0">
                          <a:latin typeface="Agency FB" pitchFamily="34" charset="0"/>
                        </a:rPr>
                        <a:t>ber</a:t>
                      </a:r>
                      <a:r>
                        <a:rPr lang="id-ID" sz="1800" baseline="0" dirty="0" smtClean="0">
                          <a:latin typeface="Agency FB" pitchFamily="34" charset="0"/>
                        </a:rPr>
                        <a:t>tanda tangan, tanda tangan</a:t>
                      </a:r>
                      <a:r>
                        <a:rPr lang="id-ID" sz="1800" b="1" i="1" baseline="0" dirty="0" smtClean="0">
                          <a:latin typeface="Agency FB" pitchFamily="34" charset="0"/>
                        </a:rPr>
                        <a:t>i</a:t>
                      </a:r>
                    </a:p>
                    <a:p>
                      <a:pPr algn="l"/>
                      <a:r>
                        <a:rPr lang="id-ID" sz="1800" b="1" i="1" baseline="0" dirty="0" smtClean="0">
                          <a:latin typeface="Agency FB" pitchFamily="34" charset="0"/>
                        </a:rPr>
                        <a:t>ber</a:t>
                      </a:r>
                      <a:r>
                        <a:rPr lang="id-ID" sz="1800" baseline="0" dirty="0" smtClean="0">
                          <a:latin typeface="Agency FB" pitchFamily="34" charset="0"/>
                        </a:rPr>
                        <a:t>lipat ganda, lipat ganda</a:t>
                      </a:r>
                      <a:r>
                        <a:rPr lang="id-ID" sz="1800" b="1" i="1" baseline="0" dirty="0" smtClean="0">
                          <a:latin typeface="Agency FB" pitchFamily="34" charset="0"/>
                        </a:rPr>
                        <a:t>kan</a:t>
                      </a:r>
                    </a:p>
                    <a:p>
                      <a:pPr algn="l"/>
                      <a:endParaRPr lang="id-ID" sz="1800" b="1" i="1" baseline="0" dirty="0" smtClean="0">
                        <a:latin typeface="Agency FB" pitchFamily="34" charset="0"/>
                      </a:endParaRPr>
                    </a:p>
                    <a:p>
                      <a:pPr algn="l"/>
                      <a:r>
                        <a:rPr lang="id-ID" sz="1800" b="1" i="1" dirty="0" smtClean="0">
                          <a:latin typeface="Agency FB" pitchFamily="34" charset="0"/>
                        </a:rPr>
                        <a:t>mem</a:t>
                      </a:r>
                      <a:r>
                        <a:rPr lang="id-ID" sz="1800" b="0" i="0" dirty="0" smtClean="0">
                          <a:latin typeface="Agency FB" pitchFamily="34" charset="0"/>
                        </a:rPr>
                        <a:t>beritahu</a:t>
                      </a:r>
                      <a:r>
                        <a:rPr lang="id-ID" sz="1800" b="1" i="1" dirty="0" smtClean="0">
                          <a:latin typeface="Agency FB" pitchFamily="34" charset="0"/>
                        </a:rPr>
                        <a:t>kan</a:t>
                      </a:r>
                    </a:p>
                    <a:p>
                      <a:pPr algn="l"/>
                      <a:r>
                        <a:rPr lang="id-ID" sz="1800" b="1" i="1" dirty="0" smtClean="0">
                          <a:latin typeface="Agency FB" pitchFamily="34" charset="0"/>
                        </a:rPr>
                        <a:t>di</a:t>
                      </a:r>
                      <a:r>
                        <a:rPr lang="id-ID" sz="1800" b="0" i="0" dirty="0" smtClean="0">
                          <a:latin typeface="Agency FB" pitchFamily="34" charset="0"/>
                        </a:rPr>
                        <a:t>tandatangan</a:t>
                      </a:r>
                      <a:r>
                        <a:rPr lang="id-ID" sz="1800" b="1" i="1" dirty="0" smtClean="0">
                          <a:latin typeface="Agency FB" pitchFamily="34" charset="0"/>
                        </a:rPr>
                        <a:t>i</a:t>
                      </a:r>
                    </a:p>
                    <a:p>
                      <a:pPr algn="l"/>
                      <a:r>
                        <a:rPr lang="id-ID" sz="1800" b="1" i="1" dirty="0" smtClean="0">
                          <a:latin typeface="Agency FB" pitchFamily="34" charset="0"/>
                        </a:rPr>
                        <a:t>Me</a:t>
                      </a:r>
                      <a:r>
                        <a:rPr lang="id-ID" sz="1800" b="0" i="0" dirty="0" smtClean="0">
                          <a:latin typeface="Agency FB" pitchFamily="34" charset="0"/>
                        </a:rPr>
                        <a:t>lipatganda</a:t>
                      </a:r>
                      <a:r>
                        <a:rPr lang="id-ID" sz="1800" b="1" i="1" dirty="0" smtClean="0">
                          <a:latin typeface="Agency FB" pitchFamily="34" charset="0"/>
                        </a:rPr>
                        <a:t>kan</a:t>
                      </a:r>
                      <a:endParaRPr lang="en-US" sz="1800" b="1" i="1" dirty="0">
                        <a:latin typeface="Agency FB" pitchFamily="34" charset="0"/>
                      </a:endParaRPr>
                    </a:p>
                  </a:txBody>
                  <a:tcPr/>
                </a:tc>
              </a:tr>
              <a:tr h="457200">
                <a:tc>
                  <a:txBody>
                    <a:bodyPr/>
                    <a:lstStyle/>
                    <a:p>
                      <a:pPr marL="342900" indent="-342900" algn="l">
                        <a:buFont typeface="+mj-lt"/>
                        <a:buAutoNum type="arabicPeriod" startAt="3"/>
                      </a:pPr>
                      <a:r>
                        <a:rPr lang="id-ID" sz="1800" b="1" baseline="0" dirty="0" smtClean="0">
                          <a:latin typeface="Agency FB" pitchFamily="34" charset="0"/>
                        </a:rPr>
                        <a:t>Bentuk Ulang Dan Kata Ulang</a:t>
                      </a:r>
                      <a:endParaRPr lang="en-US" sz="1800" b="1" dirty="0">
                        <a:latin typeface="Agency FB" pitchFamily="34" charset="0"/>
                      </a:endParaRPr>
                    </a:p>
                  </a:txBody>
                  <a:tcPr/>
                </a:tc>
                <a:tc>
                  <a:txBody>
                    <a:bodyPr/>
                    <a:lstStyle/>
                    <a:p>
                      <a:pPr marL="0" indent="0" algn="l">
                        <a:buNone/>
                      </a:pPr>
                      <a:r>
                        <a:rPr lang="id-ID" sz="1800" baseline="0" dirty="0" smtClean="0">
                          <a:latin typeface="Agency FB" pitchFamily="34" charset="0"/>
                        </a:rPr>
                        <a:t>Bentuk ulang ditulis secara lengkap dengan mempergunakan tanda hubung termasuk di dalamnya kata ulang</a:t>
                      </a:r>
                    </a:p>
                  </a:txBody>
                  <a:tcPr/>
                </a:tc>
                <a:tc>
                  <a:txBody>
                    <a:bodyPr/>
                    <a:lstStyle/>
                    <a:p>
                      <a:pPr algn="l"/>
                      <a:r>
                        <a:rPr lang="id-ID" sz="1800" b="0" i="0" dirty="0" smtClean="0">
                          <a:latin typeface="Agency FB" pitchFamily="34" charset="0"/>
                        </a:rPr>
                        <a:t>Anak-anak, buku-buku, berjalan-jalan, dibesar-besarkan,</a:t>
                      </a:r>
                      <a:r>
                        <a:rPr lang="id-ID" sz="1800" b="0" i="0" baseline="0" dirty="0" smtClean="0">
                          <a:latin typeface="Agency FB" pitchFamily="34" charset="0"/>
                        </a:rPr>
                        <a:t> gerak-gerik, huru-hara, lauk-pauk, mondar-mandir, porak-poranda, biri-biri,kupu-kupu, laba-laba, paru-paru, kura-kura</a:t>
                      </a:r>
                      <a:endParaRPr lang="en-US" sz="1800" b="0" i="0" dirty="0">
                        <a:latin typeface="Agency FB" pitchFamily="34" charset="0"/>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2530</Words>
  <Application>Microsoft Office PowerPoint</Application>
  <PresentationFormat>On-screen Show (4:3)</PresentationFormat>
  <Paragraphs>469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Arabic Typesetting</vt:lpstr>
      <vt:lpstr>Arial</vt:lpstr>
      <vt:lpstr>Calibri</vt:lpstr>
      <vt:lpstr>Wingdings</vt:lpstr>
      <vt:lpstr>Office Theme</vt:lpstr>
      <vt:lpstr>Pedoman Umum Ejaan Bahasa Indonesia</vt:lpstr>
      <vt:lpstr>Ruang Lingkup Ejaan (EYD)</vt:lpstr>
      <vt:lpstr>Pemakaian Huruf </vt:lpstr>
      <vt:lpstr>Huruf Diftong</vt:lpstr>
      <vt:lpstr>Pemenggalan Kata</vt:lpstr>
      <vt:lpstr>Penulisan Huruf Kapital</vt:lpstr>
      <vt:lpstr>PowerPoint Presentation</vt:lpstr>
      <vt:lpstr>Huruf Miring</vt:lpstr>
      <vt:lpstr>Penulisan kata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PENULISAN UNSUR SERAPAN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Ejaan Yang di Sempurnakan</dc:title>
  <dc:creator>Basuki</dc:creator>
  <cp:lastModifiedBy>Microsoft account</cp:lastModifiedBy>
  <cp:revision>149</cp:revision>
  <dcterms:created xsi:type="dcterms:W3CDTF">2018-02-05T22:39:31Z</dcterms:created>
  <dcterms:modified xsi:type="dcterms:W3CDTF">2022-10-07T14:24:15Z</dcterms:modified>
</cp:coreProperties>
</file>