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7DCDF-2905-47FA-940E-2CB608411C2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D53C68-652E-4619-BD9E-5EE1EA0511BB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S1</a:t>
          </a:r>
          <a:endParaRPr lang="en-US" b="1" dirty="0">
            <a:solidFill>
              <a:srgbClr val="FF0000"/>
            </a:solidFill>
          </a:endParaRPr>
        </a:p>
      </dgm:t>
    </dgm:pt>
    <dgm:pt modelId="{74C312B6-5B47-4953-AEB8-2D3FA997EAFE}" cxnId="{866B6DBE-02A6-4C46-9A04-31C788E37F13}" type="parTrans">
      <dgm:prSet/>
      <dgm:spPr/>
      <dgm:t>
        <a:bodyPr/>
        <a:lstStyle/>
        <a:p>
          <a:endParaRPr lang="en-US"/>
        </a:p>
      </dgm:t>
    </dgm:pt>
    <dgm:pt modelId="{720C999C-E873-4E56-8D38-31AA815ACEF7}" cxnId="{866B6DBE-02A6-4C46-9A04-31C788E37F13}" type="sibTrans">
      <dgm:prSet/>
      <dgm:spPr/>
      <dgm:t>
        <a:bodyPr/>
        <a:lstStyle/>
        <a:p>
          <a:endParaRPr lang="en-US"/>
        </a:p>
      </dgm:t>
    </dgm:pt>
    <dgm:pt modelId="{75EC44F9-7C92-484F-8773-8E42E0511CAA}">
      <dgm:prSet phldrT="[Text]"/>
      <dgm:spPr/>
      <dgm:t>
        <a:bodyPr/>
        <a:lstStyle/>
        <a:p>
          <a:r>
            <a:rPr lang="en-US" b="1" dirty="0" smtClean="0"/>
            <a:t>KOMPUTER</a:t>
          </a:r>
          <a:endParaRPr lang="en-US" b="1" dirty="0"/>
        </a:p>
      </dgm:t>
    </dgm:pt>
    <dgm:pt modelId="{5939C5BD-22D2-46EB-914C-4E3B498BE339}" cxnId="{61F22D68-C12A-4C78-A132-D36029EDF63E}" type="parTrans">
      <dgm:prSet/>
      <dgm:spPr/>
      <dgm:t>
        <a:bodyPr/>
        <a:lstStyle/>
        <a:p>
          <a:endParaRPr lang="en-US"/>
        </a:p>
      </dgm:t>
    </dgm:pt>
    <dgm:pt modelId="{3D832160-03C9-42CB-87DA-0A340C451AD0}" cxnId="{61F22D68-C12A-4C78-A132-D36029EDF63E}" type="sibTrans">
      <dgm:prSet/>
      <dgm:spPr/>
      <dgm:t>
        <a:bodyPr/>
        <a:lstStyle/>
        <a:p>
          <a:endParaRPr lang="en-US"/>
        </a:p>
      </dgm:t>
    </dgm:pt>
    <dgm:pt modelId="{60654322-76CD-4F64-A191-644E1626FDC0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S2</a:t>
          </a:r>
          <a:endParaRPr lang="en-US" b="1" dirty="0">
            <a:solidFill>
              <a:srgbClr val="FF0000"/>
            </a:solidFill>
          </a:endParaRPr>
        </a:p>
      </dgm:t>
    </dgm:pt>
    <dgm:pt modelId="{B8B8ED18-9CCB-42A4-BA12-38686CE0E8A2}" cxnId="{13FD035D-C22D-40AB-9DF9-27436565C7BA}" type="parTrans">
      <dgm:prSet/>
      <dgm:spPr/>
      <dgm:t>
        <a:bodyPr/>
        <a:lstStyle/>
        <a:p>
          <a:endParaRPr lang="en-US"/>
        </a:p>
      </dgm:t>
    </dgm:pt>
    <dgm:pt modelId="{9CB89F72-DCEF-48E5-91A5-5E08BEEAF77F}" cxnId="{13FD035D-C22D-40AB-9DF9-27436565C7BA}" type="sibTrans">
      <dgm:prSet/>
      <dgm:spPr/>
      <dgm:t>
        <a:bodyPr/>
        <a:lstStyle/>
        <a:p>
          <a:endParaRPr lang="en-US"/>
        </a:p>
      </dgm:t>
    </dgm:pt>
    <dgm:pt modelId="{A90BB8CF-59B4-4DE8-BFBD-0AEE77EF5071}">
      <dgm:prSet phldrT="[Text]"/>
      <dgm:spPr/>
      <dgm:t>
        <a:bodyPr/>
        <a:lstStyle/>
        <a:p>
          <a:r>
            <a:rPr lang="en-US" b="1" dirty="0" smtClean="0"/>
            <a:t>KOMPUTER</a:t>
          </a:r>
          <a:endParaRPr lang="en-US" b="1" dirty="0"/>
        </a:p>
      </dgm:t>
    </dgm:pt>
    <dgm:pt modelId="{BF8DC4EF-CE75-4C34-BA06-A161DB9C0ACE}" cxnId="{065B8FF8-A57F-419A-BF83-4C8E29456110}" type="parTrans">
      <dgm:prSet/>
      <dgm:spPr/>
      <dgm:t>
        <a:bodyPr/>
        <a:lstStyle/>
        <a:p>
          <a:endParaRPr lang="en-US"/>
        </a:p>
      </dgm:t>
    </dgm:pt>
    <dgm:pt modelId="{3260DFC5-4835-4CE6-A693-91DB5D78A393}" cxnId="{065B8FF8-A57F-419A-BF83-4C8E29456110}" type="sibTrans">
      <dgm:prSet/>
      <dgm:spPr/>
      <dgm:t>
        <a:bodyPr/>
        <a:lstStyle/>
        <a:p>
          <a:endParaRPr lang="en-US"/>
        </a:p>
      </dgm:t>
    </dgm:pt>
    <dgm:pt modelId="{3E060187-C4DE-4FA9-A050-89C99A0072F9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S2</a:t>
          </a:r>
          <a:endParaRPr lang="en-US" b="1" dirty="0">
            <a:solidFill>
              <a:srgbClr val="FF0000"/>
            </a:solidFill>
          </a:endParaRPr>
        </a:p>
      </dgm:t>
    </dgm:pt>
    <dgm:pt modelId="{18759B1F-2330-4C65-A532-0D6F5E4AD122}" cxnId="{86AB97F3-F1C9-487F-97F9-CBA5A39C89DE}" type="parTrans">
      <dgm:prSet/>
      <dgm:spPr/>
      <dgm:t>
        <a:bodyPr/>
        <a:lstStyle/>
        <a:p>
          <a:endParaRPr lang="en-US"/>
        </a:p>
      </dgm:t>
    </dgm:pt>
    <dgm:pt modelId="{DC728D62-BD15-4DFC-9E24-3AA30A7098D6}" cxnId="{86AB97F3-F1C9-487F-97F9-CBA5A39C89DE}" type="sibTrans">
      <dgm:prSet/>
      <dgm:spPr/>
      <dgm:t>
        <a:bodyPr/>
        <a:lstStyle/>
        <a:p>
          <a:endParaRPr lang="en-US"/>
        </a:p>
      </dgm:t>
    </dgm:pt>
    <dgm:pt modelId="{4F7376F3-7559-4BA5-8019-4209E9BBA610}">
      <dgm:prSet phldrT="[Text]"/>
      <dgm:spPr/>
      <dgm:t>
        <a:bodyPr/>
        <a:lstStyle/>
        <a:p>
          <a:r>
            <a:rPr lang="en-US" b="1" dirty="0" smtClean="0"/>
            <a:t>MAGISTER MANAJEMEN</a:t>
          </a:r>
          <a:endParaRPr lang="en-US" b="1" dirty="0"/>
        </a:p>
      </dgm:t>
    </dgm:pt>
    <dgm:pt modelId="{A79FF5EE-0DBE-4AF5-A3AD-2E3932A9F4EA}" cxnId="{2D42CB23-5EEA-4C40-87F5-985662778F60}" type="parTrans">
      <dgm:prSet/>
      <dgm:spPr/>
      <dgm:t>
        <a:bodyPr/>
        <a:lstStyle/>
        <a:p>
          <a:endParaRPr lang="en-US"/>
        </a:p>
      </dgm:t>
    </dgm:pt>
    <dgm:pt modelId="{C878996F-B562-4F78-ABB8-01326485EE3A}" cxnId="{2D42CB23-5EEA-4C40-87F5-985662778F60}" type="sibTrans">
      <dgm:prSet/>
      <dgm:spPr/>
      <dgm:t>
        <a:bodyPr/>
        <a:lstStyle/>
        <a:p>
          <a:endParaRPr lang="en-US"/>
        </a:p>
      </dgm:t>
    </dgm:pt>
    <dgm:pt modelId="{562A9958-BAB3-4D5E-BAEA-C03DBA8F1BE1}" type="pres">
      <dgm:prSet presAssocID="{6747DCDF-2905-47FA-940E-2CB608411C28}" presName="linearFlow" presStyleCnt="0">
        <dgm:presLayoutVars>
          <dgm:dir/>
          <dgm:animLvl val="lvl"/>
          <dgm:resizeHandles val="exact"/>
        </dgm:presLayoutVars>
      </dgm:prSet>
      <dgm:spPr/>
    </dgm:pt>
    <dgm:pt modelId="{F1D40E1F-DBF5-491E-A6C8-31BEA7E31F0B}" type="pres">
      <dgm:prSet presAssocID="{ECD53C68-652E-4619-BD9E-5EE1EA0511BB}" presName="composite" presStyleCnt="0"/>
      <dgm:spPr/>
    </dgm:pt>
    <dgm:pt modelId="{80745355-7550-4969-B1DE-1D3404EDEDE0}" type="pres">
      <dgm:prSet presAssocID="{ECD53C68-652E-4619-BD9E-5EE1EA0511BB}" presName="parentText" presStyleLbl="alignNode1" presStyleIdx="0" presStyleCnt="3" custLinFactNeighborX="-7334">
        <dgm:presLayoutVars>
          <dgm:chMax val="1"/>
          <dgm:bulletEnabled val="1"/>
        </dgm:presLayoutVars>
      </dgm:prSet>
      <dgm:spPr/>
    </dgm:pt>
    <dgm:pt modelId="{0F88F960-2D6F-4A62-86DA-65019BA451BC}" type="pres">
      <dgm:prSet presAssocID="{ECD53C68-652E-4619-BD9E-5EE1EA0511BB}" presName="descendantText" presStyleLbl="alignAcc1" presStyleIdx="0" presStyleCnt="3" custLinFactNeighborX="18631" custLinFactNeighborY="-27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F3417-3CBB-48C2-B6BD-1BFA2C9A6113}" type="pres">
      <dgm:prSet presAssocID="{720C999C-E873-4E56-8D38-31AA815ACEF7}" presName="sp" presStyleCnt="0"/>
      <dgm:spPr/>
    </dgm:pt>
    <dgm:pt modelId="{7C36E961-7120-4824-A5C1-35B881577A64}" type="pres">
      <dgm:prSet presAssocID="{60654322-76CD-4F64-A191-644E1626FDC0}" presName="composite" presStyleCnt="0"/>
      <dgm:spPr/>
    </dgm:pt>
    <dgm:pt modelId="{526D7A96-F3DD-4B0A-9AD2-C06DDD14F981}" type="pres">
      <dgm:prSet presAssocID="{60654322-76CD-4F64-A191-644E1626FDC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5CD82F5-097C-46E5-BFCB-C49D65C0C749}" type="pres">
      <dgm:prSet presAssocID="{60654322-76CD-4F64-A191-644E1626FDC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BE16B-98EE-44A8-918F-5223E39534EC}" type="pres">
      <dgm:prSet presAssocID="{9CB89F72-DCEF-48E5-91A5-5E08BEEAF77F}" presName="sp" presStyleCnt="0"/>
      <dgm:spPr/>
    </dgm:pt>
    <dgm:pt modelId="{CC2B6625-8668-4DB4-B5EA-3E5145FF50DF}" type="pres">
      <dgm:prSet presAssocID="{3E060187-C4DE-4FA9-A050-89C99A0072F9}" presName="composite" presStyleCnt="0"/>
      <dgm:spPr/>
    </dgm:pt>
    <dgm:pt modelId="{29D5532E-9F37-4289-A199-5608B4F9FFF0}" type="pres">
      <dgm:prSet presAssocID="{3E060187-C4DE-4FA9-A050-89C99A0072F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51F5E9B-5DF6-4545-ADEA-BBDA28F0DA33}" type="pres">
      <dgm:prSet presAssocID="{3E060187-C4DE-4FA9-A050-89C99A0072F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A0637E-E8C0-4D01-8E17-DC6E6C10D602}" type="presOf" srcId="{4F7376F3-7559-4BA5-8019-4209E9BBA610}" destId="{051F5E9B-5DF6-4545-ADEA-BBDA28F0DA33}" srcOrd="0" destOrd="0" presId="urn:microsoft.com/office/officeart/2005/8/layout/chevron2"/>
    <dgm:cxn modelId="{8C4ACFBB-9CFD-4CD4-8B88-943CE801C17D}" type="presOf" srcId="{6747DCDF-2905-47FA-940E-2CB608411C28}" destId="{562A9958-BAB3-4D5E-BAEA-C03DBA8F1BE1}" srcOrd="0" destOrd="0" presId="urn:microsoft.com/office/officeart/2005/8/layout/chevron2"/>
    <dgm:cxn modelId="{2D42CB23-5EEA-4C40-87F5-985662778F60}" srcId="{3E060187-C4DE-4FA9-A050-89C99A0072F9}" destId="{4F7376F3-7559-4BA5-8019-4209E9BBA610}" srcOrd="0" destOrd="0" parTransId="{A79FF5EE-0DBE-4AF5-A3AD-2E3932A9F4EA}" sibTransId="{C878996F-B562-4F78-ABB8-01326485EE3A}"/>
    <dgm:cxn modelId="{86AB97F3-F1C9-487F-97F9-CBA5A39C89DE}" srcId="{6747DCDF-2905-47FA-940E-2CB608411C28}" destId="{3E060187-C4DE-4FA9-A050-89C99A0072F9}" srcOrd="2" destOrd="0" parTransId="{18759B1F-2330-4C65-A532-0D6F5E4AD122}" sibTransId="{DC728D62-BD15-4DFC-9E24-3AA30A7098D6}"/>
    <dgm:cxn modelId="{FBCA21FE-544C-41CE-9178-8FD9CC6ADE3F}" type="presOf" srcId="{75EC44F9-7C92-484F-8773-8E42E0511CAA}" destId="{0F88F960-2D6F-4A62-86DA-65019BA451BC}" srcOrd="0" destOrd="0" presId="urn:microsoft.com/office/officeart/2005/8/layout/chevron2"/>
    <dgm:cxn modelId="{61F22D68-C12A-4C78-A132-D36029EDF63E}" srcId="{ECD53C68-652E-4619-BD9E-5EE1EA0511BB}" destId="{75EC44F9-7C92-484F-8773-8E42E0511CAA}" srcOrd="0" destOrd="0" parTransId="{5939C5BD-22D2-46EB-914C-4E3B498BE339}" sibTransId="{3D832160-03C9-42CB-87DA-0A340C451AD0}"/>
    <dgm:cxn modelId="{A9ADDCF9-F008-47D5-8F4F-0FFE400284AC}" type="presOf" srcId="{ECD53C68-652E-4619-BD9E-5EE1EA0511BB}" destId="{80745355-7550-4969-B1DE-1D3404EDEDE0}" srcOrd="0" destOrd="0" presId="urn:microsoft.com/office/officeart/2005/8/layout/chevron2"/>
    <dgm:cxn modelId="{B84C3E87-317C-450E-A5AE-83B025E7A34A}" type="presOf" srcId="{A90BB8CF-59B4-4DE8-BFBD-0AEE77EF5071}" destId="{65CD82F5-097C-46E5-BFCB-C49D65C0C749}" srcOrd="0" destOrd="0" presId="urn:microsoft.com/office/officeart/2005/8/layout/chevron2"/>
    <dgm:cxn modelId="{866B6DBE-02A6-4C46-9A04-31C788E37F13}" srcId="{6747DCDF-2905-47FA-940E-2CB608411C28}" destId="{ECD53C68-652E-4619-BD9E-5EE1EA0511BB}" srcOrd="0" destOrd="0" parTransId="{74C312B6-5B47-4953-AEB8-2D3FA997EAFE}" sibTransId="{720C999C-E873-4E56-8D38-31AA815ACEF7}"/>
    <dgm:cxn modelId="{065B8FF8-A57F-419A-BF83-4C8E29456110}" srcId="{60654322-76CD-4F64-A191-644E1626FDC0}" destId="{A90BB8CF-59B4-4DE8-BFBD-0AEE77EF5071}" srcOrd="0" destOrd="0" parTransId="{BF8DC4EF-CE75-4C34-BA06-A161DB9C0ACE}" sibTransId="{3260DFC5-4835-4CE6-A693-91DB5D78A393}"/>
    <dgm:cxn modelId="{BAC4CD13-6BE9-4A47-BF6C-02C1AD9BC974}" type="presOf" srcId="{3E060187-C4DE-4FA9-A050-89C99A0072F9}" destId="{29D5532E-9F37-4289-A199-5608B4F9FFF0}" srcOrd="0" destOrd="0" presId="urn:microsoft.com/office/officeart/2005/8/layout/chevron2"/>
    <dgm:cxn modelId="{EABD2A50-D597-454C-A6EE-242196A1049F}" type="presOf" srcId="{60654322-76CD-4F64-A191-644E1626FDC0}" destId="{526D7A96-F3DD-4B0A-9AD2-C06DDD14F981}" srcOrd="0" destOrd="0" presId="urn:microsoft.com/office/officeart/2005/8/layout/chevron2"/>
    <dgm:cxn modelId="{13FD035D-C22D-40AB-9DF9-27436565C7BA}" srcId="{6747DCDF-2905-47FA-940E-2CB608411C28}" destId="{60654322-76CD-4F64-A191-644E1626FDC0}" srcOrd="1" destOrd="0" parTransId="{B8B8ED18-9CCB-42A4-BA12-38686CE0E8A2}" sibTransId="{9CB89F72-DCEF-48E5-91A5-5E08BEEAF77F}"/>
    <dgm:cxn modelId="{C965588E-7D14-4F78-80E8-FDCD112EA446}" type="presParOf" srcId="{562A9958-BAB3-4D5E-BAEA-C03DBA8F1BE1}" destId="{F1D40E1F-DBF5-491E-A6C8-31BEA7E31F0B}" srcOrd="0" destOrd="0" presId="urn:microsoft.com/office/officeart/2005/8/layout/chevron2"/>
    <dgm:cxn modelId="{30BFE144-160D-4967-AEB7-440E7B7855A7}" type="presParOf" srcId="{F1D40E1F-DBF5-491E-A6C8-31BEA7E31F0B}" destId="{80745355-7550-4969-B1DE-1D3404EDEDE0}" srcOrd="0" destOrd="0" presId="urn:microsoft.com/office/officeart/2005/8/layout/chevron2"/>
    <dgm:cxn modelId="{C9029726-AC1F-48F4-A39B-BACF38A89898}" type="presParOf" srcId="{F1D40E1F-DBF5-491E-A6C8-31BEA7E31F0B}" destId="{0F88F960-2D6F-4A62-86DA-65019BA451BC}" srcOrd="1" destOrd="0" presId="urn:microsoft.com/office/officeart/2005/8/layout/chevron2"/>
    <dgm:cxn modelId="{D5F8A75C-62CB-4C69-849F-4F62EAE87A23}" type="presParOf" srcId="{562A9958-BAB3-4D5E-BAEA-C03DBA8F1BE1}" destId="{476F3417-3CBB-48C2-B6BD-1BFA2C9A6113}" srcOrd="1" destOrd="0" presId="urn:microsoft.com/office/officeart/2005/8/layout/chevron2"/>
    <dgm:cxn modelId="{65C003EA-0B5F-4B1B-B515-16115C22202C}" type="presParOf" srcId="{562A9958-BAB3-4D5E-BAEA-C03DBA8F1BE1}" destId="{7C36E961-7120-4824-A5C1-35B881577A64}" srcOrd="2" destOrd="0" presId="urn:microsoft.com/office/officeart/2005/8/layout/chevron2"/>
    <dgm:cxn modelId="{D2D980F6-ADC6-4EA6-AE44-6EFD361A6C0E}" type="presParOf" srcId="{7C36E961-7120-4824-A5C1-35B881577A64}" destId="{526D7A96-F3DD-4B0A-9AD2-C06DDD14F981}" srcOrd="0" destOrd="0" presId="urn:microsoft.com/office/officeart/2005/8/layout/chevron2"/>
    <dgm:cxn modelId="{CF1419A0-4C1E-4063-A50D-EAAD08B92ACB}" type="presParOf" srcId="{7C36E961-7120-4824-A5C1-35B881577A64}" destId="{65CD82F5-097C-46E5-BFCB-C49D65C0C749}" srcOrd="1" destOrd="0" presId="urn:microsoft.com/office/officeart/2005/8/layout/chevron2"/>
    <dgm:cxn modelId="{6E9C1B29-FA71-4265-99D5-98DACE580D1C}" type="presParOf" srcId="{562A9958-BAB3-4D5E-BAEA-C03DBA8F1BE1}" destId="{9FEBE16B-98EE-44A8-918F-5223E39534EC}" srcOrd="3" destOrd="0" presId="urn:microsoft.com/office/officeart/2005/8/layout/chevron2"/>
    <dgm:cxn modelId="{1A741029-DEEA-4813-9CBA-03B2C4C45518}" type="presParOf" srcId="{562A9958-BAB3-4D5E-BAEA-C03DBA8F1BE1}" destId="{CC2B6625-8668-4DB4-B5EA-3E5145FF50DF}" srcOrd="4" destOrd="0" presId="urn:microsoft.com/office/officeart/2005/8/layout/chevron2"/>
    <dgm:cxn modelId="{41F86331-8A68-45BD-B04F-4092F1332DAC}" type="presParOf" srcId="{CC2B6625-8668-4DB4-B5EA-3E5145FF50DF}" destId="{29D5532E-9F37-4289-A199-5608B4F9FFF0}" srcOrd="0" destOrd="0" presId="urn:microsoft.com/office/officeart/2005/8/layout/chevron2"/>
    <dgm:cxn modelId="{CF90B51E-2B60-46BF-A5FB-D95CFD8655E8}" type="presParOf" srcId="{CC2B6625-8668-4DB4-B5EA-3E5145FF50DF}" destId="{051F5E9B-5DF6-4545-ADEA-BBDA28F0DA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80745355-7550-4969-B1DE-1D3404EDEDE0}">
      <dsp:nvSpPr>
        <dsp:cNvPr id="3" name="Chevron 2"/>
        <dsp:cNvSpPr/>
      </dsp:nvSpPr>
      <dsp:spPr bwMode="white">
        <a:xfrm rot="5400000">
          <a:off x="-222776" y="222776"/>
          <a:ext cx="1485175" cy="1039622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FF0000"/>
              </a:solidFill>
            </a:rPr>
            <a:t>S1</a:t>
          </a:r>
          <a:endParaRPr lang="en-US" b="1" dirty="0">
            <a:solidFill>
              <a:srgbClr val="FF0000"/>
            </a:solidFill>
          </a:endParaRPr>
        </a:p>
      </dsp:txBody>
      <dsp:txXfrm rot="5400000">
        <a:off x="-222776" y="222776"/>
        <a:ext cx="1485175" cy="1039622"/>
      </dsp:txXfrm>
    </dsp:sp>
    <dsp:sp modelId="{0F88F960-2D6F-4A62-86DA-65019BA451BC}">
      <dsp:nvSpPr>
        <dsp:cNvPr id="4" name="Round Same Side Corner Rectangle 3"/>
        <dsp:cNvSpPr/>
      </dsp:nvSpPr>
      <dsp:spPr bwMode="white">
        <a:xfrm rot="5400000">
          <a:off x="3085129" y="-2045507"/>
          <a:ext cx="965364" cy="5056378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41808" tIns="21590" rIns="21590" bIns="21590" anchor="ctr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 dirty="0" smtClean="0">
              <a:solidFill>
                <a:schemeClr val="dk1"/>
              </a:solidFill>
            </a:rPr>
            <a:t>KOMPUTER</a:t>
          </a:r>
          <a:endParaRPr lang="en-US" b="1" dirty="0">
            <a:solidFill>
              <a:schemeClr val="dk1"/>
            </a:solidFill>
          </a:endParaRPr>
        </a:p>
      </dsp:txBody>
      <dsp:txXfrm rot="5400000">
        <a:off x="3085129" y="-2045507"/>
        <a:ext cx="965364" cy="5056378"/>
      </dsp:txXfrm>
    </dsp:sp>
    <dsp:sp modelId="{526D7A96-F3DD-4B0A-9AD2-C06DDD14F981}">
      <dsp:nvSpPr>
        <dsp:cNvPr id="5" name="Chevron 4"/>
        <dsp:cNvSpPr/>
      </dsp:nvSpPr>
      <dsp:spPr bwMode="white">
        <a:xfrm rot="5400000">
          <a:off x="-222776" y="1512189"/>
          <a:ext cx="1485175" cy="1039622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FF0000"/>
              </a:solidFill>
            </a:rPr>
            <a:t>S2</a:t>
          </a:r>
          <a:endParaRPr lang="en-US" b="1" dirty="0">
            <a:solidFill>
              <a:srgbClr val="FF0000"/>
            </a:solidFill>
          </a:endParaRPr>
        </a:p>
      </dsp:txBody>
      <dsp:txXfrm rot="5400000">
        <a:off x="-222776" y="1512189"/>
        <a:ext cx="1485175" cy="1039622"/>
      </dsp:txXfrm>
    </dsp:sp>
    <dsp:sp modelId="{65CD82F5-097C-46E5-BFCB-C49D65C0C749}">
      <dsp:nvSpPr>
        <dsp:cNvPr id="6" name="Round Same Side Corner Rectangle 5"/>
        <dsp:cNvSpPr/>
      </dsp:nvSpPr>
      <dsp:spPr bwMode="white">
        <a:xfrm rot="5400000">
          <a:off x="3085129" y="-756094"/>
          <a:ext cx="965364" cy="5056378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41808" tIns="21590" rIns="21590" bIns="21590" anchor="ctr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 dirty="0" smtClean="0">
              <a:solidFill>
                <a:schemeClr val="dk1"/>
              </a:solidFill>
            </a:rPr>
            <a:t>KOMPUTER</a:t>
          </a:r>
          <a:endParaRPr lang="en-US" b="1" dirty="0">
            <a:solidFill>
              <a:schemeClr val="dk1"/>
            </a:solidFill>
          </a:endParaRPr>
        </a:p>
      </dsp:txBody>
      <dsp:txXfrm rot="5400000">
        <a:off x="3085129" y="-756094"/>
        <a:ext cx="965364" cy="5056378"/>
      </dsp:txXfrm>
    </dsp:sp>
    <dsp:sp modelId="{29D5532E-9F37-4289-A199-5608B4F9FFF0}">
      <dsp:nvSpPr>
        <dsp:cNvPr id="7" name="Chevron 6"/>
        <dsp:cNvSpPr/>
      </dsp:nvSpPr>
      <dsp:spPr bwMode="white">
        <a:xfrm rot="5400000">
          <a:off x="-222776" y="2801601"/>
          <a:ext cx="1485175" cy="1039622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FF0000"/>
              </a:solidFill>
            </a:rPr>
            <a:t>S2</a:t>
          </a:r>
          <a:endParaRPr lang="en-US" b="1" dirty="0">
            <a:solidFill>
              <a:srgbClr val="FF0000"/>
            </a:solidFill>
          </a:endParaRPr>
        </a:p>
      </dsp:txBody>
      <dsp:txXfrm rot="5400000">
        <a:off x="-222776" y="2801601"/>
        <a:ext cx="1485175" cy="1039622"/>
      </dsp:txXfrm>
    </dsp:sp>
    <dsp:sp modelId="{051F5E9B-5DF6-4545-ADEA-BBDA28F0DA33}">
      <dsp:nvSpPr>
        <dsp:cNvPr id="8" name="Round Same Side Corner Rectangle 7"/>
        <dsp:cNvSpPr/>
      </dsp:nvSpPr>
      <dsp:spPr bwMode="white">
        <a:xfrm rot="5400000">
          <a:off x="3085129" y="533318"/>
          <a:ext cx="965364" cy="5056378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41808" tIns="21590" rIns="21590" bIns="21590" anchor="ctr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 dirty="0" smtClean="0">
              <a:solidFill>
                <a:schemeClr val="dk1"/>
              </a:solidFill>
            </a:rPr>
            <a:t>MAGISTER MANAJEMEN</a:t>
          </a:r>
          <a:endParaRPr lang="en-US" b="1" dirty="0">
            <a:solidFill>
              <a:schemeClr val="dk1"/>
            </a:solidFill>
          </a:endParaRPr>
        </a:p>
      </dsp:txBody>
      <dsp:txXfrm rot="5400000">
        <a:off x="3085129" y="533318"/>
        <a:ext cx="965364" cy="5056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E63CE-1C7F-4F04-9EE2-D388132BEEA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227B5-E93A-4013-8ABB-1DC8847AEEA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227B5-E93A-4013-8ABB-1DC8847AEEA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5EC7-282E-48E5-BE4E-E9FB287F0C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AD37-3F18-4CCA-BBEC-BDBC60B982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BIODATA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HERMAN\Desktop\HERPOT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447800"/>
            <a:ext cx="3028950" cy="5257799"/>
          </a:xfrm>
          <a:prstGeom prst="rect">
            <a:avLst/>
          </a:prstGeom>
          <a:noFill/>
        </p:spPr>
      </p:pic>
      <p:graphicFrame>
        <p:nvGraphicFramePr>
          <p:cNvPr id="10" name="Diagram 9"/>
          <p:cNvGraphicFramePr/>
          <p:nvPr/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114800" y="5334000"/>
            <a:ext cx="5162283" cy="964803"/>
            <a:chOff x="886618" y="2578507"/>
            <a:chExt cx="5162283" cy="964803"/>
          </a:xfrm>
        </p:grpSpPr>
        <p:sp>
          <p:nvSpPr>
            <p:cNvPr id="12" name="Round Same Side Corner Rectangle 11"/>
            <p:cNvSpPr/>
            <p:nvPr/>
          </p:nvSpPr>
          <p:spPr>
            <a:xfrm rot="5400000">
              <a:off x="2932707" y="532418"/>
              <a:ext cx="964803" cy="505698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 Side Corner Rectangle 4"/>
            <p:cNvSpPr/>
            <p:nvPr/>
          </p:nvSpPr>
          <p:spPr>
            <a:xfrm>
              <a:off x="1039018" y="2625605"/>
              <a:ext cx="5009883" cy="870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808" tIns="21590" rIns="21590" bIns="21590" numCol="1" spcCol="1270" anchor="ctr" anchorCtr="0">
              <a:noAutofit/>
            </a:bodyPr>
            <a:lstStyle/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3400" b="1" kern="1200" dirty="0" smtClean="0"/>
                <a:t>DALAM PROSES DISERTASI</a:t>
              </a:r>
              <a:endParaRPr lang="en-US" sz="34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8000" y="5181600"/>
            <a:ext cx="1039018" cy="1484312"/>
            <a:chOff x="1" y="2578507"/>
            <a:chExt cx="1039018" cy="1484312"/>
          </a:xfrm>
        </p:grpSpPr>
        <p:sp>
          <p:nvSpPr>
            <p:cNvPr id="15" name="Chevron 14"/>
            <p:cNvSpPr/>
            <p:nvPr/>
          </p:nvSpPr>
          <p:spPr>
            <a:xfrm rot="5400000">
              <a:off x="-222646" y="2801154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1" y="3098016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>
                  <a:solidFill>
                    <a:srgbClr val="FF0000"/>
                  </a:solidFill>
                </a:rPr>
                <a:t>S3</a:t>
              </a:r>
              <a:endParaRPr lang="en-US" sz="2900" b="1" kern="1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TEKNOLOGI INFORMASI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209800" cy="4525963"/>
          </a:xfrm>
        </p:spPr>
        <p:txBody>
          <a:bodyPr/>
          <a:lstStyle/>
          <a:p>
            <a:r>
              <a:rPr lang="en-US" b="1" dirty="0" smtClean="0"/>
              <a:t>MASA LALU</a:t>
            </a:r>
            <a:endParaRPr lang="en-US" b="1" dirty="0" smtClean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MASIH KEBANYAKAN MANUAL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505200" y="1600200"/>
            <a:ext cx="2133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MASA KINI</a:t>
            </a:r>
            <a:endParaRPr lang="en-US" b="1" dirty="0" smtClean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TIDAK TERBANTAHKAN MISAL ADA 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AI, SISTEM CERDAS, RPL</a:t>
            </a:r>
            <a:endParaRPr lang="en-US" dirty="0"/>
          </a:p>
        </p:txBody>
      </p:sp>
      <p:sp>
        <p:nvSpPr>
          <p:cNvPr id="8" name="Content Placeholder 6"/>
          <p:cNvSpPr txBox="1"/>
          <p:nvPr/>
        </p:nvSpPr>
        <p:spPr>
          <a:xfrm>
            <a:off x="6400800" y="1752600"/>
            <a:ext cx="213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MASA YANG AKAN DATANG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MELEBIHI KECERDASAN MANUSIA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PENILAIAN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371600" y="236220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ABSEN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TUGAS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UAS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15 %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40%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SILABUS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371600" y="1524000"/>
          <a:ext cx="640016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PENGANTAR MEDIA SOSIAL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MANFAAT DARI MEDIA SOSIAL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DASAR-DASAR MEDIA SOSIAL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SEJARAH MEDIA SOSIAL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ASAS-ASAS HUKUM MEDIA SOSIAL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HUKUM PENGGUNAAN MEDIA SOSIAL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BISNIS DAN MARKETING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SOSIAL MEDIA UNTUK BISNIS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JENIS-JENIS MEDIA SOSIAL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BERMEDIA SOSIAL DENGAN EFEKTIF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FINAL PROJECT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Presentation</Application>
  <PresentationFormat>On-screen Show (4:3)</PresentationFormat>
  <Paragraphs>62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BIODATA</vt:lpstr>
      <vt:lpstr>TEKNOLOGI INFORMASI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BIODATA</dc:title>
  <dc:creator>HERMAN</dc:creator>
  <cp:lastModifiedBy>HERMAN</cp:lastModifiedBy>
  <cp:revision>6</cp:revision>
  <dcterms:created xsi:type="dcterms:W3CDTF">2023-09-13T01:45:00Z</dcterms:created>
  <dcterms:modified xsi:type="dcterms:W3CDTF">2023-09-13T02:30:04Z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891BE75931F34524A342D12A66679722_12</vt:lpwstr>
  </property>
  <property fmtid="{D5CDD505-2E9C-101B-9397-08002B2CF9AE}" pid="3" name="KSOProductBuildVer">
    <vt:lpwstr>1033-12.2.0.13201</vt:lpwstr>
  </property>
</Properties>
</file>