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400" r:id="rId2"/>
    <p:sldId id="402" r:id="rId3"/>
    <p:sldId id="426" r:id="rId4"/>
    <p:sldId id="440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27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579"/>
    <a:srgbClr val="9AA3AF"/>
    <a:srgbClr val="7F7F7F"/>
    <a:srgbClr val="0070C0"/>
    <a:srgbClr val="339847"/>
    <a:srgbClr val="FF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1142" autoAdjust="0"/>
  </p:normalViewPr>
  <p:slideViewPr>
    <p:cSldViewPr snapToGrid="0">
      <p:cViewPr varScale="1">
        <p:scale>
          <a:sx n="78" d="100"/>
          <a:sy n="78" d="100"/>
        </p:scale>
        <p:origin x="90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4375050/logo_python_ic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https://pixabay.com/photos/looping-fivefold-olympia-looping-1689992/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5A695-C1CD-4F57-A8D6-E3EB546956D0}" type="slidenum">
              <a:rPr lang="en-ID" smtClean="0"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90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range can be changed to 100</a:t>
            </a:r>
          </a:p>
        </p:txBody>
      </p:sp>
    </p:spTree>
    <p:extLst>
      <p:ext uri="{BB962C8B-B14F-4D97-AF65-F5344CB8AC3E}">
        <p14:creationId xmlns:p14="http://schemas.microsoft.com/office/powerpoint/2010/main" val="222803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11 numbers, start from 0</a:t>
            </a:r>
          </a:p>
        </p:txBody>
      </p:sp>
    </p:spTree>
    <p:extLst>
      <p:ext uri="{BB962C8B-B14F-4D97-AF65-F5344CB8AC3E}">
        <p14:creationId xmlns:p14="http://schemas.microsoft.com/office/powerpoint/2010/main" val="1367081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11 numbers, start from 0</a:t>
            </a:r>
          </a:p>
        </p:txBody>
      </p:sp>
    </p:spTree>
    <p:extLst>
      <p:ext uri="{BB962C8B-B14F-4D97-AF65-F5344CB8AC3E}">
        <p14:creationId xmlns:p14="http://schemas.microsoft.com/office/powerpoint/2010/main" val="1673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11 numbers, start from 0</a:t>
            </a:r>
          </a:p>
        </p:txBody>
      </p:sp>
    </p:spTree>
    <p:extLst>
      <p:ext uri="{BB962C8B-B14F-4D97-AF65-F5344CB8AC3E}">
        <p14:creationId xmlns:p14="http://schemas.microsoft.com/office/powerpoint/2010/main" val="212104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11 numbers, start from 0</a:t>
            </a:r>
          </a:p>
        </p:txBody>
      </p:sp>
    </p:spTree>
    <p:extLst>
      <p:ext uri="{BB962C8B-B14F-4D97-AF65-F5344CB8AC3E}">
        <p14:creationId xmlns:p14="http://schemas.microsoft.com/office/powerpoint/2010/main" val="184190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11 numbers, start from 0</a:t>
            </a:r>
          </a:p>
        </p:txBody>
      </p:sp>
    </p:spTree>
    <p:extLst>
      <p:ext uri="{BB962C8B-B14F-4D97-AF65-F5344CB8AC3E}">
        <p14:creationId xmlns:p14="http://schemas.microsoft.com/office/powerpoint/2010/main" val="1297028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c4147e5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c4147e5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3"/>
              </a:rPr>
              <a:t>https://www.iconfinder.com/icons/4375050/logo_python_icon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https://www.iconfinder.com/icons/3099466/determined_face_icon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And core of life too </a:t>
            </a:r>
            <a:r>
              <a:rPr lang="en-ID">
                <a:sym typeface="Wingdings" panose="05000000000000000000" pitchFamily="2" charset="2"/>
              </a:rPr>
              <a:t>: - )</a:t>
            </a:r>
          </a:p>
          <a:p>
            <a:pPr marL="139700" indent="0">
              <a:buNone/>
            </a:pPr>
            <a:r>
              <a:rPr lang="en-ID"/>
              <a:t>Riding a bicycle involves conditionals and loops</a:t>
            </a:r>
          </a:p>
        </p:txBody>
      </p:sp>
    </p:spTree>
    <p:extLst>
      <p:ext uri="{BB962C8B-B14F-4D97-AF65-F5344CB8AC3E}">
        <p14:creationId xmlns:p14="http://schemas.microsoft.com/office/powerpoint/2010/main" val="373828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133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27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Recall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76367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613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Shorter, try it out if it's doing same thing as previous program</a:t>
            </a:r>
          </a:p>
        </p:txBody>
      </p:sp>
    </p:spTree>
    <p:extLst>
      <p:ext uri="{BB962C8B-B14F-4D97-AF65-F5344CB8AC3E}">
        <p14:creationId xmlns:p14="http://schemas.microsoft.com/office/powerpoint/2010/main" val="41926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Shorter</a:t>
            </a:r>
          </a:p>
        </p:txBody>
      </p:sp>
    </p:spTree>
    <p:extLst>
      <p:ext uri="{BB962C8B-B14F-4D97-AF65-F5344CB8AC3E}">
        <p14:creationId xmlns:p14="http://schemas.microsoft.com/office/powerpoint/2010/main" val="134454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N can be 11 (as long as it's fixed/pasti)</a:t>
            </a:r>
          </a:p>
          <a:p>
            <a:pPr marL="139700" indent="0">
              <a:buNone/>
            </a:pPr>
            <a:endParaRPr lang="en-ID"/>
          </a:p>
          <a:p>
            <a:pPr marL="139700" indent="0">
              <a:buNone/>
            </a:pPr>
            <a:r>
              <a:rPr lang="en-ID"/>
              <a:t>http://www.addletters.com/pictures/bart-simpson-generator/6809755.htm</a:t>
            </a:r>
          </a:p>
        </p:txBody>
      </p:sp>
    </p:spTree>
    <p:extLst>
      <p:ext uri="{BB962C8B-B14F-4D97-AF65-F5344CB8AC3E}">
        <p14:creationId xmlns:p14="http://schemas.microsoft.com/office/powerpoint/2010/main" val="16705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494142" y="4685183"/>
            <a:ext cx="4155716" cy="22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Dasar-Dasar Pemrograman 1 | Fariz Darari | Fakultas Ilmu Komputer - UI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2542781" y="4685183"/>
            <a:ext cx="4058439" cy="2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Dasar-Dasar Pemrograman 1 | Fariz Darari | Fakultas Ilmu Komputer - UI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oping, Fivefold, Olympia Looping, Roller Coaster">
            <a:extLst>
              <a:ext uri="{FF2B5EF4-FFF2-40B4-BE49-F238E27FC236}">
                <a16:creationId xmlns:a16="http://schemas.microsoft.com/office/drawing/2014/main" id="{78B08FE8-838A-4586-A580-443E6604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" y="-468719"/>
            <a:ext cx="9149558" cy="60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108E08-A584-4DE4-B5BF-19E4728F4416}"/>
              </a:ext>
            </a:extLst>
          </p:cNvPr>
          <p:cNvSpPr/>
          <p:nvPr/>
        </p:nvSpPr>
        <p:spPr>
          <a:xfrm>
            <a:off x="-1191" y="2233101"/>
            <a:ext cx="9144000" cy="109214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940A12-EA75-4580-BA45-CD4E1CC661D8}"/>
              </a:ext>
            </a:extLst>
          </p:cNvPr>
          <p:cNvSpPr txBox="1">
            <a:spLocks/>
          </p:cNvSpPr>
          <p:nvPr/>
        </p:nvSpPr>
        <p:spPr>
          <a:xfrm>
            <a:off x="1143000" y="2464456"/>
            <a:ext cx="6858000" cy="52224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b="0">
                <a:solidFill>
                  <a:schemeClr val="bg1"/>
                </a:solidFill>
                <a:latin typeface="Abadi" panose="020B0604020104020204" pitchFamily="34" charset="0"/>
              </a:rPr>
              <a:t>Loops/Perulangan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D015F-8965-4522-97F1-0B572C8D455D}"/>
              </a:ext>
            </a:extLst>
          </p:cNvPr>
          <p:cNvSpPr/>
          <p:nvPr/>
        </p:nvSpPr>
        <p:spPr>
          <a:xfrm>
            <a:off x="-3573" y="2970949"/>
            <a:ext cx="9144000" cy="354293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3CC01D8-7984-4599-81E6-DC9A0B22F6FD}"/>
              </a:ext>
            </a:extLst>
          </p:cNvPr>
          <p:cNvSpPr txBox="1">
            <a:spLocks/>
          </p:cNvSpPr>
          <p:nvPr/>
        </p:nvSpPr>
        <p:spPr>
          <a:xfrm>
            <a:off x="1143000" y="2237609"/>
            <a:ext cx="6858000" cy="3542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>
                <a:solidFill>
                  <a:schemeClr val="bg1"/>
                </a:solidFill>
                <a:latin typeface="Abadi" panose="020B0604020104020204" pitchFamily="34" charset="0"/>
              </a:rPr>
              <a:t>CSGE601020 | Dasar-Dasar Pemrograman 1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767A0B7-C003-4640-86A0-B551D5AC9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" y="898"/>
            <a:ext cx="1910095" cy="827888"/>
          </a:xfrm>
          <a:prstGeom prst="rect">
            <a:avLst/>
          </a:prstGeom>
          <a:ln>
            <a:noFill/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095B7EAD-0F6B-44D4-BD5E-9CBCC34659D8}"/>
              </a:ext>
            </a:extLst>
          </p:cNvPr>
          <p:cNvSpPr txBox="1">
            <a:spLocks/>
          </p:cNvSpPr>
          <p:nvPr/>
        </p:nvSpPr>
        <p:spPr>
          <a:xfrm>
            <a:off x="1143000" y="2977115"/>
            <a:ext cx="6858000" cy="73267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Fariz Darari</a:t>
            </a:r>
            <a:endParaRPr lang="en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6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For loop: When knowing how many times the loop will execute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30"/>
            <a:ext cx="8520599" cy="900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for i in range(11):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print("I will never forget to do my homework!")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13396-4886-4EDE-81DF-B486ABF2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970115"/>
            <a:ext cx="4854783" cy="25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For loop: When knowing how many times the loop will execute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30"/>
            <a:ext cx="8520599" cy="900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for i in range(11):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1D18B-3604-4809-94E4-C25702E4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880881"/>
            <a:ext cx="1612083" cy="27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8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For loop: When knowing how many times the loop will execute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30"/>
            <a:ext cx="8520599" cy="900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for i in range(6,11):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B750D-0A10-41D5-A648-D06E4EA2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5" y="1996737"/>
            <a:ext cx="67636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For loop: When knowing how many times the loop will execute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30"/>
            <a:ext cx="8520599" cy="900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for i in range(6,11,2):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DDBB1-D2DE-41F8-ACE4-FB2309E71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0"/>
          <a:stretch/>
        </p:blipFill>
        <p:spPr>
          <a:xfrm>
            <a:off x="434300" y="2210495"/>
            <a:ext cx="65029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What's the output?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29"/>
            <a:ext cx="8520599" cy="1843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for i in range(5):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if i % 2 == 0: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  print("Genap")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else: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  print("Ganjil")</a:t>
            </a:r>
          </a:p>
        </p:txBody>
      </p:sp>
    </p:spTree>
    <p:extLst>
      <p:ext uri="{BB962C8B-B14F-4D97-AF65-F5344CB8AC3E}">
        <p14:creationId xmlns:p14="http://schemas.microsoft.com/office/powerpoint/2010/main" val="296836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What's the output?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29"/>
            <a:ext cx="8520599" cy="1843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for i in range(5):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if i % 2 == 0: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  print("Genap")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else: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  print("Ganjil")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CA95E-3265-4575-A43A-5CAC823C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2730532"/>
            <a:ext cx="140037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6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2"/>
          <p:cNvSpPr/>
          <p:nvPr/>
        </p:nvSpPr>
        <p:spPr>
          <a:xfrm>
            <a:off x="3742050" y="1094500"/>
            <a:ext cx="1659900" cy="1659900"/>
          </a:xfrm>
          <a:prstGeom prst="ellipse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2"/>
          <p:cNvSpPr txBox="1"/>
          <p:nvPr/>
        </p:nvSpPr>
        <p:spPr>
          <a:xfrm>
            <a:off x="1512711" y="3136800"/>
            <a:ext cx="6118578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 b="1">
                <a:solidFill>
                  <a:srgbClr val="566579"/>
                </a:solidFill>
                <a:latin typeface="Abadi" panose="020B0604020104020204" pitchFamily="34" charset="0"/>
                <a:ea typeface="Trebuchet MS"/>
                <a:cs typeface="Trebuchet MS"/>
                <a:sym typeface="Trebuchet MS"/>
              </a:rPr>
              <a:t>Thanks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 b="1">
                <a:solidFill>
                  <a:srgbClr val="566579"/>
                </a:solidFill>
                <a:latin typeface="Abadi" panose="020B0604020104020204" pitchFamily="34" charset="0"/>
                <a:ea typeface="Trebuchet MS"/>
                <a:cs typeface="Trebuchet MS"/>
                <a:sym typeface="Trebuchet MS"/>
              </a:rPr>
              <a:t>and keep practicing! </a:t>
            </a:r>
          </a:p>
        </p:txBody>
      </p:sp>
      <p:pic>
        <p:nvPicPr>
          <p:cNvPr id="7170" name="Picture 2" descr="logo, python icon">
            <a:extLst>
              <a:ext uri="{FF2B5EF4-FFF2-40B4-BE49-F238E27FC236}">
                <a16:creationId xmlns:a16="http://schemas.microsoft.com/office/drawing/2014/main" id="{213FB561-EB10-444D-8568-100790B9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73" y="1294097"/>
            <a:ext cx="1277654" cy="127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termined, face icon">
            <a:extLst>
              <a:ext uri="{FF2B5EF4-FFF2-40B4-BE49-F238E27FC236}">
                <a16:creationId xmlns:a16="http://schemas.microsoft.com/office/drawing/2014/main" id="{E88E7212-0346-4367-8D9C-CDC00F65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3461850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Conditionals and loops form the core of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4" name="Google Shape;252;p33">
            <a:extLst>
              <a:ext uri="{FF2B5EF4-FFF2-40B4-BE49-F238E27FC236}">
                <a16:creationId xmlns:a16="http://schemas.microsoft.com/office/drawing/2014/main" id="{366BF569-11C6-4C31-90FD-16E8E856925D}"/>
              </a:ext>
            </a:extLst>
          </p:cNvPr>
          <p:cNvSpPr txBox="1"/>
          <p:nvPr/>
        </p:nvSpPr>
        <p:spPr>
          <a:xfrm>
            <a:off x="400995" y="3261846"/>
            <a:ext cx="8520599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indent="-342900">
              <a:lnSpc>
                <a:spcPct val="130000"/>
              </a:lnSpc>
              <a:buClr>
                <a:srgbClr val="999999"/>
              </a:buClr>
              <a:buSzPts val="1000"/>
              <a:buFont typeface="Arial" panose="020B0604020202020204" pitchFamily="34" charset="0"/>
              <a:buChar char="•"/>
            </a:pPr>
            <a:endParaRPr lang="en-ID" sz="2000" b="1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pPr marL="508000" indent="-342900">
              <a:lnSpc>
                <a:spcPct val="130000"/>
              </a:lnSpc>
              <a:buClr>
                <a:srgbClr val="999999"/>
              </a:buClr>
              <a:buSzPts val="1000"/>
              <a:buFont typeface="Arial" panose="020B0604020202020204" pitchFamily="34" charset="0"/>
              <a:buChar char="•"/>
            </a:pPr>
            <a:r>
              <a:rPr lang="en-ID" sz="2000" b="1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Conditionals:</a:t>
            </a: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 Decision making based on some condition</a:t>
            </a:r>
          </a:p>
          <a:p>
            <a:pPr marL="508000" indent="-342900">
              <a:lnSpc>
                <a:spcPct val="130000"/>
              </a:lnSpc>
              <a:buClr>
                <a:srgbClr val="999999"/>
              </a:buClr>
              <a:buSzPts val="1000"/>
              <a:buFont typeface="Arial" panose="020B0604020202020204" pitchFamily="34" charset="0"/>
              <a:buChar char="•"/>
            </a:pPr>
            <a:r>
              <a:rPr lang="en-ID" sz="2000" b="1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Loops:</a:t>
            </a: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 Performing repetitive tasks</a:t>
            </a:r>
            <a:endParaRPr lang="en-ID" sz="200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Silhouette, Bike, Fitness, Woman, Sporty, Healthy">
            <a:extLst>
              <a:ext uri="{FF2B5EF4-FFF2-40B4-BE49-F238E27FC236}">
                <a16:creationId xmlns:a16="http://schemas.microsoft.com/office/drawing/2014/main" id="{65DBF125-281E-41A4-82AC-DB90E72A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05" y="867286"/>
            <a:ext cx="4917990" cy="276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4" name="Google Shape;252;p33">
            <a:extLst>
              <a:ext uri="{FF2B5EF4-FFF2-40B4-BE49-F238E27FC236}">
                <a16:creationId xmlns:a16="http://schemas.microsoft.com/office/drawing/2014/main" id="{143841AA-4F2F-4A70-A63A-CA838D2D0216}"/>
              </a:ext>
            </a:extLst>
          </p:cNvPr>
          <p:cNvSpPr txBox="1"/>
          <p:nvPr/>
        </p:nvSpPr>
        <p:spPr>
          <a:xfrm>
            <a:off x="400995" y="901701"/>
            <a:ext cx="8520599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Buatlah suatu program sederhana dengan conditionals, yang meminta password dari user. </a:t>
            </a: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Jika passwordnya benar akan mencetak </a:t>
            </a:r>
            <a:r>
              <a:rPr lang="en-ID" sz="2000" b="1">
                <a:solidFill>
                  <a:srgbClr val="00B050"/>
                </a:solidFill>
                <a:latin typeface="Abadi" panose="020B0604020104020204" pitchFamily="34" charset="0"/>
              </a:rPr>
              <a:t>"OK :)"</a:t>
            </a: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 dan </a:t>
            </a: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jika salah akan mencetak </a:t>
            </a:r>
            <a:r>
              <a:rPr lang="en-ID" sz="2000" b="1">
                <a:solidFill>
                  <a:srgbClr val="FF0000"/>
                </a:solidFill>
                <a:latin typeface="Abadi" panose="020B0604020104020204" pitchFamily="34" charset="0"/>
              </a:rPr>
              <a:t>"That's not the right password :("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14A521-6C2B-4067-9620-E01B3CDA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</p:spPr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Simple password checker </a:t>
            </a:r>
            <a:r>
              <a:rPr lang="en-ID">
                <a:solidFill>
                  <a:srgbClr val="FF0000"/>
                </a:solidFill>
                <a:latin typeface="Abadi" panose="020B0604020104020204" pitchFamily="34" charset="0"/>
              </a:rPr>
              <a:t>(without repeats)</a:t>
            </a:r>
          </a:p>
        </p:txBody>
      </p:sp>
    </p:spTree>
    <p:extLst>
      <p:ext uri="{BB962C8B-B14F-4D97-AF65-F5344CB8AC3E}">
        <p14:creationId xmlns:p14="http://schemas.microsoft.com/office/powerpoint/2010/main" val="31149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Simple password checker </a:t>
            </a:r>
            <a:r>
              <a:rPr lang="en-ID">
                <a:solidFill>
                  <a:srgbClr val="FF0000"/>
                </a:solidFill>
                <a:latin typeface="Abadi" panose="020B0604020104020204" pitchFamily="34" charset="0"/>
              </a:rPr>
              <a:t>(without repeats)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29"/>
            <a:ext cx="8520599" cy="2235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pwd = input("Masukkan password: ")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real_pwd = "mar1ngod1ngpython!"</a:t>
            </a:r>
          </a:p>
          <a:p>
            <a:pPr marL="0" indent="0">
              <a:buNone/>
            </a:pPr>
            <a:endParaRPr lang="en-ID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if pwd == real_pwd: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print("OK :)")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print("That's not the right password :(")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7BFB5-C040-4D0B-BC42-C91553A9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3180270"/>
            <a:ext cx="622069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Simple password checker </a:t>
            </a:r>
            <a:r>
              <a:rPr lang="en-ID">
                <a:solidFill>
                  <a:srgbClr val="00B050"/>
                </a:solidFill>
                <a:latin typeface="Abadi" panose="020B0604020104020204" pitchFamily="34" charset="0"/>
              </a:rPr>
              <a:t>(with repeats)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Google Shape;252;p33">
            <a:extLst>
              <a:ext uri="{FF2B5EF4-FFF2-40B4-BE49-F238E27FC236}">
                <a16:creationId xmlns:a16="http://schemas.microsoft.com/office/drawing/2014/main" id="{143841AA-4F2F-4A70-A63A-CA838D2D0216}"/>
              </a:ext>
            </a:extLst>
          </p:cNvPr>
          <p:cNvSpPr txBox="1"/>
          <p:nvPr/>
        </p:nvSpPr>
        <p:spPr>
          <a:xfrm>
            <a:off x="400995" y="901701"/>
            <a:ext cx="8520599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Buatlah suatu program sederhana dengan conditionals dan loops,</a:t>
            </a: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yang meminta password dari user. </a:t>
            </a: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Jika passwordnya benar akan mencetak </a:t>
            </a:r>
            <a:r>
              <a:rPr lang="en-ID" sz="2000" b="1">
                <a:solidFill>
                  <a:srgbClr val="00B050"/>
                </a:solidFill>
                <a:latin typeface="Abadi" panose="020B0604020104020204" pitchFamily="34" charset="0"/>
              </a:rPr>
              <a:t>"OK :)"</a:t>
            </a: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 dan </a:t>
            </a: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jika salah akan mencetak </a:t>
            </a:r>
            <a:r>
              <a:rPr lang="en-ID" sz="2000" b="1">
                <a:solidFill>
                  <a:srgbClr val="FF0000"/>
                </a:solidFill>
                <a:latin typeface="Abadi" panose="020B0604020104020204" pitchFamily="34" charset="0"/>
              </a:rPr>
              <a:t>"That's not the right password :("</a:t>
            </a:r>
          </a:p>
          <a:p>
            <a:pPr marL="165100">
              <a:lnSpc>
                <a:spcPct val="130000"/>
              </a:lnSpc>
              <a:buClr>
                <a:srgbClr val="999999"/>
              </a:buClr>
              <a:buSzPts val="1000"/>
            </a:pPr>
            <a:endParaRPr lang="en-ID" sz="2000" b="1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16510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ID" sz="2000">
                <a:solidFill>
                  <a:srgbClr val="7F7F7F"/>
                </a:solidFill>
                <a:latin typeface="Abadi" panose="020B0604020104020204" pitchFamily="34" charset="0"/>
              </a:rPr>
              <a:t>Selama passwordnya salah, program akan terus meminta password dari user dan mengeceknya.</a:t>
            </a:r>
          </a:p>
        </p:txBody>
      </p:sp>
    </p:spTree>
    <p:extLst>
      <p:ext uri="{BB962C8B-B14F-4D97-AF65-F5344CB8AC3E}">
        <p14:creationId xmlns:p14="http://schemas.microsoft.com/office/powerpoint/2010/main" val="32860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Simple password checker </a:t>
            </a:r>
            <a:r>
              <a:rPr lang="en-ID">
                <a:solidFill>
                  <a:srgbClr val="00B050"/>
                </a:solidFill>
                <a:latin typeface="Abadi" panose="020B0604020104020204" pitchFamily="34" charset="0"/>
              </a:rPr>
              <a:t>(with repeats)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29"/>
            <a:ext cx="8520599" cy="240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pwd = input("Masukkan password: ")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real_pwd = "mar1ngod1ngpython!"</a:t>
            </a:r>
          </a:p>
          <a:p>
            <a:pPr marL="0" indent="0">
              <a:buNone/>
            </a:pPr>
            <a:endParaRPr lang="en-ID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while pwd != real_pwd: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print("That's not the right password :(")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pwd = input("Masukkan password: ")</a:t>
            </a:r>
          </a:p>
          <a:p>
            <a:pPr marL="0" indent="0">
              <a:buNone/>
            </a:pPr>
            <a:endParaRPr lang="en-ID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print("OK :)")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171F5-2026-40D7-A168-0066A7B3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5" y="3344173"/>
            <a:ext cx="4548557" cy="12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Simple password checker </a:t>
            </a:r>
            <a:r>
              <a:rPr lang="en-ID">
                <a:solidFill>
                  <a:srgbClr val="00B050"/>
                </a:solidFill>
                <a:latin typeface="Abadi" panose="020B0604020104020204" pitchFamily="34" charset="0"/>
              </a:rPr>
              <a:t>(with repeats)</a:t>
            </a:r>
            <a:r>
              <a:rPr lang="en-ID">
                <a:solidFill>
                  <a:srgbClr val="9AA3AF"/>
                </a:solidFill>
                <a:latin typeface="Abadi" panose="020B0604020104020204" pitchFamily="34" charset="0"/>
              </a:rPr>
              <a:t> </a:t>
            </a:r>
            <a:r>
              <a:rPr lang="en-ID">
                <a:latin typeface="Abadi" panose="020B0604020104020204" pitchFamily="34" charset="0"/>
              </a:rPr>
              <a:t>– </a:t>
            </a:r>
            <a:r>
              <a:rPr lang="en-ID" sz="2400">
                <a:latin typeface="Abadi" panose="020B0604020104020204" pitchFamily="34" charset="0"/>
              </a:rPr>
              <a:t>Shorter code</a:t>
            </a:r>
            <a:endParaRPr lang="en-ID">
              <a:latin typeface="Abadi" panose="020B06040201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29"/>
            <a:ext cx="8520599" cy="1938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real_pwd = "mar1ngod1ngpython!"</a:t>
            </a:r>
          </a:p>
          <a:p>
            <a:pPr marL="0" indent="0">
              <a:buNone/>
            </a:pPr>
            <a:endParaRPr lang="en-ID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while input("Masukkan password: ") != real_pwd: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print("That's not the right password :(")</a:t>
            </a:r>
          </a:p>
          <a:p>
            <a:pPr marL="0" indent="0">
              <a:buNone/>
            </a:pPr>
            <a:endParaRPr lang="en-ID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print("OK :)")</a:t>
            </a:r>
          </a:p>
        </p:txBody>
      </p:sp>
    </p:spTree>
    <p:extLst>
      <p:ext uri="{BB962C8B-B14F-4D97-AF65-F5344CB8AC3E}">
        <p14:creationId xmlns:p14="http://schemas.microsoft.com/office/powerpoint/2010/main" val="29323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Be careful when making a while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286A4E3E-6CC1-448B-B6B8-56161C49F6EB}"/>
              </a:ext>
            </a:extLst>
          </p:cNvPr>
          <p:cNvSpPr txBox="1"/>
          <p:nvPr/>
        </p:nvSpPr>
        <p:spPr>
          <a:xfrm>
            <a:off x="400995" y="841830"/>
            <a:ext cx="8520599" cy="900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ID" sz="1800">
                <a:latin typeface="Consolas" panose="020B0609020204030204" pitchFamily="49" charset="0"/>
              </a:rPr>
              <a:t>  print("This goes forever..")</a:t>
            </a:r>
          </a:p>
        </p:txBody>
      </p:sp>
    </p:spTree>
    <p:extLst>
      <p:ext uri="{BB962C8B-B14F-4D97-AF65-F5344CB8AC3E}">
        <p14:creationId xmlns:p14="http://schemas.microsoft.com/office/powerpoint/2010/main" val="175598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Suppose you have to do the same thing N times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8A32-43FB-42DC-AF86-D3326C41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0" y="981479"/>
            <a:ext cx="641122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25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632</Words>
  <Application>Microsoft Office PowerPoint</Application>
  <PresentationFormat>On-screen Show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Consolas</vt:lpstr>
      <vt:lpstr>Trebuchet MS</vt:lpstr>
      <vt:lpstr>Simple Light</vt:lpstr>
      <vt:lpstr>PowerPoint Presentation</vt:lpstr>
      <vt:lpstr>Conditionals and loops form the core of programming</vt:lpstr>
      <vt:lpstr>Simple password checker (without repeats)</vt:lpstr>
      <vt:lpstr>Simple password checker (without repeats)</vt:lpstr>
      <vt:lpstr>Simple password checker (with repeats)</vt:lpstr>
      <vt:lpstr>Simple password checker (with repeats)</vt:lpstr>
      <vt:lpstr>Simple password checker (with repeats) – Shorter code</vt:lpstr>
      <vt:lpstr>Be careful when making a while loop</vt:lpstr>
      <vt:lpstr>Suppose you have to do the same thing N times</vt:lpstr>
      <vt:lpstr>For loop: When knowing how many times the loop will execute</vt:lpstr>
      <vt:lpstr>For loop: When knowing how many times the loop will execute</vt:lpstr>
      <vt:lpstr>For loop: When knowing how many times the loop will execute</vt:lpstr>
      <vt:lpstr>For loop: When knowing how many times the loop will execute</vt:lpstr>
      <vt:lpstr>Quiz time: What's the output?</vt:lpstr>
      <vt:lpstr>Quiz time: What's the output?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Fariz</dc:creator>
  <cp:lastModifiedBy>Fariz Darari</cp:lastModifiedBy>
  <cp:revision>541</cp:revision>
  <dcterms:modified xsi:type="dcterms:W3CDTF">2020-09-28T03:17:52Z</dcterms:modified>
</cp:coreProperties>
</file>