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296" r:id="rId12"/>
    <p:sldId id="266" r:id="rId13"/>
    <p:sldId id="297" r:id="rId14"/>
    <p:sldId id="272" r:id="rId15"/>
    <p:sldId id="298" r:id="rId16"/>
    <p:sldId id="300" r:id="rId17"/>
    <p:sldId id="299" r:id="rId18"/>
    <p:sldId id="301" r:id="rId19"/>
    <p:sldId id="303" r:id="rId20"/>
    <p:sldId id="302" r:id="rId21"/>
    <p:sldId id="305" r:id="rId22"/>
    <p:sldId id="304" r:id="rId23"/>
    <p:sldId id="282" r:id="rId24"/>
    <p:sldId id="28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AA2DD93-64E4-F5AB-2C00-7B3820710632}" v="3" dt="2022-07-20T10:40:58.830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.guitarplayer@gmail.com" userId="S::urn:spo:guest#ph.guitarplayer@gmail.com::" providerId="AD" clId="Web-{BADF32BF-A9A9-B54B-1CE7-1C6F2452C79D}"/>
    <pc:docChg chg="addSld delSld modSld sldOrd">
      <pc:chgData name="ph.guitarplayer@gmail.com" userId="S::urn:spo:guest#ph.guitarplayer@gmail.com::" providerId="AD" clId="Web-{BADF32BF-A9A9-B54B-1CE7-1C6F2452C79D}" dt="2022-07-04T01:09:26.038" v="222"/>
      <pc:docMkLst>
        <pc:docMk/>
      </pc:docMkLst>
      <pc:sldChg chg="modSp">
        <pc:chgData name="ph.guitarplayer@gmail.com" userId="S::urn:spo:guest#ph.guitarplayer@gmail.com::" providerId="AD" clId="Web-{BADF32BF-A9A9-B54B-1CE7-1C6F2452C79D}" dt="2022-07-04T00:59:05.221" v="22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BADF32BF-A9A9-B54B-1CE7-1C6F2452C79D}" dt="2022-07-04T00:59:05.221" v="22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9:04.115" v="221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BADF32BF-A9A9-B54B-1CE7-1C6F2452C79D}" dt="2022-07-04T01:09:04.115" v="221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20.576" v="120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BADF32BF-A9A9-B54B-1CE7-1C6F2452C79D}" dt="2022-07-04T01:00:02.552" v="6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1:23.120" v="7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2:20.576" v="120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35.874" v="132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BADF32BF-A9A9-B54B-1CE7-1C6F2452C79D}" dt="2022-07-04T01:02:35.874" v="132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4:59.867" v="16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BADF32BF-A9A9-B54B-1CE7-1C6F2452C79D}" dt="2022-07-04T01:04:32.724" v="164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4:59.867" v="16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6:10.558" v="1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BADF32BF-A9A9-B54B-1CE7-1C6F2452C79D}" dt="2022-07-04T01:06:10.558" v="1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6:16.168" v="187"/>
        <pc:sldMkLst>
          <pc:docMk/>
          <pc:sldMk cId="0" sldId="267"/>
        </pc:sldMkLst>
      </pc:sldChg>
      <pc:sldChg chg="modSp">
        <pc:chgData name="ph.guitarplayer@gmail.com" userId="S::urn:spo:guest#ph.guitarplayer@gmail.com::" providerId="AD" clId="Web-{BADF32BF-A9A9-B54B-1CE7-1C6F2452C79D}" dt="2022-07-04T01:07:42.798" v="20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BADF32BF-A9A9-B54B-1CE7-1C6F2452C79D}" dt="2022-07-04T01:07:42.798" v="20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8:48.020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BADF32BF-A9A9-B54B-1CE7-1C6F2452C79D}" dt="2022-07-04T01:08:48.020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5:04.101" v="170"/>
        <pc:sldMkLst>
          <pc:docMk/>
          <pc:sldMk cId="3672523903" sldId="284"/>
        </pc:sldMkLst>
      </pc:sldChg>
      <pc:sldChg chg="del">
        <pc:chgData name="ph.guitarplayer@gmail.com" userId="S::urn:spo:guest#ph.guitarplayer@gmail.com::" providerId="AD" clId="Web-{BADF32BF-A9A9-B54B-1CE7-1C6F2452C79D}" dt="2022-07-04T01:05:44.150" v="180"/>
        <pc:sldMkLst>
          <pc:docMk/>
          <pc:sldMk cId="1237153082" sldId="285"/>
        </pc:sldMkLst>
      </pc:sldChg>
      <pc:sldChg chg="del">
        <pc:chgData name="ph.guitarplayer@gmail.com" userId="S::urn:spo:guest#ph.guitarplayer@gmail.com::" providerId="AD" clId="Web-{BADF32BF-A9A9-B54B-1CE7-1C6F2452C79D}" dt="2022-07-04T01:06:21.309" v="189"/>
        <pc:sldMkLst>
          <pc:docMk/>
          <pc:sldMk cId="1158105626" sldId="286"/>
        </pc:sldMkLst>
      </pc:sldChg>
      <pc:sldChg chg="del">
        <pc:chgData name="ph.guitarplayer@gmail.com" userId="S::urn:spo:guest#ph.guitarplayer@gmail.com::" providerId="AD" clId="Web-{BADF32BF-A9A9-B54B-1CE7-1C6F2452C79D}" dt="2022-07-04T01:06:18.590" v="188"/>
        <pc:sldMkLst>
          <pc:docMk/>
          <pc:sldMk cId="4197057021" sldId="287"/>
        </pc:sldMkLst>
      </pc:sldChg>
      <pc:sldChg chg="del">
        <pc:chgData name="ph.guitarplayer@gmail.com" userId="S::urn:spo:guest#ph.guitarplayer@gmail.com::" providerId="AD" clId="Web-{BADF32BF-A9A9-B54B-1CE7-1C6F2452C79D}" dt="2022-07-04T01:06:38.341" v="193"/>
        <pc:sldMkLst>
          <pc:docMk/>
          <pc:sldMk cId="8843045" sldId="288"/>
        </pc:sldMkLst>
      </pc:sldChg>
      <pc:sldChg chg="del">
        <pc:chgData name="ph.guitarplayer@gmail.com" userId="S::urn:spo:guest#ph.guitarplayer@gmail.com::" providerId="AD" clId="Web-{BADF32BF-A9A9-B54B-1CE7-1C6F2452C79D}" dt="2022-07-04T01:06:22.278" v="190"/>
        <pc:sldMkLst>
          <pc:docMk/>
          <pc:sldMk cId="4044769987" sldId="289"/>
        </pc:sldMkLst>
      </pc:sldChg>
      <pc:sldChg chg="del">
        <pc:chgData name="ph.guitarplayer@gmail.com" userId="S::urn:spo:guest#ph.guitarplayer@gmail.com::" providerId="AD" clId="Web-{BADF32BF-A9A9-B54B-1CE7-1C6F2452C79D}" dt="2022-07-04T01:06:40.794" v="194"/>
        <pc:sldMkLst>
          <pc:docMk/>
          <pc:sldMk cId="2010026304" sldId="290"/>
        </pc:sldMkLst>
      </pc:sldChg>
      <pc:sldChg chg="del">
        <pc:chgData name="ph.guitarplayer@gmail.com" userId="S::urn:spo:guest#ph.guitarplayer@gmail.com::" providerId="AD" clId="Web-{BADF32BF-A9A9-B54B-1CE7-1C6F2452C79D}" dt="2022-07-04T01:07:49.580" v="204"/>
        <pc:sldMkLst>
          <pc:docMk/>
          <pc:sldMk cId="468541623" sldId="291"/>
        </pc:sldMkLst>
      </pc:sldChg>
      <pc:sldChg chg="modSp add ord replId">
        <pc:chgData name="ph.guitarplayer@gmail.com" userId="S::urn:spo:guest#ph.guitarplayer@gmail.com::" providerId="AD" clId="Web-{BADF32BF-A9A9-B54B-1CE7-1C6F2452C79D}" dt="2022-07-04T01:07:02.905" v="196"/>
        <pc:sldMkLst>
          <pc:docMk/>
          <pc:sldMk cId="3663781958" sldId="292"/>
        </pc:sldMkLst>
        <pc:spChg chg="mod">
          <ac:chgData name="ph.guitarplayer@gmail.com" userId="S::urn:spo:guest#ph.guitarplayer@gmail.com::" providerId="AD" clId="Web-{BADF32BF-A9A9-B54B-1CE7-1C6F2452C79D}" dt="2022-07-04T01:05:21.055" v="174" actId="20577"/>
          <ac:spMkLst>
            <pc:docMk/>
            <pc:sldMk cId="3663781958" sldId="292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02.905" v="196"/>
          <ac:spMkLst>
            <pc:docMk/>
            <pc:sldMk cId="3663781958" sldId="292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0.353" v="177" actId="20577"/>
          <ac:spMkLst>
            <pc:docMk/>
            <pc:sldMk cId="3663781958" sldId="29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6.291" v="179" actId="20577"/>
          <ac:spMkLst>
            <pc:docMk/>
            <pc:sldMk cId="3663781958" sldId="292"/>
            <ac:spMk id="82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8:07.956" v="207" actId="20577"/>
        <pc:sldMkLst>
          <pc:docMk/>
          <pc:sldMk cId="2526573744" sldId="293"/>
        </pc:sldMkLst>
        <pc:spChg chg="mod">
          <ac:chgData name="ph.guitarplayer@gmail.com" userId="S::urn:spo:guest#ph.guitarplayer@gmail.com::" providerId="AD" clId="Web-{BADF32BF-A9A9-B54B-1CE7-1C6F2452C79D}" dt="2022-07-04T01:06:56.498" v="195"/>
          <ac:spMkLst>
            <pc:docMk/>
            <pc:sldMk cId="2526573744" sldId="29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22.375" v="198"/>
          <ac:spMkLst>
            <pc:docMk/>
            <pc:sldMk cId="2526573744" sldId="29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11.921" v="197"/>
          <ac:spMkLst>
            <pc:docMk/>
            <pc:sldMk cId="2526573744" sldId="293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7.956" v="207" actId="20577"/>
          <ac:spMkLst>
            <pc:docMk/>
            <pc:sldMk cId="2526573744" sldId="293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4.846" v="206" actId="20577"/>
          <ac:spMkLst>
            <pc:docMk/>
            <pc:sldMk cId="2526573744" sldId="293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9:26.038" v="222"/>
        <pc:sldMkLst>
          <pc:docMk/>
          <pc:sldMk cId="2746584476" sldId="294"/>
        </pc:sldMkLst>
        <pc:spChg chg="mod">
          <ac:chgData name="ph.guitarplayer@gmail.com" userId="S::urn:spo:guest#ph.guitarplayer@gmail.com::" providerId="AD" clId="Web-{BADF32BF-A9A9-B54B-1CE7-1C6F2452C79D}" dt="2022-07-04T01:08:18.941" v="211"/>
          <ac:spMkLst>
            <pc:docMk/>
            <pc:sldMk cId="2746584476" sldId="29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9:26.038" v="222"/>
          <ac:spMkLst>
            <pc:docMk/>
            <pc:sldMk cId="2746584476" sldId="294"/>
            <ac:spMk id="84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0F000447-10A1-22DA-2D24-2A6E7FB491C3}"/>
    <pc:docChg chg="addSld delSld modSld sldOrd">
      <pc:chgData name="ph.guitarplayer@gmail.com" userId="S::urn:spo:guest#ph.guitarplayer@gmail.com::" providerId="AD" clId="Web-{0F000447-10A1-22DA-2D24-2A6E7FB491C3}" dt="2022-07-04T01:34:10.430" v="219" actId="20577"/>
      <pc:docMkLst>
        <pc:docMk/>
      </pc:docMkLst>
      <pc:sldChg chg="modSp">
        <pc:chgData name="ph.guitarplayer@gmail.com" userId="S::urn:spo:guest#ph.guitarplayer@gmail.com::" providerId="AD" clId="Web-{0F000447-10A1-22DA-2D24-2A6E7FB491C3}" dt="2022-07-04T01:13:23.666" v="3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0F000447-10A1-22DA-2D24-2A6E7FB491C3}" dt="2022-07-04T01:13:23.666" v="3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19:12.855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0F000447-10A1-22DA-2D24-2A6E7FB491C3}" dt="2022-07-04T01:19:12.855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3:43.882" v="110" actId="14100"/>
        <pc:sldMkLst>
          <pc:docMk/>
          <pc:sldMk cId="0" sldId="259"/>
        </pc:sldMkLst>
        <pc:spChg chg="mod">
          <ac:chgData name="ph.guitarplayer@gmail.com" userId="S::urn:spo:guest#ph.guitarplayer@gmail.com::" providerId="AD" clId="Web-{0F000447-10A1-22DA-2D24-2A6E7FB491C3}" dt="2022-07-04T01:20:29.372" v="4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1:10.395" v="5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43.882" v="110" actId="14100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4:16.727" v="115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0F000447-10A1-22DA-2D24-2A6E7FB491C3}" dt="2022-07-04T01:24:16.727" v="115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7:03.456" v="130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0F000447-10A1-22DA-2D24-2A6E7FB491C3}" dt="2022-07-04T01:25:28.309" v="120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03.456" v="130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8:50.105" v="150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0F000447-10A1-22DA-2D24-2A6E7FB491C3}" dt="2022-07-04T01:28:50.105" v="150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9:57.591" v="16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0F000447-10A1-22DA-2D24-2A6E7FB491C3}" dt="2022-07-04T01:29:57.591" v="16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33:18.616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0F000447-10A1-22DA-2D24-2A6E7FB491C3}" dt="2022-07-04T01:33:18.616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0F000447-10A1-22DA-2D24-2A6E7FB491C3}" dt="2022-07-04T01:27:35.291" v="136"/>
        <pc:sldMkLst>
          <pc:docMk/>
          <pc:sldMk cId="3663781958" sldId="292"/>
        </pc:sldMkLst>
      </pc:sldChg>
      <pc:sldChg chg="del">
        <pc:chgData name="ph.guitarplayer@gmail.com" userId="S::urn:spo:guest#ph.guitarplayer@gmail.com::" providerId="AD" clId="Web-{0F000447-10A1-22DA-2D24-2A6E7FB491C3}" dt="2022-07-04T01:28:59.934" v="152"/>
        <pc:sldMkLst>
          <pc:docMk/>
          <pc:sldMk cId="2526573744" sldId="293"/>
        </pc:sldMkLst>
      </pc:sldChg>
      <pc:sldChg chg="del">
        <pc:chgData name="ph.guitarplayer@gmail.com" userId="S::urn:spo:guest#ph.guitarplayer@gmail.com::" providerId="AD" clId="Web-{0F000447-10A1-22DA-2D24-2A6E7FB491C3}" dt="2022-07-04T01:30:28.592" v="174"/>
        <pc:sldMkLst>
          <pc:docMk/>
          <pc:sldMk cId="2746584476" sldId="294"/>
        </pc:sldMkLst>
      </pc:sldChg>
      <pc:sldChg chg="modSp add replId">
        <pc:chgData name="ph.guitarplayer@gmail.com" userId="S::urn:spo:guest#ph.guitarplayer@gmail.com::" providerId="AD" clId="Web-{0F000447-10A1-22DA-2D24-2A6E7FB491C3}" dt="2022-07-04T01:23:36.164" v="108" actId="205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0F000447-10A1-22DA-2D24-2A6E7FB491C3}" dt="2022-07-04T01:22:40.662" v="77" actId="20577"/>
          <ac:spMkLst>
            <pc:docMk/>
            <pc:sldMk cId="184362230" sldId="29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00.944" v="87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3.371" v="35" actId="20577"/>
          <ac:spMkLst>
            <pc:docMk/>
            <pc:sldMk cId="184362230" sldId="29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20.476" v="98" actId="20577"/>
          <ac:spMkLst>
            <pc:docMk/>
            <pc:sldMk cId="184362230" sldId="295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6.840" v="36" actId="20577"/>
          <ac:spMkLst>
            <pc:docMk/>
            <pc:sldMk cId="184362230" sldId="295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36.164" v="108" actId="20577"/>
          <ac:spMkLst>
            <pc:docMk/>
            <pc:sldMk cId="184362230" sldId="295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28:33.699" v="147" actId="1076"/>
        <pc:sldMkLst>
          <pc:docMk/>
          <pc:sldMk cId="2203579727" sldId="296"/>
        </pc:sldMkLst>
        <pc:spChg chg="mod">
          <ac:chgData name="ph.guitarplayer@gmail.com" userId="S::urn:spo:guest#ph.guitarplayer@gmail.com::" providerId="AD" clId="Web-{0F000447-10A1-22DA-2D24-2A6E7FB491C3}" dt="2022-07-04T01:28:12.480" v="145" actId="20577"/>
          <ac:spMkLst>
            <pc:docMk/>
            <pc:sldMk cId="2203579727" sldId="29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32.619" v="135"/>
          <ac:spMkLst>
            <pc:docMk/>
            <pc:sldMk cId="2203579727" sldId="29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51.260" v="141" actId="20577"/>
          <ac:spMkLst>
            <pc:docMk/>
            <pc:sldMk cId="2203579727" sldId="29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8:33.699" v="147" actId="1076"/>
          <ac:spMkLst>
            <pc:docMk/>
            <pc:sldMk cId="2203579727" sldId="296"/>
            <ac:spMk id="82" creationId="{00000000-0000-0000-0000-000000000000}"/>
          </ac:spMkLst>
        </pc:spChg>
      </pc:sldChg>
      <pc:sldChg chg="addSp delSp modSp add replId">
        <pc:chgData name="ph.guitarplayer@gmail.com" userId="S::urn:spo:guest#ph.guitarplayer@gmail.com::" providerId="AD" clId="Web-{0F000447-10A1-22DA-2D24-2A6E7FB491C3}" dt="2022-07-04T01:30:04.060" v="167"/>
        <pc:sldMkLst>
          <pc:docMk/>
          <pc:sldMk cId="4079107225" sldId="297"/>
        </pc:sldMkLst>
        <pc:spChg chg="add del mod">
          <ac:chgData name="ph.guitarplayer@gmail.com" userId="S::urn:spo:guest#ph.guitarplayer@gmail.com::" providerId="AD" clId="Web-{0F000447-10A1-22DA-2D24-2A6E7FB491C3}" dt="2022-07-04T01:30:04.060" v="167"/>
          <ac:spMkLst>
            <pc:docMk/>
            <pc:sldMk cId="4079107225" sldId="297"/>
            <ac:spMk id="2" creationId="{55A6AEDD-F06C-3846-E0E7-C363408D4E1E}"/>
          </ac:spMkLst>
        </pc:spChg>
        <pc:spChg chg="mod">
          <ac:chgData name="ph.guitarplayer@gmail.com" userId="S::urn:spo:guest#ph.guitarplayer@gmail.com::" providerId="AD" clId="Web-{0F000447-10A1-22DA-2D24-2A6E7FB491C3}" dt="2022-07-04T01:29:07.590" v="154" actId="20577"/>
          <ac:spMkLst>
            <pc:docMk/>
            <pc:sldMk cId="4079107225" sldId="29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25.309" v="156" actId="20577"/>
          <ac:spMkLst>
            <pc:docMk/>
            <pc:sldMk cId="4079107225" sldId="29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0.122" v="157" actId="20577"/>
          <ac:spMkLst>
            <pc:docMk/>
            <pc:sldMk cId="4079107225" sldId="297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8.653" v="160" actId="20577"/>
          <ac:spMkLst>
            <pc:docMk/>
            <pc:sldMk cId="4079107225" sldId="297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5.560" v="159" actId="20577"/>
          <ac:spMkLst>
            <pc:docMk/>
            <pc:sldMk cId="4079107225" sldId="297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30:24.561" v="173" actId="20577"/>
        <pc:sldMkLst>
          <pc:docMk/>
          <pc:sldMk cId="675083287" sldId="298"/>
        </pc:sldMkLst>
        <pc:spChg chg="mod">
          <ac:chgData name="ph.guitarplayer@gmail.com" userId="S::urn:spo:guest#ph.guitarplayer@gmail.com::" providerId="AD" clId="Web-{0F000447-10A1-22DA-2D24-2A6E7FB491C3}" dt="2022-07-04T01:30:24.561" v="173" actId="20577"/>
          <ac:spMkLst>
            <pc:docMk/>
            <pc:sldMk cId="675083287" sldId="29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21.107" v="172" actId="20577"/>
          <ac:spMkLst>
            <pc:docMk/>
            <pc:sldMk cId="675083287" sldId="29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39.968" v="194" actId="20577"/>
        <pc:sldMkLst>
          <pc:docMk/>
          <pc:sldMk cId="4225123035" sldId="299"/>
        </pc:sldMkLst>
        <pc:spChg chg="mod">
          <ac:chgData name="ph.guitarplayer@gmail.com" userId="S::urn:spo:guest#ph.guitarplayer@gmail.com::" providerId="AD" clId="Web-{0F000447-10A1-22DA-2D24-2A6E7FB491C3}" dt="2022-07-04T01:31:39.968" v="194" actId="20577"/>
          <ac:spMkLst>
            <pc:docMk/>
            <pc:sldMk cId="4225123035" sldId="299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00.124" v="183" actId="20577"/>
          <ac:spMkLst>
            <pc:docMk/>
            <pc:sldMk cId="4225123035" sldId="299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0:47.780" v="178" actId="20577"/>
        <pc:sldMkLst>
          <pc:docMk/>
          <pc:sldMk cId="1477501496" sldId="300"/>
        </pc:sldMkLst>
        <pc:spChg chg="mod">
          <ac:chgData name="ph.guitarplayer@gmail.com" userId="S::urn:spo:guest#ph.guitarplayer@gmail.com::" providerId="AD" clId="Web-{0F000447-10A1-22DA-2D24-2A6E7FB491C3}" dt="2022-07-04T01:30:44.233" v="177" actId="20577"/>
          <ac:spMkLst>
            <pc:docMk/>
            <pc:sldMk cId="1477501496" sldId="300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47.780" v="178" actId="20577"/>
          <ac:spMkLst>
            <pc:docMk/>
            <pc:sldMk cId="1477501496" sldId="300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29.843" v="191" actId="20577"/>
        <pc:sldMkLst>
          <pc:docMk/>
          <pc:sldMk cId="3500986388" sldId="301"/>
        </pc:sldMkLst>
        <pc:spChg chg="mod">
          <ac:chgData name="ph.guitarplayer@gmail.com" userId="S::urn:spo:guest#ph.guitarplayer@gmail.com::" providerId="AD" clId="Web-{0F000447-10A1-22DA-2D24-2A6E7FB491C3}" dt="2022-07-04T01:31:16.671" v="187" actId="20577"/>
          <ac:spMkLst>
            <pc:docMk/>
            <pc:sldMk cId="3500986388" sldId="30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19.562" v="189" actId="20577"/>
          <ac:spMkLst>
            <pc:docMk/>
            <pc:sldMk cId="3500986388" sldId="301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2.499" v="190" actId="20577"/>
          <ac:spMkLst>
            <pc:docMk/>
            <pc:sldMk cId="3500986388" sldId="301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9.843" v="191" actId="20577"/>
          <ac:spMkLst>
            <pc:docMk/>
            <pc:sldMk cId="3500986388" sldId="301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10.099" v="204" actId="20577"/>
        <pc:sldMkLst>
          <pc:docMk/>
          <pc:sldMk cId="1438915381" sldId="302"/>
        </pc:sldMkLst>
        <pc:spChg chg="mod">
          <ac:chgData name="ph.guitarplayer@gmail.com" userId="S::urn:spo:guest#ph.guitarplayer@gmail.com::" providerId="AD" clId="Web-{0F000447-10A1-22DA-2D24-2A6E7FB491C3}" dt="2022-07-04T01:32:02.427" v="202" actId="20577"/>
          <ac:spMkLst>
            <pc:docMk/>
            <pc:sldMk cId="1438915381" sldId="30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59.693" v="200" actId="20577"/>
          <ac:spMkLst>
            <pc:docMk/>
            <pc:sldMk cId="1438915381" sldId="302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05.302" v="203" actId="20577"/>
          <ac:spMkLst>
            <pc:docMk/>
            <pc:sldMk cId="1438915381" sldId="302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10.099" v="204" actId="20577"/>
          <ac:spMkLst>
            <pc:docMk/>
            <pc:sldMk cId="1438915381" sldId="302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49.724" v="198" actId="20577"/>
        <pc:sldMkLst>
          <pc:docMk/>
          <pc:sldMk cId="1455282215" sldId="303"/>
        </pc:sldMkLst>
        <pc:spChg chg="mod">
          <ac:chgData name="ph.guitarplayer@gmail.com" userId="S::urn:spo:guest#ph.guitarplayer@gmail.com::" providerId="AD" clId="Web-{0F000447-10A1-22DA-2D24-2A6E7FB491C3}" dt="2022-07-04T01:31:46.515" v="196" actId="20577"/>
          <ac:spMkLst>
            <pc:docMk/>
            <pc:sldMk cId="1455282215" sldId="303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49.724" v="198" actId="20577"/>
          <ac:spMkLst>
            <pc:docMk/>
            <pc:sldMk cId="1455282215" sldId="303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39.725" v="213" actId="20577"/>
        <pc:sldMkLst>
          <pc:docMk/>
          <pc:sldMk cId="4239780297" sldId="304"/>
        </pc:sldMkLst>
        <pc:spChg chg="mod">
          <ac:chgData name="ph.guitarplayer@gmail.com" userId="S::urn:spo:guest#ph.guitarplayer@gmail.com::" providerId="AD" clId="Web-{0F000447-10A1-22DA-2D24-2A6E7FB491C3}" dt="2022-07-04T01:32:39.725" v="213" actId="20577"/>
          <ac:spMkLst>
            <pc:docMk/>
            <pc:sldMk cId="4239780297" sldId="30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5.865" v="211" actId="20577"/>
          <ac:spMkLst>
            <pc:docMk/>
            <pc:sldMk cId="4239780297" sldId="304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4:10.430" v="219" actId="20577"/>
        <pc:sldMkLst>
          <pc:docMk/>
          <pc:sldMk cId="1346106415" sldId="305"/>
        </pc:sldMkLst>
        <pc:spChg chg="mod">
          <ac:chgData name="ph.guitarplayer@gmail.com" userId="S::urn:spo:guest#ph.guitarplayer@gmail.com::" providerId="AD" clId="Web-{0F000447-10A1-22DA-2D24-2A6E7FB491C3}" dt="2022-07-04T01:34:10.430" v="219" actId="20577"/>
          <ac:spMkLst>
            <pc:docMk/>
            <pc:sldMk cId="1346106415" sldId="305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1.193" v="209" actId="20577"/>
          <ac:spMkLst>
            <pc:docMk/>
            <pc:sldMk cId="1346106415" sldId="305"/>
            <ac:spMk id="193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3AA2DD93-64E4-F5AB-2C00-7B3820710632}"/>
    <pc:docChg chg="modSld">
      <pc:chgData name="ph.guitarplayer@gmail.com" userId="S::urn:spo:guest#ph.guitarplayer@gmail.com::" providerId="AD" clId="Web-{3AA2DD93-64E4-F5AB-2C00-7B3820710632}" dt="2022-07-20T10:40:56.596" v="1" actId="20577"/>
      <pc:docMkLst>
        <pc:docMk/>
      </pc:docMkLst>
      <pc:sldChg chg="modSp">
        <pc:chgData name="ph.guitarplayer@gmail.com" userId="S::urn:spo:guest#ph.guitarplayer@gmail.com::" providerId="AD" clId="Web-{3AA2DD93-64E4-F5AB-2C00-7B3820710632}" dt="2022-07-20T10:40:56.596" v="1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3AA2DD93-64E4-F5AB-2C00-7B3820710632}" dt="2022-07-20T10:40:56.596" v="1" actId="20577"/>
          <ac:spMkLst>
            <pc:docMk/>
            <pc:sldMk cId="0" sldId="272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7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2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2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11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2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81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d-component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Estilização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styled-components.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1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construindo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componentes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0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b="1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5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home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98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login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891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usuário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logado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97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React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styled-components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https://styled-components</a:t>
            </a:r>
            <a:r>
              <a:rPr lang="en-US" sz="2000" dirty="0">
                <a:ea typeface="Calibri"/>
                <a:hlinkClick r:id="rId3"/>
              </a:rPr>
              <a:t>.com/</a:t>
            </a:r>
            <a:endParaRPr lang="en-US" sz="2000" dirty="0">
              <a:ea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é o styled-components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styled-components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Basicamente</a:t>
            </a:r>
            <a:r>
              <a:rPr lang="en-US" sz="2400" dirty="0"/>
              <a:t>, styled components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que </a:t>
            </a:r>
            <a:r>
              <a:rPr lang="en-US" sz="2400" dirty="0" err="1"/>
              <a:t>possibilita</a:t>
            </a:r>
            <a:r>
              <a:rPr lang="en-US" sz="2400" dirty="0"/>
              <a:t> </a:t>
            </a:r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códigos</a:t>
            </a:r>
            <a:r>
              <a:rPr lang="en-US" sz="2400" dirty="0"/>
              <a:t> CSS </a:t>
            </a:r>
            <a:r>
              <a:rPr lang="en-US" sz="2400" dirty="0" err="1"/>
              <a:t>dentro</a:t>
            </a:r>
            <a:r>
              <a:rPr lang="en-US" sz="2400" dirty="0"/>
              <a:t> do JavaScript. Com </a:t>
            </a:r>
            <a:r>
              <a:rPr lang="en-US" sz="2400" dirty="0" err="1"/>
              <a:t>ele</a:t>
            </a:r>
            <a:r>
              <a:rPr lang="en-US" sz="2400" dirty="0"/>
              <a:t>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websites bonitos e </a:t>
            </a:r>
            <a:r>
              <a:rPr lang="en-US" sz="2400" dirty="0" err="1"/>
              <a:t>funcionais</a:t>
            </a:r>
            <a:r>
              <a:rPr lang="en-US" sz="2400" dirty="0"/>
              <a:t>. </a:t>
            </a:r>
            <a:r>
              <a:rPr lang="en-US" sz="2400" dirty="0" err="1"/>
              <a:t>Além</a:t>
            </a:r>
            <a:r>
              <a:rPr lang="en-US" sz="2400" dirty="0"/>
              <a:t> </a:t>
            </a:r>
            <a:r>
              <a:rPr lang="en-US" sz="2400" dirty="0" err="1"/>
              <a:t>disso</a:t>
            </a:r>
            <a:r>
              <a:rPr lang="en-US" sz="2400" dirty="0"/>
              <a:t>,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e </a:t>
            </a:r>
            <a:r>
              <a:rPr lang="en-US" sz="2400" dirty="0" err="1"/>
              <a:t>precisão</a:t>
            </a:r>
            <a:r>
              <a:rPr lang="en-US" sz="2400" dirty="0"/>
              <a:t> no </a:t>
            </a:r>
            <a:r>
              <a:rPr lang="en-US" sz="2400" dirty="0" err="1"/>
              <a:t>desenvolvimento</a:t>
            </a:r>
            <a:r>
              <a:rPr lang="en-US" sz="2400" dirty="0"/>
              <a:t> web. 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35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configurando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styled-components 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EDB71E1-96C6-4059-B1AF-1BB1925B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247</cp:revision>
  <dcterms:modified xsi:type="dcterms:W3CDTF">2022-07-20T10:41:05Z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