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1" r:id="rId9"/>
    <p:sldId id="316" r:id="rId10"/>
    <p:sldId id="266" r:id="rId11"/>
    <p:sldId id="317" r:id="rId12"/>
    <p:sldId id="282" r:id="rId13"/>
    <p:sldId id="28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00447-10A1-22DA-2D24-2A6E7FB491C3}" v="242" dt="2022-07-04T01:34:11.992"/>
    <p1510:client id="{17CD3D96-2BB3-F624-A864-E6BA175DF8E1}" v="245" dt="2022-05-24T02:13:34.923"/>
    <p1510:client id="{451453B1-42DD-05FC-B552-2EA74B9707B6}" v="202" dt="2022-07-04T01:56:44.232"/>
    <p1510:client id="{4BD11D4D-2745-98D4-7950-713A1166030F}" v="7" dt="2022-07-04T02:13:27.723"/>
    <p1510:client id="{58C669BD-9727-D64C-4D4E-C8545C907615}" v="116" dt="2022-07-04T02:10:40.292"/>
    <p1510:client id="{BADF32BF-A9A9-B54B-1CE7-1C6F2452C79D}" v="231" dt="2022-07-04T01:09:26.038"/>
    <p1510:client id="{F2AA22D8-B8B6-CB78-58DB-B56FF499148C}" v="8" dt="2022-05-26T14:21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3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.guitarplayer@gmail.com" userId="S::urn:spo:guest#ph.guitarplayer@gmail.com::" providerId="AD" clId="Web-{451453B1-42DD-05FC-B552-2EA74B9707B6}"/>
    <pc:docChg chg="addSld delSld modSld">
      <pc:chgData name="ph.guitarplayer@gmail.com" userId="S::urn:spo:guest#ph.guitarplayer@gmail.com::" providerId="AD" clId="Web-{451453B1-42DD-05FC-B552-2EA74B9707B6}" dt="2022-07-04T01:56:44.232" v="184" actId="20577"/>
      <pc:docMkLst>
        <pc:docMk/>
      </pc:docMkLst>
      <pc:sldChg chg="modSp">
        <pc:chgData name="ph.guitarplayer@gmail.com" userId="S::urn:spo:guest#ph.guitarplayer@gmail.com::" providerId="AD" clId="Web-{451453B1-42DD-05FC-B552-2EA74B9707B6}" dt="2022-07-04T01:47:50.730" v="15" actId="20577"/>
        <pc:sldMkLst>
          <pc:docMk/>
          <pc:sldMk cId="0" sldId="256"/>
        </pc:sldMkLst>
        <pc:spChg chg="mod">
          <ac:chgData name="ph.guitarplayer@gmail.com" userId="S::urn:spo:guest#ph.guitarplayer@gmail.com::" providerId="AD" clId="Web-{451453B1-42DD-05FC-B552-2EA74B9707B6}" dt="2022-07-04T01:47:50.730" v="15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451453B1-42DD-05FC-B552-2EA74B9707B6}" dt="2022-07-04T01:48:11.918" v="37" actId="20577"/>
        <pc:sldMkLst>
          <pc:docMk/>
          <pc:sldMk cId="0" sldId="257"/>
        </pc:sldMkLst>
        <pc:spChg chg="mod">
          <ac:chgData name="ph.guitarplayer@gmail.com" userId="S::urn:spo:guest#ph.guitarplayer@gmail.com::" providerId="AD" clId="Web-{451453B1-42DD-05FC-B552-2EA74B9707B6}" dt="2022-07-04T01:48:11.918" v="37" actId="20577"/>
          <ac:spMkLst>
            <pc:docMk/>
            <pc:sldMk cId="0" sldId="257"/>
            <ac:spMk id="6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451453B1-42DD-05FC-B552-2EA74B9707B6}" dt="2022-07-04T01:48:39.856" v="68" actId="20577"/>
        <pc:sldMkLst>
          <pc:docMk/>
          <pc:sldMk cId="0" sldId="259"/>
        </pc:sldMkLst>
        <pc:spChg chg="mod">
          <ac:chgData name="ph.guitarplayer@gmail.com" userId="S::urn:spo:guest#ph.guitarplayer@gmail.com::" providerId="AD" clId="Web-{451453B1-42DD-05FC-B552-2EA74B9707B6}" dt="2022-07-04T01:48:26.715" v="54" actId="20577"/>
          <ac:spMkLst>
            <pc:docMk/>
            <pc:sldMk cId="0" sldId="259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48:34.997" v="59" actId="2057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48:39.856" v="68" actId="20577"/>
          <ac:spMkLst>
            <pc:docMk/>
            <pc:sldMk cId="0" sldId="259"/>
            <ac:spMk id="8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451453B1-42DD-05FC-B552-2EA74B9707B6}" dt="2022-07-04T01:50:22.280" v="88" actId="20577"/>
        <pc:sldMkLst>
          <pc:docMk/>
          <pc:sldMk cId="0" sldId="261"/>
        </pc:sldMkLst>
        <pc:spChg chg="mod">
          <ac:chgData name="ph.guitarplayer@gmail.com" userId="S::urn:spo:guest#ph.guitarplayer@gmail.com::" providerId="AD" clId="Web-{451453B1-42DD-05FC-B552-2EA74B9707B6}" dt="2022-07-04T01:50:22.280" v="88" actId="20577"/>
          <ac:spMkLst>
            <pc:docMk/>
            <pc:sldMk cId="0" sldId="261"/>
            <ac:spMk id="10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451453B1-42DD-05FC-B552-2EA74B9707B6}" dt="2022-07-04T01:51:36.109" v="99" actId="20577"/>
        <pc:sldMkLst>
          <pc:docMk/>
          <pc:sldMk cId="0" sldId="262"/>
        </pc:sldMkLst>
        <pc:spChg chg="mod">
          <ac:chgData name="ph.guitarplayer@gmail.com" userId="S::urn:spo:guest#ph.guitarplayer@gmail.com::" providerId="AD" clId="Web-{451453B1-42DD-05FC-B552-2EA74B9707B6}" dt="2022-07-04T01:50:29.514" v="91" actId="20577"/>
          <ac:spMkLst>
            <pc:docMk/>
            <pc:sldMk cId="0" sldId="262"/>
            <ac:spMk id="111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1:36.109" v="99" actId="20577"/>
          <ac:spMkLst>
            <pc:docMk/>
            <pc:sldMk cId="0" sldId="262"/>
            <ac:spMk id="11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451453B1-42DD-05FC-B552-2EA74B9707B6}" dt="2022-07-04T01:52:55.845" v="115" actId="20577"/>
        <pc:sldMkLst>
          <pc:docMk/>
          <pc:sldMk cId="0" sldId="266"/>
        </pc:sldMkLst>
        <pc:spChg chg="mod">
          <ac:chgData name="ph.guitarplayer@gmail.com" userId="S::urn:spo:guest#ph.guitarplayer@gmail.com::" providerId="AD" clId="Web-{451453B1-42DD-05FC-B552-2EA74B9707B6}" dt="2022-07-04T01:52:55.845" v="115" actId="20577"/>
          <ac:spMkLst>
            <pc:docMk/>
            <pc:sldMk cId="0" sldId="266"/>
            <ac:spMk id="145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451453B1-42DD-05FC-B552-2EA74B9707B6}" dt="2022-07-04T01:53:06.783" v="117"/>
        <pc:sldMkLst>
          <pc:docMk/>
          <pc:sldMk cId="0" sldId="272"/>
        </pc:sldMkLst>
      </pc:sldChg>
      <pc:sldChg chg="modSp">
        <pc:chgData name="ph.guitarplayer@gmail.com" userId="S::urn:spo:guest#ph.guitarplayer@gmail.com::" providerId="AD" clId="Web-{451453B1-42DD-05FC-B552-2EA74B9707B6}" dt="2022-07-04T01:56:44.232" v="184" actId="20577"/>
        <pc:sldMkLst>
          <pc:docMk/>
          <pc:sldMk cId="0" sldId="282"/>
        </pc:sldMkLst>
        <pc:spChg chg="mod">
          <ac:chgData name="ph.guitarplayer@gmail.com" userId="S::urn:spo:guest#ph.guitarplayer@gmail.com::" providerId="AD" clId="Web-{451453B1-42DD-05FC-B552-2EA74B9707B6}" dt="2022-07-04T01:56:44.232" v="184" actId="20577"/>
          <ac:spMkLst>
            <pc:docMk/>
            <pc:sldMk cId="0" sldId="282"/>
            <ac:spMk id="291" creationId="{00000000-0000-0000-0000-000000000000}"/>
          </ac:spMkLst>
        </pc:spChg>
      </pc:sldChg>
      <pc:sldChg chg="delSp modSp">
        <pc:chgData name="ph.guitarplayer@gmail.com" userId="S::urn:spo:guest#ph.guitarplayer@gmail.com::" providerId="AD" clId="Web-{451453B1-42DD-05FC-B552-2EA74B9707B6}" dt="2022-07-04T01:49:15.029" v="77"/>
        <pc:sldMkLst>
          <pc:docMk/>
          <pc:sldMk cId="184362230" sldId="295"/>
        </pc:sldMkLst>
        <pc:spChg chg="mod">
          <ac:chgData name="ph.guitarplayer@gmail.com" userId="S::urn:spo:guest#ph.guitarplayer@gmail.com::" providerId="AD" clId="Web-{451453B1-42DD-05FC-B552-2EA74B9707B6}" dt="2022-07-04T01:49:03.122" v="70" actId="20577"/>
          <ac:spMkLst>
            <pc:docMk/>
            <pc:sldMk cId="184362230" sldId="295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49:08.247" v="75" actId="20577"/>
          <ac:spMkLst>
            <pc:docMk/>
            <pc:sldMk cId="184362230" sldId="295"/>
            <ac:spMk id="82" creationId="{00000000-0000-0000-0000-000000000000}"/>
          </ac:spMkLst>
        </pc:spChg>
        <pc:spChg chg="del">
          <ac:chgData name="ph.guitarplayer@gmail.com" userId="S::urn:spo:guest#ph.guitarplayer@gmail.com::" providerId="AD" clId="Web-{451453B1-42DD-05FC-B552-2EA74B9707B6}" dt="2022-07-04T01:49:13.357" v="76"/>
          <ac:spMkLst>
            <pc:docMk/>
            <pc:sldMk cId="184362230" sldId="295"/>
            <ac:spMk id="83" creationId="{00000000-0000-0000-0000-000000000000}"/>
          </ac:spMkLst>
        </pc:spChg>
        <pc:spChg chg="del">
          <ac:chgData name="ph.guitarplayer@gmail.com" userId="S::urn:spo:guest#ph.guitarplayer@gmail.com::" providerId="AD" clId="Web-{451453B1-42DD-05FC-B552-2EA74B9707B6}" dt="2022-07-04T01:49:15.029" v="77"/>
          <ac:spMkLst>
            <pc:docMk/>
            <pc:sldMk cId="184362230" sldId="295"/>
            <ac:spMk id="84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451453B1-42DD-05FC-B552-2EA74B9707B6}" dt="2022-07-04T01:52:17.063" v="106"/>
        <pc:sldMkLst>
          <pc:docMk/>
          <pc:sldMk cId="2203579727" sldId="296"/>
        </pc:sldMkLst>
      </pc:sldChg>
      <pc:sldChg chg="del">
        <pc:chgData name="ph.guitarplayer@gmail.com" userId="S::urn:spo:guest#ph.guitarplayer@gmail.com::" providerId="AD" clId="Web-{451453B1-42DD-05FC-B552-2EA74B9707B6}" dt="2022-07-04T01:53:02.111" v="116"/>
        <pc:sldMkLst>
          <pc:docMk/>
          <pc:sldMk cId="4079107225" sldId="297"/>
        </pc:sldMkLst>
      </pc:sldChg>
      <pc:sldChg chg="del">
        <pc:chgData name="ph.guitarplayer@gmail.com" userId="S::urn:spo:guest#ph.guitarplayer@gmail.com::" providerId="AD" clId="Web-{451453B1-42DD-05FC-B552-2EA74B9707B6}" dt="2022-07-04T01:53:12.517" v="119"/>
        <pc:sldMkLst>
          <pc:docMk/>
          <pc:sldMk cId="675083287" sldId="298"/>
        </pc:sldMkLst>
      </pc:sldChg>
      <pc:sldChg chg="del">
        <pc:chgData name="ph.guitarplayer@gmail.com" userId="S::urn:spo:guest#ph.guitarplayer@gmail.com::" providerId="AD" clId="Web-{451453B1-42DD-05FC-B552-2EA74B9707B6}" dt="2022-07-04T01:53:40.271" v="130"/>
        <pc:sldMkLst>
          <pc:docMk/>
          <pc:sldMk cId="4225123035" sldId="299"/>
        </pc:sldMkLst>
      </pc:sldChg>
      <pc:sldChg chg="del">
        <pc:chgData name="ph.guitarplayer@gmail.com" userId="S::urn:spo:guest#ph.guitarplayer@gmail.com::" providerId="AD" clId="Web-{451453B1-42DD-05FC-B552-2EA74B9707B6}" dt="2022-07-04T01:53:13.377" v="120"/>
        <pc:sldMkLst>
          <pc:docMk/>
          <pc:sldMk cId="1477501496" sldId="300"/>
        </pc:sldMkLst>
      </pc:sldChg>
      <pc:sldChg chg="del">
        <pc:chgData name="ph.guitarplayer@gmail.com" userId="S::urn:spo:guest#ph.guitarplayer@gmail.com::" providerId="AD" clId="Web-{451453B1-42DD-05FC-B552-2EA74B9707B6}" dt="2022-07-04T01:54:16.725" v="142"/>
        <pc:sldMkLst>
          <pc:docMk/>
          <pc:sldMk cId="3500986388" sldId="301"/>
        </pc:sldMkLst>
      </pc:sldChg>
      <pc:sldChg chg="del">
        <pc:chgData name="ph.guitarplayer@gmail.com" userId="S::urn:spo:guest#ph.guitarplayer@gmail.com::" providerId="AD" clId="Web-{451453B1-42DD-05FC-B552-2EA74B9707B6}" dt="2022-07-04T01:54:21.694" v="144"/>
        <pc:sldMkLst>
          <pc:docMk/>
          <pc:sldMk cId="1438915381" sldId="302"/>
        </pc:sldMkLst>
      </pc:sldChg>
      <pc:sldChg chg="del">
        <pc:chgData name="ph.guitarplayer@gmail.com" userId="S::urn:spo:guest#ph.guitarplayer@gmail.com::" providerId="AD" clId="Web-{451453B1-42DD-05FC-B552-2EA74B9707B6}" dt="2022-07-04T01:54:19.303" v="143"/>
        <pc:sldMkLst>
          <pc:docMk/>
          <pc:sldMk cId="1455282215" sldId="303"/>
        </pc:sldMkLst>
      </pc:sldChg>
      <pc:sldChg chg="del">
        <pc:chgData name="ph.guitarplayer@gmail.com" userId="S::urn:spo:guest#ph.guitarplayer@gmail.com::" providerId="AD" clId="Web-{451453B1-42DD-05FC-B552-2EA74B9707B6}" dt="2022-07-04T01:54:28.913" v="146"/>
        <pc:sldMkLst>
          <pc:docMk/>
          <pc:sldMk cId="4239780297" sldId="304"/>
        </pc:sldMkLst>
      </pc:sldChg>
      <pc:sldChg chg="del">
        <pc:chgData name="ph.guitarplayer@gmail.com" userId="S::urn:spo:guest#ph.guitarplayer@gmail.com::" providerId="AD" clId="Web-{451453B1-42DD-05FC-B552-2EA74B9707B6}" dt="2022-07-04T01:54:22.100" v="145"/>
        <pc:sldMkLst>
          <pc:docMk/>
          <pc:sldMk cId="1346106415" sldId="305"/>
        </pc:sldMkLst>
      </pc:sldChg>
      <pc:sldChg chg="modSp add replId">
        <pc:chgData name="ph.guitarplayer@gmail.com" userId="S::urn:spo:guest#ph.guitarplayer@gmail.com::" providerId="AD" clId="Web-{451453B1-42DD-05FC-B552-2EA74B9707B6}" dt="2022-07-04T01:52:01.188" v="104" actId="20577"/>
        <pc:sldMkLst>
          <pc:docMk/>
          <pc:sldMk cId="627903387" sldId="306"/>
        </pc:sldMkLst>
        <pc:spChg chg="mod">
          <ac:chgData name="ph.guitarplayer@gmail.com" userId="S::urn:spo:guest#ph.guitarplayer@gmail.com::" providerId="AD" clId="Web-{451453B1-42DD-05FC-B552-2EA74B9707B6}" dt="2022-07-04T01:52:01.188" v="104" actId="20577"/>
          <ac:spMkLst>
            <pc:docMk/>
            <pc:sldMk cId="627903387" sldId="306"/>
            <ac:spMk id="113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2:43.845" v="112" actId="20577"/>
        <pc:sldMkLst>
          <pc:docMk/>
          <pc:sldMk cId="371043020" sldId="307"/>
        </pc:sldMkLst>
        <pc:spChg chg="mod">
          <ac:chgData name="ph.guitarplayer@gmail.com" userId="S::urn:spo:guest#ph.guitarplayer@gmail.com::" providerId="AD" clId="Web-{451453B1-42DD-05FC-B552-2EA74B9707B6}" dt="2022-07-04T01:52:27.532" v="110" actId="20577"/>
          <ac:spMkLst>
            <pc:docMk/>
            <pc:sldMk cId="371043020" sldId="307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2:22.954" v="108" actId="20577"/>
          <ac:spMkLst>
            <pc:docMk/>
            <pc:sldMk cId="371043020" sldId="307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2:43.845" v="112" actId="20577"/>
          <ac:spMkLst>
            <pc:docMk/>
            <pc:sldMk cId="371043020" sldId="307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2:40.454" v="111" actId="20577"/>
          <ac:spMkLst>
            <pc:docMk/>
            <pc:sldMk cId="371043020" sldId="307"/>
            <ac:spMk id="82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3:30.346" v="127" actId="20577"/>
        <pc:sldMkLst>
          <pc:docMk/>
          <pc:sldMk cId="2545100950" sldId="308"/>
        </pc:sldMkLst>
        <pc:spChg chg="mod">
          <ac:chgData name="ph.guitarplayer@gmail.com" userId="S::urn:spo:guest#ph.guitarplayer@gmail.com::" providerId="AD" clId="Web-{451453B1-42DD-05FC-B552-2EA74B9707B6}" dt="2022-07-04T01:53:22.752" v="125" actId="20577"/>
          <ac:spMkLst>
            <pc:docMk/>
            <pc:sldMk cId="2545100950" sldId="308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3:18.549" v="122" actId="20577"/>
          <ac:spMkLst>
            <pc:docMk/>
            <pc:sldMk cId="2545100950" sldId="308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3:24.940" v="126" actId="20577"/>
          <ac:spMkLst>
            <pc:docMk/>
            <pc:sldMk cId="2545100950" sldId="308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3:30.346" v="127" actId="20577"/>
          <ac:spMkLst>
            <pc:docMk/>
            <pc:sldMk cId="2545100950" sldId="308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3:44.724" v="131" actId="20577"/>
        <pc:sldMkLst>
          <pc:docMk/>
          <pc:sldMk cId="3802133539" sldId="309"/>
        </pc:sldMkLst>
        <pc:spChg chg="mod">
          <ac:chgData name="ph.guitarplayer@gmail.com" userId="S::urn:spo:guest#ph.guitarplayer@gmail.com::" providerId="AD" clId="Web-{451453B1-42DD-05FC-B552-2EA74B9707B6}" dt="2022-07-04T01:53:44.724" v="131" actId="20577"/>
          <ac:spMkLst>
            <pc:docMk/>
            <pc:sldMk cId="3802133539" sldId="309"/>
            <ac:spMk id="144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3:36.833" v="129" actId="20577"/>
          <ac:spMkLst>
            <pc:docMk/>
            <pc:sldMk cId="3802133539" sldId="309"/>
            <ac:spMk id="145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3:58.506" v="137" actId="20577"/>
        <pc:sldMkLst>
          <pc:docMk/>
          <pc:sldMk cId="1957908024" sldId="310"/>
        </pc:sldMkLst>
        <pc:spChg chg="mod">
          <ac:chgData name="ph.guitarplayer@gmail.com" userId="S::urn:spo:guest#ph.guitarplayer@gmail.com::" providerId="AD" clId="Web-{451453B1-42DD-05FC-B552-2EA74B9707B6}" dt="2022-07-04T01:53:58.506" v="137" actId="20577"/>
          <ac:spMkLst>
            <pc:docMk/>
            <pc:sldMk cId="1957908024" sldId="310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3:53.006" v="135" actId="20577"/>
          <ac:spMkLst>
            <pc:docMk/>
            <pc:sldMk cId="1957908024" sldId="310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4:13.553" v="141" actId="20577"/>
        <pc:sldMkLst>
          <pc:docMk/>
          <pc:sldMk cId="600547256" sldId="311"/>
        </pc:sldMkLst>
        <pc:spChg chg="mod">
          <ac:chgData name="ph.guitarplayer@gmail.com" userId="S::urn:spo:guest#ph.guitarplayer@gmail.com::" providerId="AD" clId="Web-{451453B1-42DD-05FC-B552-2EA74B9707B6}" dt="2022-07-04T01:54:13.553" v="141" actId="20577"/>
          <ac:spMkLst>
            <pc:docMk/>
            <pc:sldMk cId="600547256" sldId="311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4:11.365" v="140" actId="20577"/>
          <ac:spMkLst>
            <pc:docMk/>
            <pc:sldMk cId="600547256" sldId="311"/>
            <ac:spMk id="80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5:06.090" v="152" actId="20577"/>
        <pc:sldMkLst>
          <pc:docMk/>
          <pc:sldMk cId="2391183766" sldId="312"/>
        </pc:sldMkLst>
        <pc:spChg chg="mod">
          <ac:chgData name="ph.guitarplayer@gmail.com" userId="S::urn:spo:guest#ph.guitarplayer@gmail.com::" providerId="AD" clId="Web-{451453B1-42DD-05FC-B552-2EA74B9707B6}" dt="2022-07-04T01:55:06.090" v="152" actId="20577"/>
          <ac:spMkLst>
            <pc:docMk/>
            <pc:sldMk cId="2391183766" sldId="312"/>
            <ac:spMk id="144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4:59.918" v="149" actId="20577"/>
          <ac:spMkLst>
            <pc:docMk/>
            <pc:sldMk cId="2391183766" sldId="312"/>
            <ac:spMk id="145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6:13.591" v="178" actId="20577"/>
        <pc:sldMkLst>
          <pc:docMk/>
          <pc:sldMk cId="514840511" sldId="313"/>
        </pc:sldMkLst>
        <pc:spChg chg="mod">
          <ac:chgData name="ph.guitarplayer@gmail.com" userId="S::urn:spo:guest#ph.guitarplayer@gmail.com::" providerId="AD" clId="Web-{451453B1-42DD-05FC-B552-2EA74B9707B6}" dt="2022-07-04T01:56:13.591" v="178" actId="20577"/>
          <ac:spMkLst>
            <pc:docMk/>
            <pc:sldMk cId="514840511" sldId="313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5:26.465" v="156" actId="20577"/>
          <ac:spMkLst>
            <pc:docMk/>
            <pc:sldMk cId="514840511" sldId="313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5:38.356" v="162" actId="20577"/>
          <ac:spMkLst>
            <pc:docMk/>
            <pc:sldMk cId="514840511" sldId="313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5:43.059" v="163" actId="20577"/>
          <ac:spMkLst>
            <pc:docMk/>
            <pc:sldMk cId="514840511" sldId="313"/>
            <ac:spMk id="82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5:54.247" v="171" actId="20577"/>
        <pc:sldMkLst>
          <pc:docMk/>
          <pc:sldMk cId="2346841316" sldId="314"/>
        </pc:sldMkLst>
        <pc:spChg chg="mod">
          <ac:chgData name="ph.guitarplayer@gmail.com" userId="S::urn:spo:guest#ph.guitarplayer@gmail.com::" providerId="AD" clId="Web-{451453B1-42DD-05FC-B552-2EA74B9707B6}" dt="2022-07-04T01:55:51.637" v="166" actId="20577"/>
          <ac:spMkLst>
            <pc:docMk/>
            <pc:sldMk cId="2346841316" sldId="314"/>
            <ac:spMk id="144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5:54.247" v="171" actId="20577"/>
          <ac:spMkLst>
            <pc:docMk/>
            <pc:sldMk cId="2346841316" sldId="314"/>
            <ac:spMk id="145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6:20.997" v="179" actId="20577"/>
        <pc:sldMkLst>
          <pc:docMk/>
          <pc:sldMk cId="2671934766" sldId="315"/>
        </pc:sldMkLst>
        <pc:spChg chg="mod">
          <ac:chgData name="ph.guitarplayer@gmail.com" userId="S::urn:spo:guest#ph.guitarplayer@gmail.com::" providerId="AD" clId="Web-{451453B1-42DD-05FC-B552-2EA74B9707B6}" dt="2022-07-04T01:56:20.997" v="179" actId="20577"/>
          <ac:spMkLst>
            <pc:docMk/>
            <pc:sldMk cId="2671934766" sldId="315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6:07.794" v="177" actId="20577"/>
          <ac:spMkLst>
            <pc:docMk/>
            <pc:sldMk cId="2671934766" sldId="315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6:04.091" v="174" actId="20577"/>
          <ac:spMkLst>
            <pc:docMk/>
            <pc:sldMk cId="2671934766" sldId="315"/>
            <ac:spMk id="82" creationId="{00000000-0000-0000-0000-000000000000}"/>
          </ac:spMkLst>
        </pc:spChg>
      </pc:sldChg>
    </pc:docChg>
  </pc:docChgLst>
  <pc:docChgLst>
    <pc:chgData name="ph.guitarplayer@gmail.com" userId="S::urn:spo:guest#ph.guitarplayer@gmail.com::" providerId="AD" clId="Web-{58C669BD-9727-D64C-4D4E-C8545C907615}"/>
    <pc:docChg chg="addSld delSld modSld">
      <pc:chgData name="ph.guitarplayer@gmail.com" userId="S::urn:spo:guest#ph.guitarplayer@gmail.com::" providerId="AD" clId="Web-{58C669BD-9727-D64C-4D4E-C8545C907615}" dt="2022-07-04T02:10:40.292" v="105" actId="20577"/>
      <pc:docMkLst>
        <pc:docMk/>
      </pc:docMkLst>
      <pc:sldChg chg="modSp">
        <pc:chgData name="ph.guitarplayer@gmail.com" userId="S::urn:spo:guest#ph.guitarplayer@gmail.com::" providerId="AD" clId="Web-{58C669BD-9727-D64C-4D4E-C8545C907615}" dt="2022-07-04T02:07:25.093" v="8" actId="20577"/>
        <pc:sldMkLst>
          <pc:docMk/>
          <pc:sldMk cId="0" sldId="256"/>
        </pc:sldMkLst>
        <pc:spChg chg="mod">
          <ac:chgData name="ph.guitarplayer@gmail.com" userId="S::urn:spo:guest#ph.guitarplayer@gmail.com::" providerId="AD" clId="Web-{58C669BD-9727-D64C-4D4E-C8545C907615}" dt="2022-07-04T02:07:25.093" v="8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58C669BD-9727-D64C-4D4E-C8545C907615}" dt="2022-07-04T02:08:12.346" v="32" actId="20577"/>
        <pc:sldMkLst>
          <pc:docMk/>
          <pc:sldMk cId="0" sldId="257"/>
        </pc:sldMkLst>
        <pc:spChg chg="mod">
          <ac:chgData name="ph.guitarplayer@gmail.com" userId="S::urn:spo:guest#ph.guitarplayer@gmail.com::" providerId="AD" clId="Web-{58C669BD-9727-D64C-4D4E-C8545C907615}" dt="2022-07-04T02:08:12.346" v="32" actId="20577"/>
          <ac:spMkLst>
            <pc:docMk/>
            <pc:sldMk cId="0" sldId="257"/>
            <ac:spMk id="64" creationId="{00000000-0000-0000-0000-000000000000}"/>
          </ac:spMkLst>
        </pc:spChg>
      </pc:sldChg>
      <pc:sldChg chg="addSp delSp modSp">
        <pc:chgData name="ph.guitarplayer@gmail.com" userId="S::urn:spo:guest#ph.guitarplayer@gmail.com::" providerId="AD" clId="Web-{58C669BD-9727-D64C-4D4E-C8545C907615}" dt="2022-07-04T02:08:46.723" v="53"/>
        <pc:sldMkLst>
          <pc:docMk/>
          <pc:sldMk cId="0" sldId="259"/>
        </pc:sldMkLst>
        <pc:spChg chg="mod">
          <ac:chgData name="ph.guitarplayer@gmail.com" userId="S::urn:spo:guest#ph.guitarplayer@gmail.com::" providerId="AD" clId="Web-{58C669BD-9727-D64C-4D4E-C8545C907615}" dt="2022-07-04T02:08:22.346" v="37" actId="20577"/>
          <ac:spMkLst>
            <pc:docMk/>
            <pc:sldMk cId="0" sldId="259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58C669BD-9727-D64C-4D4E-C8545C907615}" dt="2022-07-04T02:08:36.222" v="48" actId="20577"/>
          <ac:spMkLst>
            <pc:docMk/>
            <pc:sldMk cId="0" sldId="259"/>
            <ac:spMk id="82" creationId="{00000000-0000-0000-0000-000000000000}"/>
          </ac:spMkLst>
        </pc:spChg>
        <pc:spChg chg="add del">
          <ac:chgData name="ph.guitarplayer@gmail.com" userId="S::urn:spo:guest#ph.guitarplayer@gmail.com::" providerId="AD" clId="Web-{58C669BD-9727-D64C-4D4E-C8545C907615}" dt="2022-07-04T02:08:44.832" v="51"/>
          <ac:spMkLst>
            <pc:docMk/>
            <pc:sldMk cId="0" sldId="259"/>
            <ac:spMk id="83" creationId="{00000000-0000-0000-0000-000000000000}"/>
          </ac:spMkLst>
        </pc:spChg>
        <pc:spChg chg="del mod">
          <ac:chgData name="ph.guitarplayer@gmail.com" userId="S::urn:spo:guest#ph.guitarplayer@gmail.com::" providerId="AD" clId="Web-{58C669BD-9727-D64C-4D4E-C8545C907615}" dt="2022-07-04T02:08:46.723" v="53"/>
          <ac:spMkLst>
            <pc:docMk/>
            <pc:sldMk cId="0" sldId="259"/>
            <ac:spMk id="8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58C669BD-9727-D64C-4D4E-C8545C907615}" dt="2022-07-04T02:09:04.958" v="61" actId="20577"/>
        <pc:sldMkLst>
          <pc:docMk/>
          <pc:sldMk cId="0" sldId="261"/>
        </pc:sldMkLst>
        <pc:spChg chg="mod">
          <ac:chgData name="ph.guitarplayer@gmail.com" userId="S::urn:spo:guest#ph.guitarplayer@gmail.com::" providerId="AD" clId="Web-{58C669BD-9727-D64C-4D4E-C8545C907615}" dt="2022-07-04T02:09:04.958" v="61" actId="20577"/>
          <ac:spMkLst>
            <pc:docMk/>
            <pc:sldMk cId="0" sldId="261"/>
            <ac:spMk id="104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58C669BD-9727-D64C-4D4E-C8545C907615}" dt="2022-07-04T02:09:09.787" v="62"/>
        <pc:sldMkLst>
          <pc:docMk/>
          <pc:sldMk cId="0" sldId="262"/>
        </pc:sldMkLst>
      </pc:sldChg>
      <pc:sldChg chg="modSp">
        <pc:chgData name="ph.guitarplayer@gmail.com" userId="S::urn:spo:guest#ph.guitarplayer@gmail.com::" providerId="AD" clId="Web-{58C669BD-9727-D64C-4D4E-C8545C907615}" dt="2022-07-04T02:10:01.352" v="86" actId="20577"/>
        <pc:sldMkLst>
          <pc:docMk/>
          <pc:sldMk cId="0" sldId="266"/>
        </pc:sldMkLst>
        <pc:spChg chg="mod">
          <ac:chgData name="ph.guitarplayer@gmail.com" userId="S::urn:spo:guest#ph.guitarplayer@gmail.com::" providerId="AD" clId="Web-{58C669BD-9727-D64C-4D4E-C8545C907615}" dt="2022-07-04T02:10:01.352" v="86" actId="20577"/>
          <ac:spMkLst>
            <pc:docMk/>
            <pc:sldMk cId="0" sldId="266"/>
            <ac:spMk id="145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58C669BD-9727-D64C-4D4E-C8545C907615}" dt="2022-07-04T02:10:40.292" v="105" actId="20577"/>
        <pc:sldMkLst>
          <pc:docMk/>
          <pc:sldMk cId="0" sldId="282"/>
        </pc:sldMkLst>
        <pc:spChg chg="mod">
          <ac:chgData name="ph.guitarplayer@gmail.com" userId="S::urn:spo:guest#ph.guitarplayer@gmail.com::" providerId="AD" clId="Web-{58C669BD-9727-D64C-4D4E-C8545C907615}" dt="2022-07-04T02:10:40.292" v="105" actId="20577"/>
          <ac:spMkLst>
            <pc:docMk/>
            <pc:sldMk cId="0" sldId="282"/>
            <ac:spMk id="291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58C669BD-9727-D64C-4D4E-C8545C907615}" dt="2022-07-04T02:08:47.832" v="54"/>
        <pc:sldMkLst>
          <pc:docMk/>
          <pc:sldMk cId="184362230" sldId="295"/>
        </pc:sldMkLst>
      </pc:sldChg>
      <pc:sldChg chg="del">
        <pc:chgData name="ph.guitarplayer@gmail.com" userId="S::urn:spo:guest#ph.guitarplayer@gmail.com::" providerId="AD" clId="Web-{58C669BD-9727-D64C-4D4E-C8545C907615}" dt="2022-07-04T02:09:11.506" v="63"/>
        <pc:sldMkLst>
          <pc:docMk/>
          <pc:sldMk cId="627903387" sldId="306"/>
        </pc:sldMkLst>
      </pc:sldChg>
      <pc:sldChg chg="del">
        <pc:chgData name="ph.guitarplayer@gmail.com" userId="S::urn:spo:guest#ph.guitarplayer@gmail.com::" providerId="AD" clId="Web-{58C669BD-9727-D64C-4D4E-C8545C907615}" dt="2022-07-04T02:09:16.006" v="65"/>
        <pc:sldMkLst>
          <pc:docMk/>
          <pc:sldMk cId="371043020" sldId="307"/>
        </pc:sldMkLst>
      </pc:sldChg>
      <pc:sldChg chg="del">
        <pc:chgData name="ph.guitarplayer@gmail.com" userId="S::urn:spo:guest#ph.guitarplayer@gmail.com::" providerId="AD" clId="Web-{58C669BD-9727-D64C-4D4E-C8545C907615}" dt="2022-07-04T02:10:04.509" v="94"/>
        <pc:sldMkLst>
          <pc:docMk/>
          <pc:sldMk cId="2545100950" sldId="308"/>
        </pc:sldMkLst>
      </pc:sldChg>
      <pc:sldChg chg="del">
        <pc:chgData name="ph.guitarplayer@gmail.com" userId="S::urn:spo:guest#ph.guitarplayer@gmail.com::" providerId="AD" clId="Web-{58C669BD-9727-D64C-4D4E-C8545C907615}" dt="2022-07-04T02:10:04.509" v="93"/>
        <pc:sldMkLst>
          <pc:docMk/>
          <pc:sldMk cId="3802133539" sldId="309"/>
        </pc:sldMkLst>
      </pc:sldChg>
      <pc:sldChg chg="del">
        <pc:chgData name="ph.guitarplayer@gmail.com" userId="S::urn:spo:guest#ph.guitarplayer@gmail.com::" providerId="AD" clId="Web-{58C669BD-9727-D64C-4D4E-C8545C907615}" dt="2022-07-04T02:10:04.509" v="92"/>
        <pc:sldMkLst>
          <pc:docMk/>
          <pc:sldMk cId="1957908024" sldId="310"/>
        </pc:sldMkLst>
      </pc:sldChg>
      <pc:sldChg chg="del">
        <pc:chgData name="ph.guitarplayer@gmail.com" userId="S::urn:spo:guest#ph.guitarplayer@gmail.com::" providerId="AD" clId="Web-{58C669BD-9727-D64C-4D4E-C8545C907615}" dt="2022-07-04T02:10:04.509" v="91"/>
        <pc:sldMkLst>
          <pc:docMk/>
          <pc:sldMk cId="600547256" sldId="311"/>
        </pc:sldMkLst>
      </pc:sldChg>
      <pc:sldChg chg="del">
        <pc:chgData name="ph.guitarplayer@gmail.com" userId="S::urn:spo:guest#ph.guitarplayer@gmail.com::" providerId="AD" clId="Web-{58C669BD-9727-D64C-4D4E-C8545C907615}" dt="2022-07-04T02:10:04.509" v="90"/>
        <pc:sldMkLst>
          <pc:docMk/>
          <pc:sldMk cId="2391183766" sldId="312"/>
        </pc:sldMkLst>
      </pc:sldChg>
      <pc:sldChg chg="del">
        <pc:chgData name="ph.guitarplayer@gmail.com" userId="S::urn:spo:guest#ph.guitarplayer@gmail.com::" providerId="AD" clId="Web-{58C669BD-9727-D64C-4D4E-C8545C907615}" dt="2022-07-04T02:10:04.509" v="89"/>
        <pc:sldMkLst>
          <pc:docMk/>
          <pc:sldMk cId="514840511" sldId="313"/>
        </pc:sldMkLst>
      </pc:sldChg>
      <pc:sldChg chg="del">
        <pc:chgData name="ph.guitarplayer@gmail.com" userId="S::urn:spo:guest#ph.guitarplayer@gmail.com::" providerId="AD" clId="Web-{58C669BD-9727-D64C-4D4E-C8545C907615}" dt="2022-07-04T02:10:04.509" v="88"/>
        <pc:sldMkLst>
          <pc:docMk/>
          <pc:sldMk cId="2346841316" sldId="314"/>
        </pc:sldMkLst>
      </pc:sldChg>
      <pc:sldChg chg="del">
        <pc:chgData name="ph.guitarplayer@gmail.com" userId="S::urn:spo:guest#ph.guitarplayer@gmail.com::" providerId="AD" clId="Web-{58C669BD-9727-D64C-4D4E-C8545C907615}" dt="2022-07-04T02:10:04.509" v="87"/>
        <pc:sldMkLst>
          <pc:docMk/>
          <pc:sldMk cId="2671934766" sldId="315"/>
        </pc:sldMkLst>
      </pc:sldChg>
      <pc:sldChg chg="modSp add replId">
        <pc:chgData name="ph.guitarplayer@gmail.com" userId="S::urn:spo:guest#ph.guitarplayer@gmail.com::" providerId="AD" clId="Web-{58C669BD-9727-D64C-4D4E-C8545C907615}" dt="2022-07-04T02:09:35.398" v="72" actId="20577"/>
        <pc:sldMkLst>
          <pc:docMk/>
          <pc:sldMk cId="970030300" sldId="316"/>
        </pc:sldMkLst>
        <pc:spChg chg="mod">
          <ac:chgData name="ph.guitarplayer@gmail.com" userId="S::urn:spo:guest#ph.guitarplayer@gmail.com::" providerId="AD" clId="Web-{58C669BD-9727-D64C-4D4E-C8545C907615}" dt="2022-07-04T02:09:28.835" v="69" actId="20577"/>
          <ac:spMkLst>
            <pc:docMk/>
            <pc:sldMk cId="970030300" sldId="316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58C669BD-9727-D64C-4D4E-C8545C907615}" dt="2022-07-04T02:09:25.444" v="68" actId="20577"/>
          <ac:spMkLst>
            <pc:docMk/>
            <pc:sldMk cId="970030300" sldId="316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58C669BD-9727-D64C-4D4E-C8545C907615}" dt="2022-07-04T02:09:31.507" v="71" actId="20577"/>
          <ac:spMkLst>
            <pc:docMk/>
            <pc:sldMk cId="970030300" sldId="316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58C669BD-9727-D64C-4D4E-C8545C907615}" dt="2022-07-04T02:09:35.398" v="72" actId="20577"/>
          <ac:spMkLst>
            <pc:docMk/>
            <pc:sldMk cId="970030300" sldId="316"/>
            <ac:spMk id="82" creationId="{00000000-0000-0000-0000-000000000000}"/>
          </ac:spMkLst>
        </pc:spChg>
      </pc:sldChg>
    </pc:docChg>
  </pc:docChgLst>
  <pc:docChgLst>
    <pc:chgData name="ph.guitarplayer@gmail.com" userId="S::urn:spo:guest#ph.guitarplayer@gmail.com::" providerId="AD" clId="Web-{BADF32BF-A9A9-B54B-1CE7-1C6F2452C79D}"/>
    <pc:docChg chg="addSld delSld modSld sldOrd">
      <pc:chgData name="ph.guitarplayer@gmail.com" userId="S::urn:spo:guest#ph.guitarplayer@gmail.com::" providerId="AD" clId="Web-{BADF32BF-A9A9-B54B-1CE7-1C6F2452C79D}" dt="2022-07-04T01:09:26.038" v="222"/>
      <pc:docMkLst>
        <pc:docMk/>
      </pc:docMkLst>
      <pc:sldChg chg="modSp">
        <pc:chgData name="ph.guitarplayer@gmail.com" userId="S::urn:spo:guest#ph.guitarplayer@gmail.com::" providerId="AD" clId="Web-{BADF32BF-A9A9-B54B-1CE7-1C6F2452C79D}" dt="2022-07-04T00:59:05.221" v="22" actId="20577"/>
        <pc:sldMkLst>
          <pc:docMk/>
          <pc:sldMk cId="0" sldId="256"/>
        </pc:sldMkLst>
        <pc:spChg chg="mod">
          <ac:chgData name="ph.guitarplayer@gmail.com" userId="S::urn:spo:guest#ph.guitarplayer@gmail.com::" providerId="AD" clId="Web-{BADF32BF-A9A9-B54B-1CE7-1C6F2452C79D}" dt="2022-07-04T00:59:05.221" v="22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9:04.115" v="221" actId="20577"/>
        <pc:sldMkLst>
          <pc:docMk/>
          <pc:sldMk cId="0" sldId="257"/>
        </pc:sldMkLst>
        <pc:spChg chg="mod">
          <ac:chgData name="ph.guitarplayer@gmail.com" userId="S::urn:spo:guest#ph.guitarplayer@gmail.com::" providerId="AD" clId="Web-{BADF32BF-A9A9-B54B-1CE7-1C6F2452C79D}" dt="2022-07-04T01:09:04.115" v="221" actId="20577"/>
          <ac:spMkLst>
            <pc:docMk/>
            <pc:sldMk cId="0" sldId="257"/>
            <ac:spMk id="6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2:20.576" v="120" actId="20577"/>
        <pc:sldMkLst>
          <pc:docMk/>
          <pc:sldMk cId="0" sldId="259"/>
        </pc:sldMkLst>
        <pc:spChg chg="mod">
          <ac:chgData name="ph.guitarplayer@gmail.com" userId="S::urn:spo:guest#ph.guitarplayer@gmail.com::" providerId="AD" clId="Web-{BADF32BF-A9A9-B54B-1CE7-1C6F2452C79D}" dt="2022-07-04T01:00:02.552" v="61" actId="20577"/>
          <ac:spMkLst>
            <pc:docMk/>
            <pc:sldMk cId="0" sldId="259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1:23.120" v="73" actId="2057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2:20.576" v="120" actId="20577"/>
          <ac:spMkLst>
            <pc:docMk/>
            <pc:sldMk cId="0" sldId="259"/>
            <ac:spMk id="8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2:35.874" v="132" actId="20577"/>
        <pc:sldMkLst>
          <pc:docMk/>
          <pc:sldMk cId="0" sldId="261"/>
        </pc:sldMkLst>
        <pc:spChg chg="mod">
          <ac:chgData name="ph.guitarplayer@gmail.com" userId="S::urn:spo:guest#ph.guitarplayer@gmail.com::" providerId="AD" clId="Web-{BADF32BF-A9A9-B54B-1CE7-1C6F2452C79D}" dt="2022-07-04T01:02:35.874" v="132" actId="20577"/>
          <ac:spMkLst>
            <pc:docMk/>
            <pc:sldMk cId="0" sldId="261"/>
            <ac:spMk id="10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4:59.867" v="169" actId="20577"/>
        <pc:sldMkLst>
          <pc:docMk/>
          <pc:sldMk cId="0" sldId="262"/>
        </pc:sldMkLst>
        <pc:spChg chg="mod">
          <ac:chgData name="ph.guitarplayer@gmail.com" userId="S::urn:spo:guest#ph.guitarplayer@gmail.com::" providerId="AD" clId="Web-{BADF32BF-A9A9-B54B-1CE7-1C6F2452C79D}" dt="2022-07-04T01:04:32.724" v="164" actId="20577"/>
          <ac:spMkLst>
            <pc:docMk/>
            <pc:sldMk cId="0" sldId="262"/>
            <ac:spMk id="111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4:59.867" v="169" actId="20577"/>
          <ac:spMkLst>
            <pc:docMk/>
            <pc:sldMk cId="0" sldId="262"/>
            <ac:spMk id="11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6:10.558" v="186" actId="20577"/>
        <pc:sldMkLst>
          <pc:docMk/>
          <pc:sldMk cId="0" sldId="266"/>
        </pc:sldMkLst>
        <pc:spChg chg="mod">
          <ac:chgData name="ph.guitarplayer@gmail.com" userId="S::urn:spo:guest#ph.guitarplayer@gmail.com::" providerId="AD" clId="Web-{BADF32BF-A9A9-B54B-1CE7-1C6F2452C79D}" dt="2022-07-04T01:06:10.558" v="186" actId="20577"/>
          <ac:spMkLst>
            <pc:docMk/>
            <pc:sldMk cId="0" sldId="266"/>
            <ac:spMk id="145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BADF32BF-A9A9-B54B-1CE7-1C6F2452C79D}" dt="2022-07-04T01:06:16.168" v="187"/>
        <pc:sldMkLst>
          <pc:docMk/>
          <pc:sldMk cId="0" sldId="267"/>
        </pc:sldMkLst>
      </pc:sldChg>
      <pc:sldChg chg="modSp">
        <pc:chgData name="ph.guitarplayer@gmail.com" userId="S::urn:spo:guest#ph.guitarplayer@gmail.com::" providerId="AD" clId="Web-{BADF32BF-A9A9-B54B-1CE7-1C6F2452C79D}" dt="2022-07-04T01:07:42.798" v="203" actId="20577"/>
        <pc:sldMkLst>
          <pc:docMk/>
          <pc:sldMk cId="0" sldId="272"/>
        </pc:sldMkLst>
        <pc:spChg chg="mod">
          <ac:chgData name="ph.guitarplayer@gmail.com" userId="S::urn:spo:guest#ph.guitarplayer@gmail.com::" providerId="AD" clId="Web-{BADF32BF-A9A9-B54B-1CE7-1C6F2452C79D}" dt="2022-07-04T01:07:42.798" v="203" actId="20577"/>
          <ac:spMkLst>
            <pc:docMk/>
            <pc:sldMk cId="0" sldId="272"/>
            <ac:spMk id="19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8:48.020" v="218" actId="20577"/>
        <pc:sldMkLst>
          <pc:docMk/>
          <pc:sldMk cId="0" sldId="282"/>
        </pc:sldMkLst>
        <pc:spChg chg="mod">
          <ac:chgData name="ph.guitarplayer@gmail.com" userId="S::urn:spo:guest#ph.guitarplayer@gmail.com::" providerId="AD" clId="Web-{BADF32BF-A9A9-B54B-1CE7-1C6F2452C79D}" dt="2022-07-04T01:08:48.020" v="218" actId="20577"/>
          <ac:spMkLst>
            <pc:docMk/>
            <pc:sldMk cId="0" sldId="282"/>
            <ac:spMk id="291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BADF32BF-A9A9-B54B-1CE7-1C6F2452C79D}" dt="2022-07-04T01:05:04.101" v="170"/>
        <pc:sldMkLst>
          <pc:docMk/>
          <pc:sldMk cId="3672523903" sldId="284"/>
        </pc:sldMkLst>
      </pc:sldChg>
      <pc:sldChg chg="del">
        <pc:chgData name="ph.guitarplayer@gmail.com" userId="S::urn:spo:guest#ph.guitarplayer@gmail.com::" providerId="AD" clId="Web-{BADF32BF-A9A9-B54B-1CE7-1C6F2452C79D}" dt="2022-07-04T01:05:44.150" v="180"/>
        <pc:sldMkLst>
          <pc:docMk/>
          <pc:sldMk cId="1237153082" sldId="285"/>
        </pc:sldMkLst>
      </pc:sldChg>
      <pc:sldChg chg="del">
        <pc:chgData name="ph.guitarplayer@gmail.com" userId="S::urn:spo:guest#ph.guitarplayer@gmail.com::" providerId="AD" clId="Web-{BADF32BF-A9A9-B54B-1CE7-1C6F2452C79D}" dt="2022-07-04T01:06:21.309" v="189"/>
        <pc:sldMkLst>
          <pc:docMk/>
          <pc:sldMk cId="1158105626" sldId="286"/>
        </pc:sldMkLst>
      </pc:sldChg>
      <pc:sldChg chg="del">
        <pc:chgData name="ph.guitarplayer@gmail.com" userId="S::urn:spo:guest#ph.guitarplayer@gmail.com::" providerId="AD" clId="Web-{BADF32BF-A9A9-B54B-1CE7-1C6F2452C79D}" dt="2022-07-04T01:06:18.590" v="188"/>
        <pc:sldMkLst>
          <pc:docMk/>
          <pc:sldMk cId="4197057021" sldId="287"/>
        </pc:sldMkLst>
      </pc:sldChg>
      <pc:sldChg chg="del">
        <pc:chgData name="ph.guitarplayer@gmail.com" userId="S::urn:spo:guest#ph.guitarplayer@gmail.com::" providerId="AD" clId="Web-{BADF32BF-A9A9-B54B-1CE7-1C6F2452C79D}" dt="2022-07-04T01:06:38.341" v="193"/>
        <pc:sldMkLst>
          <pc:docMk/>
          <pc:sldMk cId="8843045" sldId="288"/>
        </pc:sldMkLst>
      </pc:sldChg>
      <pc:sldChg chg="del">
        <pc:chgData name="ph.guitarplayer@gmail.com" userId="S::urn:spo:guest#ph.guitarplayer@gmail.com::" providerId="AD" clId="Web-{BADF32BF-A9A9-B54B-1CE7-1C6F2452C79D}" dt="2022-07-04T01:06:22.278" v="190"/>
        <pc:sldMkLst>
          <pc:docMk/>
          <pc:sldMk cId="4044769987" sldId="289"/>
        </pc:sldMkLst>
      </pc:sldChg>
      <pc:sldChg chg="del">
        <pc:chgData name="ph.guitarplayer@gmail.com" userId="S::urn:spo:guest#ph.guitarplayer@gmail.com::" providerId="AD" clId="Web-{BADF32BF-A9A9-B54B-1CE7-1C6F2452C79D}" dt="2022-07-04T01:06:40.794" v="194"/>
        <pc:sldMkLst>
          <pc:docMk/>
          <pc:sldMk cId="2010026304" sldId="290"/>
        </pc:sldMkLst>
      </pc:sldChg>
      <pc:sldChg chg="del">
        <pc:chgData name="ph.guitarplayer@gmail.com" userId="S::urn:spo:guest#ph.guitarplayer@gmail.com::" providerId="AD" clId="Web-{BADF32BF-A9A9-B54B-1CE7-1C6F2452C79D}" dt="2022-07-04T01:07:49.580" v="204"/>
        <pc:sldMkLst>
          <pc:docMk/>
          <pc:sldMk cId="468541623" sldId="291"/>
        </pc:sldMkLst>
      </pc:sldChg>
      <pc:sldChg chg="modSp add ord replId">
        <pc:chgData name="ph.guitarplayer@gmail.com" userId="S::urn:spo:guest#ph.guitarplayer@gmail.com::" providerId="AD" clId="Web-{BADF32BF-A9A9-B54B-1CE7-1C6F2452C79D}" dt="2022-07-04T01:07:02.905" v="196"/>
        <pc:sldMkLst>
          <pc:docMk/>
          <pc:sldMk cId="3663781958" sldId="292"/>
        </pc:sldMkLst>
        <pc:spChg chg="mod">
          <ac:chgData name="ph.guitarplayer@gmail.com" userId="S::urn:spo:guest#ph.guitarplayer@gmail.com::" providerId="AD" clId="Web-{BADF32BF-A9A9-B54B-1CE7-1C6F2452C79D}" dt="2022-07-04T01:05:21.055" v="174" actId="20577"/>
          <ac:spMkLst>
            <pc:docMk/>
            <pc:sldMk cId="3663781958" sldId="292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7:02.905" v="196"/>
          <ac:spMkLst>
            <pc:docMk/>
            <pc:sldMk cId="3663781958" sldId="292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5:30.353" v="177" actId="20577"/>
          <ac:spMkLst>
            <pc:docMk/>
            <pc:sldMk cId="3663781958" sldId="292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5:36.291" v="179" actId="20577"/>
          <ac:spMkLst>
            <pc:docMk/>
            <pc:sldMk cId="3663781958" sldId="292"/>
            <ac:spMk id="82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BADF32BF-A9A9-B54B-1CE7-1C6F2452C79D}" dt="2022-07-04T01:08:07.956" v="207" actId="20577"/>
        <pc:sldMkLst>
          <pc:docMk/>
          <pc:sldMk cId="2526573744" sldId="293"/>
        </pc:sldMkLst>
        <pc:spChg chg="mod">
          <ac:chgData name="ph.guitarplayer@gmail.com" userId="S::urn:spo:guest#ph.guitarplayer@gmail.com::" providerId="AD" clId="Web-{BADF32BF-A9A9-B54B-1CE7-1C6F2452C79D}" dt="2022-07-04T01:06:56.498" v="195"/>
          <ac:spMkLst>
            <pc:docMk/>
            <pc:sldMk cId="2526573744" sldId="293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7:22.375" v="198"/>
          <ac:spMkLst>
            <pc:docMk/>
            <pc:sldMk cId="2526573744" sldId="293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7:11.921" v="197"/>
          <ac:spMkLst>
            <pc:docMk/>
            <pc:sldMk cId="2526573744" sldId="293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8:07.956" v="207" actId="20577"/>
          <ac:spMkLst>
            <pc:docMk/>
            <pc:sldMk cId="2526573744" sldId="293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8:04.846" v="206" actId="20577"/>
          <ac:spMkLst>
            <pc:docMk/>
            <pc:sldMk cId="2526573744" sldId="293"/>
            <ac:spMk id="84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BADF32BF-A9A9-B54B-1CE7-1C6F2452C79D}" dt="2022-07-04T01:09:26.038" v="222"/>
        <pc:sldMkLst>
          <pc:docMk/>
          <pc:sldMk cId="2746584476" sldId="294"/>
        </pc:sldMkLst>
        <pc:spChg chg="mod">
          <ac:chgData name="ph.guitarplayer@gmail.com" userId="S::urn:spo:guest#ph.guitarplayer@gmail.com::" providerId="AD" clId="Web-{BADF32BF-A9A9-B54B-1CE7-1C6F2452C79D}" dt="2022-07-04T01:08:18.941" v="211"/>
          <ac:spMkLst>
            <pc:docMk/>
            <pc:sldMk cId="2746584476" sldId="294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9:26.038" v="222"/>
          <ac:spMkLst>
            <pc:docMk/>
            <pc:sldMk cId="2746584476" sldId="294"/>
            <ac:spMk id="84" creationId="{00000000-0000-0000-0000-000000000000}"/>
          </ac:spMkLst>
        </pc:spChg>
      </pc:sldChg>
    </pc:docChg>
  </pc:docChgLst>
  <pc:docChgLst>
    <pc:chgData name="ph.guitarplayer@gmail.com" userId="S::urn:spo:guest#ph.guitarplayer@gmail.com::" providerId="AD" clId="Web-{0F000447-10A1-22DA-2D24-2A6E7FB491C3}"/>
    <pc:docChg chg="addSld delSld modSld sldOrd">
      <pc:chgData name="ph.guitarplayer@gmail.com" userId="S::urn:spo:guest#ph.guitarplayer@gmail.com::" providerId="AD" clId="Web-{0F000447-10A1-22DA-2D24-2A6E7FB491C3}" dt="2022-07-04T01:34:10.430" v="219" actId="20577"/>
      <pc:docMkLst>
        <pc:docMk/>
      </pc:docMkLst>
      <pc:sldChg chg="modSp">
        <pc:chgData name="ph.guitarplayer@gmail.com" userId="S::urn:spo:guest#ph.guitarplayer@gmail.com::" providerId="AD" clId="Web-{0F000447-10A1-22DA-2D24-2A6E7FB491C3}" dt="2022-07-04T01:13:23.666" v="3" actId="20577"/>
        <pc:sldMkLst>
          <pc:docMk/>
          <pc:sldMk cId="0" sldId="256"/>
        </pc:sldMkLst>
        <pc:spChg chg="mod">
          <ac:chgData name="ph.guitarplayer@gmail.com" userId="S::urn:spo:guest#ph.guitarplayer@gmail.com::" providerId="AD" clId="Web-{0F000447-10A1-22DA-2D24-2A6E7FB491C3}" dt="2022-07-04T01:13:23.666" v="3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19:12.855" v="32" actId="20577"/>
        <pc:sldMkLst>
          <pc:docMk/>
          <pc:sldMk cId="0" sldId="257"/>
        </pc:sldMkLst>
        <pc:spChg chg="mod">
          <ac:chgData name="ph.guitarplayer@gmail.com" userId="S::urn:spo:guest#ph.guitarplayer@gmail.com::" providerId="AD" clId="Web-{0F000447-10A1-22DA-2D24-2A6E7FB491C3}" dt="2022-07-04T01:19:12.855" v="32" actId="20577"/>
          <ac:spMkLst>
            <pc:docMk/>
            <pc:sldMk cId="0" sldId="257"/>
            <ac:spMk id="6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3:43.882" v="110" actId="14100"/>
        <pc:sldMkLst>
          <pc:docMk/>
          <pc:sldMk cId="0" sldId="259"/>
        </pc:sldMkLst>
        <pc:spChg chg="mod">
          <ac:chgData name="ph.guitarplayer@gmail.com" userId="S::urn:spo:guest#ph.guitarplayer@gmail.com::" providerId="AD" clId="Web-{0F000447-10A1-22DA-2D24-2A6E7FB491C3}" dt="2022-07-04T01:20:29.372" v="41" actId="20577"/>
          <ac:spMkLst>
            <pc:docMk/>
            <pc:sldMk cId="0" sldId="259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1:10.395" v="53" actId="2057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3:43.882" v="110" actId="14100"/>
          <ac:spMkLst>
            <pc:docMk/>
            <pc:sldMk cId="0" sldId="259"/>
            <ac:spMk id="8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4:16.727" v="115" actId="20577"/>
        <pc:sldMkLst>
          <pc:docMk/>
          <pc:sldMk cId="0" sldId="261"/>
        </pc:sldMkLst>
        <pc:spChg chg="mod">
          <ac:chgData name="ph.guitarplayer@gmail.com" userId="S::urn:spo:guest#ph.guitarplayer@gmail.com::" providerId="AD" clId="Web-{0F000447-10A1-22DA-2D24-2A6E7FB491C3}" dt="2022-07-04T01:24:16.727" v="115" actId="20577"/>
          <ac:spMkLst>
            <pc:docMk/>
            <pc:sldMk cId="0" sldId="261"/>
            <ac:spMk id="10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7:03.456" v="130" actId="20577"/>
        <pc:sldMkLst>
          <pc:docMk/>
          <pc:sldMk cId="0" sldId="262"/>
        </pc:sldMkLst>
        <pc:spChg chg="mod">
          <ac:chgData name="ph.guitarplayer@gmail.com" userId="S::urn:spo:guest#ph.guitarplayer@gmail.com::" providerId="AD" clId="Web-{0F000447-10A1-22DA-2D24-2A6E7FB491C3}" dt="2022-07-04T01:25:28.309" v="120" actId="20577"/>
          <ac:spMkLst>
            <pc:docMk/>
            <pc:sldMk cId="0" sldId="262"/>
            <ac:spMk id="11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7:03.456" v="130" actId="20577"/>
          <ac:spMkLst>
            <pc:docMk/>
            <pc:sldMk cId="0" sldId="262"/>
            <ac:spMk id="11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8:50.105" v="150" actId="20577"/>
        <pc:sldMkLst>
          <pc:docMk/>
          <pc:sldMk cId="0" sldId="266"/>
        </pc:sldMkLst>
        <pc:spChg chg="mod">
          <ac:chgData name="ph.guitarplayer@gmail.com" userId="S::urn:spo:guest#ph.guitarplayer@gmail.com::" providerId="AD" clId="Web-{0F000447-10A1-22DA-2D24-2A6E7FB491C3}" dt="2022-07-04T01:28:50.105" v="150" actId="20577"/>
          <ac:spMkLst>
            <pc:docMk/>
            <pc:sldMk cId="0" sldId="266"/>
            <ac:spMk id="145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9:57.591" v="163" actId="20577"/>
        <pc:sldMkLst>
          <pc:docMk/>
          <pc:sldMk cId="0" sldId="272"/>
        </pc:sldMkLst>
        <pc:spChg chg="mod">
          <ac:chgData name="ph.guitarplayer@gmail.com" userId="S::urn:spo:guest#ph.guitarplayer@gmail.com::" providerId="AD" clId="Web-{0F000447-10A1-22DA-2D24-2A6E7FB491C3}" dt="2022-07-04T01:29:57.591" v="163" actId="20577"/>
          <ac:spMkLst>
            <pc:docMk/>
            <pc:sldMk cId="0" sldId="272"/>
            <ac:spMk id="19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33:18.616" v="218" actId="20577"/>
        <pc:sldMkLst>
          <pc:docMk/>
          <pc:sldMk cId="0" sldId="282"/>
        </pc:sldMkLst>
        <pc:spChg chg="mod">
          <ac:chgData name="ph.guitarplayer@gmail.com" userId="S::urn:spo:guest#ph.guitarplayer@gmail.com::" providerId="AD" clId="Web-{0F000447-10A1-22DA-2D24-2A6E7FB491C3}" dt="2022-07-04T01:33:18.616" v="218" actId="20577"/>
          <ac:spMkLst>
            <pc:docMk/>
            <pc:sldMk cId="0" sldId="282"/>
            <ac:spMk id="291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0F000447-10A1-22DA-2D24-2A6E7FB491C3}" dt="2022-07-04T01:27:35.291" v="136"/>
        <pc:sldMkLst>
          <pc:docMk/>
          <pc:sldMk cId="3663781958" sldId="292"/>
        </pc:sldMkLst>
      </pc:sldChg>
      <pc:sldChg chg="del">
        <pc:chgData name="ph.guitarplayer@gmail.com" userId="S::urn:spo:guest#ph.guitarplayer@gmail.com::" providerId="AD" clId="Web-{0F000447-10A1-22DA-2D24-2A6E7FB491C3}" dt="2022-07-04T01:28:59.934" v="152"/>
        <pc:sldMkLst>
          <pc:docMk/>
          <pc:sldMk cId="2526573744" sldId="293"/>
        </pc:sldMkLst>
      </pc:sldChg>
      <pc:sldChg chg="del">
        <pc:chgData name="ph.guitarplayer@gmail.com" userId="S::urn:spo:guest#ph.guitarplayer@gmail.com::" providerId="AD" clId="Web-{0F000447-10A1-22DA-2D24-2A6E7FB491C3}" dt="2022-07-04T01:30:28.592" v="174"/>
        <pc:sldMkLst>
          <pc:docMk/>
          <pc:sldMk cId="2746584476" sldId="294"/>
        </pc:sldMkLst>
      </pc:sldChg>
      <pc:sldChg chg="modSp add replId">
        <pc:chgData name="ph.guitarplayer@gmail.com" userId="S::urn:spo:guest#ph.guitarplayer@gmail.com::" providerId="AD" clId="Web-{0F000447-10A1-22DA-2D24-2A6E7FB491C3}" dt="2022-07-04T01:23:36.164" v="108" actId="20577"/>
        <pc:sldMkLst>
          <pc:docMk/>
          <pc:sldMk cId="184362230" sldId="295"/>
        </pc:sldMkLst>
        <pc:spChg chg="mod">
          <ac:chgData name="ph.guitarplayer@gmail.com" userId="S::urn:spo:guest#ph.guitarplayer@gmail.com::" providerId="AD" clId="Web-{0F000447-10A1-22DA-2D24-2A6E7FB491C3}" dt="2022-07-04T01:22:40.662" v="77" actId="20577"/>
          <ac:spMkLst>
            <pc:docMk/>
            <pc:sldMk cId="184362230" sldId="295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3:00.944" v="87" actId="20577"/>
          <ac:spMkLst>
            <pc:docMk/>
            <pc:sldMk cId="184362230" sldId="295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19:33.371" v="35" actId="20577"/>
          <ac:spMkLst>
            <pc:docMk/>
            <pc:sldMk cId="184362230" sldId="295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3:20.476" v="98" actId="20577"/>
          <ac:spMkLst>
            <pc:docMk/>
            <pc:sldMk cId="184362230" sldId="295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19:36.840" v="36" actId="20577"/>
          <ac:spMkLst>
            <pc:docMk/>
            <pc:sldMk cId="184362230" sldId="295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3:36.164" v="108" actId="20577"/>
          <ac:spMkLst>
            <pc:docMk/>
            <pc:sldMk cId="184362230" sldId="295"/>
            <ac:spMk id="84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0F000447-10A1-22DA-2D24-2A6E7FB491C3}" dt="2022-07-04T01:28:33.699" v="147" actId="1076"/>
        <pc:sldMkLst>
          <pc:docMk/>
          <pc:sldMk cId="2203579727" sldId="296"/>
        </pc:sldMkLst>
        <pc:spChg chg="mod">
          <ac:chgData name="ph.guitarplayer@gmail.com" userId="S::urn:spo:guest#ph.guitarplayer@gmail.com::" providerId="AD" clId="Web-{0F000447-10A1-22DA-2D24-2A6E7FB491C3}" dt="2022-07-04T01:28:12.480" v="145" actId="20577"/>
          <ac:spMkLst>
            <pc:docMk/>
            <pc:sldMk cId="2203579727" sldId="296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7:32.619" v="135"/>
          <ac:spMkLst>
            <pc:docMk/>
            <pc:sldMk cId="2203579727" sldId="296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7:51.260" v="141" actId="20577"/>
          <ac:spMkLst>
            <pc:docMk/>
            <pc:sldMk cId="2203579727" sldId="296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8:33.699" v="147" actId="1076"/>
          <ac:spMkLst>
            <pc:docMk/>
            <pc:sldMk cId="2203579727" sldId="296"/>
            <ac:spMk id="82" creationId="{00000000-0000-0000-0000-000000000000}"/>
          </ac:spMkLst>
        </pc:spChg>
      </pc:sldChg>
      <pc:sldChg chg="addSp delSp modSp add replId">
        <pc:chgData name="ph.guitarplayer@gmail.com" userId="S::urn:spo:guest#ph.guitarplayer@gmail.com::" providerId="AD" clId="Web-{0F000447-10A1-22DA-2D24-2A6E7FB491C3}" dt="2022-07-04T01:30:04.060" v="167"/>
        <pc:sldMkLst>
          <pc:docMk/>
          <pc:sldMk cId="4079107225" sldId="297"/>
        </pc:sldMkLst>
        <pc:spChg chg="add del mod">
          <ac:chgData name="ph.guitarplayer@gmail.com" userId="S::urn:spo:guest#ph.guitarplayer@gmail.com::" providerId="AD" clId="Web-{0F000447-10A1-22DA-2D24-2A6E7FB491C3}" dt="2022-07-04T01:30:04.060" v="167"/>
          <ac:spMkLst>
            <pc:docMk/>
            <pc:sldMk cId="4079107225" sldId="297"/>
            <ac:spMk id="2" creationId="{55A6AEDD-F06C-3846-E0E7-C363408D4E1E}"/>
          </ac:spMkLst>
        </pc:spChg>
        <pc:spChg chg="mod">
          <ac:chgData name="ph.guitarplayer@gmail.com" userId="S::urn:spo:guest#ph.guitarplayer@gmail.com::" providerId="AD" clId="Web-{0F000447-10A1-22DA-2D24-2A6E7FB491C3}" dt="2022-07-04T01:29:07.590" v="154" actId="20577"/>
          <ac:spMkLst>
            <pc:docMk/>
            <pc:sldMk cId="4079107225" sldId="297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9:25.309" v="156" actId="20577"/>
          <ac:spMkLst>
            <pc:docMk/>
            <pc:sldMk cId="4079107225" sldId="297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9:30.122" v="157" actId="20577"/>
          <ac:spMkLst>
            <pc:docMk/>
            <pc:sldMk cId="4079107225" sldId="297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9:38.653" v="160" actId="20577"/>
          <ac:spMkLst>
            <pc:docMk/>
            <pc:sldMk cId="4079107225" sldId="297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9:35.560" v="159" actId="20577"/>
          <ac:spMkLst>
            <pc:docMk/>
            <pc:sldMk cId="4079107225" sldId="297"/>
            <ac:spMk id="84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0F000447-10A1-22DA-2D24-2A6E7FB491C3}" dt="2022-07-04T01:30:24.561" v="173" actId="20577"/>
        <pc:sldMkLst>
          <pc:docMk/>
          <pc:sldMk cId="675083287" sldId="298"/>
        </pc:sldMkLst>
        <pc:spChg chg="mod">
          <ac:chgData name="ph.guitarplayer@gmail.com" userId="S::urn:spo:guest#ph.guitarplayer@gmail.com::" providerId="AD" clId="Web-{0F000447-10A1-22DA-2D24-2A6E7FB491C3}" dt="2022-07-04T01:30:24.561" v="173" actId="20577"/>
          <ac:spMkLst>
            <pc:docMk/>
            <pc:sldMk cId="675083287" sldId="298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0:21.107" v="172" actId="20577"/>
          <ac:spMkLst>
            <pc:docMk/>
            <pc:sldMk cId="675083287" sldId="298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1:39.968" v="194" actId="20577"/>
        <pc:sldMkLst>
          <pc:docMk/>
          <pc:sldMk cId="4225123035" sldId="299"/>
        </pc:sldMkLst>
        <pc:spChg chg="mod">
          <ac:chgData name="ph.guitarplayer@gmail.com" userId="S::urn:spo:guest#ph.guitarplayer@gmail.com::" providerId="AD" clId="Web-{0F000447-10A1-22DA-2D24-2A6E7FB491C3}" dt="2022-07-04T01:31:39.968" v="194" actId="20577"/>
          <ac:spMkLst>
            <pc:docMk/>
            <pc:sldMk cId="4225123035" sldId="299"/>
            <ac:spMk id="19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00.124" v="183" actId="20577"/>
          <ac:spMkLst>
            <pc:docMk/>
            <pc:sldMk cId="4225123035" sldId="299"/>
            <ac:spMk id="193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0:47.780" v="178" actId="20577"/>
        <pc:sldMkLst>
          <pc:docMk/>
          <pc:sldMk cId="1477501496" sldId="300"/>
        </pc:sldMkLst>
        <pc:spChg chg="mod">
          <ac:chgData name="ph.guitarplayer@gmail.com" userId="S::urn:spo:guest#ph.guitarplayer@gmail.com::" providerId="AD" clId="Web-{0F000447-10A1-22DA-2D24-2A6E7FB491C3}" dt="2022-07-04T01:30:44.233" v="177" actId="20577"/>
          <ac:spMkLst>
            <pc:docMk/>
            <pc:sldMk cId="1477501496" sldId="300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0:47.780" v="178" actId="20577"/>
          <ac:spMkLst>
            <pc:docMk/>
            <pc:sldMk cId="1477501496" sldId="300"/>
            <ac:spMk id="80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1:29.843" v="191" actId="20577"/>
        <pc:sldMkLst>
          <pc:docMk/>
          <pc:sldMk cId="3500986388" sldId="301"/>
        </pc:sldMkLst>
        <pc:spChg chg="mod">
          <ac:chgData name="ph.guitarplayer@gmail.com" userId="S::urn:spo:guest#ph.guitarplayer@gmail.com::" providerId="AD" clId="Web-{0F000447-10A1-22DA-2D24-2A6E7FB491C3}" dt="2022-07-04T01:31:16.671" v="187" actId="20577"/>
          <ac:spMkLst>
            <pc:docMk/>
            <pc:sldMk cId="3500986388" sldId="301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19.562" v="189" actId="20577"/>
          <ac:spMkLst>
            <pc:docMk/>
            <pc:sldMk cId="3500986388" sldId="301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22.499" v="190" actId="20577"/>
          <ac:spMkLst>
            <pc:docMk/>
            <pc:sldMk cId="3500986388" sldId="301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29.843" v="191" actId="20577"/>
          <ac:spMkLst>
            <pc:docMk/>
            <pc:sldMk cId="3500986388" sldId="301"/>
            <ac:spMk id="82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2:10.099" v="204" actId="20577"/>
        <pc:sldMkLst>
          <pc:docMk/>
          <pc:sldMk cId="1438915381" sldId="302"/>
        </pc:sldMkLst>
        <pc:spChg chg="mod">
          <ac:chgData name="ph.guitarplayer@gmail.com" userId="S::urn:spo:guest#ph.guitarplayer@gmail.com::" providerId="AD" clId="Web-{0F000447-10A1-22DA-2D24-2A6E7FB491C3}" dt="2022-07-04T01:32:02.427" v="202" actId="20577"/>
          <ac:spMkLst>
            <pc:docMk/>
            <pc:sldMk cId="1438915381" sldId="302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59.693" v="200" actId="20577"/>
          <ac:spMkLst>
            <pc:docMk/>
            <pc:sldMk cId="1438915381" sldId="302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2:05.302" v="203" actId="20577"/>
          <ac:spMkLst>
            <pc:docMk/>
            <pc:sldMk cId="1438915381" sldId="302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2:10.099" v="204" actId="20577"/>
          <ac:spMkLst>
            <pc:docMk/>
            <pc:sldMk cId="1438915381" sldId="302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1:49.724" v="198" actId="20577"/>
        <pc:sldMkLst>
          <pc:docMk/>
          <pc:sldMk cId="1455282215" sldId="303"/>
        </pc:sldMkLst>
        <pc:spChg chg="mod">
          <ac:chgData name="ph.guitarplayer@gmail.com" userId="S::urn:spo:guest#ph.guitarplayer@gmail.com::" providerId="AD" clId="Web-{0F000447-10A1-22DA-2D24-2A6E7FB491C3}" dt="2022-07-04T01:31:46.515" v="196" actId="20577"/>
          <ac:spMkLst>
            <pc:docMk/>
            <pc:sldMk cId="1455282215" sldId="303"/>
            <ac:spMk id="19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49.724" v="198" actId="20577"/>
          <ac:spMkLst>
            <pc:docMk/>
            <pc:sldMk cId="1455282215" sldId="303"/>
            <ac:spMk id="193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2:39.725" v="213" actId="20577"/>
        <pc:sldMkLst>
          <pc:docMk/>
          <pc:sldMk cId="4239780297" sldId="304"/>
        </pc:sldMkLst>
        <pc:spChg chg="mod">
          <ac:chgData name="ph.guitarplayer@gmail.com" userId="S::urn:spo:guest#ph.guitarplayer@gmail.com::" providerId="AD" clId="Web-{0F000447-10A1-22DA-2D24-2A6E7FB491C3}" dt="2022-07-04T01:32:39.725" v="213" actId="20577"/>
          <ac:spMkLst>
            <pc:docMk/>
            <pc:sldMk cId="4239780297" sldId="304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2:35.865" v="211" actId="20577"/>
          <ac:spMkLst>
            <pc:docMk/>
            <pc:sldMk cId="4239780297" sldId="304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4:10.430" v="219" actId="20577"/>
        <pc:sldMkLst>
          <pc:docMk/>
          <pc:sldMk cId="1346106415" sldId="305"/>
        </pc:sldMkLst>
        <pc:spChg chg="mod">
          <ac:chgData name="ph.guitarplayer@gmail.com" userId="S::urn:spo:guest#ph.guitarplayer@gmail.com::" providerId="AD" clId="Web-{0F000447-10A1-22DA-2D24-2A6E7FB491C3}" dt="2022-07-04T01:34:10.430" v="219" actId="20577"/>
          <ac:spMkLst>
            <pc:docMk/>
            <pc:sldMk cId="1346106415" sldId="305"/>
            <ac:spMk id="19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2:31.193" v="209" actId="20577"/>
          <ac:spMkLst>
            <pc:docMk/>
            <pc:sldMk cId="1346106415" sldId="305"/>
            <ac:spMk id="193" creationId="{00000000-0000-0000-0000-000000000000}"/>
          </ac:spMkLst>
        </pc:spChg>
      </pc:sldChg>
    </pc:docChg>
  </pc:docChgLst>
  <pc:docChgLst>
    <pc:chgData name="ph.guitarplayer@gmail.com" userId="S::urn:spo:guest#ph.guitarplayer@gmail.com::" providerId="AD" clId="Web-{4BD11D4D-2745-98D4-7950-713A1166030F}"/>
    <pc:docChg chg="addSld modSld">
      <pc:chgData name="ph.guitarplayer@gmail.com" userId="S::urn:spo:guest#ph.guitarplayer@gmail.com::" providerId="AD" clId="Web-{4BD11D4D-2745-98D4-7950-713A1166030F}" dt="2022-07-04T02:13:27.723" v="6" actId="20577"/>
      <pc:docMkLst>
        <pc:docMk/>
      </pc:docMkLst>
      <pc:sldChg chg="modSp add replId">
        <pc:chgData name="ph.guitarplayer@gmail.com" userId="S::urn:spo:guest#ph.guitarplayer@gmail.com::" providerId="AD" clId="Web-{4BD11D4D-2745-98D4-7950-713A1166030F}" dt="2022-07-04T02:13:27.723" v="6" actId="20577"/>
        <pc:sldMkLst>
          <pc:docMk/>
          <pc:sldMk cId="3874451474" sldId="317"/>
        </pc:sldMkLst>
        <pc:spChg chg="mod">
          <ac:chgData name="ph.guitarplayer@gmail.com" userId="S::urn:spo:guest#ph.guitarplayer@gmail.com::" providerId="AD" clId="Web-{4BD11D4D-2745-98D4-7950-713A1166030F}" dt="2022-07-04T02:13:27.723" v="6" actId="20577"/>
          <ac:spMkLst>
            <pc:docMk/>
            <pc:sldMk cId="3874451474" sldId="317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4BD11D4D-2745-98D4-7950-713A1166030F}" dt="2022-07-04T02:13:24.442" v="5" actId="20577"/>
          <ac:spMkLst>
            <pc:docMk/>
            <pc:sldMk cId="3874451474" sldId="317"/>
            <ac:spMk id="8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23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29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hook-form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xios-http.com/ptbr/docs/int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Trabalhando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com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formulários</a:t>
            </a:r>
            <a:endParaRPr lang="pt-BR" dirty="0" err="1"/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trabalhar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formuários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fazer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requisições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para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React Hook Forms</a:t>
            </a:r>
            <a:endParaRPr lang="pt-BR"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Requisições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axios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863558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React Hook Forms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React Hook Forms</a:t>
            </a:r>
            <a:endParaRPr lang="pt-BR"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Requisições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axios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003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Requisições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com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axios</a:t>
            </a:r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React Hook Forms</a:t>
            </a:r>
            <a:endParaRPr lang="pt-BR"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Requisições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axios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445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sym typeface="Calibri"/>
                <a:hlinkClick r:id="rId3"/>
              </a:rPr>
              <a:t>https://react-hook-form</a:t>
            </a:r>
            <a:r>
              <a:rPr lang="en-US" sz="2000" dirty="0">
                <a:ea typeface="Calibri"/>
                <a:hlinkClick r:id="rId3"/>
              </a:rPr>
              <a:t>.com/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hlinkClick r:id="rId4"/>
              </a:rPr>
              <a:t>https://axios-http.com/ptbr/docs/intro</a:t>
            </a: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73E6DB-E172-41AD-AD7A-6B021091AF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8511D3-8156-454B-AA6C-D40B6F5842B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90A85809-B276-45B2-88FD-6B815EA8C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10</Slides>
  <Notes>10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338</cp:revision>
  <dcterms:modified xsi:type="dcterms:W3CDTF">2022-07-04T02:13:34Z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