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1" r:id="rId4"/>
    <p:sldId id="277" r:id="rId5"/>
    <p:sldId id="269" r:id="rId6"/>
    <p:sldId id="260" r:id="rId7"/>
    <p:sldId id="259" r:id="rId8"/>
    <p:sldId id="282" r:id="rId9"/>
    <p:sldId id="263" r:id="rId10"/>
    <p:sldId id="276" r:id="rId11"/>
    <p:sldId id="261" r:id="rId12"/>
    <p:sldId id="262" r:id="rId13"/>
    <p:sldId id="264" r:id="rId14"/>
    <p:sldId id="265" r:id="rId15"/>
    <p:sldId id="266" r:id="rId16"/>
    <p:sldId id="267" r:id="rId17"/>
    <p:sldId id="268" r:id="rId18"/>
    <p:sldId id="270" r:id="rId19"/>
    <p:sldId id="271" r:id="rId20"/>
    <p:sldId id="272" r:id="rId21"/>
    <p:sldId id="273" r:id="rId22"/>
    <p:sldId id="274" r:id="rId23"/>
    <p:sldId id="275"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74687-81FD-4273-81FC-DADBB881276C}" v="61" dt="2023-12-20T15:53:55.553"/>
    <p1510:client id="{1698BE1D-D99A-524E-BCFD-0454AEB14996}" v="162" dt="2023-12-20T13:43:36.798"/>
    <p1510:client id="{2E38D4EE-A129-0EB0-A56E-12EF67DE4FE8}" v="212" dt="2023-12-25T13:41:25.230"/>
    <p1510:client id="{485735FB-FA51-8224-87DF-DF015ECFD11E}" v="1083" dt="2023-12-25T14:07:41.383"/>
    <p1510:client id="{4A95978A-0D6F-1164-C9A7-00DC3C8CE964}" v="642" dt="2023-12-25T14:38:42.134"/>
    <p1510:client id="{5C329185-E6DF-456E-9E73-3F2A01339E1D}" v="13" dt="2023-12-20T02:51:53.086"/>
    <p1510:client id="{70DFF76D-BBA0-CB67-192C-792D21CEC6E3}" v="723" dt="2023-12-20T17:37:52.525"/>
    <p1510:client id="{933DA442-0ED5-4255-8812-7D4A3D75383D}" v="32" dt="2023-12-20T13:11:39.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50014-F479-4301-AC6F-C9DC5E0B2E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3AB1C2-E53E-4220-A805-FC1913A4EF8E}">
      <dgm:prSet/>
      <dgm:spPr/>
      <dgm:t>
        <a:bodyPr/>
        <a:lstStyle/>
        <a:p>
          <a:pPr>
            <a:lnSpc>
              <a:spcPct val="100000"/>
            </a:lnSpc>
          </a:pPr>
          <a:r>
            <a:rPr lang="en-US" b="1"/>
            <a:t>Efficient Cargo Management:</a:t>
          </a:r>
          <a:endParaRPr lang="en-US"/>
        </a:p>
      </dgm:t>
    </dgm:pt>
    <dgm:pt modelId="{748B5E64-9E6F-4749-8C61-C7DA5A7A5B9E}" type="parTrans" cxnId="{18BD00A0-625D-46B7-ACA5-DE7AE15238D5}">
      <dgm:prSet/>
      <dgm:spPr/>
      <dgm:t>
        <a:bodyPr/>
        <a:lstStyle/>
        <a:p>
          <a:endParaRPr lang="en-US"/>
        </a:p>
      </dgm:t>
    </dgm:pt>
    <dgm:pt modelId="{5FFA8DC3-A5A1-459B-B306-5100547DED66}" type="sibTrans" cxnId="{18BD00A0-625D-46B7-ACA5-DE7AE15238D5}">
      <dgm:prSet/>
      <dgm:spPr/>
      <dgm:t>
        <a:bodyPr/>
        <a:lstStyle/>
        <a:p>
          <a:endParaRPr lang="en-US"/>
        </a:p>
      </dgm:t>
    </dgm:pt>
    <dgm:pt modelId="{EB815B4A-D1FE-4872-808D-65083E8E684E}">
      <dgm:prSet/>
      <dgm:spPr/>
      <dgm:t>
        <a:bodyPr/>
        <a:lstStyle/>
        <a:p>
          <a:pPr>
            <a:lnSpc>
              <a:spcPct val="100000"/>
            </a:lnSpc>
          </a:pPr>
          <a:r>
            <a:rPr lang="en-US"/>
            <a:t>Streamlined truck reservations for diverse cargo needs.</a:t>
          </a:r>
        </a:p>
      </dgm:t>
    </dgm:pt>
    <dgm:pt modelId="{8DD16B8C-CBF7-4E41-8203-604F2C37B826}" type="parTrans" cxnId="{A98EA997-2E93-4A97-99B1-5E33372B45DB}">
      <dgm:prSet/>
      <dgm:spPr/>
      <dgm:t>
        <a:bodyPr/>
        <a:lstStyle/>
        <a:p>
          <a:endParaRPr lang="en-US"/>
        </a:p>
      </dgm:t>
    </dgm:pt>
    <dgm:pt modelId="{E9F0743A-1ECE-41D8-9CA8-49B66FFF5842}" type="sibTrans" cxnId="{A98EA997-2E93-4A97-99B1-5E33372B45DB}">
      <dgm:prSet/>
      <dgm:spPr/>
      <dgm:t>
        <a:bodyPr/>
        <a:lstStyle/>
        <a:p>
          <a:endParaRPr lang="en-US"/>
        </a:p>
      </dgm:t>
    </dgm:pt>
    <dgm:pt modelId="{ADDCE4E8-6981-4135-85A9-D5120C4E72A2}">
      <dgm:prSet/>
      <dgm:spPr/>
      <dgm:t>
        <a:bodyPr/>
        <a:lstStyle/>
        <a:p>
          <a:pPr>
            <a:lnSpc>
              <a:spcPct val="100000"/>
            </a:lnSpc>
          </a:pPr>
          <a:r>
            <a:rPr lang="en-US"/>
            <a:t>Accommodates various truck types, enhancing flexibility.</a:t>
          </a:r>
        </a:p>
      </dgm:t>
    </dgm:pt>
    <dgm:pt modelId="{20E9893A-9925-4051-B56C-5CEA7AF5626F}" type="parTrans" cxnId="{1B29A037-15A2-4F24-87EB-E8018297A3A9}">
      <dgm:prSet/>
      <dgm:spPr/>
      <dgm:t>
        <a:bodyPr/>
        <a:lstStyle/>
        <a:p>
          <a:endParaRPr lang="en-US"/>
        </a:p>
      </dgm:t>
    </dgm:pt>
    <dgm:pt modelId="{478D4D7B-6F25-4F53-8DA2-004DBAC972BF}" type="sibTrans" cxnId="{1B29A037-15A2-4F24-87EB-E8018297A3A9}">
      <dgm:prSet/>
      <dgm:spPr/>
      <dgm:t>
        <a:bodyPr/>
        <a:lstStyle/>
        <a:p>
          <a:endParaRPr lang="en-US"/>
        </a:p>
      </dgm:t>
    </dgm:pt>
    <dgm:pt modelId="{3543DE87-EDCB-4E1C-8C2B-D454B72ABB1B}">
      <dgm:prSet/>
      <dgm:spPr/>
      <dgm:t>
        <a:bodyPr/>
        <a:lstStyle/>
        <a:p>
          <a:pPr>
            <a:lnSpc>
              <a:spcPct val="100000"/>
            </a:lnSpc>
          </a:pPr>
          <a:r>
            <a:rPr lang="en-US" b="1"/>
            <a:t>Comprehensive Platform:</a:t>
          </a:r>
          <a:endParaRPr lang="en-US"/>
        </a:p>
      </dgm:t>
    </dgm:pt>
    <dgm:pt modelId="{B3C69D4C-9907-4629-98E3-8B884B6B3EAC}" type="parTrans" cxnId="{2631E83A-8B1A-4875-B260-1D082A60FE92}">
      <dgm:prSet/>
      <dgm:spPr/>
      <dgm:t>
        <a:bodyPr/>
        <a:lstStyle/>
        <a:p>
          <a:endParaRPr lang="en-US"/>
        </a:p>
      </dgm:t>
    </dgm:pt>
    <dgm:pt modelId="{7C442CD9-BFB6-4556-8FE5-A565F89703C4}" type="sibTrans" cxnId="{2631E83A-8B1A-4875-B260-1D082A60FE92}">
      <dgm:prSet/>
      <dgm:spPr/>
      <dgm:t>
        <a:bodyPr/>
        <a:lstStyle/>
        <a:p>
          <a:endParaRPr lang="en-US"/>
        </a:p>
      </dgm:t>
    </dgm:pt>
    <dgm:pt modelId="{581D38F0-D342-4828-BFB1-31AF66AC603C}">
      <dgm:prSet/>
      <dgm:spPr/>
      <dgm:t>
        <a:bodyPr/>
        <a:lstStyle/>
        <a:p>
          <a:pPr>
            <a:lnSpc>
              <a:spcPct val="100000"/>
            </a:lnSpc>
          </a:pPr>
          <a:r>
            <a:rPr lang="en-US"/>
            <a:t>Serves Logistics Users, Truck Owners, and Agencies.</a:t>
          </a:r>
        </a:p>
      </dgm:t>
    </dgm:pt>
    <dgm:pt modelId="{154497F4-FFB3-4FFB-AF08-9B3A8358B33C}" type="parTrans" cxnId="{8C8D2305-7B0E-4ECD-AB50-7990C7F62CED}">
      <dgm:prSet/>
      <dgm:spPr/>
      <dgm:t>
        <a:bodyPr/>
        <a:lstStyle/>
        <a:p>
          <a:endParaRPr lang="en-US"/>
        </a:p>
      </dgm:t>
    </dgm:pt>
    <dgm:pt modelId="{98577ED7-5C95-439A-8701-2BD98291AA17}" type="sibTrans" cxnId="{8C8D2305-7B0E-4ECD-AB50-7990C7F62CED}">
      <dgm:prSet/>
      <dgm:spPr/>
      <dgm:t>
        <a:bodyPr/>
        <a:lstStyle/>
        <a:p>
          <a:endParaRPr lang="en-US"/>
        </a:p>
      </dgm:t>
    </dgm:pt>
    <dgm:pt modelId="{42D52DD6-AF43-41D6-B798-6F75EF0BEC6E}">
      <dgm:prSet/>
      <dgm:spPr/>
      <dgm:t>
        <a:bodyPr/>
        <a:lstStyle/>
        <a:p>
          <a:pPr>
            <a:lnSpc>
              <a:spcPct val="100000"/>
            </a:lnSpc>
          </a:pPr>
          <a:r>
            <a:rPr lang="en-US"/>
            <a:t>Offers a centralized system for managing reservations.</a:t>
          </a:r>
        </a:p>
      </dgm:t>
    </dgm:pt>
    <dgm:pt modelId="{02FF2DB2-8228-4CD4-A32E-DA11FC776581}" type="parTrans" cxnId="{0072D699-3336-40C6-A44A-E43AC0F17C18}">
      <dgm:prSet/>
      <dgm:spPr/>
      <dgm:t>
        <a:bodyPr/>
        <a:lstStyle/>
        <a:p>
          <a:endParaRPr lang="en-US"/>
        </a:p>
      </dgm:t>
    </dgm:pt>
    <dgm:pt modelId="{BE7EDB45-341D-4AEF-8721-F7DAF870AAA2}" type="sibTrans" cxnId="{0072D699-3336-40C6-A44A-E43AC0F17C18}">
      <dgm:prSet/>
      <dgm:spPr/>
      <dgm:t>
        <a:bodyPr/>
        <a:lstStyle/>
        <a:p>
          <a:endParaRPr lang="en-US"/>
        </a:p>
      </dgm:t>
    </dgm:pt>
    <dgm:pt modelId="{72EA72EF-796D-4FE7-9F58-81F0C8E6FFE1}">
      <dgm:prSet/>
      <dgm:spPr/>
      <dgm:t>
        <a:bodyPr/>
        <a:lstStyle/>
        <a:p>
          <a:pPr>
            <a:lnSpc>
              <a:spcPct val="100000"/>
            </a:lnSpc>
          </a:pPr>
          <a:r>
            <a:rPr lang="en-US" b="1"/>
            <a:t>Financial Transaction Integration:</a:t>
          </a:r>
          <a:endParaRPr lang="en-US"/>
        </a:p>
      </dgm:t>
    </dgm:pt>
    <dgm:pt modelId="{4059B9EE-D8B6-4358-997B-59C7AF223544}" type="parTrans" cxnId="{44A22C3B-C61C-476A-B8E3-9973155CB11D}">
      <dgm:prSet/>
      <dgm:spPr/>
      <dgm:t>
        <a:bodyPr/>
        <a:lstStyle/>
        <a:p>
          <a:endParaRPr lang="en-US"/>
        </a:p>
      </dgm:t>
    </dgm:pt>
    <dgm:pt modelId="{8DBE76ED-87B2-4DFA-AD88-2FD422C60ED9}" type="sibTrans" cxnId="{44A22C3B-C61C-476A-B8E3-9973155CB11D}">
      <dgm:prSet/>
      <dgm:spPr/>
      <dgm:t>
        <a:bodyPr/>
        <a:lstStyle/>
        <a:p>
          <a:endParaRPr lang="en-US"/>
        </a:p>
      </dgm:t>
    </dgm:pt>
    <dgm:pt modelId="{CEF8CF70-C4E3-4E09-AA9E-E63B47614DCD}">
      <dgm:prSet/>
      <dgm:spPr/>
      <dgm:t>
        <a:bodyPr/>
        <a:lstStyle/>
        <a:p>
          <a:pPr>
            <a:lnSpc>
              <a:spcPct val="100000"/>
            </a:lnSpc>
          </a:pPr>
          <a:r>
            <a:rPr lang="en-US"/>
            <a:t>Inclusion of a wallet system for seamless payments.</a:t>
          </a:r>
        </a:p>
      </dgm:t>
    </dgm:pt>
    <dgm:pt modelId="{1E821681-3FDF-40BC-83F7-3CC3D5368283}" type="parTrans" cxnId="{8863431A-FF69-4F9E-BFF4-145D6D41C473}">
      <dgm:prSet/>
      <dgm:spPr/>
      <dgm:t>
        <a:bodyPr/>
        <a:lstStyle/>
        <a:p>
          <a:endParaRPr lang="en-US"/>
        </a:p>
      </dgm:t>
    </dgm:pt>
    <dgm:pt modelId="{0E298F7E-CB35-4357-9D7E-4DA50C495992}" type="sibTrans" cxnId="{8863431A-FF69-4F9E-BFF4-145D6D41C473}">
      <dgm:prSet/>
      <dgm:spPr/>
      <dgm:t>
        <a:bodyPr/>
        <a:lstStyle/>
        <a:p>
          <a:endParaRPr lang="en-US"/>
        </a:p>
      </dgm:t>
    </dgm:pt>
    <dgm:pt modelId="{07C40000-F6B1-4746-9A31-FCFDA420FC35}">
      <dgm:prSet/>
      <dgm:spPr/>
      <dgm:t>
        <a:bodyPr/>
        <a:lstStyle/>
        <a:p>
          <a:pPr>
            <a:lnSpc>
              <a:spcPct val="100000"/>
            </a:lnSpc>
          </a:pPr>
          <a:r>
            <a:rPr lang="en-US"/>
            <a:t>Provides a user-friendly method for balance management.</a:t>
          </a:r>
        </a:p>
      </dgm:t>
    </dgm:pt>
    <dgm:pt modelId="{BFE01831-5D4C-4FA8-9AD8-AD9A39ED7B0A}" type="parTrans" cxnId="{D86D30E3-378E-4116-B2FE-E247100FA785}">
      <dgm:prSet/>
      <dgm:spPr/>
      <dgm:t>
        <a:bodyPr/>
        <a:lstStyle/>
        <a:p>
          <a:endParaRPr lang="en-US"/>
        </a:p>
      </dgm:t>
    </dgm:pt>
    <dgm:pt modelId="{8FB70D34-FFF1-4B7E-A227-B783C1ADE4DF}" type="sibTrans" cxnId="{D86D30E3-378E-4116-B2FE-E247100FA785}">
      <dgm:prSet/>
      <dgm:spPr/>
      <dgm:t>
        <a:bodyPr/>
        <a:lstStyle/>
        <a:p>
          <a:endParaRPr lang="en-US"/>
        </a:p>
      </dgm:t>
    </dgm:pt>
    <dgm:pt modelId="{1A237664-5EE0-4BC4-8329-9B589D60ECBB}">
      <dgm:prSet/>
      <dgm:spPr/>
      <dgm:t>
        <a:bodyPr/>
        <a:lstStyle/>
        <a:p>
          <a:pPr>
            <a:lnSpc>
              <a:spcPct val="100000"/>
            </a:lnSpc>
          </a:pPr>
          <a:r>
            <a:rPr lang="en-US" b="1"/>
            <a:t>Geographical Limitations:</a:t>
          </a:r>
          <a:endParaRPr lang="en-US"/>
        </a:p>
      </dgm:t>
    </dgm:pt>
    <dgm:pt modelId="{37531D78-A751-4941-8601-7B302796B8C0}" type="parTrans" cxnId="{D81D76C7-9CFC-4DC0-8719-035DB52E1C5A}">
      <dgm:prSet/>
      <dgm:spPr/>
      <dgm:t>
        <a:bodyPr/>
        <a:lstStyle/>
        <a:p>
          <a:endParaRPr lang="en-US"/>
        </a:p>
      </dgm:t>
    </dgm:pt>
    <dgm:pt modelId="{3592095F-942A-4E2C-ADFD-461E7F41F1C8}" type="sibTrans" cxnId="{D81D76C7-9CFC-4DC0-8719-035DB52E1C5A}">
      <dgm:prSet/>
      <dgm:spPr/>
      <dgm:t>
        <a:bodyPr/>
        <a:lstStyle/>
        <a:p>
          <a:endParaRPr lang="en-US"/>
        </a:p>
      </dgm:t>
    </dgm:pt>
    <dgm:pt modelId="{9F616B5A-1F96-4C36-982C-8653CEBFC630}">
      <dgm:prSet/>
      <dgm:spPr/>
      <dgm:t>
        <a:bodyPr/>
        <a:lstStyle/>
        <a:p>
          <a:pPr>
            <a:lnSpc>
              <a:spcPct val="100000"/>
            </a:lnSpc>
          </a:pPr>
          <a:r>
            <a:rPr lang="en-US"/>
            <a:t>System effectiveness tied to specific geographical areas.</a:t>
          </a:r>
        </a:p>
      </dgm:t>
    </dgm:pt>
    <dgm:pt modelId="{1E6E7CD2-25F9-4540-AEAC-7AE04A885AA3}" type="parTrans" cxnId="{F422AEDD-8448-4BC2-BF1E-8E5E560CB13D}">
      <dgm:prSet/>
      <dgm:spPr/>
      <dgm:t>
        <a:bodyPr/>
        <a:lstStyle/>
        <a:p>
          <a:endParaRPr lang="en-US"/>
        </a:p>
      </dgm:t>
    </dgm:pt>
    <dgm:pt modelId="{3E1D2900-B0DA-40B9-8A37-F6B4F864F017}" type="sibTrans" cxnId="{F422AEDD-8448-4BC2-BF1E-8E5E560CB13D}">
      <dgm:prSet/>
      <dgm:spPr/>
      <dgm:t>
        <a:bodyPr/>
        <a:lstStyle/>
        <a:p>
          <a:endParaRPr lang="en-US"/>
        </a:p>
      </dgm:t>
    </dgm:pt>
    <dgm:pt modelId="{1C75B463-01E2-46B5-A352-32DB84A95EEE}">
      <dgm:prSet/>
      <dgm:spPr/>
      <dgm:t>
        <a:bodyPr/>
        <a:lstStyle/>
        <a:p>
          <a:pPr>
            <a:lnSpc>
              <a:spcPct val="100000"/>
            </a:lnSpc>
          </a:pPr>
          <a:r>
            <a:rPr lang="en-US"/>
            <a:t>Potential challenges in expanding to less developed logistics infrastructure areas.</a:t>
          </a:r>
        </a:p>
      </dgm:t>
    </dgm:pt>
    <dgm:pt modelId="{8A067E23-4392-474E-BEE9-01BC095F44AE}" type="parTrans" cxnId="{0F9AEDAB-2062-4AFF-BCEA-6329043B2AA4}">
      <dgm:prSet/>
      <dgm:spPr/>
      <dgm:t>
        <a:bodyPr/>
        <a:lstStyle/>
        <a:p>
          <a:endParaRPr lang="en-US"/>
        </a:p>
      </dgm:t>
    </dgm:pt>
    <dgm:pt modelId="{BDC3037A-090F-4CB2-A6DD-0ED70D1DC789}" type="sibTrans" cxnId="{0F9AEDAB-2062-4AFF-BCEA-6329043B2AA4}">
      <dgm:prSet/>
      <dgm:spPr/>
      <dgm:t>
        <a:bodyPr/>
        <a:lstStyle/>
        <a:p>
          <a:endParaRPr lang="en-US"/>
        </a:p>
      </dgm:t>
    </dgm:pt>
    <dgm:pt modelId="{8E3C079D-9DC5-4FC1-9BC8-71091BBC4DAC}">
      <dgm:prSet/>
      <dgm:spPr/>
      <dgm:t>
        <a:bodyPr/>
        <a:lstStyle/>
        <a:p>
          <a:pPr>
            <a:lnSpc>
              <a:spcPct val="100000"/>
            </a:lnSpc>
          </a:pPr>
          <a:r>
            <a:rPr lang="en-US" b="1"/>
            <a:t>Dependency on Truck Owners:</a:t>
          </a:r>
          <a:endParaRPr lang="en-US"/>
        </a:p>
      </dgm:t>
    </dgm:pt>
    <dgm:pt modelId="{8BBD8BFD-D1DB-4454-BE1F-9363D07AE4E1}" type="parTrans" cxnId="{4E225A4D-DD0D-4817-B5A0-0CE15AB9389F}">
      <dgm:prSet/>
      <dgm:spPr/>
      <dgm:t>
        <a:bodyPr/>
        <a:lstStyle/>
        <a:p>
          <a:endParaRPr lang="en-US"/>
        </a:p>
      </dgm:t>
    </dgm:pt>
    <dgm:pt modelId="{AA78A2B1-10EE-45C2-93EF-B13AE5BC6A34}" type="sibTrans" cxnId="{4E225A4D-DD0D-4817-B5A0-0CE15AB9389F}">
      <dgm:prSet/>
      <dgm:spPr/>
      <dgm:t>
        <a:bodyPr/>
        <a:lstStyle/>
        <a:p>
          <a:endParaRPr lang="en-US"/>
        </a:p>
      </dgm:t>
    </dgm:pt>
    <dgm:pt modelId="{67C711F4-7448-470E-8A33-6070B6A3FEEC}">
      <dgm:prSet/>
      <dgm:spPr/>
      <dgm:t>
        <a:bodyPr/>
        <a:lstStyle/>
        <a:p>
          <a:pPr>
            <a:lnSpc>
              <a:spcPct val="100000"/>
            </a:lnSpc>
          </a:pPr>
          <a:r>
            <a:rPr lang="en-US"/>
            <a:t>Reliability influenced by truck owners' active participation.</a:t>
          </a:r>
        </a:p>
      </dgm:t>
    </dgm:pt>
    <dgm:pt modelId="{39017081-AF42-4BAD-9CD7-A85B7BE67182}" type="parTrans" cxnId="{A2E0DE64-5137-49A7-A3D8-6621958248A7}">
      <dgm:prSet/>
      <dgm:spPr/>
      <dgm:t>
        <a:bodyPr/>
        <a:lstStyle/>
        <a:p>
          <a:endParaRPr lang="en-US"/>
        </a:p>
      </dgm:t>
    </dgm:pt>
    <dgm:pt modelId="{AE00D74D-F92D-4E70-BBAB-E6F15B12CFEB}" type="sibTrans" cxnId="{A2E0DE64-5137-49A7-A3D8-6621958248A7}">
      <dgm:prSet/>
      <dgm:spPr/>
      <dgm:t>
        <a:bodyPr/>
        <a:lstStyle/>
        <a:p>
          <a:endParaRPr lang="en-US"/>
        </a:p>
      </dgm:t>
    </dgm:pt>
    <dgm:pt modelId="{DC3A448F-CDD7-4ECB-A077-91348E099B04}">
      <dgm:prSet/>
      <dgm:spPr/>
      <dgm:t>
        <a:bodyPr/>
        <a:lstStyle/>
        <a:p>
          <a:pPr>
            <a:lnSpc>
              <a:spcPct val="100000"/>
            </a:lnSpc>
          </a:pPr>
          <a:r>
            <a:rPr lang="en-US"/>
            <a:t>Fluctuations in truck availability may impact overall dependability.</a:t>
          </a:r>
        </a:p>
      </dgm:t>
    </dgm:pt>
    <dgm:pt modelId="{09F6BC2E-307C-4B00-B835-0BC6D362D2C6}" type="parTrans" cxnId="{ACCF33F1-EEFF-4572-AB82-2CD7EEE8C9BA}">
      <dgm:prSet/>
      <dgm:spPr/>
      <dgm:t>
        <a:bodyPr/>
        <a:lstStyle/>
        <a:p>
          <a:endParaRPr lang="en-US"/>
        </a:p>
      </dgm:t>
    </dgm:pt>
    <dgm:pt modelId="{F27749D5-A4AA-497B-AACC-5CA7DFBAC049}" type="sibTrans" cxnId="{ACCF33F1-EEFF-4572-AB82-2CD7EEE8C9BA}">
      <dgm:prSet/>
      <dgm:spPr/>
      <dgm:t>
        <a:bodyPr/>
        <a:lstStyle/>
        <a:p>
          <a:endParaRPr lang="en-US"/>
        </a:p>
      </dgm:t>
    </dgm:pt>
    <dgm:pt modelId="{32005EBA-15DD-4F17-89F1-2069150A9195}">
      <dgm:prSet/>
      <dgm:spPr/>
      <dgm:t>
        <a:bodyPr/>
        <a:lstStyle/>
        <a:p>
          <a:pPr>
            <a:lnSpc>
              <a:spcPct val="100000"/>
            </a:lnSpc>
          </a:pPr>
          <a:r>
            <a:rPr lang="en-US" b="1"/>
            <a:t>Setup Challenges and Technical Dependence:</a:t>
          </a:r>
          <a:endParaRPr lang="en-US"/>
        </a:p>
      </dgm:t>
    </dgm:pt>
    <dgm:pt modelId="{4F0541B2-6273-4D0C-BAE0-4D3E0CE31D64}" type="parTrans" cxnId="{85AAF3EE-7A7A-47F3-951D-863F2B112B16}">
      <dgm:prSet/>
      <dgm:spPr/>
      <dgm:t>
        <a:bodyPr/>
        <a:lstStyle/>
        <a:p>
          <a:endParaRPr lang="en-US"/>
        </a:p>
      </dgm:t>
    </dgm:pt>
    <dgm:pt modelId="{7549B148-DC54-4D61-B7D1-A0102FB0945A}" type="sibTrans" cxnId="{85AAF3EE-7A7A-47F3-951D-863F2B112B16}">
      <dgm:prSet/>
      <dgm:spPr/>
      <dgm:t>
        <a:bodyPr/>
        <a:lstStyle/>
        <a:p>
          <a:endParaRPr lang="en-US"/>
        </a:p>
      </dgm:t>
    </dgm:pt>
    <dgm:pt modelId="{D9C5FFBF-9F0C-45BA-BE22-A33E49BFFCB1}">
      <dgm:prSet/>
      <dgm:spPr/>
      <dgm:t>
        <a:bodyPr/>
        <a:lstStyle/>
        <a:p>
          <a:pPr>
            <a:lnSpc>
              <a:spcPct val="100000"/>
            </a:lnSpc>
          </a:pPr>
          <a:r>
            <a:rPr lang="en-US"/>
            <a:t>Initial implementation requires collaboration with stakeholders.</a:t>
          </a:r>
        </a:p>
      </dgm:t>
    </dgm:pt>
    <dgm:pt modelId="{E3587053-E9D8-4DFC-AC4B-A44F1D81E315}" type="parTrans" cxnId="{4A769C35-6214-40BE-B2E3-93770BC4CEED}">
      <dgm:prSet/>
      <dgm:spPr/>
      <dgm:t>
        <a:bodyPr/>
        <a:lstStyle/>
        <a:p>
          <a:endParaRPr lang="en-US"/>
        </a:p>
      </dgm:t>
    </dgm:pt>
    <dgm:pt modelId="{D19BF3FE-486B-4960-B7B8-848BF62A1EB7}" type="sibTrans" cxnId="{4A769C35-6214-40BE-B2E3-93770BC4CEED}">
      <dgm:prSet/>
      <dgm:spPr/>
      <dgm:t>
        <a:bodyPr/>
        <a:lstStyle/>
        <a:p>
          <a:endParaRPr lang="en-US"/>
        </a:p>
      </dgm:t>
    </dgm:pt>
    <dgm:pt modelId="{A305B7AF-97F9-4DB3-BEB9-281AC2479436}">
      <dgm:prSet/>
      <dgm:spPr/>
      <dgm:t>
        <a:bodyPr/>
        <a:lstStyle/>
        <a:p>
          <a:pPr>
            <a:lnSpc>
              <a:spcPct val="100000"/>
            </a:lnSpc>
          </a:pPr>
          <a:r>
            <a:rPr lang="en-US"/>
            <a:t>Technical issues, like server outages, could disrupt the reservation process.</a:t>
          </a:r>
        </a:p>
      </dgm:t>
    </dgm:pt>
    <dgm:pt modelId="{48D118A2-4BE8-41BE-BECA-005D8C53C751}" type="parTrans" cxnId="{76858B90-8FF2-4D77-A318-0DB344E82253}">
      <dgm:prSet/>
      <dgm:spPr/>
      <dgm:t>
        <a:bodyPr/>
        <a:lstStyle/>
        <a:p>
          <a:endParaRPr lang="en-US"/>
        </a:p>
      </dgm:t>
    </dgm:pt>
    <dgm:pt modelId="{353E8637-D1A5-405A-A4BB-96975E44E9D9}" type="sibTrans" cxnId="{76858B90-8FF2-4D77-A318-0DB344E82253}">
      <dgm:prSet/>
      <dgm:spPr/>
      <dgm:t>
        <a:bodyPr/>
        <a:lstStyle/>
        <a:p>
          <a:endParaRPr lang="en-US"/>
        </a:p>
      </dgm:t>
    </dgm:pt>
    <dgm:pt modelId="{3DBB9C9F-09F0-4B66-AF43-34865E6B4AE7}" type="pres">
      <dgm:prSet presAssocID="{73650014-F479-4301-AC6F-C9DC5E0B2E68}" presName="root" presStyleCnt="0">
        <dgm:presLayoutVars>
          <dgm:dir/>
          <dgm:resizeHandles val="exact"/>
        </dgm:presLayoutVars>
      </dgm:prSet>
      <dgm:spPr/>
    </dgm:pt>
    <dgm:pt modelId="{5FE83B82-9615-422C-8B3B-C0B27E3D5E28}" type="pres">
      <dgm:prSet presAssocID="{553AB1C2-E53E-4220-A805-FC1913A4EF8E}" presName="compNode" presStyleCnt="0"/>
      <dgm:spPr/>
    </dgm:pt>
    <dgm:pt modelId="{1F7E310B-8587-4B32-AB5C-EC23E048B4E1}" type="pres">
      <dgm:prSet presAssocID="{553AB1C2-E53E-4220-A805-FC1913A4EF8E}" presName="bgRect" presStyleLbl="bgShp" presStyleIdx="0" presStyleCnt="18"/>
      <dgm:spPr/>
    </dgm:pt>
    <dgm:pt modelId="{B0EA9FC2-2E77-4306-8885-0E30DF1826E2}" type="pres">
      <dgm:prSet presAssocID="{553AB1C2-E53E-4220-A805-FC1913A4EF8E}" presName="iconRect" presStyleLbl="node1" presStyleIdx="0" presStyleCnt="1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p truck"/>
        </a:ext>
      </dgm:extLst>
    </dgm:pt>
    <dgm:pt modelId="{456A048C-D539-41AA-9200-FCB90C9B1984}" type="pres">
      <dgm:prSet presAssocID="{553AB1C2-E53E-4220-A805-FC1913A4EF8E}" presName="spaceRect" presStyleCnt="0"/>
      <dgm:spPr/>
    </dgm:pt>
    <dgm:pt modelId="{74F402B0-3180-4479-BCDC-E2AC78D01FD6}" type="pres">
      <dgm:prSet presAssocID="{553AB1C2-E53E-4220-A805-FC1913A4EF8E}" presName="parTx" presStyleLbl="revTx" presStyleIdx="0" presStyleCnt="18">
        <dgm:presLayoutVars>
          <dgm:chMax val="0"/>
          <dgm:chPref val="0"/>
        </dgm:presLayoutVars>
      </dgm:prSet>
      <dgm:spPr/>
    </dgm:pt>
    <dgm:pt modelId="{724728A5-5451-46D5-B855-9BC932B50CDC}" type="pres">
      <dgm:prSet presAssocID="{5FFA8DC3-A5A1-459B-B306-5100547DED66}" presName="sibTrans" presStyleCnt="0"/>
      <dgm:spPr/>
    </dgm:pt>
    <dgm:pt modelId="{DB0D6AEC-ED27-4E45-8871-723B2FE741D1}" type="pres">
      <dgm:prSet presAssocID="{EB815B4A-D1FE-4872-808D-65083E8E684E}" presName="compNode" presStyleCnt="0"/>
      <dgm:spPr/>
    </dgm:pt>
    <dgm:pt modelId="{542F44A1-BC13-4CF6-A80F-A19CF3E62869}" type="pres">
      <dgm:prSet presAssocID="{EB815B4A-D1FE-4872-808D-65083E8E684E}" presName="bgRect" presStyleLbl="bgShp" presStyleIdx="1" presStyleCnt="18"/>
      <dgm:spPr/>
    </dgm:pt>
    <dgm:pt modelId="{212F4BFB-0AEC-47DF-BBC1-C55DA9FAE915}" type="pres">
      <dgm:prSet presAssocID="{EB815B4A-D1FE-4872-808D-65083E8E684E}" presName="iconRect" presStyleLbl="node1" presStyleIdx="1" presStyleCnt="18"/>
      <dgm:spPr/>
    </dgm:pt>
    <dgm:pt modelId="{D8B107AA-4EAF-4194-9F7B-4F62252F03EC}" type="pres">
      <dgm:prSet presAssocID="{EB815B4A-D1FE-4872-808D-65083E8E684E}" presName="spaceRect" presStyleCnt="0"/>
      <dgm:spPr/>
    </dgm:pt>
    <dgm:pt modelId="{1962C43C-4EA4-4CA3-8DEF-94AEEB88A88B}" type="pres">
      <dgm:prSet presAssocID="{EB815B4A-D1FE-4872-808D-65083E8E684E}" presName="parTx" presStyleLbl="revTx" presStyleIdx="1" presStyleCnt="18">
        <dgm:presLayoutVars>
          <dgm:chMax val="0"/>
          <dgm:chPref val="0"/>
        </dgm:presLayoutVars>
      </dgm:prSet>
      <dgm:spPr/>
    </dgm:pt>
    <dgm:pt modelId="{9DBCBD6B-294C-44B5-8D3D-D4097021DE20}" type="pres">
      <dgm:prSet presAssocID="{E9F0743A-1ECE-41D8-9CA8-49B66FFF5842}" presName="sibTrans" presStyleCnt="0"/>
      <dgm:spPr/>
    </dgm:pt>
    <dgm:pt modelId="{8C437F21-8817-4242-AD4C-FCA701AFED74}" type="pres">
      <dgm:prSet presAssocID="{ADDCE4E8-6981-4135-85A9-D5120C4E72A2}" presName="compNode" presStyleCnt="0"/>
      <dgm:spPr/>
    </dgm:pt>
    <dgm:pt modelId="{9BC420FE-24AA-4D94-90D2-D669FECA3AC8}" type="pres">
      <dgm:prSet presAssocID="{ADDCE4E8-6981-4135-85A9-D5120C4E72A2}" presName="bgRect" presStyleLbl="bgShp" presStyleIdx="2" presStyleCnt="18"/>
      <dgm:spPr/>
    </dgm:pt>
    <dgm:pt modelId="{52C2F7D8-0069-419B-989F-C354EDE79A8A}" type="pres">
      <dgm:prSet presAssocID="{ADDCE4E8-6981-4135-85A9-D5120C4E72A2}" presName="iconRect" presStyleLbl="node1" presStyleIdx="2" presStyleCnt="18"/>
      <dgm:spPr/>
    </dgm:pt>
    <dgm:pt modelId="{79707EFF-25BA-4730-9B9C-C8287F5C18DA}" type="pres">
      <dgm:prSet presAssocID="{ADDCE4E8-6981-4135-85A9-D5120C4E72A2}" presName="spaceRect" presStyleCnt="0"/>
      <dgm:spPr/>
    </dgm:pt>
    <dgm:pt modelId="{F147A7FE-B19E-45CC-8BF4-523195E21736}" type="pres">
      <dgm:prSet presAssocID="{ADDCE4E8-6981-4135-85A9-D5120C4E72A2}" presName="parTx" presStyleLbl="revTx" presStyleIdx="2" presStyleCnt="18">
        <dgm:presLayoutVars>
          <dgm:chMax val="0"/>
          <dgm:chPref val="0"/>
        </dgm:presLayoutVars>
      </dgm:prSet>
      <dgm:spPr/>
    </dgm:pt>
    <dgm:pt modelId="{8974369B-5D50-45C1-89CC-773E857D14E8}" type="pres">
      <dgm:prSet presAssocID="{478D4D7B-6F25-4F53-8DA2-004DBAC972BF}" presName="sibTrans" presStyleCnt="0"/>
      <dgm:spPr/>
    </dgm:pt>
    <dgm:pt modelId="{5668739F-4374-4ABE-883F-E7806270317A}" type="pres">
      <dgm:prSet presAssocID="{3543DE87-EDCB-4E1C-8C2B-D454B72ABB1B}" presName="compNode" presStyleCnt="0"/>
      <dgm:spPr/>
    </dgm:pt>
    <dgm:pt modelId="{EA48B32D-1348-4912-B226-7206089AF0B7}" type="pres">
      <dgm:prSet presAssocID="{3543DE87-EDCB-4E1C-8C2B-D454B72ABB1B}" presName="bgRect" presStyleLbl="bgShp" presStyleIdx="3" presStyleCnt="18"/>
      <dgm:spPr/>
    </dgm:pt>
    <dgm:pt modelId="{ED5B5B8C-5313-49FC-8134-60BA0364EC0B}" type="pres">
      <dgm:prSet presAssocID="{3543DE87-EDCB-4E1C-8C2B-D454B72ABB1B}" presName="iconRect" presStyleLbl="node1" presStyleIdx="3" presStyleCnt="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C2DC83D8-4821-45CB-87D2-25FEA589971B}" type="pres">
      <dgm:prSet presAssocID="{3543DE87-EDCB-4E1C-8C2B-D454B72ABB1B}" presName="spaceRect" presStyleCnt="0"/>
      <dgm:spPr/>
    </dgm:pt>
    <dgm:pt modelId="{56F4A877-BD4D-431B-BFD0-4C3C08CB3237}" type="pres">
      <dgm:prSet presAssocID="{3543DE87-EDCB-4E1C-8C2B-D454B72ABB1B}" presName="parTx" presStyleLbl="revTx" presStyleIdx="3" presStyleCnt="18">
        <dgm:presLayoutVars>
          <dgm:chMax val="0"/>
          <dgm:chPref val="0"/>
        </dgm:presLayoutVars>
      </dgm:prSet>
      <dgm:spPr/>
    </dgm:pt>
    <dgm:pt modelId="{4F63F4F4-B2AF-43D0-931B-16AA2F527962}" type="pres">
      <dgm:prSet presAssocID="{7C442CD9-BFB6-4556-8FE5-A565F89703C4}" presName="sibTrans" presStyleCnt="0"/>
      <dgm:spPr/>
    </dgm:pt>
    <dgm:pt modelId="{C2C5CC10-0E38-4660-AD87-7AB7379F98F6}" type="pres">
      <dgm:prSet presAssocID="{581D38F0-D342-4828-BFB1-31AF66AC603C}" presName="compNode" presStyleCnt="0"/>
      <dgm:spPr/>
    </dgm:pt>
    <dgm:pt modelId="{994CA85C-081C-42A1-87A2-87BED8ECAF50}" type="pres">
      <dgm:prSet presAssocID="{581D38F0-D342-4828-BFB1-31AF66AC603C}" presName="bgRect" presStyleLbl="bgShp" presStyleIdx="4" presStyleCnt="18"/>
      <dgm:spPr/>
    </dgm:pt>
    <dgm:pt modelId="{7688F1F3-58C6-4807-8C25-B252B74D300B}" type="pres">
      <dgm:prSet presAssocID="{581D38F0-D342-4828-BFB1-31AF66AC603C}" presName="iconRect" presStyleLbl="node1" presStyleIdx="4" presStyleCnt="1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llet"/>
        </a:ext>
      </dgm:extLst>
    </dgm:pt>
    <dgm:pt modelId="{B82D2BBD-4F03-4587-9AA5-7D97E9C77CCE}" type="pres">
      <dgm:prSet presAssocID="{581D38F0-D342-4828-BFB1-31AF66AC603C}" presName="spaceRect" presStyleCnt="0"/>
      <dgm:spPr/>
    </dgm:pt>
    <dgm:pt modelId="{EFCDF06E-E156-472E-839F-AC571D93D71C}" type="pres">
      <dgm:prSet presAssocID="{581D38F0-D342-4828-BFB1-31AF66AC603C}" presName="parTx" presStyleLbl="revTx" presStyleIdx="4" presStyleCnt="18">
        <dgm:presLayoutVars>
          <dgm:chMax val="0"/>
          <dgm:chPref val="0"/>
        </dgm:presLayoutVars>
      </dgm:prSet>
      <dgm:spPr/>
    </dgm:pt>
    <dgm:pt modelId="{FDD1750A-17BD-4DDB-811A-6686A473F29F}" type="pres">
      <dgm:prSet presAssocID="{98577ED7-5C95-439A-8701-2BD98291AA17}" presName="sibTrans" presStyleCnt="0"/>
      <dgm:spPr/>
    </dgm:pt>
    <dgm:pt modelId="{EF277C87-A85A-428E-8AE8-A6F80FD5016A}" type="pres">
      <dgm:prSet presAssocID="{42D52DD6-AF43-41D6-B798-6F75EF0BEC6E}" presName="compNode" presStyleCnt="0"/>
      <dgm:spPr/>
    </dgm:pt>
    <dgm:pt modelId="{72CF1F7C-185B-4C75-BD9B-03D6B54BDA00}" type="pres">
      <dgm:prSet presAssocID="{42D52DD6-AF43-41D6-B798-6F75EF0BEC6E}" presName="bgRect" presStyleLbl="bgShp" presStyleIdx="5" presStyleCnt="18"/>
      <dgm:spPr/>
    </dgm:pt>
    <dgm:pt modelId="{D62FDD97-436D-48D1-9D28-2B4DB19917BC}" type="pres">
      <dgm:prSet presAssocID="{42D52DD6-AF43-41D6-B798-6F75EF0BEC6E}" presName="iconRect" presStyleLbl="node1" presStyleIdx="5" presStyleCnt="1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in"/>
        </a:ext>
      </dgm:extLst>
    </dgm:pt>
    <dgm:pt modelId="{A917D643-CCB1-4791-A45C-981C9B494BBE}" type="pres">
      <dgm:prSet presAssocID="{42D52DD6-AF43-41D6-B798-6F75EF0BEC6E}" presName="spaceRect" presStyleCnt="0"/>
      <dgm:spPr/>
    </dgm:pt>
    <dgm:pt modelId="{9145218C-19D6-47E6-AB62-ECEC05625855}" type="pres">
      <dgm:prSet presAssocID="{42D52DD6-AF43-41D6-B798-6F75EF0BEC6E}" presName="parTx" presStyleLbl="revTx" presStyleIdx="5" presStyleCnt="18">
        <dgm:presLayoutVars>
          <dgm:chMax val="0"/>
          <dgm:chPref val="0"/>
        </dgm:presLayoutVars>
      </dgm:prSet>
      <dgm:spPr/>
    </dgm:pt>
    <dgm:pt modelId="{47A2FE7D-6CB6-460C-9930-981CE83D506D}" type="pres">
      <dgm:prSet presAssocID="{BE7EDB45-341D-4AEF-8721-F7DAF870AAA2}" presName="sibTrans" presStyleCnt="0"/>
      <dgm:spPr/>
    </dgm:pt>
    <dgm:pt modelId="{F5127807-CA82-4360-904B-19BB333E0FF1}" type="pres">
      <dgm:prSet presAssocID="{72EA72EF-796D-4FE7-9F58-81F0C8E6FFE1}" presName="compNode" presStyleCnt="0"/>
      <dgm:spPr/>
    </dgm:pt>
    <dgm:pt modelId="{6BCB4E7C-5FC5-4432-9474-19872FDE12D0}" type="pres">
      <dgm:prSet presAssocID="{72EA72EF-796D-4FE7-9F58-81F0C8E6FFE1}" presName="bgRect" presStyleLbl="bgShp" presStyleIdx="6" presStyleCnt="18"/>
      <dgm:spPr/>
    </dgm:pt>
    <dgm:pt modelId="{9FA08C41-B823-4F53-A206-36142E920425}" type="pres">
      <dgm:prSet presAssocID="{72EA72EF-796D-4FE7-9F58-81F0C8E6FFE1}" presName="iconRect" presStyleLbl="node1" presStyleIdx="6" presStyleCnt="1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uck"/>
        </a:ext>
      </dgm:extLst>
    </dgm:pt>
    <dgm:pt modelId="{D257D1F6-18CA-48E3-A69A-D1E40C22E9C5}" type="pres">
      <dgm:prSet presAssocID="{72EA72EF-796D-4FE7-9F58-81F0C8E6FFE1}" presName="spaceRect" presStyleCnt="0"/>
      <dgm:spPr/>
    </dgm:pt>
    <dgm:pt modelId="{73F2E7C7-8A65-47F0-9FFE-F8DC1382B48C}" type="pres">
      <dgm:prSet presAssocID="{72EA72EF-796D-4FE7-9F58-81F0C8E6FFE1}" presName="parTx" presStyleLbl="revTx" presStyleIdx="6" presStyleCnt="18">
        <dgm:presLayoutVars>
          <dgm:chMax val="0"/>
          <dgm:chPref val="0"/>
        </dgm:presLayoutVars>
      </dgm:prSet>
      <dgm:spPr/>
    </dgm:pt>
    <dgm:pt modelId="{011821C4-7C64-4326-A0FF-65402FF52B2A}" type="pres">
      <dgm:prSet presAssocID="{8DBE76ED-87B2-4DFA-AD88-2FD422C60ED9}" presName="sibTrans" presStyleCnt="0"/>
      <dgm:spPr/>
    </dgm:pt>
    <dgm:pt modelId="{FB99D139-C69C-420D-8F0D-CD4B910CAAC4}" type="pres">
      <dgm:prSet presAssocID="{CEF8CF70-C4E3-4E09-AA9E-E63B47614DCD}" presName="compNode" presStyleCnt="0"/>
      <dgm:spPr/>
    </dgm:pt>
    <dgm:pt modelId="{7E2BD1A6-C7C8-4AA9-B3D4-D7AAFA90D027}" type="pres">
      <dgm:prSet presAssocID="{CEF8CF70-C4E3-4E09-AA9E-E63B47614DCD}" presName="bgRect" presStyleLbl="bgShp" presStyleIdx="7" presStyleCnt="18"/>
      <dgm:spPr/>
    </dgm:pt>
    <dgm:pt modelId="{8D673BCB-BBD2-4C45-BBD1-8956D9D99C0F}" type="pres">
      <dgm:prSet presAssocID="{CEF8CF70-C4E3-4E09-AA9E-E63B47614DCD}" presName="iconRect" presStyleLbl="node1" presStyleIdx="7" presStyleCnt="1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621D381C-741B-4A51-8DD8-C4E55A5A865B}" type="pres">
      <dgm:prSet presAssocID="{CEF8CF70-C4E3-4E09-AA9E-E63B47614DCD}" presName="spaceRect" presStyleCnt="0"/>
      <dgm:spPr/>
    </dgm:pt>
    <dgm:pt modelId="{6D989A50-978C-4132-9FE9-021B78668F0F}" type="pres">
      <dgm:prSet presAssocID="{CEF8CF70-C4E3-4E09-AA9E-E63B47614DCD}" presName="parTx" presStyleLbl="revTx" presStyleIdx="7" presStyleCnt="18">
        <dgm:presLayoutVars>
          <dgm:chMax val="0"/>
          <dgm:chPref val="0"/>
        </dgm:presLayoutVars>
      </dgm:prSet>
      <dgm:spPr/>
    </dgm:pt>
    <dgm:pt modelId="{46450ABF-B361-4B01-87AA-58CEFB5A4EBE}" type="pres">
      <dgm:prSet presAssocID="{0E298F7E-CB35-4357-9D7E-4DA50C495992}" presName="sibTrans" presStyleCnt="0"/>
      <dgm:spPr/>
    </dgm:pt>
    <dgm:pt modelId="{9320036C-FB72-4653-BEF6-B8E7787054C3}" type="pres">
      <dgm:prSet presAssocID="{07C40000-F6B1-4746-9A31-FCFDA420FC35}" presName="compNode" presStyleCnt="0"/>
      <dgm:spPr/>
    </dgm:pt>
    <dgm:pt modelId="{3F1CE055-228C-4F39-B376-9B79442C83BD}" type="pres">
      <dgm:prSet presAssocID="{07C40000-F6B1-4746-9A31-FCFDA420FC35}" presName="bgRect" presStyleLbl="bgShp" presStyleIdx="8" presStyleCnt="18"/>
      <dgm:spPr/>
    </dgm:pt>
    <dgm:pt modelId="{CF4DE1FF-D0F6-4C79-A017-987FD957B8AA}" type="pres">
      <dgm:prSet presAssocID="{07C40000-F6B1-4746-9A31-FCFDA420FC35}" presName="iconRect" presStyleLbl="node1" presStyleIdx="8" presStyleCnt="18"/>
      <dgm:spPr>
        <a:ln>
          <a:noFill/>
        </a:ln>
      </dgm:spPr>
    </dgm:pt>
    <dgm:pt modelId="{22E049CA-35DB-429C-BCDA-8A9831B06EEC}" type="pres">
      <dgm:prSet presAssocID="{07C40000-F6B1-4746-9A31-FCFDA420FC35}" presName="spaceRect" presStyleCnt="0"/>
      <dgm:spPr/>
    </dgm:pt>
    <dgm:pt modelId="{3F40C036-DA2B-4A4F-80FB-C75A5656ABA0}" type="pres">
      <dgm:prSet presAssocID="{07C40000-F6B1-4746-9A31-FCFDA420FC35}" presName="parTx" presStyleLbl="revTx" presStyleIdx="8" presStyleCnt="18">
        <dgm:presLayoutVars>
          <dgm:chMax val="0"/>
          <dgm:chPref val="0"/>
        </dgm:presLayoutVars>
      </dgm:prSet>
      <dgm:spPr/>
    </dgm:pt>
    <dgm:pt modelId="{65389ED3-CDC2-4397-AC08-481EA30C9FF4}" type="pres">
      <dgm:prSet presAssocID="{8FB70D34-FFF1-4B7E-A227-B783C1ADE4DF}" presName="sibTrans" presStyleCnt="0"/>
      <dgm:spPr/>
    </dgm:pt>
    <dgm:pt modelId="{7A934468-6CFA-47EC-9D16-AA15FC76C6B2}" type="pres">
      <dgm:prSet presAssocID="{1A237664-5EE0-4BC4-8329-9B589D60ECBB}" presName="compNode" presStyleCnt="0"/>
      <dgm:spPr/>
    </dgm:pt>
    <dgm:pt modelId="{BAFD42C9-9228-497F-887A-C812FCD6697D}" type="pres">
      <dgm:prSet presAssocID="{1A237664-5EE0-4BC4-8329-9B589D60ECBB}" presName="bgRect" presStyleLbl="bgShp" presStyleIdx="9" presStyleCnt="18"/>
      <dgm:spPr/>
    </dgm:pt>
    <dgm:pt modelId="{D58D7F06-C4BD-4CA8-8298-30EC0F853EED}" type="pres">
      <dgm:prSet presAssocID="{1A237664-5EE0-4BC4-8329-9B589D60ECBB}" presName="iconRect" presStyleLbl="node1" presStyleIdx="9" presStyleCnt="18"/>
      <dgm:spPr>
        <a:ln>
          <a:noFill/>
        </a:ln>
      </dgm:spPr>
    </dgm:pt>
    <dgm:pt modelId="{2B9F4E8B-1D7D-42C9-A7C3-AA9545C95FAA}" type="pres">
      <dgm:prSet presAssocID="{1A237664-5EE0-4BC4-8329-9B589D60ECBB}" presName="spaceRect" presStyleCnt="0"/>
      <dgm:spPr/>
    </dgm:pt>
    <dgm:pt modelId="{478AC143-1BA0-4B4E-9503-02039C757D2E}" type="pres">
      <dgm:prSet presAssocID="{1A237664-5EE0-4BC4-8329-9B589D60ECBB}" presName="parTx" presStyleLbl="revTx" presStyleIdx="9" presStyleCnt="18">
        <dgm:presLayoutVars>
          <dgm:chMax val="0"/>
          <dgm:chPref val="0"/>
        </dgm:presLayoutVars>
      </dgm:prSet>
      <dgm:spPr/>
    </dgm:pt>
    <dgm:pt modelId="{286FCD08-8FB9-4BC8-BB9A-3A136B78EAB4}" type="pres">
      <dgm:prSet presAssocID="{3592095F-942A-4E2C-ADFD-461E7F41F1C8}" presName="sibTrans" presStyleCnt="0"/>
      <dgm:spPr/>
    </dgm:pt>
    <dgm:pt modelId="{6AEE58DB-C0F1-4756-A93A-6C1C73571C35}" type="pres">
      <dgm:prSet presAssocID="{9F616B5A-1F96-4C36-982C-8653CEBFC630}" presName="compNode" presStyleCnt="0"/>
      <dgm:spPr/>
    </dgm:pt>
    <dgm:pt modelId="{A6DBA17F-BE93-499F-8017-5F7670D6DE4E}" type="pres">
      <dgm:prSet presAssocID="{9F616B5A-1F96-4C36-982C-8653CEBFC630}" presName="bgRect" presStyleLbl="bgShp" presStyleIdx="10" presStyleCnt="18"/>
      <dgm:spPr/>
    </dgm:pt>
    <dgm:pt modelId="{04A859A2-76EA-4CA4-A4F8-5C4FF5C6F550}" type="pres">
      <dgm:prSet presAssocID="{9F616B5A-1F96-4C36-982C-8653CEBFC630}" presName="iconRect" presStyleLbl="node1" presStyleIdx="10" presStyleCnt="18"/>
      <dgm:spPr>
        <a:ln>
          <a:noFill/>
        </a:ln>
      </dgm:spPr>
    </dgm:pt>
    <dgm:pt modelId="{BD333BD6-61EB-4676-8DCC-EC0DDC004B6E}" type="pres">
      <dgm:prSet presAssocID="{9F616B5A-1F96-4C36-982C-8653CEBFC630}" presName="spaceRect" presStyleCnt="0"/>
      <dgm:spPr/>
    </dgm:pt>
    <dgm:pt modelId="{0D43839A-135D-43E0-AE5F-2637E6A9995A}" type="pres">
      <dgm:prSet presAssocID="{9F616B5A-1F96-4C36-982C-8653CEBFC630}" presName="parTx" presStyleLbl="revTx" presStyleIdx="10" presStyleCnt="18">
        <dgm:presLayoutVars>
          <dgm:chMax val="0"/>
          <dgm:chPref val="0"/>
        </dgm:presLayoutVars>
      </dgm:prSet>
      <dgm:spPr/>
    </dgm:pt>
    <dgm:pt modelId="{864A6990-54E0-4AE2-B8D8-B4A4B32968DC}" type="pres">
      <dgm:prSet presAssocID="{3E1D2900-B0DA-40B9-8A37-F6B4F864F017}" presName="sibTrans" presStyleCnt="0"/>
      <dgm:spPr/>
    </dgm:pt>
    <dgm:pt modelId="{24A3A30E-A6E2-4BFD-A4BF-F480F51E724E}" type="pres">
      <dgm:prSet presAssocID="{1C75B463-01E2-46B5-A352-32DB84A95EEE}" presName="compNode" presStyleCnt="0"/>
      <dgm:spPr/>
    </dgm:pt>
    <dgm:pt modelId="{8A9F4D29-2E27-4AB2-9A2E-B81B2418E517}" type="pres">
      <dgm:prSet presAssocID="{1C75B463-01E2-46B5-A352-32DB84A95EEE}" presName="bgRect" presStyleLbl="bgShp" presStyleIdx="11" presStyleCnt="18"/>
      <dgm:spPr/>
    </dgm:pt>
    <dgm:pt modelId="{A8E0ACED-3F1C-44E2-926D-A6B8FF461823}" type="pres">
      <dgm:prSet presAssocID="{1C75B463-01E2-46B5-A352-32DB84A95EEE}" presName="iconRect" presStyleLbl="node1" presStyleIdx="11" presStyleCnt="18"/>
      <dgm:spPr>
        <a:ln>
          <a:noFill/>
        </a:ln>
      </dgm:spPr>
    </dgm:pt>
    <dgm:pt modelId="{F43A962E-7434-452B-87EB-06A064A467F0}" type="pres">
      <dgm:prSet presAssocID="{1C75B463-01E2-46B5-A352-32DB84A95EEE}" presName="spaceRect" presStyleCnt="0"/>
      <dgm:spPr/>
    </dgm:pt>
    <dgm:pt modelId="{1147EAC0-B5A3-49E7-8B44-C0BB5C489838}" type="pres">
      <dgm:prSet presAssocID="{1C75B463-01E2-46B5-A352-32DB84A95EEE}" presName="parTx" presStyleLbl="revTx" presStyleIdx="11" presStyleCnt="18">
        <dgm:presLayoutVars>
          <dgm:chMax val="0"/>
          <dgm:chPref val="0"/>
        </dgm:presLayoutVars>
      </dgm:prSet>
      <dgm:spPr/>
    </dgm:pt>
    <dgm:pt modelId="{F9317276-BDA5-4516-A90D-2C9B21E07B2A}" type="pres">
      <dgm:prSet presAssocID="{BDC3037A-090F-4CB2-A6DD-0ED70D1DC789}" presName="sibTrans" presStyleCnt="0"/>
      <dgm:spPr/>
    </dgm:pt>
    <dgm:pt modelId="{BC9527C3-D9DF-460E-9F81-BE3B3C20FF64}" type="pres">
      <dgm:prSet presAssocID="{8E3C079D-9DC5-4FC1-9BC8-71091BBC4DAC}" presName="compNode" presStyleCnt="0"/>
      <dgm:spPr/>
    </dgm:pt>
    <dgm:pt modelId="{9FF2C4F1-0327-40A6-B7B4-C334C797D4EF}" type="pres">
      <dgm:prSet presAssocID="{8E3C079D-9DC5-4FC1-9BC8-71091BBC4DAC}" presName="bgRect" presStyleLbl="bgShp" presStyleIdx="12" presStyleCnt="18"/>
      <dgm:spPr/>
    </dgm:pt>
    <dgm:pt modelId="{14A73E2A-CAFD-49F7-9B47-0146862669E9}" type="pres">
      <dgm:prSet presAssocID="{8E3C079D-9DC5-4FC1-9BC8-71091BBC4DAC}" presName="iconRect" presStyleLbl="node1" presStyleIdx="12" presStyleCnt="18"/>
      <dgm:spPr>
        <a:ln>
          <a:noFill/>
        </a:ln>
      </dgm:spPr>
    </dgm:pt>
    <dgm:pt modelId="{54456E60-9D72-4B58-8FDD-CC6D23E0F8FC}" type="pres">
      <dgm:prSet presAssocID="{8E3C079D-9DC5-4FC1-9BC8-71091BBC4DAC}" presName="spaceRect" presStyleCnt="0"/>
      <dgm:spPr/>
    </dgm:pt>
    <dgm:pt modelId="{5421083B-A225-4681-9DCA-0A5436091BFA}" type="pres">
      <dgm:prSet presAssocID="{8E3C079D-9DC5-4FC1-9BC8-71091BBC4DAC}" presName="parTx" presStyleLbl="revTx" presStyleIdx="12" presStyleCnt="18">
        <dgm:presLayoutVars>
          <dgm:chMax val="0"/>
          <dgm:chPref val="0"/>
        </dgm:presLayoutVars>
      </dgm:prSet>
      <dgm:spPr/>
    </dgm:pt>
    <dgm:pt modelId="{15B67526-CE49-42D8-A2FF-5C36DA42448F}" type="pres">
      <dgm:prSet presAssocID="{AA78A2B1-10EE-45C2-93EF-B13AE5BC6A34}" presName="sibTrans" presStyleCnt="0"/>
      <dgm:spPr/>
    </dgm:pt>
    <dgm:pt modelId="{04699387-E3EA-44A2-BDFC-F789E5313485}" type="pres">
      <dgm:prSet presAssocID="{67C711F4-7448-470E-8A33-6070B6A3FEEC}" presName="compNode" presStyleCnt="0"/>
      <dgm:spPr/>
    </dgm:pt>
    <dgm:pt modelId="{4BD3DA2E-50C7-4786-9A43-28500B190545}" type="pres">
      <dgm:prSet presAssocID="{67C711F4-7448-470E-8A33-6070B6A3FEEC}" presName="bgRect" presStyleLbl="bgShp" presStyleIdx="13" presStyleCnt="18"/>
      <dgm:spPr/>
    </dgm:pt>
    <dgm:pt modelId="{C1B8A6E0-C8F0-4949-91DD-004F975FBA3E}" type="pres">
      <dgm:prSet presAssocID="{67C711F4-7448-470E-8A33-6070B6A3FEEC}" presName="iconRect" presStyleLbl="node1" presStyleIdx="13" presStyleCnt="18"/>
      <dgm:spPr>
        <a:ln>
          <a:noFill/>
        </a:ln>
      </dgm:spPr>
    </dgm:pt>
    <dgm:pt modelId="{8738FACB-34E9-4EC9-8156-48FD32590F8F}" type="pres">
      <dgm:prSet presAssocID="{67C711F4-7448-470E-8A33-6070B6A3FEEC}" presName="spaceRect" presStyleCnt="0"/>
      <dgm:spPr/>
    </dgm:pt>
    <dgm:pt modelId="{E769B38D-A4DE-4082-BDD7-F7FA5070A32D}" type="pres">
      <dgm:prSet presAssocID="{67C711F4-7448-470E-8A33-6070B6A3FEEC}" presName="parTx" presStyleLbl="revTx" presStyleIdx="13" presStyleCnt="18">
        <dgm:presLayoutVars>
          <dgm:chMax val="0"/>
          <dgm:chPref val="0"/>
        </dgm:presLayoutVars>
      </dgm:prSet>
      <dgm:spPr/>
    </dgm:pt>
    <dgm:pt modelId="{A9BCD779-F61C-4D26-9896-84085076294A}" type="pres">
      <dgm:prSet presAssocID="{AE00D74D-F92D-4E70-BBAB-E6F15B12CFEB}" presName="sibTrans" presStyleCnt="0"/>
      <dgm:spPr/>
    </dgm:pt>
    <dgm:pt modelId="{AF7253D3-75B4-4D84-8EE4-82FDE863AD8E}" type="pres">
      <dgm:prSet presAssocID="{DC3A448F-CDD7-4ECB-A077-91348E099B04}" presName="compNode" presStyleCnt="0"/>
      <dgm:spPr/>
    </dgm:pt>
    <dgm:pt modelId="{C96BCC3A-AE4A-439B-9ACF-84210ECD2057}" type="pres">
      <dgm:prSet presAssocID="{DC3A448F-CDD7-4ECB-A077-91348E099B04}" presName="bgRect" presStyleLbl="bgShp" presStyleIdx="14" presStyleCnt="18"/>
      <dgm:spPr/>
    </dgm:pt>
    <dgm:pt modelId="{DB51E64B-0E7A-4FA8-ACFE-C6FC086B8786}" type="pres">
      <dgm:prSet presAssocID="{DC3A448F-CDD7-4ECB-A077-91348E099B04}" presName="iconRect" presStyleLbl="node1" presStyleIdx="14" presStyleCnt="18"/>
      <dgm:spPr>
        <a:ln>
          <a:noFill/>
        </a:ln>
      </dgm:spPr>
    </dgm:pt>
    <dgm:pt modelId="{A3E8F538-ECFE-4A80-A4D1-0127EFCC4FCF}" type="pres">
      <dgm:prSet presAssocID="{DC3A448F-CDD7-4ECB-A077-91348E099B04}" presName="spaceRect" presStyleCnt="0"/>
      <dgm:spPr/>
    </dgm:pt>
    <dgm:pt modelId="{556BBE36-2031-46FD-BB41-50A29F9BC3E5}" type="pres">
      <dgm:prSet presAssocID="{DC3A448F-CDD7-4ECB-A077-91348E099B04}" presName="parTx" presStyleLbl="revTx" presStyleIdx="14" presStyleCnt="18">
        <dgm:presLayoutVars>
          <dgm:chMax val="0"/>
          <dgm:chPref val="0"/>
        </dgm:presLayoutVars>
      </dgm:prSet>
      <dgm:spPr/>
    </dgm:pt>
    <dgm:pt modelId="{E29E3D7E-0A72-431D-BF62-3CB756AF118C}" type="pres">
      <dgm:prSet presAssocID="{F27749D5-A4AA-497B-AACC-5CA7DFBAC049}" presName="sibTrans" presStyleCnt="0"/>
      <dgm:spPr/>
    </dgm:pt>
    <dgm:pt modelId="{FA518E99-40A6-436A-A5B2-E2D9D4409EC6}" type="pres">
      <dgm:prSet presAssocID="{32005EBA-15DD-4F17-89F1-2069150A9195}" presName="compNode" presStyleCnt="0"/>
      <dgm:spPr/>
    </dgm:pt>
    <dgm:pt modelId="{E30731B4-60D9-41DE-8968-0CAB55526BFB}" type="pres">
      <dgm:prSet presAssocID="{32005EBA-15DD-4F17-89F1-2069150A9195}" presName="bgRect" presStyleLbl="bgShp" presStyleIdx="15" presStyleCnt="18"/>
      <dgm:spPr/>
    </dgm:pt>
    <dgm:pt modelId="{69742E80-7DD2-4335-AB38-08FFA22DCEF7}" type="pres">
      <dgm:prSet presAssocID="{32005EBA-15DD-4F17-89F1-2069150A9195}" presName="iconRect" presStyleLbl="node1" presStyleIdx="15" presStyleCnt="18"/>
      <dgm:spPr>
        <a:ln>
          <a:noFill/>
        </a:ln>
      </dgm:spPr>
    </dgm:pt>
    <dgm:pt modelId="{E2D0E935-A132-4556-9FB5-97E67F9EFE81}" type="pres">
      <dgm:prSet presAssocID="{32005EBA-15DD-4F17-89F1-2069150A9195}" presName="spaceRect" presStyleCnt="0"/>
      <dgm:spPr/>
    </dgm:pt>
    <dgm:pt modelId="{71345308-E9CF-4004-808D-2D1EF6156C7E}" type="pres">
      <dgm:prSet presAssocID="{32005EBA-15DD-4F17-89F1-2069150A9195}" presName="parTx" presStyleLbl="revTx" presStyleIdx="15" presStyleCnt="18">
        <dgm:presLayoutVars>
          <dgm:chMax val="0"/>
          <dgm:chPref val="0"/>
        </dgm:presLayoutVars>
      </dgm:prSet>
      <dgm:spPr/>
    </dgm:pt>
    <dgm:pt modelId="{FD18AFE3-5B75-4CD7-B3A0-7350B9B69696}" type="pres">
      <dgm:prSet presAssocID="{7549B148-DC54-4D61-B7D1-A0102FB0945A}" presName="sibTrans" presStyleCnt="0"/>
      <dgm:spPr/>
    </dgm:pt>
    <dgm:pt modelId="{70CC7F6C-8B05-467D-AF30-7D99CA023149}" type="pres">
      <dgm:prSet presAssocID="{D9C5FFBF-9F0C-45BA-BE22-A33E49BFFCB1}" presName="compNode" presStyleCnt="0"/>
      <dgm:spPr/>
    </dgm:pt>
    <dgm:pt modelId="{4090FC07-4ABA-43CA-9553-5EE297B497A0}" type="pres">
      <dgm:prSet presAssocID="{D9C5FFBF-9F0C-45BA-BE22-A33E49BFFCB1}" presName="bgRect" presStyleLbl="bgShp" presStyleIdx="16" presStyleCnt="18"/>
      <dgm:spPr/>
    </dgm:pt>
    <dgm:pt modelId="{7291AF78-FC19-4403-BAC7-503D3B5085C7}" type="pres">
      <dgm:prSet presAssocID="{D9C5FFBF-9F0C-45BA-BE22-A33E49BFFCB1}" presName="iconRect" presStyleLbl="node1" presStyleIdx="16" presStyleCnt="18"/>
      <dgm:spPr>
        <a:ln>
          <a:noFill/>
        </a:ln>
      </dgm:spPr>
    </dgm:pt>
    <dgm:pt modelId="{087B5CCF-545F-4861-96BA-E7DBE38D12C3}" type="pres">
      <dgm:prSet presAssocID="{D9C5FFBF-9F0C-45BA-BE22-A33E49BFFCB1}" presName="spaceRect" presStyleCnt="0"/>
      <dgm:spPr/>
    </dgm:pt>
    <dgm:pt modelId="{82EFA976-9885-4E19-B0A5-A22B1D1E4891}" type="pres">
      <dgm:prSet presAssocID="{D9C5FFBF-9F0C-45BA-BE22-A33E49BFFCB1}" presName="parTx" presStyleLbl="revTx" presStyleIdx="16" presStyleCnt="18">
        <dgm:presLayoutVars>
          <dgm:chMax val="0"/>
          <dgm:chPref val="0"/>
        </dgm:presLayoutVars>
      </dgm:prSet>
      <dgm:spPr/>
    </dgm:pt>
    <dgm:pt modelId="{3D5F0A3F-B992-4DD7-A39A-4B7C648AB435}" type="pres">
      <dgm:prSet presAssocID="{D19BF3FE-486B-4960-B7B8-848BF62A1EB7}" presName="sibTrans" presStyleCnt="0"/>
      <dgm:spPr/>
    </dgm:pt>
    <dgm:pt modelId="{2443C994-0D3B-47FD-8130-AE0B6439D38E}" type="pres">
      <dgm:prSet presAssocID="{A305B7AF-97F9-4DB3-BEB9-281AC2479436}" presName="compNode" presStyleCnt="0"/>
      <dgm:spPr/>
    </dgm:pt>
    <dgm:pt modelId="{9C44112A-2957-4E06-8EAA-58A3E52A047F}" type="pres">
      <dgm:prSet presAssocID="{A305B7AF-97F9-4DB3-BEB9-281AC2479436}" presName="bgRect" presStyleLbl="bgShp" presStyleIdx="17" presStyleCnt="18"/>
      <dgm:spPr/>
    </dgm:pt>
    <dgm:pt modelId="{62581E81-3D28-40CD-BD50-C087523994C0}" type="pres">
      <dgm:prSet presAssocID="{A305B7AF-97F9-4DB3-BEB9-281AC2479436}" presName="iconRect" presStyleLbl="node1" presStyleIdx="17" presStyleCnt="18"/>
      <dgm:spPr>
        <a:ln>
          <a:noFill/>
        </a:ln>
      </dgm:spPr>
    </dgm:pt>
    <dgm:pt modelId="{0E75E8ED-A24E-4390-A3DF-05D4ACCFBC17}" type="pres">
      <dgm:prSet presAssocID="{A305B7AF-97F9-4DB3-BEB9-281AC2479436}" presName="spaceRect" presStyleCnt="0"/>
      <dgm:spPr/>
    </dgm:pt>
    <dgm:pt modelId="{C21C1A8C-B6FE-4CA6-AAEA-B5E025C429D8}" type="pres">
      <dgm:prSet presAssocID="{A305B7AF-97F9-4DB3-BEB9-281AC2479436}" presName="parTx" presStyleLbl="revTx" presStyleIdx="17" presStyleCnt="18">
        <dgm:presLayoutVars>
          <dgm:chMax val="0"/>
          <dgm:chPref val="0"/>
        </dgm:presLayoutVars>
      </dgm:prSet>
      <dgm:spPr/>
    </dgm:pt>
  </dgm:ptLst>
  <dgm:cxnLst>
    <dgm:cxn modelId="{8C8D2305-7B0E-4ECD-AB50-7990C7F62CED}" srcId="{73650014-F479-4301-AC6F-C9DC5E0B2E68}" destId="{581D38F0-D342-4828-BFB1-31AF66AC603C}" srcOrd="4" destOrd="0" parTransId="{154497F4-FFB3-4FFB-AF08-9B3A8358B33C}" sibTransId="{98577ED7-5C95-439A-8701-2BD98291AA17}"/>
    <dgm:cxn modelId="{8B542512-FA9E-4773-B6E6-B97CACACF3DC}" type="presOf" srcId="{DC3A448F-CDD7-4ECB-A077-91348E099B04}" destId="{556BBE36-2031-46FD-BB41-50A29F9BC3E5}" srcOrd="0" destOrd="0" presId="urn:microsoft.com/office/officeart/2018/2/layout/IconVerticalSolidList"/>
    <dgm:cxn modelId="{FE1BCB19-9430-4A96-84EF-5B99972607B0}" type="presOf" srcId="{553AB1C2-E53E-4220-A805-FC1913A4EF8E}" destId="{74F402B0-3180-4479-BCDC-E2AC78D01FD6}" srcOrd="0" destOrd="0" presId="urn:microsoft.com/office/officeart/2018/2/layout/IconVerticalSolidList"/>
    <dgm:cxn modelId="{8863431A-FF69-4F9E-BFF4-145D6D41C473}" srcId="{73650014-F479-4301-AC6F-C9DC5E0B2E68}" destId="{CEF8CF70-C4E3-4E09-AA9E-E63B47614DCD}" srcOrd="7" destOrd="0" parTransId="{1E821681-3FDF-40BC-83F7-3CC3D5368283}" sibTransId="{0E298F7E-CB35-4357-9D7E-4DA50C495992}"/>
    <dgm:cxn modelId="{1AEABD2D-BAF8-47F8-A007-703955ED3888}" type="presOf" srcId="{D9C5FFBF-9F0C-45BA-BE22-A33E49BFFCB1}" destId="{82EFA976-9885-4E19-B0A5-A22B1D1E4891}" srcOrd="0" destOrd="0" presId="urn:microsoft.com/office/officeart/2018/2/layout/IconVerticalSolidList"/>
    <dgm:cxn modelId="{F62D5D30-2BBE-4A00-838D-E53ED78E5337}" type="presOf" srcId="{42D52DD6-AF43-41D6-B798-6F75EF0BEC6E}" destId="{9145218C-19D6-47E6-AB62-ECEC05625855}" srcOrd="0" destOrd="0" presId="urn:microsoft.com/office/officeart/2018/2/layout/IconVerticalSolidList"/>
    <dgm:cxn modelId="{536A5D30-128B-44F1-A78B-5817B7AE66C0}" type="presOf" srcId="{67C711F4-7448-470E-8A33-6070B6A3FEEC}" destId="{E769B38D-A4DE-4082-BDD7-F7FA5070A32D}" srcOrd="0" destOrd="0" presId="urn:microsoft.com/office/officeart/2018/2/layout/IconVerticalSolidList"/>
    <dgm:cxn modelId="{4A769C35-6214-40BE-B2E3-93770BC4CEED}" srcId="{73650014-F479-4301-AC6F-C9DC5E0B2E68}" destId="{D9C5FFBF-9F0C-45BA-BE22-A33E49BFFCB1}" srcOrd="16" destOrd="0" parTransId="{E3587053-E9D8-4DFC-AC4B-A44F1D81E315}" sibTransId="{D19BF3FE-486B-4960-B7B8-848BF62A1EB7}"/>
    <dgm:cxn modelId="{1B29A037-15A2-4F24-87EB-E8018297A3A9}" srcId="{73650014-F479-4301-AC6F-C9DC5E0B2E68}" destId="{ADDCE4E8-6981-4135-85A9-D5120C4E72A2}" srcOrd="2" destOrd="0" parTransId="{20E9893A-9925-4051-B56C-5CEA7AF5626F}" sibTransId="{478D4D7B-6F25-4F53-8DA2-004DBAC972BF}"/>
    <dgm:cxn modelId="{2631E83A-8B1A-4875-B260-1D082A60FE92}" srcId="{73650014-F479-4301-AC6F-C9DC5E0B2E68}" destId="{3543DE87-EDCB-4E1C-8C2B-D454B72ABB1B}" srcOrd="3" destOrd="0" parTransId="{B3C69D4C-9907-4629-98E3-8B884B6B3EAC}" sibTransId="{7C442CD9-BFB6-4556-8FE5-A565F89703C4}"/>
    <dgm:cxn modelId="{44A22C3B-C61C-476A-B8E3-9973155CB11D}" srcId="{73650014-F479-4301-AC6F-C9DC5E0B2E68}" destId="{72EA72EF-796D-4FE7-9F58-81F0C8E6FFE1}" srcOrd="6" destOrd="0" parTransId="{4059B9EE-D8B6-4358-997B-59C7AF223544}" sibTransId="{8DBE76ED-87B2-4DFA-AD88-2FD422C60ED9}"/>
    <dgm:cxn modelId="{A8DFCF61-6B09-4F63-A265-751F5DF68EB2}" type="presOf" srcId="{8E3C079D-9DC5-4FC1-9BC8-71091BBC4DAC}" destId="{5421083B-A225-4681-9DCA-0A5436091BFA}" srcOrd="0" destOrd="0" presId="urn:microsoft.com/office/officeart/2018/2/layout/IconVerticalSolidList"/>
    <dgm:cxn modelId="{1FCD4844-80B1-4181-B839-BAE343AA6D99}" type="presOf" srcId="{ADDCE4E8-6981-4135-85A9-D5120C4E72A2}" destId="{F147A7FE-B19E-45CC-8BF4-523195E21736}" srcOrd="0" destOrd="0" presId="urn:microsoft.com/office/officeart/2018/2/layout/IconVerticalSolidList"/>
    <dgm:cxn modelId="{A2E0DE64-5137-49A7-A3D8-6621958248A7}" srcId="{73650014-F479-4301-AC6F-C9DC5E0B2E68}" destId="{67C711F4-7448-470E-8A33-6070B6A3FEEC}" srcOrd="13" destOrd="0" parTransId="{39017081-AF42-4BAD-9CD7-A85B7BE67182}" sibTransId="{AE00D74D-F92D-4E70-BBAB-E6F15B12CFEB}"/>
    <dgm:cxn modelId="{A206C64C-1A47-4CE9-ADB2-E1F648F094BA}" type="presOf" srcId="{9F616B5A-1F96-4C36-982C-8653CEBFC630}" destId="{0D43839A-135D-43E0-AE5F-2637E6A9995A}" srcOrd="0" destOrd="0" presId="urn:microsoft.com/office/officeart/2018/2/layout/IconVerticalSolidList"/>
    <dgm:cxn modelId="{4E225A4D-DD0D-4817-B5A0-0CE15AB9389F}" srcId="{73650014-F479-4301-AC6F-C9DC5E0B2E68}" destId="{8E3C079D-9DC5-4FC1-9BC8-71091BBC4DAC}" srcOrd="12" destOrd="0" parTransId="{8BBD8BFD-D1DB-4454-BE1F-9363D07AE4E1}" sibTransId="{AA78A2B1-10EE-45C2-93EF-B13AE5BC6A34}"/>
    <dgm:cxn modelId="{1266AF4D-82BD-4D82-BE2E-9C70F35228F4}" type="presOf" srcId="{EB815B4A-D1FE-4872-808D-65083E8E684E}" destId="{1962C43C-4EA4-4CA3-8DEF-94AEEB88A88B}" srcOrd="0" destOrd="0" presId="urn:microsoft.com/office/officeart/2018/2/layout/IconVerticalSolidList"/>
    <dgm:cxn modelId="{2E09B26E-98D4-47D3-B0A8-ED5A3C07425D}" type="presOf" srcId="{32005EBA-15DD-4F17-89F1-2069150A9195}" destId="{71345308-E9CF-4004-808D-2D1EF6156C7E}" srcOrd="0" destOrd="0" presId="urn:microsoft.com/office/officeart/2018/2/layout/IconVerticalSolidList"/>
    <dgm:cxn modelId="{A6C7AF55-4D52-4CB6-8A1C-E78D1D44CEAA}" type="presOf" srcId="{1A237664-5EE0-4BC4-8329-9B589D60ECBB}" destId="{478AC143-1BA0-4B4E-9503-02039C757D2E}" srcOrd="0" destOrd="0" presId="urn:microsoft.com/office/officeart/2018/2/layout/IconVerticalSolidList"/>
    <dgm:cxn modelId="{76858B90-8FF2-4D77-A318-0DB344E82253}" srcId="{73650014-F479-4301-AC6F-C9DC5E0B2E68}" destId="{A305B7AF-97F9-4DB3-BEB9-281AC2479436}" srcOrd="17" destOrd="0" parTransId="{48D118A2-4BE8-41BE-BECA-005D8C53C751}" sibTransId="{353E8637-D1A5-405A-A4BB-96975E44E9D9}"/>
    <dgm:cxn modelId="{73649D93-A57C-476E-9C75-9CC308C9900A}" type="presOf" srcId="{72EA72EF-796D-4FE7-9F58-81F0C8E6FFE1}" destId="{73F2E7C7-8A65-47F0-9FFE-F8DC1382B48C}" srcOrd="0" destOrd="0" presId="urn:microsoft.com/office/officeart/2018/2/layout/IconVerticalSolidList"/>
    <dgm:cxn modelId="{B202E093-779E-48C9-8031-4731C5EC80BE}" type="presOf" srcId="{07C40000-F6B1-4746-9A31-FCFDA420FC35}" destId="{3F40C036-DA2B-4A4F-80FB-C75A5656ABA0}" srcOrd="0" destOrd="0" presId="urn:microsoft.com/office/officeart/2018/2/layout/IconVerticalSolidList"/>
    <dgm:cxn modelId="{A98EA997-2E93-4A97-99B1-5E33372B45DB}" srcId="{73650014-F479-4301-AC6F-C9DC5E0B2E68}" destId="{EB815B4A-D1FE-4872-808D-65083E8E684E}" srcOrd="1" destOrd="0" parTransId="{8DD16B8C-CBF7-4E41-8203-604F2C37B826}" sibTransId="{E9F0743A-1ECE-41D8-9CA8-49B66FFF5842}"/>
    <dgm:cxn modelId="{0072D699-3336-40C6-A44A-E43AC0F17C18}" srcId="{73650014-F479-4301-AC6F-C9DC5E0B2E68}" destId="{42D52DD6-AF43-41D6-B798-6F75EF0BEC6E}" srcOrd="5" destOrd="0" parTransId="{02FF2DB2-8228-4CD4-A32E-DA11FC776581}" sibTransId="{BE7EDB45-341D-4AEF-8721-F7DAF870AAA2}"/>
    <dgm:cxn modelId="{FC5E489C-FB37-497C-BB25-FA4DE04D29E4}" type="presOf" srcId="{A305B7AF-97F9-4DB3-BEB9-281AC2479436}" destId="{C21C1A8C-B6FE-4CA6-AAEA-B5E025C429D8}" srcOrd="0" destOrd="0" presId="urn:microsoft.com/office/officeart/2018/2/layout/IconVerticalSolidList"/>
    <dgm:cxn modelId="{18BD00A0-625D-46B7-ACA5-DE7AE15238D5}" srcId="{73650014-F479-4301-AC6F-C9DC5E0B2E68}" destId="{553AB1C2-E53E-4220-A805-FC1913A4EF8E}" srcOrd="0" destOrd="0" parTransId="{748B5E64-9E6F-4749-8C61-C7DA5A7A5B9E}" sibTransId="{5FFA8DC3-A5A1-459B-B306-5100547DED66}"/>
    <dgm:cxn modelId="{0F9AEDAB-2062-4AFF-BCEA-6329043B2AA4}" srcId="{73650014-F479-4301-AC6F-C9DC5E0B2E68}" destId="{1C75B463-01E2-46B5-A352-32DB84A95EEE}" srcOrd="11" destOrd="0" parTransId="{8A067E23-4392-474E-BEE9-01BC095F44AE}" sibTransId="{BDC3037A-090F-4CB2-A6DD-0ED70D1DC789}"/>
    <dgm:cxn modelId="{BD75C4AE-DD3A-4F91-A9C9-D9E822C49E8D}" type="presOf" srcId="{73650014-F479-4301-AC6F-C9DC5E0B2E68}" destId="{3DBB9C9F-09F0-4B66-AF43-34865E6B4AE7}" srcOrd="0" destOrd="0" presId="urn:microsoft.com/office/officeart/2018/2/layout/IconVerticalSolidList"/>
    <dgm:cxn modelId="{0FCAB3C1-117E-4549-9FD9-B109A4970068}" type="presOf" srcId="{3543DE87-EDCB-4E1C-8C2B-D454B72ABB1B}" destId="{56F4A877-BD4D-431B-BFD0-4C3C08CB3237}" srcOrd="0" destOrd="0" presId="urn:microsoft.com/office/officeart/2018/2/layout/IconVerticalSolidList"/>
    <dgm:cxn modelId="{21DED0C1-9AAD-46C8-9C55-A796ADA87139}" type="presOf" srcId="{CEF8CF70-C4E3-4E09-AA9E-E63B47614DCD}" destId="{6D989A50-978C-4132-9FE9-021B78668F0F}" srcOrd="0" destOrd="0" presId="urn:microsoft.com/office/officeart/2018/2/layout/IconVerticalSolidList"/>
    <dgm:cxn modelId="{2BF490C6-EBB1-47FF-83A8-E7186B608140}" type="presOf" srcId="{1C75B463-01E2-46B5-A352-32DB84A95EEE}" destId="{1147EAC0-B5A3-49E7-8B44-C0BB5C489838}" srcOrd="0" destOrd="0" presId="urn:microsoft.com/office/officeart/2018/2/layout/IconVerticalSolidList"/>
    <dgm:cxn modelId="{D81D76C7-9CFC-4DC0-8719-035DB52E1C5A}" srcId="{73650014-F479-4301-AC6F-C9DC5E0B2E68}" destId="{1A237664-5EE0-4BC4-8329-9B589D60ECBB}" srcOrd="9" destOrd="0" parTransId="{37531D78-A751-4941-8601-7B302796B8C0}" sibTransId="{3592095F-942A-4E2C-ADFD-461E7F41F1C8}"/>
    <dgm:cxn modelId="{F422AEDD-8448-4BC2-BF1E-8E5E560CB13D}" srcId="{73650014-F479-4301-AC6F-C9DC5E0B2E68}" destId="{9F616B5A-1F96-4C36-982C-8653CEBFC630}" srcOrd="10" destOrd="0" parTransId="{1E6E7CD2-25F9-4540-AEAC-7AE04A885AA3}" sibTransId="{3E1D2900-B0DA-40B9-8A37-F6B4F864F017}"/>
    <dgm:cxn modelId="{190159E2-2712-4FF9-B443-0ED4FF1DCBD0}" type="presOf" srcId="{581D38F0-D342-4828-BFB1-31AF66AC603C}" destId="{EFCDF06E-E156-472E-839F-AC571D93D71C}" srcOrd="0" destOrd="0" presId="urn:microsoft.com/office/officeart/2018/2/layout/IconVerticalSolidList"/>
    <dgm:cxn modelId="{D86D30E3-378E-4116-B2FE-E247100FA785}" srcId="{73650014-F479-4301-AC6F-C9DC5E0B2E68}" destId="{07C40000-F6B1-4746-9A31-FCFDA420FC35}" srcOrd="8" destOrd="0" parTransId="{BFE01831-5D4C-4FA8-9AD8-AD9A39ED7B0A}" sibTransId="{8FB70D34-FFF1-4B7E-A227-B783C1ADE4DF}"/>
    <dgm:cxn modelId="{85AAF3EE-7A7A-47F3-951D-863F2B112B16}" srcId="{73650014-F479-4301-AC6F-C9DC5E0B2E68}" destId="{32005EBA-15DD-4F17-89F1-2069150A9195}" srcOrd="15" destOrd="0" parTransId="{4F0541B2-6273-4D0C-BAE0-4D3E0CE31D64}" sibTransId="{7549B148-DC54-4D61-B7D1-A0102FB0945A}"/>
    <dgm:cxn modelId="{ACCF33F1-EEFF-4572-AB82-2CD7EEE8C9BA}" srcId="{73650014-F479-4301-AC6F-C9DC5E0B2E68}" destId="{DC3A448F-CDD7-4ECB-A077-91348E099B04}" srcOrd="14" destOrd="0" parTransId="{09F6BC2E-307C-4B00-B835-0BC6D362D2C6}" sibTransId="{F27749D5-A4AA-497B-AACC-5CA7DFBAC049}"/>
    <dgm:cxn modelId="{1F636DEA-E630-4314-BDC2-D6874A1E9AA2}" type="presParOf" srcId="{3DBB9C9F-09F0-4B66-AF43-34865E6B4AE7}" destId="{5FE83B82-9615-422C-8B3B-C0B27E3D5E28}" srcOrd="0" destOrd="0" presId="urn:microsoft.com/office/officeart/2018/2/layout/IconVerticalSolidList"/>
    <dgm:cxn modelId="{42816E1C-D746-4F2E-8D71-FB2DCCCAEEA4}" type="presParOf" srcId="{5FE83B82-9615-422C-8B3B-C0B27E3D5E28}" destId="{1F7E310B-8587-4B32-AB5C-EC23E048B4E1}" srcOrd="0" destOrd="0" presId="urn:microsoft.com/office/officeart/2018/2/layout/IconVerticalSolidList"/>
    <dgm:cxn modelId="{9985FB32-8479-4BA5-B37E-8969330093C1}" type="presParOf" srcId="{5FE83B82-9615-422C-8B3B-C0B27E3D5E28}" destId="{B0EA9FC2-2E77-4306-8885-0E30DF1826E2}" srcOrd="1" destOrd="0" presId="urn:microsoft.com/office/officeart/2018/2/layout/IconVerticalSolidList"/>
    <dgm:cxn modelId="{22518FBD-34E9-460F-A42A-38E5F9F0A5FF}" type="presParOf" srcId="{5FE83B82-9615-422C-8B3B-C0B27E3D5E28}" destId="{456A048C-D539-41AA-9200-FCB90C9B1984}" srcOrd="2" destOrd="0" presId="urn:microsoft.com/office/officeart/2018/2/layout/IconVerticalSolidList"/>
    <dgm:cxn modelId="{5EF809C2-88BF-4177-827E-D5594F0F7207}" type="presParOf" srcId="{5FE83B82-9615-422C-8B3B-C0B27E3D5E28}" destId="{74F402B0-3180-4479-BCDC-E2AC78D01FD6}" srcOrd="3" destOrd="0" presId="urn:microsoft.com/office/officeart/2018/2/layout/IconVerticalSolidList"/>
    <dgm:cxn modelId="{C0970383-A018-4024-9C97-655B4B343B77}" type="presParOf" srcId="{3DBB9C9F-09F0-4B66-AF43-34865E6B4AE7}" destId="{724728A5-5451-46D5-B855-9BC932B50CDC}" srcOrd="1" destOrd="0" presId="urn:microsoft.com/office/officeart/2018/2/layout/IconVerticalSolidList"/>
    <dgm:cxn modelId="{3B727D61-0C81-47CB-8465-94505CB8D4D9}" type="presParOf" srcId="{3DBB9C9F-09F0-4B66-AF43-34865E6B4AE7}" destId="{DB0D6AEC-ED27-4E45-8871-723B2FE741D1}" srcOrd="2" destOrd="0" presId="urn:microsoft.com/office/officeart/2018/2/layout/IconVerticalSolidList"/>
    <dgm:cxn modelId="{F9BCE514-19A0-4579-B543-8484108F5467}" type="presParOf" srcId="{DB0D6AEC-ED27-4E45-8871-723B2FE741D1}" destId="{542F44A1-BC13-4CF6-A80F-A19CF3E62869}" srcOrd="0" destOrd="0" presId="urn:microsoft.com/office/officeart/2018/2/layout/IconVerticalSolidList"/>
    <dgm:cxn modelId="{397286C4-5C95-4011-AA9A-DA87093B727E}" type="presParOf" srcId="{DB0D6AEC-ED27-4E45-8871-723B2FE741D1}" destId="{212F4BFB-0AEC-47DF-BBC1-C55DA9FAE915}" srcOrd="1" destOrd="0" presId="urn:microsoft.com/office/officeart/2018/2/layout/IconVerticalSolidList"/>
    <dgm:cxn modelId="{F09F0A05-65A7-4AD4-9B66-69E9805D803B}" type="presParOf" srcId="{DB0D6AEC-ED27-4E45-8871-723B2FE741D1}" destId="{D8B107AA-4EAF-4194-9F7B-4F62252F03EC}" srcOrd="2" destOrd="0" presId="urn:microsoft.com/office/officeart/2018/2/layout/IconVerticalSolidList"/>
    <dgm:cxn modelId="{7EA642C5-836A-4AA9-A348-5DCDB94523A2}" type="presParOf" srcId="{DB0D6AEC-ED27-4E45-8871-723B2FE741D1}" destId="{1962C43C-4EA4-4CA3-8DEF-94AEEB88A88B}" srcOrd="3" destOrd="0" presId="urn:microsoft.com/office/officeart/2018/2/layout/IconVerticalSolidList"/>
    <dgm:cxn modelId="{20B8EB27-7B65-40AE-803C-E0C40FA75B41}" type="presParOf" srcId="{3DBB9C9F-09F0-4B66-AF43-34865E6B4AE7}" destId="{9DBCBD6B-294C-44B5-8D3D-D4097021DE20}" srcOrd="3" destOrd="0" presId="urn:microsoft.com/office/officeart/2018/2/layout/IconVerticalSolidList"/>
    <dgm:cxn modelId="{C1F73E25-7997-4D74-B87E-EF8DED255F55}" type="presParOf" srcId="{3DBB9C9F-09F0-4B66-AF43-34865E6B4AE7}" destId="{8C437F21-8817-4242-AD4C-FCA701AFED74}" srcOrd="4" destOrd="0" presId="urn:microsoft.com/office/officeart/2018/2/layout/IconVerticalSolidList"/>
    <dgm:cxn modelId="{3106EA3E-D022-4756-AB11-4D79BEA04B5A}" type="presParOf" srcId="{8C437F21-8817-4242-AD4C-FCA701AFED74}" destId="{9BC420FE-24AA-4D94-90D2-D669FECA3AC8}" srcOrd="0" destOrd="0" presId="urn:microsoft.com/office/officeart/2018/2/layout/IconVerticalSolidList"/>
    <dgm:cxn modelId="{DE98B75D-5E8D-4582-A3E8-45212C3B547D}" type="presParOf" srcId="{8C437F21-8817-4242-AD4C-FCA701AFED74}" destId="{52C2F7D8-0069-419B-989F-C354EDE79A8A}" srcOrd="1" destOrd="0" presId="urn:microsoft.com/office/officeart/2018/2/layout/IconVerticalSolidList"/>
    <dgm:cxn modelId="{E9A70260-E6E3-4FC7-B532-B093A1C16C60}" type="presParOf" srcId="{8C437F21-8817-4242-AD4C-FCA701AFED74}" destId="{79707EFF-25BA-4730-9B9C-C8287F5C18DA}" srcOrd="2" destOrd="0" presId="urn:microsoft.com/office/officeart/2018/2/layout/IconVerticalSolidList"/>
    <dgm:cxn modelId="{E8834D6A-8B29-4737-97CF-8F65D52B4D93}" type="presParOf" srcId="{8C437F21-8817-4242-AD4C-FCA701AFED74}" destId="{F147A7FE-B19E-45CC-8BF4-523195E21736}" srcOrd="3" destOrd="0" presId="urn:microsoft.com/office/officeart/2018/2/layout/IconVerticalSolidList"/>
    <dgm:cxn modelId="{19D3549F-F562-4FD5-AD1C-ED826B95C41C}" type="presParOf" srcId="{3DBB9C9F-09F0-4B66-AF43-34865E6B4AE7}" destId="{8974369B-5D50-45C1-89CC-773E857D14E8}" srcOrd="5" destOrd="0" presId="urn:microsoft.com/office/officeart/2018/2/layout/IconVerticalSolidList"/>
    <dgm:cxn modelId="{B0D59058-27E4-42C0-A67A-2B2FC8DF8E5E}" type="presParOf" srcId="{3DBB9C9F-09F0-4B66-AF43-34865E6B4AE7}" destId="{5668739F-4374-4ABE-883F-E7806270317A}" srcOrd="6" destOrd="0" presId="urn:microsoft.com/office/officeart/2018/2/layout/IconVerticalSolidList"/>
    <dgm:cxn modelId="{CC2BBEB3-0AE5-49D5-BDDA-A0005D00C38E}" type="presParOf" srcId="{5668739F-4374-4ABE-883F-E7806270317A}" destId="{EA48B32D-1348-4912-B226-7206089AF0B7}" srcOrd="0" destOrd="0" presId="urn:microsoft.com/office/officeart/2018/2/layout/IconVerticalSolidList"/>
    <dgm:cxn modelId="{9372B651-9B98-4640-87ED-3466FB113924}" type="presParOf" srcId="{5668739F-4374-4ABE-883F-E7806270317A}" destId="{ED5B5B8C-5313-49FC-8134-60BA0364EC0B}" srcOrd="1" destOrd="0" presId="urn:microsoft.com/office/officeart/2018/2/layout/IconVerticalSolidList"/>
    <dgm:cxn modelId="{E5E75AD5-EAA7-49B2-9976-1377067382A5}" type="presParOf" srcId="{5668739F-4374-4ABE-883F-E7806270317A}" destId="{C2DC83D8-4821-45CB-87D2-25FEA589971B}" srcOrd="2" destOrd="0" presId="urn:microsoft.com/office/officeart/2018/2/layout/IconVerticalSolidList"/>
    <dgm:cxn modelId="{0D9E772F-E0E4-4E30-9D7E-D685572908AB}" type="presParOf" srcId="{5668739F-4374-4ABE-883F-E7806270317A}" destId="{56F4A877-BD4D-431B-BFD0-4C3C08CB3237}" srcOrd="3" destOrd="0" presId="urn:microsoft.com/office/officeart/2018/2/layout/IconVerticalSolidList"/>
    <dgm:cxn modelId="{2730E0F8-DDC2-4AFD-A065-3D2C9FB07F07}" type="presParOf" srcId="{3DBB9C9F-09F0-4B66-AF43-34865E6B4AE7}" destId="{4F63F4F4-B2AF-43D0-931B-16AA2F527962}" srcOrd="7" destOrd="0" presId="urn:microsoft.com/office/officeart/2018/2/layout/IconVerticalSolidList"/>
    <dgm:cxn modelId="{3959A458-7278-40B5-BE72-C77CBE7B6CD7}" type="presParOf" srcId="{3DBB9C9F-09F0-4B66-AF43-34865E6B4AE7}" destId="{C2C5CC10-0E38-4660-AD87-7AB7379F98F6}" srcOrd="8" destOrd="0" presId="urn:microsoft.com/office/officeart/2018/2/layout/IconVerticalSolidList"/>
    <dgm:cxn modelId="{2CE618A1-47F2-4EA5-99D8-6F1D3FC3ED6E}" type="presParOf" srcId="{C2C5CC10-0E38-4660-AD87-7AB7379F98F6}" destId="{994CA85C-081C-42A1-87A2-87BED8ECAF50}" srcOrd="0" destOrd="0" presId="urn:microsoft.com/office/officeart/2018/2/layout/IconVerticalSolidList"/>
    <dgm:cxn modelId="{CEAE1526-7B80-4AE9-B550-7F0363FEEE5F}" type="presParOf" srcId="{C2C5CC10-0E38-4660-AD87-7AB7379F98F6}" destId="{7688F1F3-58C6-4807-8C25-B252B74D300B}" srcOrd="1" destOrd="0" presId="urn:microsoft.com/office/officeart/2018/2/layout/IconVerticalSolidList"/>
    <dgm:cxn modelId="{DA33137B-6DEC-4BFD-A6C4-EB882E1C96C7}" type="presParOf" srcId="{C2C5CC10-0E38-4660-AD87-7AB7379F98F6}" destId="{B82D2BBD-4F03-4587-9AA5-7D97E9C77CCE}" srcOrd="2" destOrd="0" presId="urn:microsoft.com/office/officeart/2018/2/layout/IconVerticalSolidList"/>
    <dgm:cxn modelId="{A804C0B4-9CE8-4283-BC71-37A019134CB6}" type="presParOf" srcId="{C2C5CC10-0E38-4660-AD87-7AB7379F98F6}" destId="{EFCDF06E-E156-472E-839F-AC571D93D71C}" srcOrd="3" destOrd="0" presId="urn:microsoft.com/office/officeart/2018/2/layout/IconVerticalSolidList"/>
    <dgm:cxn modelId="{6274EF40-255A-48E7-9370-2A70132E851E}" type="presParOf" srcId="{3DBB9C9F-09F0-4B66-AF43-34865E6B4AE7}" destId="{FDD1750A-17BD-4DDB-811A-6686A473F29F}" srcOrd="9" destOrd="0" presId="urn:microsoft.com/office/officeart/2018/2/layout/IconVerticalSolidList"/>
    <dgm:cxn modelId="{4B454B0C-432B-4AD1-89ED-BBBECC9AB76F}" type="presParOf" srcId="{3DBB9C9F-09F0-4B66-AF43-34865E6B4AE7}" destId="{EF277C87-A85A-428E-8AE8-A6F80FD5016A}" srcOrd="10" destOrd="0" presId="urn:microsoft.com/office/officeart/2018/2/layout/IconVerticalSolidList"/>
    <dgm:cxn modelId="{C892FF31-6358-4395-A33C-82752273BE46}" type="presParOf" srcId="{EF277C87-A85A-428E-8AE8-A6F80FD5016A}" destId="{72CF1F7C-185B-4C75-BD9B-03D6B54BDA00}" srcOrd="0" destOrd="0" presId="urn:microsoft.com/office/officeart/2018/2/layout/IconVerticalSolidList"/>
    <dgm:cxn modelId="{A9BD287B-0577-44AE-9BF6-DD0F567414E8}" type="presParOf" srcId="{EF277C87-A85A-428E-8AE8-A6F80FD5016A}" destId="{D62FDD97-436D-48D1-9D28-2B4DB19917BC}" srcOrd="1" destOrd="0" presId="urn:microsoft.com/office/officeart/2018/2/layout/IconVerticalSolidList"/>
    <dgm:cxn modelId="{D60C89EE-393A-4482-A476-7B184FAE8979}" type="presParOf" srcId="{EF277C87-A85A-428E-8AE8-A6F80FD5016A}" destId="{A917D643-CCB1-4791-A45C-981C9B494BBE}" srcOrd="2" destOrd="0" presId="urn:microsoft.com/office/officeart/2018/2/layout/IconVerticalSolidList"/>
    <dgm:cxn modelId="{904C1680-5F89-4BCC-ADD0-176810EC6953}" type="presParOf" srcId="{EF277C87-A85A-428E-8AE8-A6F80FD5016A}" destId="{9145218C-19D6-47E6-AB62-ECEC05625855}" srcOrd="3" destOrd="0" presId="urn:microsoft.com/office/officeart/2018/2/layout/IconVerticalSolidList"/>
    <dgm:cxn modelId="{D82941B5-D875-4304-A8DB-A8A4E5F64370}" type="presParOf" srcId="{3DBB9C9F-09F0-4B66-AF43-34865E6B4AE7}" destId="{47A2FE7D-6CB6-460C-9930-981CE83D506D}" srcOrd="11" destOrd="0" presId="urn:microsoft.com/office/officeart/2018/2/layout/IconVerticalSolidList"/>
    <dgm:cxn modelId="{6E29A877-EABF-4345-B4E7-F906595C2B11}" type="presParOf" srcId="{3DBB9C9F-09F0-4B66-AF43-34865E6B4AE7}" destId="{F5127807-CA82-4360-904B-19BB333E0FF1}" srcOrd="12" destOrd="0" presId="urn:microsoft.com/office/officeart/2018/2/layout/IconVerticalSolidList"/>
    <dgm:cxn modelId="{0646A6FE-ED59-4348-BEBB-52BDD59C5FC7}" type="presParOf" srcId="{F5127807-CA82-4360-904B-19BB333E0FF1}" destId="{6BCB4E7C-5FC5-4432-9474-19872FDE12D0}" srcOrd="0" destOrd="0" presId="urn:microsoft.com/office/officeart/2018/2/layout/IconVerticalSolidList"/>
    <dgm:cxn modelId="{5E8671DD-884E-4E50-A892-550E21C58586}" type="presParOf" srcId="{F5127807-CA82-4360-904B-19BB333E0FF1}" destId="{9FA08C41-B823-4F53-A206-36142E920425}" srcOrd="1" destOrd="0" presId="urn:microsoft.com/office/officeart/2018/2/layout/IconVerticalSolidList"/>
    <dgm:cxn modelId="{E36BC4F9-4E52-4CE3-B32E-17D16A8EA5C7}" type="presParOf" srcId="{F5127807-CA82-4360-904B-19BB333E0FF1}" destId="{D257D1F6-18CA-48E3-A69A-D1E40C22E9C5}" srcOrd="2" destOrd="0" presId="urn:microsoft.com/office/officeart/2018/2/layout/IconVerticalSolidList"/>
    <dgm:cxn modelId="{D9F78264-44D8-4E5D-B19A-C08E37009F8F}" type="presParOf" srcId="{F5127807-CA82-4360-904B-19BB333E0FF1}" destId="{73F2E7C7-8A65-47F0-9FFE-F8DC1382B48C}" srcOrd="3" destOrd="0" presId="urn:microsoft.com/office/officeart/2018/2/layout/IconVerticalSolidList"/>
    <dgm:cxn modelId="{CD366F7D-9B90-44C0-A097-3C8505E109AB}" type="presParOf" srcId="{3DBB9C9F-09F0-4B66-AF43-34865E6B4AE7}" destId="{011821C4-7C64-4326-A0FF-65402FF52B2A}" srcOrd="13" destOrd="0" presId="urn:microsoft.com/office/officeart/2018/2/layout/IconVerticalSolidList"/>
    <dgm:cxn modelId="{D4B85721-DD51-4BB8-89A2-AA2A6E98CCE7}" type="presParOf" srcId="{3DBB9C9F-09F0-4B66-AF43-34865E6B4AE7}" destId="{FB99D139-C69C-420D-8F0D-CD4B910CAAC4}" srcOrd="14" destOrd="0" presId="urn:microsoft.com/office/officeart/2018/2/layout/IconVerticalSolidList"/>
    <dgm:cxn modelId="{2CEEE606-BDB8-448B-9393-90AE81CDF41C}" type="presParOf" srcId="{FB99D139-C69C-420D-8F0D-CD4B910CAAC4}" destId="{7E2BD1A6-C7C8-4AA9-B3D4-D7AAFA90D027}" srcOrd="0" destOrd="0" presId="urn:microsoft.com/office/officeart/2018/2/layout/IconVerticalSolidList"/>
    <dgm:cxn modelId="{0D1249FA-3A29-4F81-A8B8-6D23CE3599C0}" type="presParOf" srcId="{FB99D139-C69C-420D-8F0D-CD4B910CAAC4}" destId="{8D673BCB-BBD2-4C45-BBD1-8956D9D99C0F}" srcOrd="1" destOrd="0" presId="urn:microsoft.com/office/officeart/2018/2/layout/IconVerticalSolidList"/>
    <dgm:cxn modelId="{F73C7B0B-C693-4626-9E04-D87C163EA3CB}" type="presParOf" srcId="{FB99D139-C69C-420D-8F0D-CD4B910CAAC4}" destId="{621D381C-741B-4A51-8DD8-C4E55A5A865B}" srcOrd="2" destOrd="0" presId="urn:microsoft.com/office/officeart/2018/2/layout/IconVerticalSolidList"/>
    <dgm:cxn modelId="{CEF172B1-0E86-415E-BC7A-71EEC953A89E}" type="presParOf" srcId="{FB99D139-C69C-420D-8F0D-CD4B910CAAC4}" destId="{6D989A50-978C-4132-9FE9-021B78668F0F}" srcOrd="3" destOrd="0" presId="urn:microsoft.com/office/officeart/2018/2/layout/IconVerticalSolidList"/>
    <dgm:cxn modelId="{03506847-0012-4324-BD08-DAF4AF639DAB}" type="presParOf" srcId="{3DBB9C9F-09F0-4B66-AF43-34865E6B4AE7}" destId="{46450ABF-B361-4B01-87AA-58CEFB5A4EBE}" srcOrd="15" destOrd="0" presId="urn:microsoft.com/office/officeart/2018/2/layout/IconVerticalSolidList"/>
    <dgm:cxn modelId="{1AF88D12-9716-4AED-A48B-476111AAA395}" type="presParOf" srcId="{3DBB9C9F-09F0-4B66-AF43-34865E6B4AE7}" destId="{9320036C-FB72-4653-BEF6-B8E7787054C3}" srcOrd="16" destOrd="0" presId="urn:microsoft.com/office/officeart/2018/2/layout/IconVerticalSolidList"/>
    <dgm:cxn modelId="{AABFD306-5AB2-4FFF-8A9D-25E86E12257F}" type="presParOf" srcId="{9320036C-FB72-4653-BEF6-B8E7787054C3}" destId="{3F1CE055-228C-4F39-B376-9B79442C83BD}" srcOrd="0" destOrd="0" presId="urn:microsoft.com/office/officeart/2018/2/layout/IconVerticalSolidList"/>
    <dgm:cxn modelId="{14EF3FB0-D4CD-417C-8429-B8D3A9F92790}" type="presParOf" srcId="{9320036C-FB72-4653-BEF6-B8E7787054C3}" destId="{CF4DE1FF-D0F6-4C79-A017-987FD957B8AA}" srcOrd="1" destOrd="0" presId="urn:microsoft.com/office/officeart/2018/2/layout/IconVerticalSolidList"/>
    <dgm:cxn modelId="{466D835D-7589-4377-9BF5-FD8EF2FFBE20}" type="presParOf" srcId="{9320036C-FB72-4653-BEF6-B8E7787054C3}" destId="{22E049CA-35DB-429C-BCDA-8A9831B06EEC}" srcOrd="2" destOrd="0" presId="urn:microsoft.com/office/officeart/2018/2/layout/IconVerticalSolidList"/>
    <dgm:cxn modelId="{928726A3-BF07-420C-B9D9-64D0FA2C611F}" type="presParOf" srcId="{9320036C-FB72-4653-BEF6-B8E7787054C3}" destId="{3F40C036-DA2B-4A4F-80FB-C75A5656ABA0}" srcOrd="3" destOrd="0" presId="urn:microsoft.com/office/officeart/2018/2/layout/IconVerticalSolidList"/>
    <dgm:cxn modelId="{2DB3EFB1-769E-4C5B-9928-4A33327A5B02}" type="presParOf" srcId="{3DBB9C9F-09F0-4B66-AF43-34865E6B4AE7}" destId="{65389ED3-CDC2-4397-AC08-481EA30C9FF4}" srcOrd="17" destOrd="0" presId="urn:microsoft.com/office/officeart/2018/2/layout/IconVerticalSolidList"/>
    <dgm:cxn modelId="{106889E9-6008-40D8-A7C6-D2332A82D660}" type="presParOf" srcId="{3DBB9C9F-09F0-4B66-AF43-34865E6B4AE7}" destId="{7A934468-6CFA-47EC-9D16-AA15FC76C6B2}" srcOrd="18" destOrd="0" presId="urn:microsoft.com/office/officeart/2018/2/layout/IconVerticalSolidList"/>
    <dgm:cxn modelId="{A24DFFBC-102D-43E7-B730-8E0DAFB8CEEA}" type="presParOf" srcId="{7A934468-6CFA-47EC-9D16-AA15FC76C6B2}" destId="{BAFD42C9-9228-497F-887A-C812FCD6697D}" srcOrd="0" destOrd="0" presId="urn:microsoft.com/office/officeart/2018/2/layout/IconVerticalSolidList"/>
    <dgm:cxn modelId="{6DF9C0B3-FDAC-425A-8432-7B3E7A33471D}" type="presParOf" srcId="{7A934468-6CFA-47EC-9D16-AA15FC76C6B2}" destId="{D58D7F06-C4BD-4CA8-8298-30EC0F853EED}" srcOrd="1" destOrd="0" presId="urn:microsoft.com/office/officeart/2018/2/layout/IconVerticalSolidList"/>
    <dgm:cxn modelId="{3E0D7B3B-5308-479E-8CD4-91F916A32C1B}" type="presParOf" srcId="{7A934468-6CFA-47EC-9D16-AA15FC76C6B2}" destId="{2B9F4E8B-1D7D-42C9-A7C3-AA9545C95FAA}" srcOrd="2" destOrd="0" presId="urn:microsoft.com/office/officeart/2018/2/layout/IconVerticalSolidList"/>
    <dgm:cxn modelId="{111B146A-42FD-4F66-8509-23C5DBAE661D}" type="presParOf" srcId="{7A934468-6CFA-47EC-9D16-AA15FC76C6B2}" destId="{478AC143-1BA0-4B4E-9503-02039C757D2E}" srcOrd="3" destOrd="0" presId="urn:microsoft.com/office/officeart/2018/2/layout/IconVerticalSolidList"/>
    <dgm:cxn modelId="{1987F025-000D-45B4-B78F-3C5C963E13DE}" type="presParOf" srcId="{3DBB9C9F-09F0-4B66-AF43-34865E6B4AE7}" destId="{286FCD08-8FB9-4BC8-BB9A-3A136B78EAB4}" srcOrd="19" destOrd="0" presId="urn:microsoft.com/office/officeart/2018/2/layout/IconVerticalSolidList"/>
    <dgm:cxn modelId="{82D9F40C-989A-4256-889F-C7DE684AD7D2}" type="presParOf" srcId="{3DBB9C9F-09F0-4B66-AF43-34865E6B4AE7}" destId="{6AEE58DB-C0F1-4756-A93A-6C1C73571C35}" srcOrd="20" destOrd="0" presId="urn:microsoft.com/office/officeart/2018/2/layout/IconVerticalSolidList"/>
    <dgm:cxn modelId="{21222FF2-76B3-4BBE-A051-8F019C47EE40}" type="presParOf" srcId="{6AEE58DB-C0F1-4756-A93A-6C1C73571C35}" destId="{A6DBA17F-BE93-499F-8017-5F7670D6DE4E}" srcOrd="0" destOrd="0" presId="urn:microsoft.com/office/officeart/2018/2/layout/IconVerticalSolidList"/>
    <dgm:cxn modelId="{FF2B4D7A-5961-422A-99C4-9A87F24DAA2A}" type="presParOf" srcId="{6AEE58DB-C0F1-4756-A93A-6C1C73571C35}" destId="{04A859A2-76EA-4CA4-A4F8-5C4FF5C6F550}" srcOrd="1" destOrd="0" presId="urn:microsoft.com/office/officeart/2018/2/layout/IconVerticalSolidList"/>
    <dgm:cxn modelId="{1A97186E-0143-48E1-932D-5A83FB388FB1}" type="presParOf" srcId="{6AEE58DB-C0F1-4756-A93A-6C1C73571C35}" destId="{BD333BD6-61EB-4676-8DCC-EC0DDC004B6E}" srcOrd="2" destOrd="0" presId="urn:microsoft.com/office/officeart/2018/2/layout/IconVerticalSolidList"/>
    <dgm:cxn modelId="{060E8496-161E-420F-8888-307C3C4707A6}" type="presParOf" srcId="{6AEE58DB-C0F1-4756-A93A-6C1C73571C35}" destId="{0D43839A-135D-43E0-AE5F-2637E6A9995A}" srcOrd="3" destOrd="0" presId="urn:microsoft.com/office/officeart/2018/2/layout/IconVerticalSolidList"/>
    <dgm:cxn modelId="{5B0C9985-947C-41E9-A3BA-085071C11086}" type="presParOf" srcId="{3DBB9C9F-09F0-4B66-AF43-34865E6B4AE7}" destId="{864A6990-54E0-4AE2-B8D8-B4A4B32968DC}" srcOrd="21" destOrd="0" presId="urn:microsoft.com/office/officeart/2018/2/layout/IconVerticalSolidList"/>
    <dgm:cxn modelId="{BA8B8DF4-30D4-4688-83D9-3FA96883FD59}" type="presParOf" srcId="{3DBB9C9F-09F0-4B66-AF43-34865E6B4AE7}" destId="{24A3A30E-A6E2-4BFD-A4BF-F480F51E724E}" srcOrd="22" destOrd="0" presId="urn:microsoft.com/office/officeart/2018/2/layout/IconVerticalSolidList"/>
    <dgm:cxn modelId="{CE35290B-AF4D-407F-872C-4C64569F1361}" type="presParOf" srcId="{24A3A30E-A6E2-4BFD-A4BF-F480F51E724E}" destId="{8A9F4D29-2E27-4AB2-9A2E-B81B2418E517}" srcOrd="0" destOrd="0" presId="urn:microsoft.com/office/officeart/2018/2/layout/IconVerticalSolidList"/>
    <dgm:cxn modelId="{451BEFD9-D695-4082-850D-C21603DC6DAF}" type="presParOf" srcId="{24A3A30E-A6E2-4BFD-A4BF-F480F51E724E}" destId="{A8E0ACED-3F1C-44E2-926D-A6B8FF461823}" srcOrd="1" destOrd="0" presId="urn:microsoft.com/office/officeart/2018/2/layout/IconVerticalSolidList"/>
    <dgm:cxn modelId="{181664B6-5E40-4340-9D70-55AA4423BBED}" type="presParOf" srcId="{24A3A30E-A6E2-4BFD-A4BF-F480F51E724E}" destId="{F43A962E-7434-452B-87EB-06A064A467F0}" srcOrd="2" destOrd="0" presId="urn:microsoft.com/office/officeart/2018/2/layout/IconVerticalSolidList"/>
    <dgm:cxn modelId="{8F4B0F1A-FB19-41CD-A942-DE02E4A43C62}" type="presParOf" srcId="{24A3A30E-A6E2-4BFD-A4BF-F480F51E724E}" destId="{1147EAC0-B5A3-49E7-8B44-C0BB5C489838}" srcOrd="3" destOrd="0" presId="urn:microsoft.com/office/officeart/2018/2/layout/IconVerticalSolidList"/>
    <dgm:cxn modelId="{79121711-8A8C-4D8E-8CB9-CF51558A9FBF}" type="presParOf" srcId="{3DBB9C9F-09F0-4B66-AF43-34865E6B4AE7}" destId="{F9317276-BDA5-4516-A90D-2C9B21E07B2A}" srcOrd="23" destOrd="0" presId="urn:microsoft.com/office/officeart/2018/2/layout/IconVerticalSolidList"/>
    <dgm:cxn modelId="{14759275-ADE5-42B7-90F8-E93832A445AB}" type="presParOf" srcId="{3DBB9C9F-09F0-4B66-AF43-34865E6B4AE7}" destId="{BC9527C3-D9DF-460E-9F81-BE3B3C20FF64}" srcOrd="24" destOrd="0" presId="urn:microsoft.com/office/officeart/2018/2/layout/IconVerticalSolidList"/>
    <dgm:cxn modelId="{3F37A0DA-CB3B-4EA3-B68B-D80390F96FAF}" type="presParOf" srcId="{BC9527C3-D9DF-460E-9F81-BE3B3C20FF64}" destId="{9FF2C4F1-0327-40A6-B7B4-C334C797D4EF}" srcOrd="0" destOrd="0" presId="urn:microsoft.com/office/officeart/2018/2/layout/IconVerticalSolidList"/>
    <dgm:cxn modelId="{9ACFC286-6DD2-4388-B81D-29CE1365AC5C}" type="presParOf" srcId="{BC9527C3-D9DF-460E-9F81-BE3B3C20FF64}" destId="{14A73E2A-CAFD-49F7-9B47-0146862669E9}" srcOrd="1" destOrd="0" presId="urn:microsoft.com/office/officeart/2018/2/layout/IconVerticalSolidList"/>
    <dgm:cxn modelId="{50E4AEDF-5B15-48A9-811D-9ABCEED24ED0}" type="presParOf" srcId="{BC9527C3-D9DF-460E-9F81-BE3B3C20FF64}" destId="{54456E60-9D72-4B58-8FDD-CC6D23E0F8FC}" srcOrd="2" destOrd="0" presId="urn:microsoft.com/office/officeart/2018/2/layout/IconVerticalSolidList"/>
    <dgm:cxn modelId="{658423D6-2853-48BE-8CC0-17050D671757}" type="presParOf" srcId="{BC9527C3-D9DF-460E-9F81-BE3B3C20FF64}" destId="{5421083B-A225-4681-9DCA-0A5436091BFA}" srcOrd="3" destOrd="0" presId="urn:microsoft.com/office/officeart/2018/2/layout/IconVerticalSolidList"/>
    <dgm:cxn modelId="{1DF4B588-2AA5-4A61-8C53-07CD394A5669}" type="presParOf" srcId="{3DBB9C9F-09F0-4B66-AF43-34865E6B4AE7}" destId="{15B67526-CE49-42D8-A2FF-5C36DA42448F}" srcOrd="25" destOrd="0" presId="urn:microsoft.com/office/officeart/2018/2/layout/IconVerticalSolidList"/>
    <dgm:cxn modelId="{DDC7E1F2-4F4B-44D9-973A-F84557D92157}" type="presParOf" srcId="{3DBB9C9F-09F0-4B66-AF43-34865E6B4AE7}" destId="{04699387-E3EA-44A2-BDFC-F789E5313485}" srcOrd="26" destOrd="0" presId="urn:microsoft.com/office/officeart/2018/2/layout/IconVerticalSolidList"/>
    <dgm:cxn modelId="{4D894948-C200-4E83-BAF5-FA4DBC7D5595}" type="presParOf" srcId="{04699387-E3EA-44A2-BDFC-F789E5313485}" destId="{4BD3DA2E-50C7-4786-9A43-28500B190545}" srcOrd="0" destOrd="0" presId="urn:microsoft.com/office/officeart/2018/2/layout/IconVerticalSolidList"/>
    <dgm:cxn modelId="{08B99AD0-351D-4C21-8D5D-A5CCD980C4F5}" type="presParOf" srcId="{04699387-E3EA-44A2-BDFC-F789E5313485}" destId="{C1B8A6E0-C8F0-4949-91DD-004F975FBA3E}" srcOrd="1" destOrd="0" presId="urn:microsoft.com/office/officeart/2018/2/layout/IconVerticalSolidList"/>
    <dgm:cxn modelId="{6D129D0E-1316-465F-8C55-CA811451319C}" type="presParOf" srcId="{04699387-E3EA-44A2-BDFC-F789E5313485}" destId="{8738FACB-34E9-4EC9-8156-48FD32590F8F}" srcOrd="2" destOrd="0" presId="urn:microsoft.com/office/officeart/2018/2/layout/IconVerticalSolidList"/>
    <dgm:cxn modelId="{77B81772-291D-4F62-B72A-0127DC2E8894}" type="presParOf" srcId="{04699387-E3EA-44A2-BDFC-F789E5313485}" destId="{E769B38D-A4DE-4082-BDD7-F7FA5070A32D}" srcOrd="3" destOrd="0" presId="urn:microsoft.com/office/officeart/2018/2/layout/IconVerticalSolidList"/>
    <dgm:cxn modelId="{FB909A59-054A-4931-9256-F9864528D703}" type="presParOf" srcId="{3DBB9C9F-09F0-4B66-AF43-34865E6B4AE7}" destId="{A9BCD779-F61C-4D26-9896-84085076294A}" srcOrd="27" destOrd="0" presId="urn:microsoft.com/office/officeart/2018/2/layout/IconVerticalSolidList"/>
    <dgm:cxn modelId="{4239822B-4585-487D-8520-A88D587D9AB1}" type="presParOf" srcId="{3DBB9C9F-09F0-4B66-AF43-34865E6B4AE7}" destId="{AF7253D3-75B4-4D84-8EE4-82FDE863AD8E}" srcOrd="28" destOrd="0" presId="urn:microsoft.com/office/officeart/2018/2/layout/IconVerticalSolidList"/>
    <dgm:cxn modelId="{8842F248-3126-41E7-9C63-D3AC48DEEAFD}" type="presParOf" srcId="{AF7253D3-75B4-4D84-8EE4-82FDE863AD8E}" destId="{C96BCC3A-AE4A-439B-9ACF-84210ECD2057}" srcOrd="0" destOrd="0" presId="urn:microsoft.com/office/officeart/2018/2/layout/IconVerticalSolidList"/>
    <dgm:cxn modelId="{D489C7A2-F57F-4727-B36E-32B991AD18CB}" type="presParOf" srcId="{AF7253D3-75B4-4D84-8EE4-82FDE863AD8E}" destId="{DB51E64B-0E7A-4FA8-ACFE-C6FC086B8786}" srcOrd="1" destOrd="0" presId="urn:microsoft.com/office/officeart/2018/2/layout/IconVerticalSolidList"/>
    <dgm:cxn modelId="{2C6203E6-561C-4F3E-A034-504B3D802769}" type="presParOf" srcId="{AF7253D3-75B4-4D84-8EE4-82FDE863AD8E}" destId="{A3E8F538-ECFE-4A80-A4D1-0127EFCC4FCF}" srcOrd="2" destOrd="0" presId="urn:microsoft.com/office/officeart/2018/2/layout/IconVerticalSolidList"/>
    <dgm:cxn modelId="{8C522996-CB92-4E5E-9007-E9DD89B8B9DA}" type="presParOf" srcId="{AF7253D3-75B4-4D84-8EE4-82FDE863AD8E}" destId="{556BBE36-2031-46FD-BB41-50A29F9BC3E5}" srcOrd="3" destOrd="0" presId="urn:microsoft.com/office/officeart/2018/2/layout/IconVerticalSolidList"/>
    <dgm:cxn modelId="{0683844D-03A6-4584-98A1-E146D9CD1AA3}" type="presParOf" srcId="{3DBB9C9F-09F0-4B66-AF43-34865E6B4AE7}" destId="{E29E3D7E-0A72-431D-BF62-3CB756AF118C}" srcOrd="29" destOrd="0" presId="urn:microsoft.com/office/officeart/2018/2/layout/IconVerticalSolidList"/>
    <dgm:cxn modelId="{66D34CED-49A9-4258-8D7D-D60E68C909DD}" type="presParOf" srcId="{3DBB9C9F-09F0-4B66-AF43-34865E6B4AE7}" destId="{FA518E99-40A6-436A-A5B2-E2D9D4409EC6}" srcOrd="30" destOrd="0" presId="urn:microsoft.com/office/officeart/2018/2/layout/IconVerticalSolidList"/>
    <dgm:cxn modelId="{6C56C149-C9A3-4B60-8776-3A3D0DCBAE31}" type="presParOf" srcId="{FA518E99-40A6-436A-A5B2-E2D9D4409EC6}" destId="{E30731B4-60D9-41DE-8968-0CAB55526BFB}" srcOrd="0" destOrd="0" presId="urn:microsoft.com/office/officeart/2018/2/layout/IconVerticalSolidList"/>
    <dgm:cxn modelId="{9B00EF4F-1408-4160-B700-F6DCC577AB8D}" type="presParOf" srcId="{FA518E99-40A6-436A-A5B2-E2D9D4409EC6}" destId="{69742E80-7DD2-4335-AB38-08FFA22DCEF7}" srcOrd="1" destOrd="0" presId="urn:microsoft.com/office/officeart/2018/2/layout/IconVerticalSolidList"/>
    <dgm:cxn modelId="{BA7EB095-B2B1-4F0C-BDD1-DDE769CFC220}" type="presParOf" srcId="{FA518E99-40A6-436A-A5B2-E2D9D4409EC6}" destId="{E2D0E935-A132-4556-9FB5-97E67F9EFE81}" srcOrd="2" destOrd="0" presId="urn:microsoft.com/office/officeart/2018/2/layout/IconVerticalSolidList"/>
    <dgm:cxn modelId="{69FE8B34-52B7-4D9B-B11E-735A7324BBDC}" type="presParOf" srcId="{FA518E99-40A6-436A-A5B2-E2D9D4409EC6}" destId="{71345308-E9CF-4004-808D-2D1EF6156C7E}" srcOrd="3" destOrd="0" presId="urn:microsoft.com/office/officeart/2018/2/layout/IconVerticalSolidList"/>
    <dgm:cxn modelId="{57A5A95B-6FE3-479C-9152-2DDD10127D0E}" type="presParOf" srcId="{3DBB9C9F-09F0-4B66-AF43-34865E6B4AE7}" destId="{FD18AFE3-5B75-4CD7-B3A0-7350B9B69696}" srcOrd="31" destOrd="0" presId="urn:microsoft.com/office/officeart/2018/2/layout/IconVerticalSolidList"/>
    <dgm:cxn modelId="{F0208F7C-0471-488C-9CAF-36A9FE4692D3}" type="presParOf" srcId="{3DBB9C9F-09F0-4B66-AF43-34865E6B4AE7}" destId="{70CC7F6C-8B05-467D-AF30-7D99CA023149}" srcOrd="32" destOrd="0" presId="urn:microsoft.com/office/officeart/2018/2/layout/IconVerticalSolidList"/>
    <dgm:cxn modelId="{9D4B9F5A-22C3-4DB2-B45B-5F04EB254633}" type="presParOf" srcId="{70CC7F6C-8B05-467D-AF30-7D99CA023149}" destId="{4090FC07-4ABA-43CA-9553-5EE297B497A0}" srcOrd="0" destOrd="0" presId="urn:microsoft.com/office/officeart/2018/2/layout/IconVerticalSolidList"/>
    <dgm:cxn modelId="{82CC7E3A-0A3A-496E-853C-51FA096A0D22}" type="presParOf" srcId="{70CC7F6C-8B05-467D-AF30-7D99CA023149}" destId="{7291AF78-FC19-4403-BAC7-503D3B5085C7}" srcOrd="1" destOrd="0" presId="urn:microsoft.com/office/officeart/2018/2/layout/IconVerticalSolidList"/>
    <dgm:cxn modelId="{F6A02CFA-2510-4890-B7C0-0D1BE9613FDC}" type="presParOf" srcId="{70CC7F6C-8B05-467D-AF30-7D99CA023149}" destId="{087B5CCF-545F-4861-96BA-E7DBE38D12C3}" srcOrd="2" destOrd="0" presId="urn:microsoft.com/office/officeart/2018/2/layout/IconVerticalSolidList"/>
    <dgm:cxn modelId="{88D22A77-C10D-435B-8A6F-733AFF172916}" type="presParOf" srcId="{70CC7F6C-8B05-467D-AF30-7D99CA023149}" destId="{82EFA976-9885-4E19-B0A5-A22B1D1E4891}" srcOrd="3" destOrd="0" presId="urn:microsoft.com/office/officeart/2018/2/layout/IconVerticalSolidList"/>
    <dgm:cxn modelId="{44E7022F-C3F3-43E0-8702-36C3AD4F5C01}" type="presParOf" srcId="{3DBB9C9F-09F0-4B66-AF43-34865E6B4AE7}" destId="{3D5F0A3F-B992-4DD7-A39A-4B7C648AB435}" srcOrd="33" destOrd="0" presId="urn:microsoft.com/office/officeart/2018/2/layout/IconVerticalSolidList"/>
    <dgm:cxn modelId="{B7F26F42-2E92-4FCD-82E4-8BF3836B41AA}" type="presParOf" srcId="{3DBB9C9F-09F0-4B66-AF43-34865E6B4AE7}" destId="{2443C994-0D3B-47FD-8130-AE0B6439D38E}" srcOrd="34" destOrd="0" presId="urn:microsoft.com/office/officeart/2018/2/layout/IconVerticalSolidList"/>
    <dgm:cxn modelId="{9BAC21DA-ADD7-4A55-9798-CF858EFA4252}" type="presParOf" srcId="{2443C994-0D3B-47FD-8130-AE0B6439D38E}" destId="{9C44112A-2957-4E06-8EAA-58A3E52A047F}" srcOrd="0" destOrd="0" presId="urn:microsoft.com/office/officeart/2018/2/layout/IconVerticalSolidList"/>
    <dgm:cxn modelId="{CD5EC750-2A8B-4D65-8C45-585B532CB270}" type="presParOf" srcId="{2443C994-0D3B-47FD-8130-AE0B6439D38E}" destId="{62581E81-3D28-40CD-BD50-C087523994C0}" srcOrd="1" destOrd="0" presId="urn:microsoft.com/office/officeart/2018/2/layout/IconVerticalSolidList"/>
    <dgm:cxn modelId="{F0EA8561-FEF0-4FF3-82AA-3DE9E235712C}" type="presParOf" srcId="{2443C994-0D3B-47FD-8130-AE0B6439D38E}" destId="{0E75E8ED-A24E-4390-A3DF-05D4ACCFBC17}" srcOrd="2" destOrd="0" presId="urn:microsoft.com/office/officeart/2018/2/layout/IconVerticalSolidList"/>
    <dgm:cxn modelId="{49F8080C-EE10-4A0D-9EE0-F1B86D0726FB}" type="presParOf" srcId="{2443C994-0D3B-47FD-8130-AE0B6439D38E}" destId="{C21C1A8C-B6FE-4CA6-AAEA-B5E025C429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62C1E2-E914-4913-92A1-10737B8D74F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0E3C4E-85B3-4803-887A-9B1FC7C7FB03}">
      <dgm:prSet/>
      <dgm:spPr/>
      <dgm:t>
        <a:bodyPr/>
        <a:lstStyle/>
        <a:p>
          <a:pPr>
            <a:lnSpc>
              <a:spcPct val="100000"/>
            </a:lnSpc>
            <a:defRPr b="1"/>
          </a:pPr>
          <a:r>
            <a:rPr lang="en-US" b="1"/>
            <a:t>Authentication and Authorization:</a:t>
          </a:r>
          <a:endParaRPr lang="en-US"/>
        </a:p>
      </dgm:t>
    </dgm:pt>
    <dgm:pt modelId="{C55467EB-65B2-4177-BF50-762B823615EA}" type="parTrans" cxnId="{456EE5A9-6824-4143-A536-EB46EBE1CE27}">
      <dgm:prSet/>
      <dgm:spPr/>
      <dgm:t>
        <a:bodyPr/>
        <a:lstStyle/>
        <a:p>
          <a:endParaRPr lang="en-US"/>
        </a:p>
      </dgm:t>
    </dgm:pt>
    <dgm:pt modelId="{249195E5-2222-4564-BF15-682F995C9AC0}" type="sibTrans" cxnId="{456EE5A9-6824-4143-A536-EB46EBE1CE27}">
      <dgm:prSet/>
      <dgm:spPr/>
      <dgm:t>
        <a:bodyPr/>
        <a:lstStyle/>
        <a:p>
          <a:endParaRPr lang="en-US"/>
        </a:p>
      </dgm:t>
    </dgm:pt>
    <dgm:pt modelId="{4F214C94-327A-4B80-A62F-AC891EB12F6D}">
      <dgm:prSet/>
      <dgm:spPr/>
      <dgm:t>
        <a:bodyPr/>
        <a:lstStyle/>
        <a:p>
          <a:pPr>
            <a:lnSpc>
              <a:spcPct val="100000"/>
            </a:lnSpc>
          </a:pPr>
          <a:r>
            <a:rPr lang="en-US"/>
            <a:t>Secure user access with a robust authentication process.</a:t>
          </a:r>
        </a:p>
      </dgm:t>
    </dgm:pt>
    <dgm:pt modelId="{BD5BECCE-0287-4213-8A7B-62E8FBF980C9}" type="parTrans" cxnId="{B4A6D196-2520-4CD0-8EEF-D732F1228D75}">
      <dgm:prSet/>
      <dgm:spPr/>
      <dgm:t>
        <a:bodyPr/>
        <a:lstStyle/>
        <a:p>
          <a:endParaRPr lang="en-US"/>
        </a:p>
      </dgm:t>
    </dgm:pt>
    <dgm:pt modelId="{59336564-D7F9-438A-90BE-CCE0ED993E17}" type="sibTrans" cxnId="{B4A6D196-2520-4CD0-8EEF-D732F1228D75}">
      <dgm:prSet/>
      <dgm:spPr/>
      <dgm:t>
        <a:bodyPr/>
        <a:lstStyle/>
        <a:p>
          <a:endParaRPr lang="en-US"/>
        </a:p>
      </dgm:t>
    </dgm:pt>
    <dgm:pt modelId="{CD452B81-D14E-4B02-BE71-B4C1EE3607D3}">
      <dgm:prSet/>
      <dgm:spPr/>
      <dgm:t>
        <a:bodyPr/>
        <a:lstStyle/>
        <a:p>
          <a:pPr>
            <a:lnSpc>
              <a:spcPct val="100000"/>
            </a:lnSpc>
          </a:pPr>
          <a:r>
            <a:rPr lang="en-US"/>
            <a:t>Role-based authorization for user types (e.g., Logistics, TruckOwner, Agency) to control specific functionalities.</a:t>
          </a:r>
        </a:p>
      </dgm:t>
    </dgm:pt>
    <dgm:pt modelId="{82C049BC-5633-4436-9838-FD0D8A23F0B7}" type="parTrans" cxnId="{C034D84F-DF8D-4E08-8CEE-BAC6255ED292}">
      <dgm:prSet/>
      <dgm:spPr/>
      <dgm:t>
        <a:bodyPr/>
        <a:lstStyle/>
        <a:p>
          <a:endParaRPr lang="en-US"/>
        </a:p>
      </dgm:t>
    </dgm:pt>
    <dgm:pt modelId="{AF29ED1F-B3B9-434E-9E10-E965E441C2E3}" type="sibTrans" cxnId="{C034D84F-DF8D-4E08-8CEE-BAC6255ED292}">
      <dgm:prSet/>
      <dgm:spPr/>
      <dgm:t>
        <a:bodyPr/>
        <a:lstStyle/>
        <a:p>
          <a:endParaRPr lang="en-US"/>
        </a:p>
      </dgm:t>
    </dgm:pt>
    <dgm:pt modelId="{B642FA46-F51F-4301-8F3F-E17D8A7D95E4}">
      <dgm:prSet/>
      <dgm:spPr/>
      <dgm:t>
        <a:bodyPr/>
        <a:lstStyle/>
        <a:p>
          <a:pPr>
            <a:lnSpc>
              <a:spcPct val="100000"/>
            </a:lnSpc>
            <a:defRPr b="1"/>
          </a:pPr>
          <a:r>
            <a:rPr lang="en-US" b="1"/>
            <a:t>Truck Booking Process:</a:t>
          </a:r>
          <a:endParaRPr lang="en-US"/>
        </a:p>
      </dgm:t>
    </dgm:pt>
    <dgm:pt modelId="{E93377B8-E17F-4918-B64B-92F2C2DCA9E7}" type="parTrans" cxnId="{9564F79C-C6C9-45F2-AD56-13C7CC5B6211}">
      <dgm:prSet/>
      <dgm:spPr/>
      <dgm:t>
        <a:bodyPr/>
        <a:lstStyle/>
        <a:p>
          <a:endParaRPr lang="en-US"/>
        </a:p>
      </dgm:t>
    </dgm:pt>
    <dgm:pt modelId="{F624D378-D25C-407E-B98F-44F88EB74E89}" type="sibTrans" cxnId="{9564F79C-C6C9-45F2-AD56-13C7CC5B6211}">
      <dgm:prSet/>
      <dgm:spPr/>
      <dgm:t>
        <a:bodyPr/>
        <a:lstStyle/>
        <a:p>
          <a:endParaRPr lang="en-US"/>
        </a:p>
      </dgm:t>
    </dgm:pt>
    <dgm:pt modelId="{3626338D-478C-4C70-AE1A-A7E3915C8A4C}">
      <dgm:prSet/>
      <dgm:spPr/>
      <dgm:t>
        <a:bodyPr/>
        <a:lstStyle/>
        <a:p>
          <a:pPr>
            <a:lnSpc>
              <a:spcPct val="100000"/>
            </a:lnSpc>
          </a:pPr>
          <a:r>
            <a:rPr lang="en-US"/>
            <a:t>Perform Booking method matches user requests with available trucks.</a:t>
          </a:r>
        </a:p>
      </dgm:t>
    </dgm:pt>
    <dgm:pt modelId="{E10C1A67-31D0-48DA-8373-8EF99CC423C9}" type="parTrans" cxnId="{8E6E4ED9-66FD-482F-A2ED-D0AB7E9DC7F4}">
      <dgm:prSet/>
      <dgm:spPr/>
      <dgm:t>
        <a:bodyPr/>
        <a:lstStyle/>
        <a:p>
          <a:endParaRPr lang="en-US"/>
        </a:p>
      </dgm:t>
    </dgm:pt>
    <dgm:pt modelId="{D0F23C96-BC1F-4B42-896E-E7F8DB70ACDF}" type="sibTrans" cxnId="{8E6E4ED9-66FD-482F-A2ED-D0AB7E9DC7F4}">
      <dgm:prSet/>
      <dgm:spPr/>
      <dgm:t>
        <a:bodyPr/>
        <a:lstStyle/>
        <a:p>
          <a:endParaRPr lang="en-US"/>
        </a:p>
      </dgm:t>
    </dgm:pt>
    <dgm:pt modelId="{CB3B81E6-4654-475A-838B-64775D775A66}">
      <dgm:prSet/>
      <dgm:spPr/>
      <dgm:t>
        <a:bodyPr/>
        <a:lstStyle/>
        <a:p>
          <a:pPr>
            <a:lnSpc>
              <a:spcPct val="100000"/>
            </a:lnSpc>
          </a:pPr>
          <a:r>
            <a:rPr lang="en-US"/>
            <a:t>Real-time updates to the truck list through methods like perform AddTruck and perform RemoveTruck.</a:t>
          </a:r>
        </a:p>
      </dgm:t>
    </dgm:pt>
    <dgm:pt modelId="{6386135D-FD9D-4422-A351-D405167A02FE}" type="parTrans" cxnId="{B3FE51FB-1D7D-40D8-BC9B-EE46C4E9A26A}">
      <dgm:prSet/>
      <dgm:spPr/>
      <dgm:t>
        <a:bodyPr/>
        <a:lstStyle/>
        <a:p>
          <a:endParaRPr lang="en-US"/>
        </a:p>
      </dgm:t>
    </dgm:pt>
    <dgm:pt modelId="{7CC5D0A4-BC23-4F15-8189-4070F40533E5}" type="sibTrans" cxnId="{B3FE51FB-1D7D-40D8-BC9B-EE46C4E9A26A}">
      <dgm:prSet/>
      <dgm:spPr/>
      <dgm:t>
        <a:bodyPr/>
        <a:lstStyle/>
        <a:p>
          <a:endParaRPr lang="en-US"/>
        </a:p>
      </dgm:t>
    </dgm:pt>
    <dgm:pt modelId="{4938DB95-E920-432D-BB77-0FBDC6D5B8F1}">
      <dgm:prSet/>
      <dgm:spPr/>
      <dgm:t>
        <a:bodyPr/>
        <a:lstStyle/>
        <a:p>
          <a:pPr>
            <a:lnSpc>
              <a:spcPct val="100000"/>
            </a:lnSpc>
          </a:pPr>
          <a:r>
            <a:rPr lang="en-US"/>
            <a:t>Immediate user feedback via System.out.println for successful bookings.</a:t>
          </a:r>
        </a:p>
      </dgm:t>
    </dgm:pt>
    <dgm:pt modelId="{F29AE904-ECE7-4993-8623-87B948CA2F51}" type="parTrans" cxnId="{2AECF675-9C2B-4C61-8A12-B04BD3CEC566}">
      <dgm:prSet/>
      <dgm:spPr/>
      <dgm:t>
        <a:bodyPr/>
        <a:lstStyle/>
        <a:p>
          <a:endParaRPr lang="en-US"/>
        </a:p>
      </dgm:t>
    </dgm:pt>
    <dgm:pt modelId="{20FDA6F5-EBC9-4A8A-8D85-9F2C0DCD7465}" type="sibTrans" cxnId="{2AECF675-9C2B-4C61-8A12-B04BD3CEC566}">
      <dgm:prSet/>
      <dgm:spPr/>
      <dgm:t>
        <a:bodyPr/>
        <a:lstStyle/>
        <a:p>
          <a:endParaRPr lang="en-US"/>
        </a:p>
      </dgm:t>
    </dgm:pt>
    <dgm:pt modelId="{185F9DB3-56D4-4281-8E60-7B05C779F695}">
      <dgm:prSet/>
      <dgm:spPr/>
      <dgm:t>
        <a:bodyPr/>
        <a:lstStyle/>
        <a:p>
          <a:pPr>
            <a:lnSpc>
              <a:spcPct val="100000"/>
            </a:lnSpc>
            <a:defRPr b="1"/>
          </a:pPr>
          <a:r>
            <a:rPr lang="en-US" b="1"/>
            <a:t>Payment Processing:</a:t>
          </a:r>
          <a:endParaRPr lang="en-US"/>
        </a:p>
      </dgm:t>
    </dgm:pt>
    <dgm:pt modelId="{BC9AB3CB-3C8F-4058-91DE-EC4F8BC3B634}" type="parTrans" cxnId="{A7E0A5BD-720C-41CD-8DD0-C798F3EEDCB0}">
      <dgm:prSet/>
      <dgm:spPr/>
      <dgm:t>
        <a:bodyPr/>
        <a:lstStyle/>
        <a:p>
          <a:endParaRPr lang="en-US"/>
        </a:p>
      </dgm:t>
    </dgm:pt>
    <dgm:pt modelId="{61F4839B-5802-4012-A469-3B5ED872B094}" type="sibTrans" cxnId="{A7E0A5BD-720C-41CD-8DD0-C798F3EEDCB0}">
      <dgm:prSet/>
      <dgm:spPr/>
      <dgm:t>
        <a:bodyPr/>
        <a:lstStyle/>
        <a:p>
          <a:endParaRPr lang="en-US"/>
        </a:p>
      </dgm:t>
    </dgm:pt>
    <dgm:pt modelId="{2871C0D3-6322-4141-BF4D-87BB34BEAE9A}">
      <dgm:prSet/>
      <dgm:spPr/>
      <dgm:t>
        <a:bodyPr/>
        <a:lstStyle/>
        <a:p>
          <a:pPr>
            <a:lnSpc>
              <a:spcPct val="100000"/>
            </a:lnSpc>
          </a:pPr>
          <a:r>
            <a:rPr lang="en-US"/>
            <a:t>Integrated within the perform Booking method, ensuring accurate and secure financial transactions.</a:t>
          </a:r>
        </a:p>
      </dgm:t>
    </dgm:pt>
    <dgm:pt modelId="{0B4A677A-9988-42B2-924A-2BA42CA67429}" type="parTrans" cxnId="{D1E9D6A2-4A11-490A-9699-624F8A9A4227}">
      <dgm:prSet/>
      <dgm:spPr/>
      <dgm:t>
        <a:bodyPr/>
        <a:lstStyle/>
        <a:p>
          <a:endParaRPr lang="en-US"/>
        </a:p>
      </dgm:t>
    </dgm:pt>
    <dgm:pt modelId="{A5BDD7C7-9042-4B34-8933-F8F97DDA1C5B}" type="sibTrans" cxnId="{D1E9D6A2-4A11-490A-9699-624F8A9A4227}">
      <dgm:prSet/>
      <dgm:spPr/>
      <dgm:t>
        <a:bodyPr/>
        <a:lstStyle/>
        <a:p>
          <a:endParaRPr lang="en-US"/>
        </a:p>
      </dgm:t>
    </dgm:pt>
    <dgm:pt modelId="{45F53AD2-1DEF-47F1-891E-C512EA049519}">
      <dgm:prSet/>
      <dgm:spPr/>
      <dgm:t>
        <a:bodyPr/>
        <a:lstStyle/>
        <a:p>
          <a:pPr>
            <a:lnSpc>
              <a:spcPct val="100000"/>
            </a:lnSpc>
          </a:pPr>
          <a:r>
            <a:rPr lang="en-US"/>
            <a:t>Wallet balance check, deduction of booking amount, and exception handling for insufficient funds.</a:t>
          </a:r>
        </a:p>
      </dgm:t>
    </dgm:pt>
    <dgm:pt modelId="{4E09B2E7-59D4-442C-A72E-12A31144CD08}" type="parTrans" cxnId="{71278BB2-EDF8-4544-9C6E-E30A87EFA2F7}">
      <dgm:prSet/>
      <dgm:spPr/>
      <dgm:t>
        <a:bodyPr/>
        <a:lstStyle/>
        <a:p>
          <a:endParaRPr lang="en-US"/>
        </a:p>
      </dgm:t>
    </dgm:pt>
    <dgm:pt modelId="{9C034905-02EC-4830-8D45-46DF94F5A27D}" type="sibTrans" cxnId="{71278BB2-EDF8-4544-9C6E-E30A87EFA2F7}">
      <dgm:prSet/>
      <dgm:spPr/>
      <dgm:t>
        <a:bodyPr/>
        <a:lstStyle/>
        <a:p>
          <a:endParaRPr lang="en-US"/>
        </a:p>
      </dgm:t>
    </dgm:pt>
    <dgm:pt modelId="{1948AA66-AFEE-4307-AAA3-1C21E8E82307}" type="pres">
      <dgm:prSet presAssocID="{B062C1E2-E914-4913-92A1-10737B8D74F4}" presName="root" presStyleCnt="0">
        <dgm:presLayoutVars>
          <dgm:dir/>
          <dgm:resizeHandles val="exact"/>
        </dgm:presLayoutVars>
      </dgm:prSet>
      <dgm:spPr/>
    </dgm:pt>
    <dgm:pt modelId="{D3CFA207-D367-49F1-96E5-09D0F1F0BF2A}" type="pres">
      <dgm:prSet presAssocID="{8E0E3C4E-85B3-4803-887A-9B1FC7C7FB03}" presName="compNode" presStyleCnt="0"/>
      <dgm:spPr/>
    </dgm:pt>
    <dgm:pt modelId="{BAB31907-C246-4A02-954B-5751441CF436}" type="pres">
      <dgm:prSet presAssocID="{8E0E3C4E-85B3-4803-887A-9B1FC7C7FB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D9AAE886-97E7-44C3-AAC5-49778D31C2E6}" type="pres">
      <dgm:prSet presAssocID="{8E0E3C4E-85B3-4803-887A-9B1FC7C7FB03}" presName="iconSpace" presStyleCnt="0"/>
      <dgm:spPr/>
    </dgm:pt>
    <dgm:pt modelId="{12689B82-B17C-42CC-8218-926AE20071FC}" type="pres">
      <dgm:prSet presAssocID="{8E0E3C4E-85B3-4803-887A-9B1FC7C7FB03}" presName="parTx" presStyleLbl="revTx" presStyleIdx="0" presStyleCnt="6">
        <dgm:presLayoutVars>
          <dgm:chMax val="0"/>
          <dgm:chPref val="0"/>
        </dgm:presLayoutVars>
      </dgm:prSet>
      <dgm:spPr/>
    </dgm:pt>
    <dgm:pt modelId="{39B52E94-A355-4396-8D50-0F3263CEC927}" type="pres">
      <dgm:prSet presAssocID="{8E0E3C4E-85B3-4803-887A-9B1FC7C7FB03}" presName="txSpace" presStyleCnt="0"/>
      <dgm:spPr/>
    </dgm:pt>
    <dgm:pt modelId="{4E059A9C-66A4-47CB-8E5B-CBD5A244BC3D}" type="pres">
      <dgm:prSet presAssocID="{8E0E3C4E-85B3-4803-887A-9B1FC7C7FB03}" presName="desTx" presStyleLbl="revTx" presStyleIdx="1" presStyleCnt="6">
        <dgm:presLayoutVars/>
      </dgm:prSet>
      <dgm:spPr/>
    </dgm:pt>
    <dgm:pt modelId="{C8DAA96C-25E9-4003-9E81-AAFC0CFAE107}" type="pres">
      <dgm:prSet presAssocID="{249195E5-2222-4564-BF15-682F995C9AC0}" presName="sibTrans" presStyleCnt="0"/>
      <dgm:spPr/>
    </dgm:pt>
    <dgm:pt modelId="{9531E841-06D7-4165-9883-93EA682BD0AE}" type="pres">
      <dgm:prSet presAssocID="{B642FA46-F51F-4301-8F3F-E17D8A7D95E4}" presName="compNode" presStyleCnt="0"/>
      <dgm:spPr/>
    </dgm:pt>
    <dgm:pt modelId="{8BD609D4-0886-45AE-AC68-07CA8703279A}" type="pres">
      <dgm:prSet presAssocID="{B642FA46-F51F-4301-8F3F-E17D8A7D95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p truck"/>
        </a:ext>
      </dgm:extLst>
    </dgm:pt>
    <dgm:pt modelId="{58BF197D-0B7B-447A-AEAF-C2808738DE8F}" type="pres">
      <dgm:prSet presAssocID="{B642FA46-F51F-4301-8F3F-E17D8A7D95E4}" presName="iconSpace" presStyleCnt="0"/>
      <dgm:spPr/>
    </dgm:pt>
    <dgm:pt modelId="{E369E0B8-BE8F-4E29-8FA7-CF597BAF424C}" type="pres">
      <dgm:prSet presAssocID="{B642FA46-F51F-4301-8F3F-E17D8A7D95E4}" presName="parTx" presStyleLbl="revTx" presStyleIdx="2" presStyleCnt="6">
        <dgm:presLayoutVars>
          <dgm:chMax val="0"/>
          <dgm:chPref val="0"/>
        </dgm:presLayoutVars>
      </dgm:prSet>
      <dgm:spPr/>
    </dgm:pt>
    <dgm:pt modelId="{EA0B599D-029D-4D93-87D7-BC32CCEA97E6}" type="pres">
      <dgm:prSet presAssocID="{B642FA46-F51F-4301-8F3F-E17D8A7D95E4}" presName="txSpace" presStyleCnt="0"/>
      <dgm:spPr/>
    </dgm:pt>
    <dgm:pt modelId="{D79D9A4A-5A75-4709-B892-7B5FFD9CB835}" type="pres">
      <dgm:prSet presAssocID="{B642FA46-F51F-4301-8F3F-E17D8A7D95E4}" presName="desTx" presStyleLbl="revTx" presStyleIdx="3" presStyleCnt="6">
        <dgm:presLayoutVars/>
      </dgm:prSet>
      <dgm:spPr/>
    </dgm:pt>
    <dgm:pt modelId="{C0D81561-2BFF-46E7-85E8-D826BD7C03AE}" type="pres">
      <dgm:prSet presAssocID="{F624D378-D25C-407E-B98F-44F88EB74E89}" presName="sibTrans" presStyleCnt="0"/>
      <dgm:spPr/>
    </dgm:pt>
    <dgm:pt modelId="{8F5AD0B0-91A9-4F42-8991-1F9CFC7CDC9C}" type="pres">
      <dgm:prSet presAssocID="{185F9DB3-56D4-4281-8E60-7B05C779F695}" presName="compNode" presStyleCnt="0"/>
      <dgm:spPr/>
    </dgm:pt>
    <dgm:pt modelId="{32455D3D-B2DD-4EAD-83B7-4391803F1F5B}" type="pres">
      <dgm:prSet presAssocID="{185F9DB3-56D4-4281-8E60-7B05C779F6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48D4EAEE-9DC1-4B9B-99E8-08D8F9203C8B}" type="pres">
      <dgm:prSet presAssocID="{185F9DB3-56D4-4281-8E60-7B05C779F695}" presName="iconSpace" presStyleCnt="0"/>
      <dgm:spPr/>
    </dgm:pt>
    <dgm:pt modelId="{CB84F660-9907-46EE-8829-D71BDE05FAD3}" type="pres">
      <dgm:prSet presAssocID="{185F9DB3-56D4-4281-8E60-7B05C779F695}" presName="parTx" presStyleLbl="revTx" presStyleIdx="4" presStyleCnt="6">
        <dgm:presLayoutVars>
          <dgm:chMax val="0"/>
          <dgm:chPref val="0"/>
        </dgm:presLayoutVars>
      </dgm:prSet>
      <dgm:spPr/>
    </dgm:pt>
    <dgm:pt modelId="{F40582AB-F0DE-4C55-AB61-E0AAABAB1479}" type="pres">
      <dgm:prSet presAssocID="{185F9DB3-56D4-4281-8E60-7B05C779F695}" presName="txSpace" presStyleCnt="0"/>
      <dgm:spPr/>
    </dgm:pt>
    <dgm:pt modelId="{EE7881AE-EAD2-4A25-9063-D8515B277CAA}" type="pres">
      <dgm:prSet presAssocID="{185F9DB3-56D4-4281-8E60-7B05C779F695}" presName="desTx" presStyleLbl="revTx" presStyleIdx="5" presStyleCnt="6">
        <dgm:presLayoutVars/>
      </dgm:prSet>
      <dgm:spPr/>
    </dgm:pt>
  </dgm:ptLst>
  <dgm:cxnLst>
    <dgm:cxn modelId="{F199381B-0B4E-41A8-953B-A390AD81EB43}" type="presOf" srcId="{45F53AD2-1DEF-47F1-891E-C512EA049519}" destId="{EE7881AE-EAD2-4A25-9063-D8515B277CAA}" srcOrd="0" destOrd="1" presId="urn:microsoft.com/office/officeart/2018/2/layout/IconLabelDescriptionList"/>
    <dgm:cxn modelId="{6117DC42-A823-4DC7-A413-912B032F208F}" type="presOf" srcId="{B642FA46-F51F-4301-8F3F-E17D8A7D95E4}" destId="{E369E0B8-BE8F-4E29-8FA7-CF597BAF424C}" srcOrd="0" destOrd="0" presId="urn:microsoft.com/office/officeart/2018/2/layout/IconLabelDescriptionList"/>
    <dgm:cxn modelId="{9B211E64-E064-4079-A51F-A90A7D4BF30B}" type="presOf" srcId="{185F9DB3-56D4-4281-8E60-7B05C779F695}" destId="{CB84F660-9907-46EE-8829-D71BDE05FAD3}" srcOrd="0" destOrd="0" presId="urn:microsoft.com/office/officeart/2018/2/layout/IconLabelDescriptionList"/>
    <dgm:cxn modelId="{C034D84F-DF8D-4E08-8CEE-BAC6255ED292}" srcId="{8E0E3C4E-85B3-4803-887A-9B1FC7C7FB03}" destId="{CD452B81-D14E-4B02-BE71-B4C1EE3607D3}" srcOrd="1" destOrd="0" parTransId="{82C049BC-5633-4436-9838-FD0D8A23F0B7}" sibTransId="{AF29ED1F-B3B9-434E-9E10-E965E441C2E3}"/>
    <dgm:cxn modelId="{2AECF675-9C2B-4C61-8A12-B04BD3CEC566}" srcId="{B642FA46-F51F-4301-8F3F-E17D8A7D95E4}" destId="{4938DB95-E920-432D-BB77-0FBDC6D5B8F1}" srcOrd="2" destOrd="0" parTransId="{F29AE904-ECE7-4993-8623-87B948CA2F51}" sibTransId="{20FDA6F5-EBC9-4A8A-8D85-9F2C0DCD7465}"/>
    <dgm:cxn modelId="{9A144879-F478-41D0-BD9E-65CAF75817B9}" type="presOf" srcId="{4F214C94-327A-4B80-A62F-AC891EB12F6D}" destId="{4E059A9C-66A4-47CB-8E5B-CBD5A244BC3D}" srcOrd="0" destOrd="0" presId="urn:microsoft.com/office/officeart/2018/2/layout/IconLabelDescriptionList"/>
    <dgm:cxn modelId="{9615D27D-A6C0-4F96-8AED-4A8A83062CC8}" type="presOf" srcId="{CD452B81-D14E-4B02-BE71-B4C1EE3607D3}" destId="{4E059A9C-66A4-47CB-8E5B-CBD5A244BC3D}" srcOrd="0" destOrd="1" presId="urn:microsoft.com/office/officeart/2018/2/layout/IconLabelDescriptionList"/>
    <dgm:cxn modelId="{B4A6D196-2520-4CD0-8EEF-D732F1228D75}" srcId="{8E0E3C4E-85B3-4803-887A-9B1FC7C7FB03}" destId="{4F214C94-327A-4B80-A62F-AC891EB12F6D}" srcOrd="0" destOrd="0" parTransId="{BD5BECCE-0287-4213-8A7B-62E8FBF980C9}" sibTransId="{59336564-D7F9-438A-90BE-CCE0ED993E17}"/>
    <dgm:cxn modelId="{781C769B-F2C5-480D-B61D-8EBCA2ECDCD7}" type="presOf" srcId="{2871C0D3-6322-4141-BF4D-87BB34BEAE9A}" destId="{EE7881AE-EAD2-4A25-9063-D8515B277CAA}" srcOrd="0" destOrd="0" presId="urn:microsoft.com/office/officeart/2018/2/layout/IconLabelDescriptionList"/>
    <dgm:cxn modelId="{9564F79C-C6C9-45F2-AD56-13C7CC5B6211}" srcId="{B062C1E2-E914-4913-92A1-10737B8D74F4}" destId="{B642FA46-F51F-4301-8F3F-E17D8A7D95E4}" srcOrd="1" destOrd="0" parTransId="{E93377B8-E17F-4918-B64B-92F2C2DCA9E7}" sibTransId="{F624D378-D25C-407E-B98F-44F88EB74E89}"/>
    <dgm:cxn modelId="{D1E9D6A2-4A11-490A-9699-624F8A9A4227}" srcId="{185F9DB3-56D4-4281-8E60-7B05C779F695}" destId="{2871C0D3-6322-4141-BF4D-87BB34BEAE9A}" srcOrd="0" destOrd="0" parTransId="{0B4A677A-9988-42B2-924A-2BA42CA67429}" sibTransId="{A5BDD7C7-9042-4B34-8933-F8F97DDA1C5B}"/>
    <dgm:cxn modelId="{456EE5A9-6824-4143-A536-EB46EBE1CE27}" srcId="{B062C1E2-E914-4913-92A1-10737B8D74F4}" destId="{8E0E3C4E-85B3-4803-887A-9B1FC7C7FB03}" srcOrd="0" destOrd="0" parTransId="{C55467EB-65B2-4177-BF50-762B823615EA}" sibTransId="{249195E5-2222-4564-BF15-682F995C9AC0}"/>
    <dgm:cxn modelId="{2104B3AC-B2C4-4D3F-8D0A-F3F5BA2BCFAB}" type="presOf" srcId="{CB3B81E6-4654-475A-838B-64775D775A66}" destId="{D79D9A4A-5A75-4709-B892-7B5FFD9CB835}" srcOrd="0" destOrd="1" presId="urn:microsoft.com/office/officeart/2018/2/layout/IconLabelDescriptionList"/>
    <dgm:cxn modelId="{71278BB2-EDF8-4544-9C6E-E30A87EFA2F7}" srcId="{185F9DB3-56D4-4281-8E60-7B05C779F695}" destId="{45F53AD2-1DEF-47F1-891E-C512EA049519}" srcOrd="1" destOrd="0" parTransId="{4E09B2E7-59D4-442C-A72E-12A31144CD08}" sibTransId="{9C034905-02EC-4830-8D45-46DF94F5A27D}"/>
    <dgm:cxn modelId="{A7E0A5BD-720C-41CD-8DD0-C798F3EEDCB0}" srcId="{B062C1E2-E914-4913-92A1-10737B8D74F4}" destId="{185F9DB3-56D4-4281-8E60-7B05C779F695}" srcOrd="2" destOrd="0" parTransId="{BC9AB3CB-3C8F-4058-91DE-EC4F8BC3B634}" sibTransId="{61F4839B-5802-4012-A469-3B5ED872B094}"/>
    <dgm:cxn modelId="{275AF3BF-AE8B-4E0C-855F-0524FEC59F77}" type="presOf" srcId="{3626338D-478C-4C70-AE1A-A7E3915C8A4C}" destId="{D79D9A4A-5A75-4709-B892-7B5FFD9CB835}" srcOrd="0" destOrd="0" presId="urn:microsoft.com/office/officeart/2018/2/layout/IconLabelDescriptionList"/>
    <dgm:cxn modelId="{386BB6CB-BA68-49C6-94C7-04B963E59D0B}" type="presOf" srcId="{8E0E3C4E-85B3-4803-887A-9B1FC7C7FB03}" destId="{12689B82-B17C-42CC-8218-926AE20071FC}" srcOrd="0" destOrd="0" presId="urn:microsoft.com/office/officeart/2018/2/layout/IconLabelDescriptionList"/>
    <dgm:cxn modelId="{6A02C7CD-26B7-4C15-9EFD-14BBC6C1EEFB}" type="presOf" srcId="{B062C1E2-E914-4913-92A1-10737B8D74F4}" destId="{1948AA66-AFEE-4307-AAA3-1C21E8E82307}" srcOrd="0" destOrd="0" presId="urn:microsoft.com/office/officeart/2018/2/layout/IconLabelDescriptionList"/>
    <dgm:cxn modelId="{8E6E4ED9-66FD-482F-A2ED-D0AB7E9DC7F4}" srcId="{B642FA46-F51F-4301-8F3F-E17D8A7D95E4}" destId="{3626338D-478C-4C70-AE1A-A7E3915C8A4C}" srcOrd="0" destOrd="0" parTransId="{E10C1A67-31D0-48DA-8373-8EF99CC423C9}" sibTransId="{D0F23C96-BC1F-4B42-896E-E7F8DB70ACDF}"/>
    <dgm:cxn modelId="{395BAFF9-E153-464C-AD0E-AB6CB4C3BD1A}" type="presOf" srcId="{4938DB95-E920-432D-BB77-0FBDC6D5B8F1}" destId="{D79D9A4A-5A75-4709-B892-7B5FFD9CB835}" srcOrd="0" destOrd="2" presId="urn:microsoft.com/office/officeart/2018/2/layout/IconLabelDescriptionList"/>
    <dgm:cxn modelId="{B3FE51FB-1D7D-40D8-BC9B-EE46C4E9A26A}" srcId="{B642FA46-F51F-4301-8F3F-E17D8A7D95E4}" destId="{CB3B81E6-4654-475A-838B-64775D775A66}" srcOrd="1" destOrd="0" parTransId="{6386135D-FD9D-4422-A351-D405167A02FE}" sibTransId="{7CC5D0A4-BC23-4F15-8189-4070F40533E5}"/>
    <dgm:cxn modelId="{CB88F257-AA36-41AB-B241-DEE47FA461B9}" type="presParOf" srcId="{1948AA66-AFEE-4307-AAA3-1C21E8E82307}" destId="{D3CFA207-D367-49F1-96E5-09D0F1F0BF2A}" srcOrd="0" destOrd="0" presId="urn:microsoft.com/office/officeart/2018/2/layout/IconLabelDescriptionList"/>
    <dgm:cxn modelId="{7E4CFA6E-C8C8-4C7C-B99D-65E920DCF5A5}" type="presParOf" srcId="{D3CFA207-D367-49F1-96E5-09D0F1F0BF2A}" destId="{BAB31907-C246-4A02-954B-5751441CF436}" srcOrd="0" destOrd="0" presId="urn:microsoft.com/office/officeart/2018/2/layout/IconLabelDescriptionList"/>
    <dgm:cxn modelId="{85DC01C4-FA46-4A5B-9229-2C7E17C2AAC2}" type="presParOf" srcId="{D3CFA207-D367-49F1-96E5-09D0F1F0BF2A}" destId="{D9AAE886-97E7-44C3-AAC5-49778D31C2E6}" srcOrd="1" destOrd="0" presId="urn:microsoft.com/office/officeart/2018/2/layout/IconLabelDescriptionList"/>
    <dgm:cxn modelId="{1794B7D3-4AE4-49E6-A7AA-3A945080A5D5}" type="presParOf" srcId="{D3CFA207-D367-49F1-96E5-09D0F1F0BF2A}" destId="{12689B82-B17C-42CC-8218-926AE20071FC}" srcOrd="2" destOrd="0" presId="urn:microsoft.com/office/officeart/2018/2/layout/IconLabelDescriptionList"/>
    <dgm:cxn modelId="{25BB952E-D969-419C-939E-3CD774B7018D}" type="presParOf" srcId="{D3CFA207-D367-49F1-96E5-09D0F1F0BF2A}" destId="{39B52E94-A355-4396-8D50-0F3263CEC927}" srcOrd="3" destOrd="0" presId="urn:microsoft.com/office/officeart/2018/2/layout/IconLabelDescriptionList"/>
    <dgm:cxn modelId="{387E4AB5-1715-4F80-82AD-C16FE4DA8663}" type="presParOf" srcId="{D3CFA207-D367-49F1-96E5-09D0F1F0BF2A}" destId="{4E059A9C-66A4-47CB-8E5B-CBD5A244BC3D}" srcOrd="4" destOrd="0" presId="urn:microsoft.com/office/officeart/2018/2/layout/IconLabelDescriptionList"/>
    <dgm:cxn modelId="{4C0F28D2-8A76-4469-835F-B714F450477C}" type="presParOf" srcId="{1948AA66-AFEE-4307-AAA3-1C21E8E82307}" destId="{C8DAA96C-25E9-4003-9E81-AAFC0CFAE107}" srcOrd="1" destOrd="0" presId="urn:microsoft.com/office/officeart/2018/2/layout/IconLabelDescriptionList"/>
    <dgm:cxn modelId="{D114E4DF-DA0F-41A2-B18E-8B43112D1652}" type="presParOf" srcId="{1948AA66-AFEE-4307-AAA3-1C21E8E82307}" destId="{9531E841-06D7-4165-9883-93EA682BD0AE}" srcOrd="2" destOrd="0" presId="urn:microsoft.com/office/officeart/2018/2/layout/IconLabelDescriptionList"/>
    <dgm:cxn modelId="{7F342877-0B32-4FE2-8125-CEECDD49FE3E}" type="presParOf" srcId="{9531E841-06D7-4165-9883-93EA682BD0AE}" destId="{8BD609D4-0886-45AE-AC68-07CA8703279A}" srcOrd="0" destOrd="0" presId="urn:microsoft.com/office/officeart/2018/2/layout/IconLabelDescriptionList"/>
    <dgm:cxn modelId="{13BD8118-8A4A-4443-861E-025A0E18D048}" type="presParOf" srcId="{9531E841-06D7-4165-9883-93EA682BD0AE}" destId="{58BF197D-0B7B-447A-AEAF-C2808738DE8F}" srcOrd="1" destOrd="0" presId="urn:microsoft.com/office/officeart/2018/2/layout/IconLabelDescriptionList"/>
    <dgm:cxn modelId="{8D9E5E5A-1B42-40B8-8CAA-613A720544F3}" type="presParOf" srcId="{9531E841-06D7-4165-9883-93EA682BD0AE}" destId="{E369E0B8-BE8F-4E29-8FA7-CF597BAF424C}" srcOrd="2" destOrd="0" presId="urn:microsoft.com/office/officeart/2018/2/layout/IconLabelDescriptionList"/>
    <dgm:cxn modelId="{30168605-B076-48C0-8266-EB9C8BD61DCC}" type="presParOf" srcId="{9531E841-06D7-4165-9883-93EA682BD0AE}" destId="{EA0B599D-029D-4D93-87D7-BC32CCEA97E6}" srcOrd="3" destOrd="0" presId="urn:microsoft.com/office/officeart/2018/2/layout/IconLabelDescriptionList"/>
    <dgm:cxn modelId="{4F9C8FAC-8A00-4C61-BCE9-8FDD06AEA234}" type="presParOf" srcId="{9531E841-06D7-4165-9883-93EA682BD0AE}" destId="{D79D9A4A-5A75-4709-B892-7B5FFD9CB835}" srcOrd="4" destOrd="0" presId="urn:microsoft.com/office/officeart/2018/2/layout/IconLabelDescriptionList"/>
    <dgm:cxn modelId="{A6AF3541-67C3-4FC0-BBBF-61E9CC1F48DC}" type="presParOf" srcId="{1948AA66-AFEE-4307-AAA3-1C21E8E82307}" destId="{C0D81561-2BFF-46E7-85E8-D826BD7C03AE}" srcOrd="3" destOrd="0" presId="urn:microsoft.com/office/officeart/2018/2/layout/IconLabelDescriptionList"/>
    <dgm:cxn modelId="{9DECD0B9-E890-40D9-A706-BC26103C16F4}" type="presParOf" srcId="{1948AA66-AFEE-4307-AAA3-1C21E8E82307}" destId="{8F5AD0B0-91A9-4F42-8991-1F9CFC7CDC9C}" srcOrd="4" destOrd="0" presId="urn:microsoft.com/office/officeart/2018/2/layout/IconLabelDescriptionList"/>
    <dgm:cxn modelId="{6306EE37-7DBB-4782-85B6-E25E697B2026}" type="presParOf" srcId="{8F5AD0B0-91A9-4F42-8991-1F9CFC7CDC9C}" destId="{32455D3D-B2DD-4EAD-83B7-4391803F1F5B}" srcOrd="0" destOrd="0" presId="urn:microsoft.com/office/officeart/2018/2/layout/IconLabelDescriptionList"/>
    <dgm:cxn modelId="{82353CAB-FC41-4A5D-A4A8-84D49CBFAAE2}" type="presParOf" srcId="{8F5AD0B0-91A9-4F42-8991-1F9CFC7CDC9C}" destId="{48D4EAEE-9DC1-4B9B-99E8-08D8F9203C8B}" srcOrd="1" destOrd="0" presId="urn:microsoft.com/office/officeart/2018/2/layout/IconLabelDescriptionList"/>
    <dgm:cxn modelId="{58D9C2D0-961A-4ECA-B5A9-83DCC2C88688}" type="presParOf" srcId="{8F5AD0B0-91A9-4F42-8991-1F9CFC7CDC9C}" destId="{CB84F660-9907-46EE-8829-D71BDE05FAD3}" srcOrd="2" destOrd="0" presId="urn:microsoft.com/office/officeart/2018/2/layout/IconLabelDescriptionList"/>
    <dgm:cxn modelId="{1D1195F1-6703-4D07-9ABD-7BF2761D453F}" type="presParOf" srcId="{8F5AD0B0-91A9-4F42-8991-1F9CFC7CDC9C}" destId="{F40582AB-F0DE-4C55-AB61-E0AAABAB1479}" srcOrd="3" destOrd="0" presId="urn:microsoft.com/office/officeart/2018/2/layout/IconLabelDescriptionList"/>
    <dgm:cxn modelId="{0E3CC16C-99D9-486A-B143-FAC8A44D1202}" type="presParOf" srcId="{8F5AD0B0-91A9-4F42-8991-1F9CFC7CDC9C}" destId="{EE7881AE-EAD2-4A25-9063-D8515B277CA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E310B-8587-4B32-AB5C-EC23E048B4E1}">
      <dsp:nvSpPr>
        <dsp:cNvPr id="0" name=""/>
        <dsp:cNvSpPr/>
      </dsp:nvSpPr>
      <dsp:spPr>
        <a:xfrm>
          <a:off x="0" y="5609"/>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A9FC2-2E77-4306-8885-0E30DF1826E2}">
      <dsp:nvSpPr>
        <dsp:cNvPr id="0" name=""/>
        <dsp:cNvSpPr/>
      </dsp:nvSpPr>
      <dsp:spPr>
        <a:xfrm>
          <a:off x="67411" y="55749"/>
          <a:ext cx="122685" cy="1225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402B0-3180-4479-BCDC-E2AC78D01FD6}">
      <dsp:nvSpPr>
        <dsp:cNvPr id="0" name=""/>
        <dsp:cNvSpPr/>
      </dsp:nvSpPr>
      <dsp:spPr>
        <a:xfrm>
          <a:off x="257507" y="5609"/>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b="1" kern="1200"/>
            <a:t>Efficient Cargo Management:</a:t>
          </a:r>
          <a:endParaRPr lang="en-US" sz="1400" kern="1200"/>
        </a:p>
      </dsp:txBody>
      <dsp:txXfrm>
        <a:off x="257507" y="5609"/>
        <a:ext cx="5972289" cy="250702"/>
      </dsp:txXfrm>
    </dsp:sp>
    <dsp:sp modelId="{542F44A1-BC13-4CF6-A80F-A19CF3E62869}">
      <dsp:nvSpPr>
        <dsp:cNvPr id="0" name=""/>
        <dsp:cNvSpPr/>
      </dsp:nvSpPr>
      <dsp:spPr>
        <a:xfrm>
          <a:off x="0" y="318987"/>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F4BFB-0AEC-47DF-BBC1-C55DA9FAE915}">
      <dsp:nvSpPr>
        <dsp:cNvPr id="0" name=""/>
        <dsp:cNvSpPr/>
      </dsp:nvSpPr>
      <dsp:spPr>
        <a:xfrm>
          <a:off x="67411" y="369127"/>
          <a:ext cx="122685" cy="122565"/>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62C43C-4EA4-4CA3-8DEF-94AEEB88A88B}">
      <dsp:nvSpPr>
        <dsp:cNvPr id="0" name=""/>
        <dsp:cNvSpPr/>
      </dsp:nvSpPr>
      <dsp:spPr>
        <a:xfrm>
          <a:off x="257507" y="318987"/>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Streamlined truck reservations for diverse cargo needs.</a:t>
          </a:r>
        </a:p>
      </dsp:txBody>
      <dsp:txXfrm>
        <a:off x="257507" y="318987"/>
        <a:ext cx="5972289" cy="250702"/>
      </dsp:txXfrm>
    </dsp:sp>
    <dsp:sp modelId="{9BC420FE-24AA-4D94-90D2-D669FECA3AC8}">
      <dsp:nvSpPr>
        <dsp:cNvPr id="0" name=""/>
        <dsp:cNvSpPr/>
      </dsp:nvSpPr>
      <dsp:spPr>
        <a:xfrm>
          <a:off x="0" y="632365"/>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2F7D8-0069-419B-989F-C354EDE79A8A}">
      <dsp:nvSpPr>
        <dsp:cNvPr id="0" name=""/>
        <dsp:cNvSpPr/>
      </dsp:nvSpPr>
      <dsp:spPr>
        <a:xfrm>
          <a:off x="67411" y="682505"/>
          <a:ext cx="122685" cy="122565"/>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7A7FE-B19E-45CC-8BF4-523195E21736}">
      <dsp:nvSpPr>
        <dsp:cNvPr id="0" name=""/>
        <dsp:cNvSpPr/>
      </dsp:nvSpPr>
      <dsp:spPr>
        <a:xfrm>
          <a:off x="257507" y="632365"/>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Accommodates various truck types, enhancing flexibility.</a:t>
          </a:r>
        </a:p>
      </dsp:txBody>
      <dsp:txXfrm>
        <a:off x="257507" y="632365"/>
        <a:ext cx="5972289" cy="250702"/>
      </dsp:txXfrm>
    </dsp:sp>
    <dsp:sp modelId="{EA48B32D-1348-4912-B226-7206089AF0B7}">
      <dsp:nvSpPr>
        <dsp:cNvPr id="0" name=""/>
        <dsp:cNvSpPr/>
      </dsp:nvSpPr>
      <dsp:spPr>
        <a:xfrm>
          <a:off x="0" y="945743"/>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B5B8C-5313-49FC-8134-60BA0364EC0B}">
      <dsp:nvSpPr>
        <dsp:cNvPr id="0" name=""/>
        <dsp:cNvSpPr/>
      </dsp:nvSpPr>
      <dsp:spPr>
        <a:xfrm>
          <a:off x="67411" y="995883"/>
          <a:ext cx="122685" cy="1225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4A877-BD4D-431B-BFD0-4C3C08CB3237}">
      <dsp:nvSpPr>
        <dsp:cNvPr id="0" name=""/>
        <dsp:cNvSpPr/>
      </dsp:nvSpPr>
      <dsp:spPr>
        <a:xfrm>
          <a:off x="257507" y="945743"/>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b="1" kern="1200"/>
            <a:t>Comprehensive Platform:</a:t>
          </a:r>
          <a:endParaRPr lang="en-US" sz="1400" kern="1200"/>
        </a:p>
      </dsp:txBody>
      <dsp:txXfrm>
        <a:off x="257507" y="945743"/>
        <a:ext cx="5972289" cy="250702"/>
      </dsp:txXfrm>
    </dsp:sp>
    <dsp:sp modelId="{994CA85C-081C-42A1-87A2-87BED8ECAF50}">
      <dsp:nvSpPr>
        <dsp:cNvPr id="0" name=""/>
        <dsp:cNvSpPr/>
      </dsp:nvSpPr>
      <dsp:spPr>
        <a:xfrm>
          <a:off x="0" y="1259121"/>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8F1F3-58C6-4807-8C25-B252B74D300B}">
      <dsp:nvSpPr>
        <dsp:cNvPr id="0" name=""/>
        <dsp:cNvSpPr/>
      </dsp:nvSpPr>
      <dsp:spPr>
        <a:xfrm>
          <a:off x="67411" y="1309261"/>
          <a:ext cx="122685" cy="1225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CDF06E-E156-472E-839F-AC571D93D71C}">
      <dsp:nvSpPr>
        <dsp:cNvPr id="0" name=""/>
        <dsp:cNvSpPr/>
      </dsp:nvSpPr>
      <dsp:spPr>
        <a:xfrm>
          <a:off x="257507" y="1259121"/>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Serves Logistics Users, Truck Owners, and Agencies.</a:t>
          </a:r>
        </a:p>
      </dsp:txBody>
      <dsp:txXfrm>
        <a:off x="257507" y="1259121"/>
        <a:ext cx="5972289" cy="250702"/>
      </dsp:txXfrm>
    </dsp:sp>
    <dsp:sp modelId="{72CF1F7C-185B-4C75-BD9B-03D6B54BDA00}">
      <dsp:nvSpPr>
        <dsp:cNvPr id="0" name=""/>
        <dsp:cNvSpPr/>
      </dsp:nvSpPr>
      <dsp:spPr>
        <a:xfrm>
          <a:off x="0" y="1572499"/>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FDD97-436D-48D1-9D28-2B4DB19917BC}">
      <dsp:nvSpPr>
        <dsp:cNvPr id="0" name=""/>
        <dsp:cNvSpPr/>
      </dsp:nvSpPr>
      <dsp:spPr>
        <a:xfrm>
          <a:off x="67411" y="1622639"/>
          <a:ext cx="122685" cy="1225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45218C-19D6-47E6-AB62-ECEC05625855}">
      <dsp:nvSpPr>
        <dsp:cNvPr id="0" name=""/>
        <dsp:cNvSpPr/>
      </dsp:nvSpPr>
      <dsp:spPr>
        <a:xfrm>
          <a:off x="257507" y="1572499"/>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Offers a centralized system for managing reservations.</a:t>
          </a:r>
        </a:p>
      </dsp:txBody>
      <dsp:txXfrm>
        <a:off x="257507" y="1572499"/>
        <a:ext cx="5972289" cy="250702"/>
      </dsp:txXfrm>
    </dsp:sp>
    <dsp:sp modelId="{6BCB4E7C-5FC5-4432-9474-19872FDE12D0}">
      <dsp:nvSpPr>
        <dsp:cNvPr id="0" name=""/>
        <dsp:cNvSpPr/>
      </dsp:nvSpPr>
      <dsp:spPr>
        <a:xfrm>
          <a:off x="0" y="1885877"/>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08C41-B823-4F53-A206-36142E920425}">
      <dsp:nvSpPr>
        <dsp:cNvPr id="0" name=""/>
        <dsp:cNvSpPr/>
      </dsp:nvSpPr>
      <dsp:spPr>
        <a:xfrm>
          <a:off x="67411" y="1936017"/>
          <a:ext cx="122685" cy="1225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2E7C7-8A65-47F0-9FFE-F8DC1382B48C}">
      <dsp:nvSpPr>
        <dsp:cNvPr id="0" name=""/>
        <dsp:cNvSpPr/>
      </dsp:nvSpPr>
      <dsp:spPr>
        <a:xfrm>
          <a:off x="257507" y="1885877"/>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b="1" kern="1200"/>
            <a:t>Financial Transaction Integration:</a:t>
          </a:r>
          <a:endParaRPr lang="en-US" sz="1400" kern="1200"/>
        </a:p>
      </dsp:txBody>
      <dsp:txXfrm>
        <a:off x="257507" y="1885877"/>
        <a:ext cx="5972289" cy="250702"/>
      </dsp:txXfrm>
    </dsp:sp>
    <dsp:sp modelId="{7E2BD1A6-C7C8-4AA9-B3D4-D7AAFA90D027}">
      <dsp:nvSpPr>
        <dsp:cNvPr id="0" name=""/>
        <dsp:cNvSpPr/>
      </dsp:nvSpPr>
      <dsp:spPr>
        <a:xfrm>
          <a:off x="0" y="2199255"/>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73BCB-BBD2-4C45-BBD1-8956D9D99C0F}">
      <dsp:nvSpPr>
        <dsp:cNvPr id="0" name=""/>
        <dsp:cNvSpPr/>
      </dsp:nvSpPr>
      <dsp:spPr>
        <a:xfrm>
          <a:off x="67411" y="2249395"/>
          <a:ext cx="122685" cy="1225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989A50-978C-4132-9FE9-021B78668F0F}">
      <dsp:nvSpPr>
        <dsp:cNvPr id="0" name=""/>
        <dsp:cNvSpPr/>
      </dsp:nvSpPr>
      <dsp:spPr>
        <a:xfrm>
          <a:off x="257507" y="2199255"/>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Inclusion of a wallet system for seamless payments.</a:t>
          </a:r>
        </a:p>
      </dsp:txBody>
      <dsp:txXfrm>
        <a:off x="257507" y="2199255"/>
        <a:ext cx="5972289" cy="250702"/>
      </dsp:txXfrm>
    </dsp:sp>
    <dsp:sp modelId="{3F1CE055-228C-4F39-B376-9B79442C83BD}">
      <dsp:nvSpPr>
        <dsp:cNvPr id="0" name=""/>
        <dsp:cNvSpPr/>
      </dsp:nvSpPr>
      <dsp:spPr>
        <a:xfrm>
          <a:off x="0" y="2512633"/>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DE1FF-D0F6-4C79-A017-987FD957B8AA}">
      <dsp:nvSpPr>
        <dsp:cNvPr id="0" name=""/>
        <dsp:cNvSpPr/>
      </dsp:nvSpPr>
      <dsp:spPr>
        <a:xfrm>
          <a:off x="67411" y="2562773"/>
          <a:ext cx="122685" cy="122565"/>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0C036-DA2B-4A4F-80FB-C75A5656ABA0}">
      <dsp:nvSpPr>
        <dsp:cNvPr id="0" name=""/>
        <dsp:cNvSpPr/>
      </dsp:nvSpPr>
      <dsp:spPr>
        <a:xfrm>
          <a:off x="257507" y="2512633"/>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Provides a user-friendly method for balance management.</a:t>
          </a:r>
        </a:p>
      </dsp:txBody>
      <dsp:txXfrm>
        <a:off x="257507" y="2512633"/>
        <a:ext cx="5972289" cy="250702"/>
      </dsp:txXfrm>
    </dsp:sp>
    <dsp:sp modelId="{BAFD42C9-9228-497F-887A-C812FCD6697D}">
      <dsp:nvSpPr>
        <dsp:cNvPr id="0" name=""/>
        <dsp:cNvSpPr/>
      </dsp:nvSpPr>
      <dsp:spPr>
        <a:xfrm>
          <a:off x="0" y="2826011"/>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D7F06-C4BD-4CA8-8298-30EC0F853EED}">
      <dsp:nvSpPr>
        <dsp:cNvPr id="0" name=""/>
        <dsp:cNvSpPr/>
      </dsp:nvSpPr>
      <dsp:spPr>
        <a:xfrm>
          <a:off x="67411" y="2876151"/>
          <a:ext cx="122685" cy="122565"/>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AC143-1BA0-4B4E-9503-02039C757D2E}">
      <dsp:nvSpPr>
        <dsp:cNvPr id="0" name=""/>
        <dsp:cNvSpPr/>
      </dsp:nvSpPr>
      <dsp:spPr>
        <a:xfrm>
          <a:off x="257507" y="2826011"/>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b="1" kern="1200"/>
            <a:t>Geographical Limitations:</a:t>
          </a:r>
          <a:endParaRPr lang="en-US" sz="1400" kern="1200"/>
        </a:p>
      </dsp:txBody>
      <dsp:txXfrm>
        <a:off x="257507" y="2826011"/>
        <a:ext cx="5972289" cy="250702"/>
      </dsp:txXfrm>
    </dsp:sp>
    <dsp:sp modelId="{A6DBA17F-BE93-499F-8017-5F7670D6DE4E}">
      <dsp:nvSpPr>
        <dsp:cNvPr id="0" name=""/>
        <dsp:cNvSpPr/>
      </dsp:nvSpPr>
      <dsp:spPr>
        <a:xfrm>
          <a:off x="0" y="3139389"/>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859A2-76EA-4CA4-A4F8-5C4FF5C6F550}">
      <dsp:nvSpPr>
        <dsp:cNvPr id="0" name=""/>
        <dsp:cNvSpPr/>
      </dsp:nvSpPr>
      <dsp:spPr>
        <a:xfrm>
          <a:off x="67411" y="3189529"/>
          <a:ext cx="122685" cy="122565"/>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3839A-135D-43E0-AE5F-2637E6A9995A}">
      <dsp:nvSpPr>
        <dsp:cNvPr id="0" name=""/>
        <dsp:cNvSpPr/>
      </dsp:nvSpPr>
      <dsp:spPr>
        <a:xfrm>
          <a:off x="257507" y="3139389"/>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System effectiveness tied to specific geographical areas.</a:t>
          </a:r>
        </a:p>
      </dsp:txBody>
      <dsp:txXfrm>
        <a:off x="257507" y="3139389"/>
        <a:ext cx="5972289" cy="250702"/>
      </dsp:txXfrm>
    </dsp:sp>
    <dsp:sp modelId="{8A9F4D29-2E27-4AB2-9A2E-B81B2418E517}">
      <dsp:nvSpPr>
        <dsp:cNvPr id="0" name=""/>
        <dsp:cNvSpPr/>
      </dsp:nvSpPr>
      <dsp:spPr>
        <a:xfrm>
          <a:off x="0" y="3452767"/>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0ACED-3F1C-44E2-926D-A6B8FF461823}">
      <dsp:nvSpPr>
        <dsp:cNvPr id="0" name=""/>
        <dsp:cNvSpPr/>
      </dsp:nvSpPr>
      <dsp:spPr>
        <a:xfrm>
          <a:off x="67411" y="3502907"/>
          <a:ext cx="122685" cy="122565"/>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47EAC0-B5A3-49E7-8B44-C0BB5C489838}">
      <dsp:nvSpPr>
        <dsp:cNvPr id="0" name=""/>
        <dsp:cNvSpPr/>
      </dsp:nvSpPr>
      <dsp:spPr>
        <a:xfrm>
          <a:off x="257507" y="3452767"/>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Potential challenges in expanding to less developed logistics infrastructure areas.</a:t>
          </a:r>
        </a:p>
      </dsp:txBody>
      <dsp:txXfrm>
        <a:off x="257507" y="3452767"/>
        <a:ext cx="5972289" cy="250702"/>
      </dsp:txXfrm>
    </dsp:sp>
    <dsp:sp modelId="{9FF2C4F1-0327-40A6-B7B4-C334C797D4EF}">
      <dsp:nvSpPr>
        <dsp:cNvPr id="0" name=""/>
        <dsp:cNvSpPr/>
      </dsp:nvSpPr>
      <dsp:spPr>
        <a:xfrm>
          <a:off x="0" y="3766145"/>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73E2A-CAFD-49F7-9B47-0146862669E9}">
      <dsp:nvSpPr>
        <dsp:cNvPr id="0" name=""/>
        <dsp:cNvSpPr/>
      </dsp:nvSpPr>
      <dsp:spPr>
        <a:xfrm>
          <a:off x="67411" y="3816285"/>
          <a:ext cx="122685" cy="122565"/>
        </a:xfrm>
        <a:prstGeom prst="rect">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21083B-A225-4681-9DCA-0A5436091BFA}">
      <dsp:nvSpPr>
        <dsp:cNvPr id="0" name=""/>
        <dsp:cNvSpPr/>
      </dsp:nvSpPr>
      <dsp:spPr>
        <a:xfrm>
          <a:off x="257507" y="3766145"/>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b="1" kern="1200"/>
            <a:t>Dependency on Truck Owners:</a:t>
          </a:r>
          <a:endParaRPr lang="en-US" sz="1400" kern="1200"/>
        </a:p>
      </dsp:txBody>
      <dsp:txXfrm>
        <a:off x="257507" y="3766145"/>
        <a:ext cx="5972289" cy="250702"/>
      </dsp:txXfrm>
    </dsp:sp>
    <dsp:sp modelId="{4BD3DA2E-50C7-4786-9A43-28500B190545}">
      <dsp:nvSpPr>
        <dsp:cNvPr id="0" name=""/>
        <dsp:cNvSpPr/>
      </dsp:nvSpPr>
      <dsp:spPr>
        <a:xfrm>
          <a:off x="0" y="4079523"/>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8A6E0-C8F0-4949-91DD-004F975FBA3E}">
      <dsp:nvSpPr>
        <dsp:cNvPr id="0" name=""/>
        <dsp:cNvSpPr/>
      </dsp:nvSpPr>
      <dsp:spPr>
        <a:xfrm>
          <a:off x="67411" y="4129663"/>
          <a:ext cx="122685" cy="122565"/>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69B38D-A4DE-4082-BDD7-F7FA5070A32D}">
      <dsp:nvSpPr>
        <dsp:cNvPr id="0" name=""/>
        <dsp:cNvSpPr/>
      </dsp:nvSpPr>
      <dsp:spPr>
        <a:xfrm>
          <a:off x="257507" y="4079523"/>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Reliability influenced by truck owners' active participation.</a:t>
          </a:r>
        </a:p>
      </dsp:txBody>
      <dsp:txXfrm>
        <a:off x="257507" y="4079523"/>
        <a:ext cx="5972289" cy="250702"/>
      </dsp:txXfrm>
    </dsp:sp>
    <dsp:sp modelId="{C96BCC3A-AE4A-439B-9ACF-84210ECD2057}">
      <dsp:nvSpPr>
        <dsp:cNvPr id="0" name=""/>
        <dsp:cNvSpPr/>
      </dsp:nvSpPr>
      <dsp:spPr>
        <a:xfrm>
          <a:off x="0" y="4392901"/>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E64B-0E7A-4FA8-ACFE-C6FC086B8786}">
      <dsp:nvSpPr>
        <dsp:cNvPr id="0" name=""/>
        <dsp:cNvSpPr/>
      </dsp:nvSpPr>
      <dsp:spPr>
        <a:xfrm>
          <a:off x="67411" y="4443041"/>
          <a:ext cx="122685" cy="122565"/>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6BBE36-2031-46FD-BB41-50A29F9BC3E5}">
      <dsp:nvSpPr>
        <dsp:cNvPr id="0" name=""/>
        <dsp:cNvSpPr/>
      </dsp:nvSpPr>
      <dsp:spPr>
        <a:xfrm>
          <a:off x="257507" y="4392901"/>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Fluctuations in truck availability may impact overall dependability.</a:t>
          </a:r>
        </a:p>
      </dsp:txBody>
      <dsp:txXfrm>
        <a:off x="257507" y="4392901"/>
        <a:ext cx="5972289" cy="250702"/>
      </dsp:txXfrm>
    </dsp:sp>
    <dsp:sp modelId="{E30731B4-60D9-41DE-8968-0CAB55526BFB}">
      <dsp:nvSpPr>
        <dsp:cNvPr id="0" name=""/>
        <dsp:cNvSpPr/>
      </dsp:nvSpPr>
      <dsp:spPr>
        <a:xfrm>
          <a:off x="0" y="4706279"/>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42E80-7DD2-4335-AB38-08FFA22DCEF7}">
      <dsp:nvSpPr>
        <dsp:cNvPr id="0" name=""/>
        <dsp:cNvSpPr/>
      </dsp:nvSpPr>
      <dsp:spPr>
        <a:xfrm>
          <a:off x="67411" y="4756419"/>
          <a:ext cx="122685" cy="122565"/>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345308-E9CF-4004-808D-2D1EF6156C7E}">
      <dsp:nvSpPr>
        <dsp:cNvPr id="0" name=""/>
        <dsp:cNvSpPr/>
      </dsp:nvSpPr>
      <dsp:spPr>
        <a:xfrm>
          <a:off x="257507" y="4706279"/>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b="1" kern="1200"/>
            <a:t>Setup Challenges and Technical Dependence:</a:t>
          </a:r>
          <a:endParaRPr lang="en-US" sz="1400" kern="1200"/>
        </a:p>
      </dsp:txBody>
      <dsp:txXfrm>
        <a:off x="257507" y="4706279"/>
        <a:ext cx="5972289" cy="250702"/>
      </dsp:txXfrm>
    </dsp:sp>
    <dsp:sp modelId="{4090FC07-4ABA-43CA-9553-5EE297B497A0}">
      <dsp:nvSpPr>
        <dsp:cNvPr id="0" name=""/>
        <dsp:cNvSpPr/>
      </dsp:nvSpPr>
      <dsp:spPr>
        <a:xfrm>
          <a:off x="0" y="5019657"/>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1AF78-FC19-4403-BAC7-503D3B5085C7}">
      <dsp:nvSpPr>
        <dsp:cNvPr id="0" name=""/>
        <dsp:cNvSpPr/>
      </dsp:nvSpPr>
      <dsp:spPr>
        <a:xfrm>
          <a:off x="67411" y="5069797"/>
          <a:ext cx="122685" cy="122565"/>
        </a:xfrm>
        <a:prstGeom prst="rect">
          <a:avLst/>
        </a:prstGeom>
        <a:solidFill>
          <a:schemeClr val="accent3">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EFA976-9885-4E19-B0A5-A22B1D1E4891}">
      <dsp:nvSpPr>
        <dsp:cNvPr id="0" name=""/>
        <dsp:cNvSpPr/>
      </dsp:nvSpPr>
      <dsp:spPr>
        <a:xfrm>
          <a:off x="257507" y="5019657"/>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Initial implementation requires collaboration with stakeholders.</a:t>
          </a:r>
        </a:p>
      </dsp:txBody>
      <dsp:txXfrm>
        <a:off x="257507" y="5019657"/>
        <a:ext cx="5972289" cy="250702"/>
      </dsp:txXfrm>
    </dsp:sp>
    <dsp:sp modelId="{9C44112A-2957-4E06-8EAA-58A3E52A047F}">
      <dsp:nvSpPr>
        <dsp:cNvPr id="0" name=""/>
        <dsp:cNvSpPr/>
      </dsp:nvSpPr>
      <dsp:spPr>
        <a:xfrm>
          <a:off x="0" y="5333035"/>
          <a:ext cx="6245265" cy="2228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81E81-3D28-40CD-BD50-C087523994C0}">
      <dsp:nvSpPr>
        <dsp:cNvPr id="0" name=""/>
        <dsp:cNvSpPr/>
      </dsp:nvSpPr>
      <dsp:spPr>
        <a:xfrm>
          <a:off x="67411" y="5383176"/>
          <a:ext cx="122685" cy="122565"/>
        </a:xfrm>
        <a:prstGeom prst="rect">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1C1A8C-B6FE-4CA6-AAEA-B5E025C429D8}">
      <dsp:nvSpPr>
        <dsp:cNvPr id="0" name=""/>
        <dsp:cNvSpPr/>
      </dsp:nvSpPr>
      <dsp:spPr>
        <a:xfrm>
          <a:off x="257507" y="5333035"/>
          <a:ext cx="5972289" cy="2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33" tIns="26533" rIns="26533" bIns="26533" numCol="1" spcCol="1270" anchor="ctr" anchorCtr="0">
          <a:noAutofit/>
        </a:bodyPr>
        <a:lstStyle/>
        <a:p>
          <a:pPr marL="0" lvl="0" indent="0" algn="l" defTabSz="622300">
            <a:lnSpc>
              <a:spcPct val="100000"/>
            </a:lnSpc>
            <a:spcBef>
              <a:spcPct val="0"/>
            </a:spcBef>
            <a:spcAft>
              <a:spcPct val="35000"/>
            </a:spcAft>
            <a:buNone/>
          </a:pPr>
          <a:r>
            <a:rPr lang="en-US" sz="1400" kern="1200"/>
            <a:t>Technical issues, like server outages, could disrupt the reservation process.</a:t>
          </a:r>
        </a:p>
      </dsp:txBody>
      <dsp:txXfrm>
        <a:off x="257507" y="5333035"/>
        <a:ext cx="5972289" cy="250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31907-C246-4A02-954B-5751441CF436}">
      <dsp:nvSpPr>
        <dsp:cNvPr id="0" name=""/>
        <dsp:cNvSpPr/>
      </dsp:nvSpPr>
      <dsp:spPr>
        <a:xfrm>
          <a:off x="6916" y="316929"/>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89B82-B17C-42CC-8218-926AE20071FC}">
      <dsp:nvSpPr>
        <dsp:cNvPr id="0" name=""/>
        <dsp:cNvSpPr/>
      </dsp:nvSpPr>
      <dsp:spPr>
        <a:xfrm>
          <a:off x="6916" y="1610232"/>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Authentication and Authorization:</a:t>
          </a:r>
          <a:endParaRPr lang="en-US" sz="1800" kern="1200"/>
        </a:p>
      </dsp:txBody>
      <dsp:txXfrm>
        <a:off x="6916" y="1610232"/>
        <a:ext cx="3257909" cy="488686"/>
      </dsp:txXfrm>
    </dsp:sp>
    <dsp:sp modelId="{4E059A9C-66A4-47CB-8E5B-CBD5A244BC3D}">
      <dsp:nvSpPr>
        <dsp:cNvPr id="0" name=""/>
        <dsp:cNvSpPr/>
      </dsp:nvSpPr>
      <dsp:spPr>
        <a:xfrm>
          <a:off x="6916" y="2170097"/>
          <a:ext cx="3257909" cy="1705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Secure user access with a robust authentication process.</a:t>
          </a:r>
        </a:p>
        <a:p>
          <a:pPr marL="0" lvl="0" indent="0" algn="l" defTabSz="622300">
            <a:lnSpc>
              <a:spcPct val="100000"/>
            </a:lnSpc>
            <a:spcBef>
              <a:spcPct val="0"/>
            </a:spcBef>
            <a:spcAft>
              <a:spcPct val="35000"/>
            </a:spcAft>
            <a:buNone/>
          </a:pPr>
          <a:r>
            <a:rPr lang="en-US" sz="1400" kern="1200"/>
            <a:t>Role-based authorization for user types (e.g., Logistics, TruckOwner, Agency) to control specific functionalities.</a:t>
          </a:r>
        </a:p>
      </dsp:txBody>
      <dsp:txXfrm>
        <a:off x="6916" y="2170097"/>
        <a:ext cx="3257909" cy="1705777"/>
      </dsp:txXfrm>
    </dsp:sp>
    <dsp:sp modelId="{8BD609D4-0886-45AE-AC68-07CA8703279A}">
      <dsp:nvSpPr>
        <dsp:cNvPr id="0" name=""/>
        <dsp:cNvSpPr/>
      </dsp:nvSpPr>
      <dsp:spPr>
        <a:xfrm>
          <a:off x="3834959" y="316929"/>
          <a:ext cx="1140268" cy="11402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9E0B8-BE8F-4E29-8FA7-CF597BAF424C}">
      <dsp:nvSpPr>
        <dsp:cNvPr id="0" name=""/>
        <dsp:cNvSpPr/>
      </dsp:nvSpPr>
      <dsp:spPr>
        <a:xfrm>
          <a:off x="3834959" y="1610232"/>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Truck Booking Process:</a:t>
          </a:r>
          <a:endParaRPr lang="en-US" sz="1800" kern="1200"/>
        </a:p>
      </dsp:txBody>
      <dsp:txXfrm>
        <a:off x="3834959" y="1610232"/>
        <a:ext cx="3257909" cy="488686"/>
      </dsp:txXfrm>
    </dsp:sp>
    <dsp:sp modelId="{D79D9A4A-5A75-4709-B892-7B5FFD9CB835}">
      <dsp:nvSpPr>
        <dsp:cNvPr id="0" name=""/>
        <dsp:cNvSpPr/>
      </dsp:nvSpPr>
      <dsp:spPr>
        <a:xfrm>
          <a:off x="3834959" y="2170097"/>
          <a:ext cx="3257909" cy="1705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Perform Booking method matches user requests with available trucks.</a:t>
          </a:r>
        </a:p>
        <a:p>
          <a:pPr marL="0" lvl="0" indent="0" algn="l" defTabSz="622300">
            <a:lnSpc>
              <a:spcPct val="100000"/>
            </a:lnSpc>
            <a:spcBef>
              <a:spcPct val="0"/>
            </a:spcBef>
            <a:spcAft>
              <a:spcPct val="35000"/>
            </a:spcAft>
            <a:buNone/>
          </a:pPr>
          <a:r>
            <a:rPr lang="en-US" sz="1400" kern="1200"/>
            <a:t>Real-time updates to the truck list through methods like perform AddTruck and perform RemoveTruck.</a:t>
          </a:r>
        </a:p>
        <a:p>
          <a:pPr marL="0" lvl="0" indent="0" algn="l" defTabSz="622300">
            <a:lnSpc>
              <a:spcPct val="100000"/>
            </a:lnSpc>
            <a:spcBef>
              <a:spcPct val="0"/>
            </a:spcBef>
            <a:spcAft>
              <a:spcPct val="35000"/>
            </a:spcAft>
            <a:buNone/>
          </a:pPr>
          <a:r>
            <a:rPr lang="en-US" sz="1400" kern="1200"/>
            <a:t>Immediate user feedback via System.out.println for successful bookings.</a:t>
          </a:r>
        </a:p>
      </dsp:txBody>
      <dsp:txXfrm>
        <a:off x="3834959" y="2170097"/>
        <a:ext cx="3257909" cy="1705777"/>
      </dsp:txXfrm>
    </dsp:sp>
    <dsp:sp modelId="{32455D3D-B2DD-4EAD-83B7-4391803F1F5B}">
      <dsp:nvSpPr>
        <dsp:cNvPr id="0" name=""/>
        <dsp:cNvSpPr/>
      </dsp:nvSpPr>
      <dsp:spPr>
        <a:xfrm>
          <a:off x="7663003" y="316929"/>
          <a:ext cx="1140268" cy="11402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4F660-9907-46EE-8829-D71BDE05FAD3}">
      <dsp:nvSpPr>
        <dsp:cNvPr id="0" name=""/>
        <dsp:cNvSpPr/>
      </dsp:nvSpPr>
      <dsp:spPr>
        <a:xfrm>
          <a:off x="7663003" y="1610232"/>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kern="1200"/>
            <a:t>Payment Processing:</a:t>
          </a:r>
          <a:endParaRPr lang="en-US" sz="1800" kern="1200"/>
        </a:p>
      </dsp:txBody>
      <dsp:txXfrm>
        <a:off x="7663003" y="1610232"/>
        <a:ext cx="3257909" cy="488686"/>
      </dsp:txXfrm>
    </dsp:sp>
    <dsp:sp modelId="{EE7881AE-EAD2-4A25-9063-D8515B277CAA}">
      <dsp:nvSpPr>
        <dsp:cNvPr id="0" name=""/>
        <dsp:cNvSpPr/>
      </dsp:nvSpPr>
      <dsp:spPr>
        <a:xfrm>
          <a:off x="7663003" y="2170097"/>
          <a:ext cx="3257909" cy="1705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Integrated within the perform Booking method, ensuring accurate and secure financial transactions.</a:t>
          </a:r>
        </a:p>
        <a:p>
          <a:pPr marL="0" lvl="0" indent="0" algn="l" defTabSz="622300">
            <a:lnSpc>
              <a:spcPct val="100000"/>
            </a:lnSpc>
            <a:spcBef>
              <a:spcPct val="0"/>
            </a:spcBef>
            <a:spcAft>
              <a:spcPct val="35000"/>
            </a:spcAft>
            <a:buNone/>
          </a:pPr>
          <a:r>
            <a:rPr lang="en-US" sz="1400" kern="1200"/>
            <a:t>Wallet balance check, deduction of booking amount, and exception handling for insufficient funds.</a:t>
          </a:r>
        </a:p>
      </dsp:txBody>
      <dsp:txXfrm>
        <a:off x="7663003" y="2170097"/>
        <a:ext cx="3257909" cy="17057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truckguru.co.in/"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7.xml"/><Relationship Id="rId4" Type="http://schemas.openxmlformats.org/officeDocument/2006/relationships/hyperlink" Target="https://www.trukky.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truck on the road&#10;&#10;Description automatically generated">
            <a:extLst>
              <a:ext uri="{FF2B5EF4-FFF2-40B4-BE49-F238E27FC236}">
                <a16:creationId xmlns:a16="http://schemas.microsoft.com/office/drawing/2014/main" id="{69AD1485-2C18-82AD-3AA3-FBAA08997279}"/>
              </a:ext>
            </a:extLst>
          </p:cNvPr>
          <p:cNvPicPr>
            <a:picLocks noChangeAspect="1"/>
          </p:cNvPicPr>
          <p:nvPr/>
        </p:nvPicPr>
        <p:blipFill rotWithShape="1">
          <a:blip r:embed="rId2"/>
          <a:srcRect t="2192"/>
          <a:stretch/>
        </p:blipFill>
        <p:spPr>
          <a:xfrm>
            <a:off x="-40620" y="62242"/>
            <a:ext cx="12191980" cy="6856718"/>
          </a:xfrm>
          <a:prstGeom prst="rect">
            <a:avLst/>
          </a:prstGeom>
        </p:spPr>
      </p:pic>
      <p:sp>
        <p:nvSpPr>
          <p:cNvPr id="3" name="TextBox 2">
            <a:extLst>
              <a:ext uri="{FF2B5EF4-FFF2-40B4-BE49-F238E27FC236}">
                <a16:creationId xmlns:a16="http://schemas.microsoft.com/office/drawing/2014/main" id="{EAF92D35-7C15-860F-C9DC-D23B4F9D0B0D}"/>
              </a:ext>
            </a:extLst>
          </p:cNvPr>
          <p:cNvSpPr txBox="1"/>
          <p:nvPr/>
        </p:nvSpPr>
        <p:spPr>
          <a:xfrm>
            <a:off x="1117600" y="4686300"/>
            <a:ext cx="1816099" cy="812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AB025553-98F9-21AE-3084-A78724C1BD9A}"/>
              </a:ext>
            </a:extLst>
          </p:cNvPr>
          <p:cNvSpPr txBox="1"/>
          <p:nvPr/>
        </p:nvSpPr>
        <p:spPr>
          <a:xfrm>
            <a:off x="683259" y="5288280"/>
            <a:ext cx="42189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latin typeface="Times New Roman"/>
                <a:cs typeface="Times New Roman"/>
              </a:rPr>
              <a:t>Madhumitha E  3122 22 5001 068</a:t>
            </a:r>
            <a:endParaRPr lang="en-US">
              <a:solidFill>
                <a:schemeClr val="bg1"/>
              </a:solidFill>
              <a:cs typeface="Calibri"/>
            </a:endParaRPr>
          </a:p>
          <a:p>
            <a:pPr algn="ctr"/>
            <a:r>
              <a:rPr lang="en-US">
                <a:solidFill>
                  <a:schemeClr val="bg1"/>
                </a:solidFill>
                <a:latin typeface="Times New Roman"/>
                <a:cs typeface="Times New Roman"/>
              </a:rPr>
              <a:t>Micheal </a:t>
            </a:r>
            <a:r>
              <a:rPr lang="en-US" err="1">
                <a:solidFill>
                  <a:schemeClr val="bg1"/>
                </a:solidFill>
                <a:latin typeface="Times New Roman"/>
                <a:cs typeface="Times New Roman"/>
              </a:rPr>
              <a:t>Berdinanth</a:t>
            </a:r>
            <a:r>
              <a:rPr lang="en-US">
                <a:solidFill>
                  <a:schemeClr val="bg1"/>
                </a:solidFill>
                <a:latin typeface="Times New Roman"/>
                <a:cs typeface="Times New Roman"/>
              </a:rPr>
              <a:t> M  3122 22 5001 071</a:t>
            </a:r>
            <a:endParaRPr lang="en-US">
              <a:solidFill>
                <a:schemeClr val="bg1"/>
              </a:solidFill>
              <a:cs typeface="Calibri"/>
            </a:endParaRPr>
          </a:p>
          <a:p>
            <a:pPr algn="ctr"/>
            <a:r>
              <a:rPr lang="en-US" err="1">
                <a:solidFill>
                  <a:schemeClr val="bg1"/>
                </a:solidFill>
                <a:latin typeface="Times New Roman"/>
                <a:cs typeface="Times New Roman"/>
              </a:rPr>
              <a:t>Nandhalal</a:t>
            </a:r>
            <a:r>
              <a:rPr lang="en-US">
                <a:solidFill>
                  <a:schemeClr val="bg1"/>
                </a:solidFill>
                <a:latin typeface="Times New Roman"/>
                <a:cs typeface="Times New Roman"/>
              </a:rPr>
              <a:t> S  3122 22 5001 075</a:t>
            </a:r>
            <a:endParaRPr lang="en-US">
              <a:solidFill>
                <a:schemeClr val="bg1"/>
              </a:solidFill>
              <a:cs typeface="Calibri"/>
            </a:endParaRPr>
          </a:p>
          <a:p>
            <a:pPr algn="l"/>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6B4775-EADB-34D0-A8B4-3E8AFD416A14}"/>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b="1"/>
              <a:t>Agency Operations:</a:t>
            </a:r>
            <a:endParaRPr lang="en-US" sz="1700"/>
          </a:p>
          <a:p>
            <a:pPr marL="228600" lvl="1" indent="-228600">
              <a:lnSpc>
                <a:spcPct val="90000"/>
              </a:lnSpc>
              <a:spcAft>
                <a:spcPts val="600"/>
              </a:spcAft>
              <a:buFont typeface="Arial" panose="020B0604020202020204" pitchFamily="34" charset="0"/>
              <a:buChar char="•"/>
            </a:pPr>
            <a:r>
              <a:rPr lang="en-US" sz="1700"/>
              <a:t>performAgencyOperations method enables agencies to manage booking requests and trucks.</a:t>
            </a:r>
          </a:p>
          <a:p>
            <a:pPr marL="228600" lvl="1" indent="-228600">
              <a:lnSpc>
                <a:spcPct val="90000"/>
              </a:lnSpc>
              <a:spcAft>
                <a:spcPts val="600"/>
              </a:spcAft>
              <a:buFont typeface="Arial" panose="020B0604020202020204" pitchFamily="34" charset="0"/>
              <a:buChar char="•"/>
            </a:pPr>
            <a:r>
              <a:rPr lang="en-US" sz="1700"/>
              <a:t>Specific algorithms cater to agency functionalities, allowing for effective operations.</a:t>
            </a:r>
          </a:p>
          <a:p>
            <a:pPr marL="0" lvl="1"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1"/>
              <a:t>Wallet Management:</a:t>
            </a:r>
            <a:endParaRPr lang="en-US" sz="1700"/>
          </a:p>
          <a:p>
            <a:pPr marL="228600" lvl="1" indent="-228600">
              <a:lnSpc>
                <a:spcPct val="90000"/>
              </a:lnSpc>
              <a:spcAft>
                <a:spcPts val="600"/>
              </a:spcAft>
              <a:buFont typeface="Arial" panose="020B0604020202020204" pitchFamily="34" charset="0"/>
              <a:buChar char="•"/>
            </a:pPr>
            <a:r>
              <a:rPr lang="en-US" sz="1700"/>
              <a:t>Wallet class facilitates balance viewing, fund addition, withdrawal, and user-to-user money transfers.</a:t>
            </a:r>
          </a:p>
          <a:p>
            <a:pPr marL="0" lvl="1"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1"/>
              <a:t>Database Interaction, Security Measures, and Email Notification:</a:t>
            </a:r>
            <a:endParaRPr lang="en-US" sz="1700"/>
          </a:p>
          <a:p>
            <a:pPr marL="228600" lvl="1" indent="-228600">
              <a:lnSpc>
                <a:spcPct val="90000"/>
              </a:lnSpc>
              <a:spcAft>
                <a:spcPts val="600"/>
              </a:spcAft>
              <a:buFont typeface="Arial" panose="020B0604020202020204" pitchFamily="34" charset="0"/>
              <a:buChar char="•"/>
            </a:pPr>
            <a:r>
              <a:rPr lang="en-US" sz="1700"/>
              <a:t>Data interactions managed by the FileHandler class, providing a simple form of database interaction.</a:t>
            </a:r>
          </a:p>
          <a:p>
            <a:pPr marL="285750" lvl="1" indent="-228600">
              <a:lnSpc>
                <a:spcPct val="90000"/>
              </a:lnSpc>
              <a:spcAft>
                <a:spcPts val="600"/>
              </a:spcAft>
              <a:buFont typeface="Arial" panose="020B0604020202020204" pitchFamily="34" charset="0"/>
              <a:buChar char="•"/>
            </a:pPr>
            <a:r>
              <a:rPr lang="en-US" sz="1700"/>
              <a:t>Basic security measures for user authentication and authorization.</a:t>
            </a:r>
          </a:p>
          <a:p>
            <a:pPr marL="228600" lvl="1" indent="-228600">
              <a:lnSpc>
                <a:spcPct val="90000"/>
              </a:lnSpc>
              <a:spcAft>
                <a:spcPts val="600"/>
              </a:spcAft>
              <a:buFont typeface="Arial" panose="020B0604020202020204" pitchFamily="34" charset="0"/>
              <a:buChar char="•"/>
            </a:pPr>
            <a:r>
              <a:rPr lang="en-US" sz="1700"/>
              <a:t>Email notification sent to users after the booking process is completed, confirming details.</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66458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8A4B14-AFDB-D782-5451-6CA409117F5B}"/>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1100" b="1"/>
          </a:p>
          <a:p>
            <a:pPr>
              <a:lnSpc>
                <a:spcPct val="90000"/>
              </a:lnSpc>
              <a:spcAft>
                <a:spcPts val="600"/>
              </a:spcAft>
            </a:pPr>
            <a:r>
              <a:rPr lang="en-US" sz="1600" b="1" u="sng">
                <a:solidFill>
                  <a:schemeClr val="accent1"/>
                </a:solidFill>
              </a:rPr>
              <a:t>Data Abstraction</a:t>
            </a:r>
            <a:endParaRPr lang="en-US" sz="1600" b="1">
              <a:solidFill>
                <a:schemeClr val="accent1"/>
              </a:solidFill>
              <a:cs typeface="Calibri" panose="020F0502020204030204"/>
            </a:endParaRPr>
          </a:p>
          <a:p>
            <a:pPr indent="-228600">
              <a:lnSpc>
                <a:spcPct val="90000"/>
              </a:lnSpc>
              <a:spcAft>
                <a:spcPts val="600"/>
              </a:spcAft>
              <a:buFont typeface="Arial" panose="020B0604020202020204" pitchFamily="34" charset="0"/>
              <a:buChar char="•"/>
            </a:pPr>
            <a:r>
              <a:rPr lang="en-US" sz="1600"/>
              <a:t>Data abstraction is achieved through the creation of classes such as Truck, User, and its subclasses (Logistics, </a:t>
            </a:r>
            <a:r>
              <a:rPr lang="en-US" sz="1600" err="1"/>
              <a:t>TruckOwner</a:t>
            </a:r>
            <a:r>
              <a:rPr lang="en-US" sz="1600"/>
              <a:t>, Agency). These classes encapsulate the essential attributes and behaviors, allowing the system to represent real-world entities in a simplified manner.</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a:p>
            <a:pPr>
              <a:lnSpc>
                <a:spcPct val="90000"/>
              </a:lnSpc>
              <a:spcAft>
                <a:spcPts val="600"/>
              </a:spcAft>
            </a:pPr>
            <a:r>
              <a:rPr lang="en-US" sz="1600" b="1" u="sng">
                <a:solidFill>
                  <a:schemeClr val="accent1"/>
                </a:solidFill>
              </a:rPr>
              <a:t>Inheritance</a:t>
            </a:r>
            <a:endParaRPr lang="en-US" sz="1600" b="1">
              <a:solidFill>
                <a:schemeClr val="accent1"/>
              </a:solidFill>
              <a:cs typeface="Calibri" panose="020F0502020204030204"/>
            </a:endParaRPr>
          </a:p>
          <a:p>
            <a:pPr indent="-228600">
              <a:lnSpc>
                <a:spcPct val="90000"/>
              </a:lnSpc>
              <a:spcAft>
                <a:spcPts val="600"/>
              </a:spcAft>
              <a:buFont typeface="Arial" panose="020B0604020202020204" pitchFamily="34" charset="0"/>
              <a:buChar char="•"/>
            </a:pPr>
            <a:r>
              <a:rPr lang="en-US" sz="1600"/>
              <a:t>Inheritance is prominently utilized to establish a hierarchy among user types. The User class serves as the base class, while Logistics, </a:t>
            </a:r>
            <a:r>
              <a:rPr lang="en-US" sz="1600" err="1"/>
              <a:t>TruckOwner</a:t>
            </a:r>
            <a:r>
              <a:rPr lang="en-US" sz="1600"/>
              <a:t>, and Agency classes inherit common attributes and methods. This promotes code reuse and ensures a consistent structure.</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a:p>
            <a:pPr>
              <a:lnSpc>
                <a:spcPct val="90000"/>
              </a:lnSpc>
              <a:spcAft>
                <a:spcPts val="600"/>
              </a:spcAft>
            </a:pPr>
            <a:r>
              <a:rPr lang="en-US" sz="1600" b="1" u="sng">
                <a:solidFill>
                  <a:schemeClr val="accent1"/>
                </a:solidFill>
              </a:rPr>
              <a:t>Data Encapsulation</a:t>
            </a:r>
            <a:endParaRPr lang="en-US" sz="1600" b="1">
              <a:solidFill>
                <a:schemeClr val="accent1"/>
              </a:solidFill>
              <a:cs typeface="Calibri" panose="020F0502020204030204"/>
            </a:endParaRPr>
          </a:p>
          <a:p>
            <a:pPr indent="-228600">
              <a:lnSpc>
                <a:spcPct val="90000"/>
              </a:lnSpc>
              <a:spcAft>
                <a:spcPts val="600"/>
              </a:spcAft>
              <a:buFont typeface="Arial" panose="020B0604020202020204" pitchFamily="34" charset="0"/>
              <a:buChar char="•"/>
            </a:pPr>
            <a:r>
              <a:rPr lang="en-US" sz="1600"/>
              <a:t>Data encapsulation is achieved by defining private attributes in classes and providing public methods (getters and setters) for controlled access to these attributes. This ensures that the internal details of a class are hidden, promoting information hiding.</a:t>
            </a:r>
            <a:endParaRPr lang="en-US" sz="1600">
              <a:cs typeface="Calibri"/>
            </a:endParaRPr>
          </a:p>
          <a:p>
            <a:pPr>
              <a:lnSpc>
                <a:spcPct val="90000"/>
              </a:lnSpc>
              <a:spcAft>
                <a:spcPts val="600"/>
              </a:spcAft>
            </a:pPr>
            <a:endParaRPr lang="en-US" sz="1600">
              <a:cs typeface="Calibri"/>
            </a:endParaRPr>
          </a:p>
          <a:p>
            <a:pPr>
              <a:lnSpc>
                <a:spcPct val="90000"/>
              </a:lnSpc>
              <a:spcAft>
                <a:spcPts val="600"/>
              </a:spcAft>
            </a:pPr>
            <a:r>
              <a:rPr lang="en-US" sz="1600" b="1" u="sng">
                <a:solidFill>
                  <a:schemeClr val="accent1"/>
                </a:solidFill>
              </a:rPr>
              <a:t>Multi-Threading</a:t>
            </a:r>
            <a:endParaRPr lang="en-US" sz="1600">
              <a:solidFill>
                <a:schemeClr val="accent1"/>
              </a:solidFill>
              <a:cs typeface="Calibri" panose="020F0502020204030204"/>
            </a:endParaRPr>
          </a:p>
          <a:p>
            <a:pPr indent="-228600">
              <a:lnSpc>
                <a:spcPct val="90000"/>
              </a:lnSpc>
              <a:spcAft>
                <a:spcPts val="600"/>
              </a:spcAft>
              <a:buFont typeface="Arial" panose="020B0604020202020204" pitchFamily="34" charset="0"/>
              <a:buChar char="•"/>
            </a:pPr>
            <a:r>
              <a:rPr lang="en-US" sz="1600"/>
              <a:t>Multi-threading has been employed to enhance the user experience during the booking process. A separate thread is initiated to simulate a typewriter effect when displaying messages like "Please wait for agency confirmation" and "Booking in progress." This approach ensures a visually engaging and responsive user interface.</a:t>
            </a:r>
            <a:endParaRPr lang="en-US" sz="1600">
              <a:cs typeface="Calibri"/>
            </a:endParaRPr>
          </a:p>
          <a:p>
            <a:pPr indent="-228600">
              <a:lnSpc>
                <a:spcPct val="90000"/>
              </a:lnSpc>
              <a:spcAft>
                <a:spcPts val="600"/>
              </a:spcAft>
              <a:buFont typeface="Arial" panose="020B0604020202020204" pitchFamily="34" charset="0"/>
              <a:buChar char="•"/>
            </a:pPr>
            <a:endParaRPr lang="en-US" sz="1600">
              <a:cs typeface="Calibri"/>
            </a:endParaRPr>
          </a:p>
        </p:txBody>
      </p:sp>
      <p:sp>
        <p:nvSpPr>
          <p:cNvPr id="7" name="TextBox 6">
            <a:extLst>
              <a:ext uri="{FF2B5EF4-FFF2-40B4-BE49-F238E27FC236}">
                <a16:creationId xmlns:a16="http://schemas.microsoft.com/office/drawing/2014/main" id="{CB72AE23-E2E5-B02F-7987-DD26BF150C62}"/>
              </a:ext>
            </a:extLst>
          </p:cNvPr>
          <p:cNvSpPr txBox="1"/>
          <p:nvPr/>
        </p:nvSpPr>
        <p:spPr>
          <a:xfrm>
            <a:off x="588309" y="322169"/>
            <a:ext cx="82083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cs typeface="Calibri"/>
              </a:rPr>
              <a:t>Object oriented features used for the application</a:t>
            </a:r>
            <a:endParaRPr lang="en-US"/>
          </a:p>
        </p:txBody>
      </p:sp>
    </p:spTree>
    <p:extLst>
      <p:ext uri="{BB962C8B-B14F-4D97-AF65-F5344CB8AC3E}">
        <p14:creationId xmlns:p14="http://schemas.microsoft.com/office/powerpoint/2010/main" val="7080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CB3D3-2502-986A-EF68-B15EC165C0A4}"/>
              </a:ext>
            </a:extLst>
          </p:cNvPr>
          <p:cNvSpPr txBox="1"/>
          <p:nvPr/>
        </p:nvSpPr>
        <p:spPr>
          <a:xfrm>
            <a:off x="152401" y="300252"/>
            <a:ext cx="11887199" cy="707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u="sng">
              <a:solidFill>
                <a:schemeClr val="accent1"/>
              </a:solidFill>
              <a:latin typeface="Times New Roman"/>
              <a:cs typeface="Times New Roman"/>
            </a:endParaRPr>
          </a:p>
          <a:p>
            <a:r>
              <a:rPr lang="en-US" sz="2000" b="1" u="sng">
                <a:solidFill>
                  <a:schemeClr val="accent1"/>
                </a:solidFill>
                <a:latin typeface="Times New Roman"/>
              </a:rPr>
              <a:t>Method Overloading and Overriding</a:t>
            </a:r>
            <a:r>
              <a:rPr lang="en-US" sz="2000" b="1">
                <a:solidFill>
                  <a:schemeClr val="accent1"/>
                </a:solidFill>
                <a:latin typeface="Times New Roman"/>
              </a:rPr>
              <a:t>​</a:t>
            </a:r>
            <a:endParaRPr lang="en-US" sz="2000">
              <a:solidFill>
                <a:schemeClr val="accent1"/>
              </a:solidFill>
            </a:endParaRPr>
          </a:p>
          <a:p>
            <a:r>
              <a:rPr lang="en-US">
                <a:latin typeface="Times New Roman"/>
              </a:rPr>
              <a:t>Method overloading is evident in the calculate Price method, which is overloaded based on the truck type. Method overriding is used in the </a:t>
            </a:r>
            <a:r>
              <a:rPr lang="en-US" err="1">
                <a:latin typeface="Times New Roman"/>
              </a:rPr>
              <a:t>toString</a:t>
            </a:r>
            <a:r>
              <a:rPr lang="en-US">
                <a:latin typeface="Times New Roman"/>
              </a:rPr>
              <a:t> method of the Booking Details class, providing a specific implementation for object representation.​</a:t>
            </a:r>
            <a:endParaRPr lang="en-US">
              <a:latin typeface="Times New Roman"/>
              <a:cs typeface="Times New Roman"/>
            </a:endParaRPr>
          </a:p>
          <a:p>
            <a:endParaRPr lang="en-US" sz="2400">
              <a:latin typeface="Times New Roman"/>
              <a:cs typeface="Times New Roman"/>
            </a:endParaRPr>
          </a:p>
          <a:p>
            <a:endParaRPr lang="en-US" sz="2800">
              <a:latin typeface="Times New Roman"/>
              <a:cs typeface="Times New Roman"/>
            </a:endParaRPr>
          </a:p>
          <a:p>
            <a:r>
              <a:rPr lang="en-US" sz="2000" b="1" u="sng">
                <a:solidFill>
                  <a:schemeClr val="accent1"/>
                </a:solidFill>
                <a:latin typeface="Times New Roman"/>
                <a:cs typeface="Times New Roman"/>
              </a:rPr>
              <a:t>Exception Handling</a:t>
            </a:r>
            <a:endParaRPr lang="en-US" sz="2000" b="1">
              <a:solidFill>
                <a:schemeClr val="accent1"/>
              </a:solidFill>
              <a:cs typeface="Calibri"/>
            </a:endParaRPr>
          </a:p>
          <a:p>
            <a:r>
              <a:rPr lang="en-US">
                <a:latin typeface="Times New Roman"/>
                <a:cs typeface="Times New Roman"/>
              </a:rPr>
              <a:t>Exception handling is implemented to enhance the robustness of the system. For example, the </a:t>
            </a:r>
            <a:r>
              <a:rPr lang="en-US" err="1">
                <a:latin typeface="Times New Roman"/>
                <a:cs typeface="Times New Roman"/>
              </a:rPr>
              <a:t>InsufficientFundsException</a:t>
            </a:r>
            <a:r>
              <a:rPr lang="en-US">
                <a:latin typeface="Times New Roman"/>
                <a:cs typeface="Times New Roman"/>
              </a:rPr>
              <a:t> is thrown and caught in the </a:t>
            </a:r>
            <a:r>
              <a:rPr lang="en-US" err="1">
                <a:latin typeface="Times New Roman"/>
                <a:cs typeface="Times New Roman"/>
              </a:rPr>
              <a:t>performBooking</a:t>
            </a:r>
            <a:r>
              <a:rPr lang="en-US">
                <a:latin typeface="Times New Roman"/>
                <a:cs typeface="Times New Roman"/>
              </a:rPr>
              <a:t> method, ensuring proper handling of insufficient funds scenarios.</a:t>
            </a:r>
            <a:endParaRPr lang="en-US">
              <a:cs typeface="Calibri"/>
            </a:endParaRPr>
          </a:p>
          <a:p>
            <a:endParaRPr lang="en-US">
              <a:latin typeface="Times New Roman"/>
              <a:cs typeface="Times New Roman"/>
            </a:endParaRPr>
          </a:p>
          <a:p>
            <a:endParaRPr lang="en-US" sz="2000">
              <a:latin typeface="Times New Roman"/>
              <a:cs typeface="Times New Roman"/>
            </a:endParaRPr>
          </a:p>
          <a:p>
            <a:r>
              <a:rPr lang="en-US" sz="2000" b="1" u="sng">
                <a:solidFill>
                  <a:schemeClr val="accent1"/>
                </a:solidFill>
                <a:latin typeface="Times New Roman"/>
                <a:cs typeface="Times New Roman"/>
              </a:rPr>
              <a:t>Collection Framework</a:t>
            </a:r>
            <a:endParaRPr lang="en-US" sz="2000" b="1">
              <a:solidFill>
                <a:schemeClr val="accent1"/>
              </a:solidFill>
              <a:cs typeface="Calibri"/>
            </a:endParaRPr>
          </a:p>
          <a:p>
            <a:r>
              <a:rPr lang="en-US">
                <a:latin typeface="Times New Roman"/>
                <a:cs typeface="Times New Roman"/>
              </a:rPr>
              <a:t>The Collection Framework is employed for managing collections of objects. Lists, such as trucks, services, and bookings, are used to store and manipulate instances of trucks, services, and booking details. This facilitates efficient data storage and retrieval.</a:t>
            </a:r>
            <a:endParaRPr lang="en-US">
              <a:cs typeface="Calibri"/>
            </a:endParaRPr>
          </a:p>
          <a:p>
            <a:endParaRPr lang="en-US">
              <a:latin typeface="Times New Roman"/>
              <a:cs typeface="Times New Roman"/>
            </a:endParaRPr>
          </a:p>
          <a:p>
            <a:endParaRPr lang="en-US" sz="2000">
              <a:solidFill>
                <a:schemeClr val="accent1"/>
              </a:solidFill>
              <a:latin typeface="Times New Roman"/>
              <a:cs typeface="Times New Roman"/>
            </a:endParaRPr>
          </a:p>
          <a:p>
            <a:r>
              <a:rPr lang="en" sz="2000" b="1" u="sng">
                <a:solidFill>
                  <a:schemeClr val="accent1"/>
                </a:solidFill>
                <a:latin typeface="Times New Roman"/>
                <a:cs typeface="Times New Roman"/>
              </a:rPr>
              <a:t>JAVA Mail API</a:t>
            </a:r>
            <a:endParaRPr lang="en-US" sz="2000" b="1">
              <a:solidFill>
                <a:schemeClr val="accent1"/>
              </a:solidFill>
              <a:cs typeface="Calibri"/>
            </a:endParaRPr>
          </a:p>
          <a:p>
            <a:r>
              <a:rPr lang="en">
                <a:latin typeface="Times New Roman"/>
                <a:cs typeface="Times New Roman"/>
              </a:rPr>
              <a:t>Java Mail API is used for sending and receiving emails in Java applications. In the Truck Reservation </a:t>
            </a:r>
            <a:r>
              <a:rPr lang="en" err="1">
                <a:latin typeface="Times New Roman"/>
                <a:cs typeface="Times New Roman"/>
              </a:rPr>
              <a:t>System,we</a:t>
            </a:r>
            <a:r>
              <a:rPr lang="en">
                <a:latin typeface="Times New Roman"/>
                <a:cs typeface="Times New Roman"/>
              </a:rPr>
              <a:t> used Java Mail API to notify users about their bookings and confirmations. This enhances communication and keeps users informed.</a:t>
            </a:r>
            <a:endParaRPr lang="en-US">
              <a:cs typeface="Calibri"/>
            </a:endParaRPr>
          </a:p>
          <a:p>
            <a:endParaRPr lang="en-US" sz="3600">
              <a:latin typeface="Times New Roman"/>
              <a:cs typeface="Times New Roman"/>
            </a:endParaRPr>
          </a:p>
          <a:p>
            <a:r>
              <a:rPr lang="en-US" sz="2800"/>
              <a:t>​</a:t>
            </a:r>
            <a:endParaRPr lang="en-US" sz="2800">
              <a:cs typeface="Calibri"/>
            </a:endParaRPr>
          </a:p>
        </p:txBody>
      </p:sp>
    </p:spTree>
    <p:extLst>
      <p:ext uri="{BB962C8B-B14F-4D97-AF65-F5344CB8AC3E}">
        <p14:creationId xmlns:p14="http://schemas.microsoft.com/office/powerpoint/2010/main" val="250096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885169C-126F-2AEF-9B9E-8F93AD35945A}"/>
              </a:ext>
            </a:extLst>
          </p:cNvPr>
          <p:cNvSpPr txBox="1"/>
          <p:nvPr/>
        </p:nvSpPr>
        <p:spPr>
          <a:xfrm>
            <a:off x="558053" y="1268237"/>
            <a:ext cx="10795747" cy="491310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a:lnSpc>
                <a:spcPct val="90000"/>
              </a:lnSpc>
              <a:spcAft>
                <a:spcPts val="600"/>
              </a:spcAft>
            </a:pPr>
            <a:r>
              <a:rPr lang="en-US" sz="2000" b="1"/>
              <a:t>Integration of modules</a:t>
            </a:r>
            <a:endParaRPr lang="en-US" sz="2000"/>
          </a:p>
          <a:p>
            <a:pPr indent="-228600">
              <a:lnSpc>
                <a:spcPct val="90000"/>
              </a:lnSpc>
              <a:spcAft>
                <a:spcPts val="600"/>
              </a:spcAft>
              <a:buFont typeface="Arial" panose="020B0604020202020204" pitchFamily="34" charset="0"/>
              <a:buChar char="•"/>
            </a:pPr>
            <a:endParaRPr lang="en-US" sz="1200" b="1"/>
          </a:p>
          <a:p>
            <a:pPr>
              <a:lnSpc>
                <a:spcPct val="90000"/>
              </a:lnSpc>
              <a:spcAft>
                <a:spcPts val="600"/>
              </a:spcAft>
            </a:pPr>
            <a:r>
              <a:rPr lang="en-US" b="1">
                <a:solidFill>
                  <a:schemeClr val="accent1"/>
                </a:solidFill>
              </a:rPr>
              <a:t>User Interaction Module</a:t>
            </a:r>
            <a:r>
              <a:rPr lang="en-US" b="1"/>
              <a:t>:</a:t>
            </a:r>
            <a:endParaRPr lang="en-US">
              <a:cs typeface="Calibri"/>
            </a:endParaRPr>
          </a:p>
          <a:p>
            <a:pPr marL="742950" lvl="1" indent="-228600">
              <a:lnSpc>
                <a:spcPct val="90000"/>
              </a:lnSpc>
              <a:spcAft>
                <a:spcPts val="600"/>
              </a:spcAft>
              <a:buFont typeface="Arial" panose="020B0604020202020204" pitchFamily="34" charset="0"/>
              <a:buChar char="•"/>
            </a:pPr>
            <a:r>
              <a:rPr lang="en-US"/>
              <a:t>Defined interface for user interactions, including booking details, cargo specifications, and transaction confirmations.</a:t>
            </a:r>
            <a:endParaRPr lang="en-US">
              <a:cs typeface="Calibri"/>
            </a:endParaRPr>
          </a:p>
          <a:p>
            <a:pPr>
              <a:lnSpc>
                <a:spcPct val="90000"/>
              </a:lnSpc>
              <a:spcAft>
                <a:spcPts val="600"/>
              </a:spcAft>
            </a:pPr>
            <a:r>
              <a:rPr lang="en-US" b="1">
                <a:solidFill>
                  <a:schemeClr val="accent1"/>
                </a:solidFill>
              </a:rPr>
              <a:t>Booking Management Module:</a:t>
            </a:r>
            <a:endParaRPr lang="en-US">
              <a:solidFill>
                <a:schemeClr val="accent1"/>
              </a:solidFill>
              <a:cs typeface="Calibri"/>
            </a:endParaRPr>
          </a:p>
          <a:p>
            <a:pPr marL="742950" lvl="1" indent="-228600">
              <a:lnSpc>
                <a:spcPct val="90000"/>
              </a:lnSpc>
              <a:spcAft>
                <a:spcPts val="600"/>
              </a:spcAft>
              <a:buFont typeface="Arial" panose="020B0604020202020204" pitchFamily="34" charset="0"/>
              <a:buChar char="•"/>
            </a:pPr>
            <a:r>
              <a:rPr lang="en-US"/>
              <a:t>Manages the entire booking lifecycle, utilizing helper methods for truck availability, pricing, and status updates.</a:t>
            </a:r>
            <a:endParaRPr lang="en-US">
              <a:cs typeface="Calibri"/>
            </a:endParaRPr>
          </a:p>
          <a:p>
            <a:pPr>
              <a:lnSpc>
                <a:spcPct val="90000"/>
              </a:lnSpc>
              <a:spcAft>
                <a:spcPts val="600"/>
              </a:spcAft>
            </a:pPr>
            <a:r>
              <a:rPr lang="en-US" b="1">
                <a:solidFill>
                  <a:schemeClr val="accent1"/>
                </a:solidFill>
              </a:rPr>
              <a:t>Truck and Truck Owner Management Module:</a:t>
            </a:r>
            <a:endParaRPr lang="en-US">
              <a:solidFill>
                <a:schemeClr val="accent1"/>
              </a:solidFill>
              <a:cs typeface="Calibri"/>
            </a:endParaRPr>
          </a:p>
          <a:p>
            <a:pPr marL="742950" lvl="1" indent="-228600">
              <a:lnSpc>
                <a:spcPct val="90000"/>
              </a:lnSpc>
              <a:spcAft>
                <a:spcPts val="600"/>
              </a:spcAft>
              <a:buFont typeface="Arial" panose="020B0604020202020204" pitchFamily="34" charset="0"/>
              <a:buChar char="•"/>
            </a:pPr>
            <a:r>
              <a:rPr lang="en-US"/>
              <a:t>Adds and removes trucks, maintains availability status, and assigns trucks to booking requests.</a:t>
            </a:r>
            <a:endParaRPr lang="en-US">
              <a:cs typeface="Calibri"/>
            </a:endParaRPr>
          </a:p>
          <a:p>
            <a:pPr>
              <a:lnSpc>
                <a:spcPct val="90000"/>
              </a:lnSpc>
              <a:spcAft>
                <a:spcPts val="600"/>
              </a:spcAft>
            </a:pPr>
            <a:r>
              <a:rPr lang="en-US" b="1">
                <a:solidFill>
                  <a:schemeClr val="accent1"/>
                </a:solidFill>
              </a:rPr>
              <a:t>Agency Operations Module:</a:t>
            </a:r>
            <a:endParaRPr lang="en-US">
              <a:solidFill>
                <a:schemeClr val="accent1"/>
              </a:solidFill>
              <a:cs typeface="Calibri"/>
            </a:endParaRPr>
          </a:p>
          <a:p>
            <a:pPr marL="742950" lvl="1" indent="-228600">
              <a:lnSpc>
                <a:spcPct val="90000"/>
              </a:lnSpc>
              <a:spcAft>
                <a:spcPts val="600"/>
              </a:spcAft>
              <a:buFont typeface="Arial" panose="020B0604020202020204" pitchFamily="34" charset="0"/>
              <a:buChar char="•"/>
            </a:pPr>
            <a:r>
              <a:rPr lang="en-US"/>
              <a:t>Enables agency users to handle booking requests, manage truck fleets, and perform wallet operations.</a:t>
            </a:r>
            <a:endParaRPr lang="en-US">
              <a:cs typeface="Calibri"/>
            </a:endParaRPr>
          </a:p>
          <a:p>
            <a:pPr>
              <a:lnSpc>
                <a:spcPct val="90000"/>
              </a:lnSpc>
              <a:spcAft>
                <a:spcPts val="600"/>
              </a:spcAft>
            </a:pPr>
            <a:r>
              <a:rPr lang="en-US" b="1">
                <a:solidFill>
                  <a:schemeClr val="accent1"/>
                </a:solidFill>
              </a:rPr>
              <a:t>Multi-Threading Module:</a:t>
            </a:r>
            <a:endParaRPr lang="en-US">
              <a:solidFill>
                <a:schemeClr val="accent1"/>
              </a:solidFill>
              <a:cs typeface="Calibri"/>
            </a:endParaRPr>
          </a:p>
          <a:p>
            <a:pPr marL="742950" lvl="1" indent="-228600">
              <a:lnSpc>
                <a:spcPct val="90000"/>
              </a:lnSpc>
              <a:spcAft>
                <a:spcPts val="600"/>
              </a:spcAft>
              <a:buFont typeface="Arial" panose="020B0604020202020204" pitchFamily="34" charset="0"/>
              <a:buChar char="•"/>
            </a:pPr>
            <a:r>
              <a:rPr lang="en-US"/>
              <a:t>Implements multi-threading for enhanced user feedback during time-consuming processes.</a:t>
            </a:r>
            <a:endParaRPr lang="en-US">
              <a:cs typeface="Calibri"/>
            </a:endParaRPr>
          </a:p>
          <a:p>
            <a:pPr marL="742950" lvl="1" indent="-228600">
              <a:lnSpc>
                <a:spcPct val="90000"/>
              </a:lnSpc>
              <a:spcAft>
                <a:spcPts val="600"/>
              </a:spcAft>
              <a:buFont typeface="Arial" panose="020B0604020202020204" pitchFamily="34" charset="0"/>
              <a:buChar char="•"/>
            </a:pPr>
            <a:r>
              <a:rPr lang="en-US"/>
              <a:t>Example: Separate thread for simulating a typewriter effect during progress messages.</a:t>
            </a:r>
            <a:endParaRPr lang="en-US">
              <a:cs typeface="Calibri"/>
            </a:endParaRPr>
          </a:p>
          <a:p>
            <a:pPr>
              <a:lnSpc>
                <a:spcPct val="90000"/>
              </a:lnSpc>
              <a:spcAft>
                <a:spcPts val="600"/>
              </a:spcAft>
            </a:pPr>
            <a:r>
              <a:rPr lang="en-US" b="1">
                <a:solidFill>
                  <a:schemeClr val="accent1"/>
                </a:solidFill>
              </a:rPr>
              <a:t>File Handling and Exception Handling Modules:</a:t>
            </a:r>
            <a:endParaRPr lang="en-US">
              <a:solidFill>
                <a:schemeClr val="accent1"/>
              </a:solidFill>
              <a:cs typeface="Calibri"/>
            </a:endParaRPr>
          </a:p>
          <a:p>
            <a:pPr marL="742950" lvl="1" indent="-228600">
              <a:lnSpc>
                <a:spcPct val="90000"/>
              </a:lnSpc>
              <a:spcAft>
                <a:spcPts val="600"/>
              </a:spcAft>
              <a:buFont typeface="Arial" panose="020B0604020202020204" pitchFamily="34" charset="0"/>
              <a:buChar char="•"/>
            </a:pPr>
            <a:r>
              <a:rPr lang="en-US"/>
              <a:t>Manages data persistence for crucial information like truck details and booking history.</a:t>
            </a:r>
            <a:endParaRPr lang="en-US">
              <a:cs typeface="Calibri"/>
            </a:endParaRPr>
          </a:p>
          <a:p>
            <a:pPr marL="742950" lvl="1" indent="-228600">
              <a:lnSpc>
                <a:spcPct val="90000"/>
              </a:lnSpc>
              <a:spcAft>
                <a:spcPts val="600"/>
              </a:spcAft>
              <a:buFont typeface="Arial" panose="020B0604020202020204" pitchFamily="34" charset="0"/>
              <a:buChar char="•"/>
            </a:pPr>
            <a:r>
              <a:rPr lang="en-US"/>
              <a:t>Ensures data integrity and system stability through robust exception handling mechanisms.</a:t>
            </a:r>
            <a:endParaRPr lang="en-US">
              <a:cs typeface="Calibri"/>
            </a:endParaRPr>
          </a:p>
          <a:p>
            <a:pPr indent="-228600">
              <a:lnSpc>
                <a:spcPct val="90000"/>
              </a:lnSpc>
              <a:spcAft>
                <a:spcPts val="600"/>
              </a:spcAft>
              <a:buFont typeface="Arial" panose="020B0604020202020204" pitchFamily="34" charset="0"/>
              <a:buChar char="•"/>
            </a:pPr>
            <a:endParaRPr lang="en-US" b="1">
              <a:cs typeface="Calibri"/>
            </a:endParaRPr>
          </a:p>
          <a:p>
            <a:pPr indent="-228600">
              <a:lnSpc>
                <a:spcPct val="90000"/>
              </a:lnSpc>
              <a:spcAft>
                <a:spcPts val="600"/>
              </a:spcAft>
              <a:buFont typeface="Arial" panose="020B0604020202020204" pitchFamily="34" charset="0"/>
              <a:buChar char="•"/>
            </a:pPr>
            <a:endParaRPr lang="en-US" sz="1200"/>
          </a:p>
        </p:txBody>
      </p:sp>
    </p:spTree>
    <p:extLst>
      <p:ext uri="{BB962C8B-B14F-4D97-AF65-F5344CB8AC3E}">
        <p14:creationId xmlns:p14="http://schemas.microsoft.com/office/powerpoint/2010/main" val="49020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BB015-988D-CEC7-BEC8-3CA66B2C39C2}"/>
              </a:ext>
            </a:extLst>
          </p:cNvPr>
          <p:cNvSpPr txBox="1"/>
          <p:nvPr/>
        </p:nvSpPr>
        <p:spPr>
          <a:xfrm>
            <a:off x="927908" y="552796"/>
            <a:ext cx="52318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b="1">
                <a:latin typeface="Calibri"/>
                <a:cs typeface="Times New Roman"/>
              </a:rPr>
              <a:t>Various Test Cases and Output screenshots</a:t>
            </a:r>
            <a:endParaRPr lang="en-US" sz="2000">
              <a:latin typeface="Calibri"/>
            </a:endParaRPr>
          </a:p>
        </p:txBody>
      </p:sp>
      <p:sp>
        <p:nvSpPr>
          <p:cNvPr id="3" name="TextBox 2">
            <a:extLst>
              <a:ext uri="{FF2B5EF4-FFF2-40B4-BE49-F238E27FC236}">
                <a16:creationId xmlns:a16="http://schemas.microsoft.com/office/drawing/2014/main" id="{D8BA6BB4-83D2-4EE0-82EB-CE58FC320DA0}"/>
              </a:ext>
            </a:extLst>
          </p:cNvPr>
          <p:cNvSpPr txBox="1"/>
          <p:nvPr/>
        </p:nvSpPr>
        <p:spPr>
          <a:xfrm>
            <a:off x="951643" y="1220056"/>
            <a:ext cx="508763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 u="sng">
                <a:latin typeface="Calibri"/>
                <a:cs typeface="Times New Roman"/>
              </a:rPr>
              <a:t>Signing up as a new user.</a:t>
            </a:r>
            <a:endParaRPr lang="en-US" u="sng">
              <a:latin typeface="Calibri"/>
            </a:endParaRPr>
          </a:p>
          <a:p>
            <a:pPr marL="285750" indent="-285750">
              <a:buFont typeface="Arial"/>
              <a:buChar char="•"/>
            </a:pPr>
            <a:endParaRPr lang="en" sz="1200">
              <a:latin typeface="Times New Roman"/>
              <a:cs typeface="Times New Roman"/>
            </a:endParaRPr>
          </a:p>
          <a:p>
            <a:pPr marL="285750" indent="-285750">
              <a:buFont typeface="Arial"/>
              <a:buChar char="•"/>
            </a:pPr>
            <a:endParaRPr lang="en" sz="1200">
              <a:latin typeface="Times New Roman"/>
              <a:cs typeface="Times New Roman"/>
            </a:endParaRPr>
          </a:p>
          <a:p>
            <a:endParaRPr lang="en-US">
              <a:latin typeface="Calibri" panose="020F0502020204030204"/>
              <a:cs typeface="Calibri" panose="020F0502020204030204"/>
            </a:endParaRPr>
          </a:p>
          <a:p>
            <a:endParaRPr lang="en-US">
              <a:latin typeface="Calibri" panose="020F0502020204030204"/>
              <a:cs typeface="Calibri" panose="020F0502020204030204"/>
            </a:endParaRPr>
          </a:p>
          <a:p>
            <a:endParaRPr lang="en-US">
              <a:cs typeface="Calibri"/>
            </a:endParaRPr>
          </a:p>
        </p:txBody>
      </p:sp>
      <p:pic>
        <p:nvPicPr>
          <p:cNvPr id="4" name="Picture 3" descr="A screenshot of a computer program&#10;&#10;Description automatically generated">
            <a:extLst>
              <a:ext uri="{FF2B5EF4-FFF2-40B4-BE49-F238E27FC236}">
                <a16:creationId xmlns:a16="http://schemas.microsoft.com/office/drawing/2014/main" id="{A991A928-ADB3-A78C-E3CD-0F13E1F4BD52}"/>
              </a:ext>
            </a:extLst>
          </p:cNvPr>
          <p:cNvPicPr>
            <a:picLocks noChangeAspect="1"/>
          </p:cNvPicPr>
          <p:nvPr/>
        </p:nvPicPr>
        <p:blipFill>
          <a:blip r:embed="rId2"/>
          <a:stretch>
            <a:fillRect/>
          </a:stretch>
        </p:blipFill>
        <p:spPr>
          <a:xfrm>
            <a:off x="764193" y="2250200"/>
            <a:ext cx="4439186" cy="2991171"/>
          </a:xfrm>
          <a:prstGeom prst="rect">
            <a:avLst/>
          </a:prstGeom>
        </p:spPr>
      </p:pic>
      <p:sp>
        <p:nvSpPr>
          <p:cNvPr id="5" name="TextBox 4">
            <a:extLst>
              <a:ext uri="{FF2B5EF4-FFF2-40B4-BE49-F238E27FC236}">
                <a16:creationId xmlns:a16="http://schemas.microsoft.com/office/drawing/2014/main" id="{1513DAA2-EEE0-61D6-ED15-F738211B2089}"/>
              </a:ext>
            </a:extLst>
          </p:cNvPr>
          <p:cNvSpPr txBox="1"/>
          <p:nvPr/>
        </p:nvSpPr>
        <p:spPr>
          <a:xfrm>
            <a:off x="5783065" y="1268858"/>
            <a:ext cx="32453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 u="sng">
                <a:latin typeface="Calibri"/>
                <a:cs typeface="Times New Roman"/>
              </a:rPr>
              <a:t>Logging in as existing user.</a:t>
            </a:r>
            <a:endParaRPr lang="en-US" u="sng">
              <a:latin typeface="Calibri"/>
              <a:cs typeface="Calibri"/>
            </a:endParaRPr>
          </a:p>
          <a:p>
            <a:pPr algn="l"/>
            <a:endParaRPr lang="en-US">
              <a:cs typeface="Calibri"/>
            </a:endParaRPr>
          </a:p>
        </p:txBody>
      </p:sp>
      <p:pic>
        <p:nvPicPr>
          <p:cNvPr id="6" name="Picture 5" descr="A screenshot of a computer screen&#10;&#10;Description automatically generated">
            <a:extLst>
              <a:ext uri="{FF2B5EF4-FFF2-40B4-BE49-F238E27FC236}">
                <a16:creationId xmlns:a16="http://schemas.microsoft.com/office/drawing/2014/main" id="{E3BA23A1-2E7D-1BF5-16CC-760942EEAE13}"/>
              </a:ext>
            </a:extLst>
          </p:cNvPr>
          <p:cNvPicPr>
            <a:picLocks noChangeAspect="1"/>
          </p:cNvPicPr>
          <p:nvPr/>
        </p:nvPicPr>
        <p:blipFill>
          <a:blip r:embed="rId3"/>
          <a:stretch>
            <a:fillRect/>
          </a:stretch>
        </p:blipFill>
        <p:spPr>
          <a:xfrm>
            <a:off x="5914329" y="2252235"/>
            <a:ext cx="4986713" cy="2901486"/>
          </a:xfrm>
          <a:prstGeom prst="rect">
            <a:avLst/>
          </a:prstGeom>
        </p:spPr>
      </p:pic>
    </p:spTree>
    <p:extLst>
      <p:ext uri="{BB962C8B-B14F-4D97-AF65-F5344CB8AC3E}">
        <p14:creationId xmlns:p14="http://schemas.microsoft.com/office/powerpoint/2010/main" val="226273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BD7F0-F615-7CF5-C653-100949493E8E}"/>
              </a:ext>
            </a:extLst>
          </p:cNvPr>
          <p:cNvSpPr txBox="1"/>
          <p:nvPr/>
        </p:nvSpPr>
        <p:spPr>
          <a:xfrm>
            <a:off x="512423" y="707632"/>
            <a:ext cx="39041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Times New Roman"/>
                <a:cs typeface="Times New Roman"/>
              </a:rPr>
              <a:t>Logging in without creating an account (without signing in).</a:t>
            </a:r>
            <a:endParaRPr lang="en-US">
              <a:latin typeface="Calibri"/>
            </a:endParaRPr>
          </a:p>
        </p:txBody>
      </p:sp>
      <p:sp>
        <p:nvSpPr>
          <p:cNvPr id="3" name="TextBox 2">
            <a:extLst>
              <a:ext uri="{FF2B5EF4-FFF2-40B4-BE49-F238E27FC236}">
                <a16:creationId xmlns:a16="http://schemas.microsoft.com/office/drawing/2014/main" id="{983873DC-C395-8E1B-A17B-5327DA065BC5}"/>
              </a:ext>
            </a:extLst>
          </p:cNvPr>
          <p:cNvSpPr txBox="1"/>
          <p:nvPr/>
        </p:nvSpPr>
        <p:spPr>
          <a:xfrm>
            <a:off x="6234487" y="646630"/>
            <a:ext cx="43189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Times New Roman"/>
                <a:cs typeface="Times New Roman"/>
              </a:rPr>
              <a:t>Truck Owner’s Operations</a:t>
            </a:r>
            <a:r>
              <a:rPr lang="en-US">
                <a:latin typeface="Times New Roman"/>
                <a:ea typeface="Times New Roman"/>
                <a:cs typeface="Times New Roman"/>
              </a:rPr>
              <a:t> </a:t>
            </a:r>
            <a:endParaRPr lang="en-US"/>
          </a:p>
        </p:txBody>
      </p:sp>
      <p:pic>
        <p:nvPicPr>
          <p:cNvPr id="4" name="Picture 3" descr="A screen shot of a computer&#10;&#10;Description automatically generated">
            <a:extLst>
              <a:ext uri="{FF2B5EF4-FFF2-40B4-BE49-F238E27FC236}">
                <a16:creationId xmlns:a16="http://schemas.microsoft.com/office/drawing/2014/main" id="{1BF3EDEF-F252-7F6E-DA7B-3A87D0B75EFC}"/>
              </a:ext>
            </a:extLst>
          </p:cNvPr>
          <p:cNvPicPr>
            <a:picLocks noChangeAspect="1"/>
          </p:cNvPicPr>
          <p:nvPr/>
        </p:nvPicPr>
        <p:blipFill>
          <a:blip r:embed="rId2"/>
          <a:stretch>
            <a:fillRect/>
          </a:stretch>
        </p:blipFill>
        <p:spPr>
          <a:xfrm>
            <a:off x="852166" y="2538306"/>
            <a:ext cx="4100566" cy="2406400"/>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8AA0AE7C-BB07-EC04-4313-35AD936CA512}"/>
              </a:ext>
            </a:extLst>
          </p:cNvPr>
          <p:cNvPicPr>
            <a:picLocks noChangeAspect="1"/>
          </p:cNvPicPr>
          <p:nvPr/>
        </p:nvPicPr>
        <p:blipFill>
          <a:blip r:embed="rId3"/>
          <a:stretch>
            <a:fillRect/>
          </a:stretch>
        </p:blipFill>
        <p:spPr>
          <a:xfrm>
            <a:off x="6231704" y="2334267"/>
            <a:ext cx="5112644" cy="3172886"/>
          </a:xfrm>
          <a:prstGeom prst="rect">
            <a:avLst/>
          </a:prstGeom>
        </p:spPr>
      </p:pic>
    </p:spTree>
    <p:extLst>
      <p:ext uri="{BB962C8B-B14F-4D97-AF65-F5344CB8AC3E}">
        <p14:creationId xmlns:p14="http://schemas.microsoft.com/office/powerpoint/2010/main" val="202891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CDA11-3E18-6BEC-B8F2-17C4FEFA9A16}"/>
              </a:ext>
            </a:extLst>
          </p:cNvPr>
          <p:cNvSpPr txBox="1"/>
          <p:nvPr/>
        </p:nvSpPr>
        <p:spPr>
          <a:xfrm>
            <a:off x="1244457" y="500222"/>
            <a:ext cx="33551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cs typeface="Times New Roman"/>
              </a:rPr>
              <a:t>Adding a new truck</a:t>
            </a:r>
            <a:endParaRPr lang="en-US">
              <a:latin typeface="Calibri"/>
            </a:endParaRPr>
          </a:p>
          <a:p>
            <a:pPr algn="l"/>
            <a:endParaRPr lang="en-US">
              <a:cs typeface="Calibri"/>
            </a:endParaRPr>
          </a:p>
        </p:txBody>
      </p:sp>
      <p:sp>
        <p:nvSpPr>
          <p:cNvPr id="3" name="TextBox 2">
            <a:extLst>
              <a:ext uri="{FF2B5EF4-FFF2-40B4-BE49-F238E27FC236}">
                <a16:creationId xmlns:a16="http://schemas.microsoft.com/office/drawing/2014/main" id="{A0DB0476-889A-D3D4-CAEA-789F8DEFB112}"/>
              </a:ext>
            </a:extLst>
          </p:cNvPr>
          <p:cNvSpPr txBox="1"/>
          <p:nvPr/>
        </p:nvSpPr>
        <p:spPr>
          <a:xfrm>
            <a:off x="6527300" y="451420"/>
            <a:ext cx="34893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alibri"/>
                <a:ea typeface="Times New Roman"/>
                <a:cs typeface="Times New Roman"/>
              </a:rPr>
              <a:t>These truck details are written in the text file.</a:t>
            </a:r>
            <a:endParaRPr lang="en-US">
              <a:latin typeface="Calibri"/>
            </a:endParaRPr>
          </a:p>
        </p:txBody>
      </p:sp>
      <p:pic>
        <p:nvPicPr>
          <p:cNvPr id="4" name="Picture 3" descr="A screenshot of a computer program&#10;&#10;Description automatically generated">
            <a:extLst>
              <a:ext uri="{FF2B5EF4-FFF2-40B4-BE49-F238E27FC236}">
                <a16:creationId xmlns:a16="http://schemas.microsoft.com/office/drawing/2014/main" id="{C3F5D310-0BEB-19CB-56EE-5789E1C9F4FB}"/>
              </a:ext>
            </a:extLst>
          </p:cNvPr>
          <p:cNvPicPr>
            <a:picLocks noChangeAspect="1"/>
          </p:cNvPicPr>
          <p:nvPr/>
        </p:nvPicPr>
        <p:blipFill>
          <a:blip r:embed="rId2"/>
          <a:stretch>
            <a:fillRect/>
          </a:stretch>
        </p:blipFill>
        <p:spPr>
          <a:xfrm>
            <a:off x="1085829" y="1956676"/>
            <a:ext cx="5035794" cy="387301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A60DD55-E211-0EA7-7258-97CE622171CD}"/>
              </a:ext>
            </a:extLst>
          </p:cNvPr>
          <p:cNvPicPr>
            <a:picLocks noChangeAspect="1"/>
          </p:cNvPicPr>
          <p:nvPr/>
        </p:nvPicPr>
        <p:blipFill>
          <a:blip r:embed="rId3"/>
          <a:stretch>
            <a:fillRect/>
          </a:stretch>
        </p:blipFill>
        <p:spPr>
          <a:xfrm>
            <a:off x="6372426" y="2228670"/>
            <a:ext cx="5255601" cy="2033953"/>
          </a:xfrm>
          <a:prstGeom prst="rect">
            <a:avLst/>
          </a:prstGeom>
        </p:spPr>
      </p:pic>
    </p:spTree>
    <p:extLst>
      <p:ext uri="{BB962C8B-B14F-4D97-AF65-F5344CB8AC3E}">
        <p14:creationId xmlns:p14="http://schemas.microsoft.com/office/powerpoint/2010/main" val="193183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60F59-93E4-462A-66E4-EF07E6941701}"/>
              </a:ext>
            </a:extLst>
          </p:cNvPr>
          <p:cNvSpPr txBox="1"/>
          <p:nvPr/>
        </p:nvSpPr>
        <p:spPr>
          <a:xfrm>
            <a:off x="817437" y="561225"/>
            <a:ext cx="3891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Viewing trucks and its details by the truck owner</a:t>
            </a:r>
            <a:endParaRPr lang="en-US">
              <a:latin typeface="Calibri"/>
            </a:endParaRPr>
          </a:p>
        </p:txBody>
      </p:sp>
      <p:sp>
        <p:nvSpPr>
          <p:cNvPr id="3" name="TextBox 2">
            <a:extLst>
              <a:ext uri="{FF2B5EF4-FFF2-40B4-BE49-F238E27FC236}">
                <a16:creationId xmlns:a16="http://schemas.microsoft.com/office/drawing/2014/main" id="{A43A157B-C913-B0B2-F9EC-0966AA9EE24B}"/>
              </a:ext>
            </a:extLst>
          </p:cNvPr>
          <p:cNvSpPr txBox="1"/>
          <p:nvPr/>
        </p:nvSpPr>
        <p:spPr>
          <a:xfrm>
            <a:off x="6860353" y="550094"/>
            <a:ext cx="40261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Logging in as logistics and logistic operations</a:t>
            </a:r>
            <a:endParaRPr lang="en-US">
              <a:latin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CDAD0483-5BF2-7210-0327-810AD21670E4}"/>
              </a:ext>
            </a:extLst>
          </p:cNvPr>
          <p:cNvPicPr>
            <a:picLocks noChangeAspect="1"/>
          </p:cNvPicPr>
          <p:nvPr/>
        </p:nvPicPr>
        <p:blipFill>
          <a:blip r:embed="rId2"/>
          <a:stretch>
            <a:fillRect/>
          </a:stretch>
        </p:blipFill>
        <p:spPr>
          <a:xfrm>
            <a:off x="985356" y="2096636"/>
            <a:ext cx="4274526" cy="268751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3FC47DD1-54E4-7723-D7C1-3037E367F4DB}"/>
              </a:ext>
            </a:extLst>
          </p:cNvPr>
          <p:cNvPicPr>
            <a:picLocks noChangeAspect="1"/>
          </p:cNvPicPr>
          <p:nvPr/>
        </p:nvPicPr>
        <p:blipFill>
          <a:blip r:embed="rId3"/>
          <a:stretch>
            <a:fillRect/>
          </a:stretch>
        </p:blipFill>
        <p:spPr>
          <a:xfrm>
            <a:off x="6788971" y="2103794"/>
            <a:ext cx="4796203" cy="2591532"/>
          </a:xfrm>
          <a:prstGeom prst="rect">
            <a:avLst/>
          </a:prstGeom>
        </p:spPr>
      </p:pic>
    </p:spTree>
    <p:extLst>
      <p:ext uri="{BB962C8B-B14F-4D97-AF65-F5344CB8AC3E}">
        <p14:creationId xmlns:p14="http://schemas.microsoft.com/office/powerpoint/2010/main" val="213705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F3822B-E4ED-A5C6-858E-CE23E6948624}"/>
              </a:ext>
            </a:extLst>
          </p:cNvPr>
          <p:cNvSpPr txBox="1"/>
          <p:nvPr/>
        </p:nvSpPr>
        <p:spPr>
          <a:xfrm>
            <a:off x="837344" y="1034265"/>
            <a:ext cx="3462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Viewing </a:t>
            </a:r>
            <a:r>
              <a:rPr lang="en-US" err="1">
                <a:latin typeface="Calibri"/>
                <a:cs typeface="Times New Roman"/>
              </a:rPr>
              <a:t>MyWallet</a:t>
            </a:r>
            <a:r>
              <a:rPr lang="en-US">
                <a:latin typeface="Calibri"/>
                <a:cs typeface="Times New Roman"/>
              </a:rPr>
              <a:t>, seeing current balance</a:t>
            </a:r>
            <a:r>
              <a:rPr lang="en-US" b="1">
                <a:latin typeface="Calibri"/>
                <a:cs typeface="Times New Roman"/>
              </a:rPr>
              <a:t> </a:t>
            </a:r>
            <a:endParaRPr lang="en-US"/>
          </a:p>
        </p:txBody>
      </p:sp>
      <p:sp>
        <p:nvSpPr>
          <p:cNvPr id="5" name="TextBox 4">
            <a:extLst>
              <a:ext uri="{FF2B5EF4-FFF2-40B4-BE49-F238E27FC236}">
                <a16:creationId xmlns:a16="http://schemas.microsoft.com/office/drawing/2014/main" id="{58FA20FB-76FE-7673-3631-AE7BAA0E58C1}"/>
              </a:ext>
            </a:extLst>
          </p:cNvPr>
          <p:cNvSpPr txBox="1"/>
          <p:nvPr/>
        </p:nvSpPr>
        <p:spPr>
          <a:xfrm>
            <a:off x="6646950" y="1033836"/>
            <a:ext cx="3550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Withdrawing money</a:t>
            </a:r>
            <a:endParaRPr lang="en-US">
              <a:latin typeface="Calibri"/>
              <a:cs typeface="Calibri"/>
            </a:endParaRPr>
          </a:p>
        </p:txBody>
      </p:sp>
      <p:pic>
        <p:nvPicPr>
          <p:cNvPr id="6" name="Picture 5" descr="A screenshot of a computer screen&#10;&#10;Description automatically generated">
            <a:extLst>
              <a:ext uri="{FF2B5EF4-FFF2-40B4-BE49-F238E27FC236}">
                <a16:creationId xmlns:a16="http://schemas.microsoft.com/office/drawing/2014/main" id="{0017FBA4-6285-E08B-6FB3-AF3B37191F71}"/>
              </a:ext>
            </a:extLst>
          </p:cNvPr>
          <p:cNvPicPr>
            <a:picLocks noChangeAspect="1"/>
          </p:cNvPicPr>
          <p:nvPr/>
        </p:nvPicPr>
        <p:blipFill>
          <a:blip r:embed="rId2"/>
          <a:stretch>
            <a:fillRect/>
          </a:stretch>
        </p:blipFill>
        <p:spPr>
          <a:xfrm>
            <a:off x="1288015" y="2569940"/>
            <a:ext cx="3963865" cy="2072053"/>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73804F8F-92F8-891F-CBEE-D1E1C4462EA0}"/>
              </a:ext>
            </a:extLst>
          </p:cNvPr>
          <p:cNvPicPr>
            <a:picLocks noChangeAspect="1"/>
          </p:cNvPicPr>
          <p:nvPr/>
        </p:nvPicPr>
        <p:blipFill>
          <a:blip r:embed="rId3"/>
          <a:stretch>
            <a:fillRect/>
          </a:stretch>
        </p:blipFill>
        <p:spPr>
          <a:xfrm>
            <a:off x="6757852" y="2566964"/>
            <a:ext cx="4239357" cy="2420082"/>
          </a:xfrm>
          <a:prstGeom prst="rect">
            <a:avLst/>
          </a:prstGeom>
        </p:spPr>
      </p:pic>
    </p:spTree>
    <p:extLst>
      <p:ext uri="{BB962C8B-B14F-4D97-AF65-F5344CB8AC3E}">
        <p14:creationId xmlns:p14="http://schemas.microsoft.com/office/powerpoint/2010/main" val="410652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3B051-E62B-842E-0959-350DAF6F0F96}"/>
              </a:ext>
            </a:extLst>
          </p:cNvPr>
          <p:cNvSpPr txBox="1"/>
          <p:nvPr/>
        </p:nvSpPr>
        <p:spPr>
          <a:xfrm>
            <a:off x="834561" y="837772"/>
            <a:ext cx="44288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cs typeface="Times New Roman"/>
              </a:rPr>
              <a:t>Booking process (You get 10 percent discount if you book in advance) </a:t>
            </a:r>
            <a:endParaRPr lang="en-US">
              <a:latin typeface="Calibri"/>
              <a:cs typeface="Calibri"/>
            </a:endParaRPr>
          </a:p>
          <a:p>
            <a:pPr algn="l"/>
            <a:endParaRPr lang="en-US">
              <a:cs typeface="Calibri"/>
            </a:endParaRPr>
          </a:p>
        </p:txBody>
      </p:sp>
      <p:sp>
        <p:nvSpPr>
          <p:cNvPr id="3" name="TextBox 2">
            <a:extLst>
              <a:ext uri="{FF2B5EF4-FFF2-40B4-BE49-F238E27FC236}">
                <a16:creationId xmlns:a16="http://schemas.microsoft.com/office/drawing/2014/main" id="{0F07BB19-0BF7-BC53-D447-9219091D5D49}"/>
              </a:ext>
            </a:extLst>
          </p:cNvPr>
          <p:cNvSpPr txBox="1"/>
          <p:nvPr/>
        </p:nvSpPr>
        <p:spPr>
          <a:xfrm>
            <a:off x="6987283" y="930667"/>
            <a:ext cx="40993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cs typeface="Times New Roman"/>
              </a:rPr>
              <a:t>Insufficient money in the wallet.</a:t>
            </a:r>
            <a:endParaRPr lang="en-US">
              <a:latin typeface="Calibri"/>
              <a:cs typeface="Calibri"/>
            </a:endParaRPr>
          </a:p>
          <a:p>
            <a:pPr algn="l"/>
            <a:endParaRPr lang="en-US">
              <a:cs typeface="Calibri"/>
            </a:endParaRPr>
          </a:p>
        </p:txBody>
      </p:sp>
      <p:pic>
        <p:nvPicPr>
          <p:cNvPr id="4" name="Picture 3" descr="A screenshot of a computer&#10;&#10;Description automatically generated">
            <a:extLst>
              <a:ext uri="{FF2B5EF4-FFF2-40B4-BE49-F238E27FC236}">
                <a16:creationId xmlns:a16="http://schemas.microsoft.com/office/drawing/2014/main" id="{335A49EC-9D0C-24E0-9136-69C979F6A56B}"/>
              </a:ext>
            </a:extLst>
          </p:cNvPr>
          <p:cNvPicPr>
            <a:picLocks noChangeAspect="1"/>
          </p:cNvPicPr>
          <p:nvPr/>
        </p:nvPicPr>
        <p:blipFill>
          <a:blip r:embed="rId2"/>
          <a:stretch>
            <a:fillRect/>
          </a:stretch>
        </p:blipFill>
        <p:spPr>
          <a:xfrm>
            <a:off x="1572106" y="1834311"/>
            <a:ext cx="4326548" cy="4030540"/>
          </a:xfrm>
          <a:prstGeom prst="rect">
            <a:avLst/>
          </a:prstGeom>
        </p:spPr>
      </p:pic>
      <p:pic>
        <p:nvPicPr>
          <p:cNvPr id="5" name="Picture 4" descr="A black background with pink and purple text&#10;&#10;Description automatically generated">
            <a:extLst>
              <a:ext uri="{FF2B5EF4-FFF2-40B4-BE49-F238E27FC236}">
                <a16:creationId xmlns:a16="http://schemas.microsoft.com/office/drawing/2014/main" id="{22B810FD-5B02-10CD-F342-57CFE59056B2}"/>
              </a:ext>
            </a:extLst>
          </p:cNvPr>
          <p:cNvPicPr>
            <a:picLocks noChangeAspect="1"/>
          </p:cNvPicPr>
          <p:nvPr/>
        </p:nvPicPr>
        <p:blipFill>
          <a:blip r:embed="rId3"/>
          <a:stretch>
            <a:fillRect/>
          </a:stretch>
        </p:blipFill>
        <p:spPr>
          <a:xfrm>
            <a:off x="6815351" y="2243993"/>
            <a:ext cx="4736855" cy="1234586"/>
          </a:xfrm>
          <a:prstGeom prst="rect">
            <a:avLst/>
          </a:prstGeom>
        </p:spPr>
      </p:pic>
    </p:spTree>
    <p:extLst>
      <p:ext uri="{BB962C8B-B14F-4D97-AF65-F5344CB8AC3E}">
        <p14:creationId xmlns:p14="http://schemas.microsoft.com/office/powerpoint/2010/main" val="13107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ED248A3-AD95-FA67-D714-271A7AB4DD09}"/>
              </a:ext>
            </a:extLst>
          </p:cNvPr>
          <p:cNvSpPr txBox="1"/>
          <p:nvPr/>
        </p:nvSpPr>
        <p:spPr>
          <a:xfrm>
            <a:off x="887472" y="2104841"/>
            <a:ext cx="6821713" cy="36477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a:solidFill>
                  <a:schemeClr val="bg1"/>
                </a:solidFill>
              </a:rPr>
              <a:t> Problem Statement</a:t>
            </a:r>
          </a:p>
          <a:p>
            <a:pPr indent="-228600">
              <a:lnSpc>
                <a:spcPct val="90000"/>
              </a:lnSpc>
              <a:spcAft>
                <a:spcPts val="600"/>
              </a:spcAft>
              <a:buFont typeface="Arial" panose="020B0604020202020204" pitchFamily="34" charset="0"/>
              <a:buChar char="•"/>
            </a:pPr>
            <a:endParaRPr lang="en-US" sz="1700" b="1">
              <a:solidFill>
                <a:schemeClr val="bg1"/>
              </a:solidFill>
            </a:endParaRPr>
          </a:p>
          <a:p>
            <a:pPr indent="-228600">
              <a:lnSpc>
                <a:spcPct val="90000"/>
              </a:lnSpc>
              <a:spcAft>
                <a:spcPts val="600"/>
              </a:spcAft>
              <a:buFont typeface="Arial" panose="020B0604020202020204" pitchFamily="34" charset="0"/>
              <a:buChar char="•"/>
            </a:pPr>
            <a:r>
              <a:rPr lang="en-US" sz="1700">
                <a:solidFill>
                  <a:schemeClr val="bg1"/>
                </a:solidFill>
              </a:rPr>
              <a:t>       </a:t>
            </a:r>
            <a:r>
              <a:rPr lang="en-US" sz="2000">
                <a:solidFill>
                  <a:schemeClr val="bg1"/>
                </a:solidFill>
              </a:rPr>
              <a:t>Our objective is to develop a </a:t>
            </a:r>
            <a:r>
              <a:rPr lang="en-US" sz="2000" u="sng">
                <a:solidFill>
                  <a:schemeClr val="bg1"/>
                </a:solidFill>
              </a:rPr>
              <a:t>Truck Reservation </a:t>
            </a:r>
            <a:r>
              <a:rPr lang="en-US" sz="2400" u="sng">
                <a:solidFill>
                  <a:schemeClr val="bg1"/>
                </a:solidFill>
              </a:rPr>
              <a:t>System</a:t>
            </a:r>
            <a:r>
              <a:rPr lang="en-US" sz="2000" u="sng">
                <a:solidFill>
                  <a:schemeClr val="bg1"/>
                </a:solidFill>
              </a:rPr>
              <a:t>.</a:t>
            </a:r>
            <a:r>
              <a:rPr lang="en-US" sz="2000" b="0" i="0">
                <a:solidFill>
                  <a:schemeClr val="bg1"/>
                </a:solidFill>
                <a:effectLst/>
              </a:rPr>
              <a:t> </a:t>
            </a:r>
            <a:r>
              <a:rPr lang="en-US" sz="2000">
                <a:solidFill>
                  <a:schemeClr val="bg1"/>
                </a:solidFill>
              </a:rPr>
              <a:t>that automates the logistics and transportation industry. Designed for logistics providers, truck owners, and agencies, ensuring seamless cargo transportation through efficient booking and management. Experience optimized truck utilization, minimizing costs and environmental impact. </a:t>
            </a:r>
            <a:endParaRPr lang="en-US" sz="2000">
              <a:solidFill>
                <a:schemeClr val="bg1"/>
              </a:solidFill>
              <a:ea typeface="Calibri"/>
              <a:cs typeface="Calibri"/>
            </a:endParaRPr>
          </a:p>
          <a:p>
            <a:pPr>
              <a:lnSpc>
                <a:spcPct val="90000"/>
              </a:lnSpc>
              <a:spcAft>
                <a:spcPts val="600"/>
              </a:spcAft>
            </a:pPr>
            <a:r>
              <a:rPr lang="en-US" sz="2000">
                <a:solidFill>
                  <a:schemeClr val="bg1"/>
                </a:solidFill>
              </a:rPr>
              <a:t>Stay in control with real-time status updates, ensuring a responsive and reliable logistics network.</a:t>
            </a:r>
            <a:endParaRPr lang="en-US" sz="2000">
              <a:solidFill>
                <a:schemeClr val="bg1"/>
              </a:solidFill>
              <a:ea typeface="Calibri"/>
              <a:cs typeface="Calibri"/>
            </a:endParaRPr>
          </a:p>
          <a:p>
            <a:pPr indent="-228600">
              <a:lnSpc>
                <a:spcPct val="90000"/>
              </a:lnSpc>
              <a:spcAft>
                <a:spcPts val="600"/>
              </a:spcAft>
              <a:buFont typeface="Arial" panose="020B0604020202020204" pitchFamily="34" charset="0"/>
              <a:buChar char="•"/>
            </a:pPr>
            <a:endParaRPr lang="en-US" sz="17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A cell phone with a white truck&#10;&#10;Description automatically generated">
            <a:extLst>
              <a:ext uri="{FF2B5EF4-FFF2-40B4-BE49-F238E27FC236}">
                <a16:creationId xmlns:a16="http://schemas.microsoft.com/office/drawing/2014/main" id="{6473D808-AC18-0315-DA26-68F23DAA1717}"/>
              </a:ext>
            </a:extLst>
          </p:cNvPr>
          <p:cNvPicPr>
            <a:picLocks noChangeAspect="1"/>
          </p:cNvPicPr>
          <p:nvPr/>
        </p:nvPicPr>
        <p:blipFill>
          <a:blip r:embed="rId2"/>
          <a:stretch>
            <a:fillRect/>
          </a:stretch>
        </p:blipFill>
        <p:spPr>
          <a:xfrm>
            <a:off x="7803256" y="-1744"/>
            <a:ext cx="4387939" cy="6861487"/>
          </a:xfrm>
          <a:prstGeom prst="rect">
            <a:avLst/>
          </a:prstGeom>
        </p:spPr>
      </p:pic>
      <p:sp>
        <p:nvSpPr>
          <p:cNvPr id="4" name="TextBox 3">
            <a:extLst>
              <a:ext uri="{FF2B5EF4-FFF2-40B4-BE49-F238E27FC236}">
                <a16:creationId xmlns:a16="http://schemas.microsoft.com/office/drawing/2014/main" id="{BD413A27-6FB7-93B6-FDA8-E8BC204C3E28}"/>
              </a:ext>
            </a:extLst>
          </p:cNvPr>
          <p:cNvSpPr txBox="1"/>
          <p:nvPr/>
        </p:nvSpPr>
        <p:spPr>
          <a:xfrm>
            <a:off x="836397" y="895092"/>
            <a:ext cx="29347" cy="190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07299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07CCDF-D7A3-6BE5-DD1A-DC097E5BA726}"/>
              </a:ext>
            </a:extLst>
          </p:cNvPr>
          <p:cNvSpPr txBox="1"/>
          <p:nvPr/>
        </p:nvSpPr>
        <p:spPr>
          <a:xfrm>
            <a:off x="746589" y="793892"/>
            <a:ext cx="30989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Times New Roman"/>
              </a:rPr>
              <a:t>Adding money to my wallet</a:t>
            </a:r>
            <a:endParaRPr lang="en-US" sz="2000">
              <a:latin typeface="Calibri"/>
              <a:cs typeface="Calibri"/>
            </a:endParaRPr>
          </a:p>
        </p:txBody>
      </p:sp>
      <p:sp>
        <p:nvSpPr>
          <p:cNvPr id="3" name="TextBox 2">
            <a:extLst>
              <a:ext uri="{FF2B5EF4-FFF2-40B4-BE49-F238E27FC236}">
                <a16:creationId xmlns:a16="http://schemas.microsoft.com/office/drawing/2014/main" id="{6FC4BB1E-3090-1357-52B3-DFD6086EA4D5}"/>
              </a:ext>
            </a:extLst>
          </p:cNvPr>
          <p:cNvSpPr txBox="1"/>
          <p:nvPr/>
        </p:nvSpPr>
        <p:spPr>
          <a:xfrm>
            <a:off x="6476143" y="790038"/>
            <a:ext cx="36967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Booking process</a:t>
            </a:r>
            <a:endParaRPr lang="en-US">
              <a:latin typeface="Calibri"/>
            </a:endParaRPr>
          </a:p>
        </p:txBody>
      </p:sp>
      <p:pic>
        <p:nvPicPr>
          <p:cNvPr id="4" name="Picture 3" descr="A screenshot of a computer screen&#10;&#10;Description automatically generated">
            <a:extLst>
              <a:ext uri="{FF2B5EF4-FFF2-40B4-BE49-F238E27FC236}">
                <a16:creationId xmlns:a16="http://schemas.microsoft.com/office/drawing/2014/main" id="{F6231322-3D6F-2E73-AAA3-CF3993586EB5}"/>
              </a:ext>
            </a:extLst>
          </p:cNvPr>
          <p:cNvPicPr>
            <a:picLocks noChangeAspect="1"/>
          </p:cNvPicPr>
          <p:nvPr/>
        </p:nvPicPr>
        <p:blipFill>
          <a:blip r:embed="rId2"/>
          <a:stretch>
            <a:fillRect/>
          </a:stretch>
        </p:blipFill>
        <p:spPr>
          <a:xfrm>
            <a:off x="1153171" y="2414217"/>
            <a:ext cx="3881071" cy="216510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02A02676-4A41-34C6-0968-7FBFE13FA052}"/>
              </a:ext>
            </a:extLst>
          </p:cNvPr>
          <p:cNvPicPr>
            <a:picLocks noChangeAspect="1"/>
          </p:cNvPicPr>
          <p:nvPr/>
        </p:nvPicPr>
        <p:blipFill>
          <a:blip r:embed="rId3"/>
          <a:stretch>
            <a:fillRect/>
          </a:stretch>
        </p:blipFill>
        <p:spPr>
          <a:xfrm>
            <a:off x="6148132" y="2411636"/>
            <a:ext cx="5098805" cy="2864826"/>
          </a:xfrm>
          <a:prstGeom prst="rect">
            <a:avLst/>
          </a:prstGeom>
        </p:spPr>
      </p:pic>
    </p:spTree>
    <p:extLst>
      <p:ext uri="{BB962C8B-B14F-4D97-AF65-F5344CB8AC3E}">
        <p14:creationId xmlns:p14="http://schemas.microsoft.com/office/powerpoint/2010/main" val="102611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2B371-F3F3-CF1A-A20B-BEC6434F5D8E}"/>
              </a:ext>
            </a:extLst>
          </p:cNvPr>
          <p:cNvSpPr txBox="1"/>
          <p:nvPr/>
        </p:nvSpPr>
        <p:spPr>
          <a:xfrm>
            <a:off x="686656" y="1082639"/>
            <a:ext cx="30989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Cancel Booking (Money added to the wallet of logistics and agency)</a:t>
            </a:r>
            <a:endParaRPr lang="en-US">
              <a:latin typeface="Calibri"/>
            </a:endParaRPr>
          </a:p>
        </p:txBody>
      </p:sp>
      <p:sp>
        <p:nvSpPr>
          <p:cNvPr id="3" name="TextBox 2">
            <a:extLst>
              <a:ext uri="{FF2B5EF4-FFF2-40B4-BE49-F238E27FC236}">
                <a16:creationId xmlns:a16="http://schemas.microsoft.com/office/drawing/2014/main" id="{0DB9AFE4-7A70-138F-7599-7CE310E511D8}"/>
              </a:ext>
            </a:extLst>
          </p:cNvPr>
          <p:cNvSpPr txBox="1"/>
          <p:nvPr/>
        </p:nvSpPr>
        <p:spPr>
          <a:xfrm>
            <a:off x="6094928" y="1039829"/>
            <a:ext cx="39895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Asking whether job competed before quitting</a:t>
            </a:r>
            <a:endParaRPr lang="en-US">
              <a:latin typeface="Calibri"/>
            </a:endParaRPr>
          </a:p>
        </p:txBody>
      </p:sp>
      <p:pic>
        <p:nvPicPr>
          <p:cNvPr id="4" name="Picture 3" descr="A screenshot of a computer screen&#10;&#10;Description automatically generated">
            <a:extLst>
              <a:ext uri="{FF2B5EF4-FFF2-40B4-BE49-F238E27FC236}">
                <a16:creationId xmlns:a16="http://schemas.microsoft.com/office/drawing/2014/main" id="{953C70D5-B387-C57C-D560-3FB4F50F60ED}"/>
              </a:ext>
            </a:extLst>
          </p:cNvPr>
          <p:cNvPicPr>
            <a:picLocks noChangeAspect="1"/>
          </p:cNvPicPr>
          <p:nvPr/>
        </p:nvPicPr>
        <p:blipFill>
          <a:blip r:embed="rId2"/>
          <a:stretch>
            <a:fillRect/>
          </a:stretch>
        </p:blipFill>
        <p:spPr>
          <a:xfrm>
            <a:off x="805183" y="2249558"/>
            <a:ext cx="4218109" cy="2881678"/>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00E2D3D1-F0DF-753D-1038-951D0332D33E}"/>
              </a:ext>
            </a:extLst>
          </p:cNvPr>
          <p:cNvPicPr>
            <a:picLocks noChangeAspect="1"/>
          </p:cNvPicPr>
          <p:nvPr/>
        </p:nvPicPr>
        <p:blipFill>
          <a:blip r:embed="rId3"/>
          <a:stretch>
            <a:fillRect/>
          </a:stretch>
        </p:blipFill>
        <p:spPr>
          <a:xfrm>
            <a:off x="6213308" y="2352843"/>
            <a:ext cx="3743325" cy="1589209"/>
          </a:xfrm>
          <a:prstGeom prst="rect">
            <a:avLst/>
          </a:prstGeom>
        </p:spPr>
      </p:pic>
    </p:spTree>
    <p:extLst>
      <p:ext uri="{BB962C8B-B14F-4D97-AF65-F5344CB8AC3E}">
        <p14:creationId xmlns:p14="http://schemas.microsoft.com/office/powerpoint/2010/main" val="1039256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E6B8F-409F-EDCF-874C-286B42DAF1A8}"/>
              </a:ext>
            </a:extLst>
          </p:cNvPr>
          <p:cNvSpPr txBox="1"/>
          <p:nvPr/>
        </p:nvSpPr>
        <p:spPr>
          <a:xfrm>
            <a:off x="927242" y="779551"/>
            <a:ext cx="54292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Email sent to the customer once he has done the booking</a:t>
            </a:r>
            <a:endParaRPr lang="en-US">
              <a:latin typeface="Calibri"/>
            </a:endParaRPr>
          </a:p>
        </p:txBody>
      </p:sp>
      <p:pic>
        <p:nvPicPr>
          <p:cNvPr id="3" name="Picture 2">
            <a:extLst>
              <a:ext uri="{FF2B5EF4-FFF2-40B4-BE49-F238E27FC236}">
                <a16:creationId xmlns:a16="http://schemas.microsoft.com/office/drawing/2014/main" id="{3FD9D09E-8A02-7B5B-6E66-5F842DAC5573}"/>
              </a:ext>
            </a:extLst>
          </p:cNvPr>
          <p:cNvPicPr>
            <a:picLocks noChangeAspect="1"/>
          </p:cNvPicPr>
          <p:nvPr/>
        </p:nvPicPr>
        <p:blipFill>
          <a:blip r:embed="rId2"/>
          <a:stretch>
            <a:fillRect/>
          </a:stretch>
        </p:blipFill>
        <p:spPr>
          <a:xfrm>
            <a:off x="764640" y="1976547"/>
            <a:ext cx="6004078" cy="3622015"/>
          </a:xfrm>
          <a:prstGeom prst="rect">
            <a:avLst/>
          </a:prstGeom>
        </p:spPr>
      </p:pic>
      <p:sp>
        <p:nvSpPr>
          <p:cNvPr id="4" name="TextBox 3">
            <a:extLst>
              <a:ext uri="{FF2B5EF4-FFF2-40B4-BE49-F238E27FC236}">
                <a16:creationId xmlns:a16="http://schemas.microsoft.com/office/drawing/2014/main" id="{AA508604-008F-F600-DA9E-D9EB23FDE211}"/>
              </a:ext>
            </a:extLst>
          </p:cNvPr>
          <p:cNvSpPr txBox="1"/>
          <p:nvPr/>
        </p:nvSpPr>
        <p:spPr>
          <a:xfrm>
            <a:off x="7421366" y="3568557"/>
            <a:ext cx="32569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Times New Roman"/>
              </a:rPr>
              <a:t>All the details are written in text files.</a:t>
            </a:r>
            <a:endParaRPr lang="en-US">
              <a:latin typeface="Calibri"/>
              <a:cs typeface="Calibri"/>
            </a:endParaRPr>
          </a:p>
        </p:txBody>
      </p:sp>
    </p:spTree>
    <p:extLst>
      <p:ext uri="{BB962C8B-B14F-4D97-AF65-F5344CB8AC3E}">
        <p14:creationId xmlns:p14="http://schemas.microsoft.com/office/powerpoint/2010/main" val="24248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DC4D8-D19B-73C0-1B40-FA9362E51532}"/>
              </a:ext>
            </a:extLst>
          </p:cNvPr>
          <p:cNvSpPr txBox="1"/>
          <p:nvPr/>
        </p:nvSpPr>
        <p:spPr>
          <a:xfrm>
            <a:off x="851974" y="668215"/>
            <a:ext cx="1023446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latin typeface="Calibri"/>
                <a:cs typeface="Times New Roman"/>
              </a:rPr>
              <a:t> </a:t>
            </a:r>
            <a:r>
              <a:rPr lang="en-US" sz="2400" b="1" u="sng">
                <a:latin typeface="Calibri"/>
                <a:cs typeface="Times New Roman"/>
              </a:rPr>
              <a:t>Inference</a:t>
            </a:r>
          </a:p>
          <a:p>
            <a:endParaRPr lang="en-US" sz="2000" b="1">
              <a:latin typeface="Calibri"/>
              <a:cs typeface="Times New Roman"/>
            </a:endParaRPr>
          </a:p>
          <a:p>
            <a:r>
              <a:rPr lang="en-US" sz="2000">
                <a:latin typeface="Calibri"/>
                <a:cs typeface="Times New Roman"/>
              </a:rPr>
              <a:t>The development of the Truck Reservation System has proven to be a </a:t>
            </a:r>
            <a:r>
              <a:rPr lang="en-US" sz="2000" u="sng">
                <a:latin typeface="Calibri"/>
                <a:cs typeface="Times New Roman"/>
              </a:rPr>
              <a:t>valuable learning experience. </a:t>
            </a:r>
          </a:p>
          <a:p>
            <a:endParaRPr lang="en-US" sz="2000" u="sng">
              <a:latin typeface="Calibri"/>
              <a:cs typeface="Times New Roman"/>
            </a:endParaRPr>
          </a:p>
          <a:p>
            <a:r>
              <a:rPr lang="en-US" sz="2000">
                <a:latin typeface="Calibri"/>
                <a:cs typeface="Times New Roman"/>
              </a:rPr>
              <a:t>The system effectively meets its objectives, offering a user-friendly platform for logistics and truck owners. Overcoming technical challenges, the project team successfully implemented features such as real-time booking, truck assignment, and wallet management. </a:t>
            </a:r>
            <a:endParaRPr lang="en-US">
              <a:latin typeface="Calibri"/>
              <a:cs typeface="Calibri"/>
            </a:endParaRPr>
          </a:p>
          <a:p>
            <a:endParaRPr lang="en-US" sz="2000">
              <a:latin typeface="Calibri"/>
              <a:cs typeface="Times New Roman"/>
            </a:endParaRPr>
          </a:p>
          <a:p>
            <a:r>
              <a:rPr lang="en-US" sz="2000">
                <a:latin typeface="Calibri"/>
                <a:cs typeface="Times New Roman"/>
              </a:rPr>
              <a:t>Throughout the development process, skills in Java programming, object-oriented design, and multithreading were honed, contributing to personal and professional growth.</a:t>
            </a:r>
            <a:endParaRPr lang="en-US">
              <a:latin typeface="Calibri"/>
              <a:cs typeface="Calibri"/>
            </a:endParaRPr>
          </a:p>
          <a:p>
            <a:endParaRPr lang="en-US" sz="2000">
              <a:latin typeface="Calibri"/>
              <a:cs typeface="Times New Roman"/>
            </a:endParaRPr>
          </a:p>
          <a:p>
            <a:r>
              <a:rPr lang="en-US" sz="2000">
                <a:latin typeface="Calibri"/>
                <a:cs typeface="Times New Roman"/>
              </a:rPr>
              <a:t> The project management approach demonstrated adaptability, allowing for adjustments to the initial plan</a:t>
            </a:r>
            <a:r>
              <a:rPr lang="en-US" sz="1200">
                <a:latin typeface="Times New Roman"/>
                <a:cs typeface="Times New Roman"/>
              </a:rPr>
              <a:t>.</a:t>
            </a:r>
            <a:endParaRPr lang="en-US">
              <a:cs typeface="Calibri"/>
            </a:endParaRPr>
          </a:p>
          <a:p>
            <a:br>
              <a:rPr lang="en-US"/>
            </a:br>
            <a:endParaRPr lang="en-US"/>
          </a:p>
        </p:txBody>
      </p:sp>
    </p:spTree>
    <p:extLst>
      <p:ext uri="{BB962C8B-B14F-4D97-AF65-F5344CB8AC3E}">
        <p14:creationId xmlns:p14="http://schemas.microsoft.com/office/powerpoint/2010/main" val="168827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929D8-DDE7-CEF9-0872-8E9DBE49B7C7}"/>
              </a:ext>
            </a:extLst>
          </p:cNvPr>
          <p:cNvSpPr txBox="1"/>
          <p:nvPr/>
        </p:nvSpPr>
        <p:spPr>
          <a:xfrm>
            <a:off x="731447" y="920869"/>
            <a:ext cx="1048972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Times New Roman"/>
              </a:rPr>
              <a:t>Future extension</a:t>
            </a:r>
            <a:endParaRPr lang="en-US" sz="2400">
              <a:latin typeface="Calibri"/>
              <a:cs typeface="Calibri"/>
            </a:endParaRPr>
          </a:p>
          <a:p>
            <a:br>
              <a:rPr lang="en-US" sz="2000"/>
            </a:br>
            <a:r>
              <a:rPr lang="en-US" sz="2000">
                <a:latin typeface="Calibri"/>
                <a:cs typeface="Times New Roman"/>
              </a:rPr>
              <a:t>     Improvements to the user interface for more </a:t>
            </a:r>
            <a:r>
              <a:rPr lang="en-US" sz="2000" u="sng">
                <a:latin typeface="Calibri"/>
                <a:cs typeface="Times New Roman"/>
              </a:rPr>
              <a:t>visually appealing experience.</a:t>
            </a:r>
            <a:endParaRPr lang="en-US" sz="2000" u="sng">
              <a:latin typeface="Calibri"/>
              <a:cs typeface="Calibri" panose="020F0502020204030204"/>
            </a:endParaRPr>
          </a:p>
          <a:p>
            <a:endParaRPr lang="en-US" sz="2000">
              <a:latin typeface="Calibri"/>
              <a:cs typeface="Times New Roman"/>
            </a:endParaRPr>
          </a:p>
          <a:p>
            <a:r>
              <a:rPr lang="en-US" sz="2000">
                <a:latin typeface="Calibri"/>
                <a:cs typeface="Times New Roman"/>
              </a:rPr>
              <a:t>     </a:t>
            </a:r>
            <a:r>
              <a:rPr lang="en-US" sz="2000" u="sng">
                <a:latin typeface="Calibri"/>
                <a:cs typeface="Times New Roman"/>
              </a:rPr>
              <a:t>Advanced booking options</a:t>
            </a:r>
            <a:r>
              <a:rPr lang="en-US" sz="2000">
                <a:latin typeface="Calibri"/>
                <a:cs typeface="Times New Roman"/>
              </a:rPr>
              <a:t>, such as recurring bookings, custom cargo handling,</a:t>
            </a:r>
            <a:endParaRPr lang="en-US" sz="2000">
              <a:latin typeface="Calibri"/>
              <a:cs typeface="Calibri" panose="020F0502020204030204"/>
            </a:endParaRPr>
          </a:p>
          <a:p>
            <a:r>
              <a:rPr lang="en-US" sz="2000">
                <a:latin typeface="Calibri"/>
                <a:cs typeface="Times New Roman"/>
              </a:rPr>
              <a:t>     or real-time tracking. </a:t>
            </a:r>
            <a:endParaRPr lang="en-US" sz="2000">
              <a:latin typeface="Calibri"/>
              <a:cs typeface="Calibri" panose="020F0502020204030204"/>
            </a:endParaRPr>
          </a:p>
          <a:p>
            <a:endParaRPr lang="en-US" sz="2000">
              <a:latin typeface="Calibri"/>
              <a:cs typeface="Times New Roman"/>
            </a:endParaRPr>
          </a:p>
          <a:p>
            <a:r>
              <a:rPr lang="en-US" sz="2000">
                <a:latin typeface="Calibri"/>
                <a:cs typeface="Times New Roman"/>
              </a:rPr>
              <a:t>     Integrating the system with </a:t>
            </a:r>
            <a:r>
              <a:rPr lang="en-US" sz="2000" u="sng">
                <a:latin typeface="Calibri"/>
                <a:cs typeface="Times New Roman"/>
              </a:rPr>
              <a:t>external databases.</a:t>
            </a:r>
            <a:endParaRPr lang="en-US" sz="2000" u="sng">
              <a:latin typeface="Calibri"/>
              <a:cs typeface="Calibri" panose="020F0502020204030204"/>
            </a:endParaRPr>
          </a:p>
          <a:p>
            <a:endParaRPr lang="en-US" sz="2000">
              <a:latin typeface="Calibri"/>
              <a:cs typeface="Times New Roman"/>
            </a:endParaRPr>
          </a:p>
          <a:p>
            <a:r>
              <a:rPr lang="en-US" sz="2000">
                <a:latin typeface="Calibri"/>
                <a:cs typeface="Times New Roman"/>
              </a:rPr>
              <a:t>     Developing a </a:t>
            </a:r>
            <a:r>
              <a:rPr lang="en-US" sz="2000" u="sng">
                <a:latin typeface="Calibri"/>
                <a:cs typeface="Times New Roman"/>
              </a:rPr>
              <a:t>mobile application. </a:t>
            </a:r>
            <a:endParaRPr lang="en-US" sz="2000" u="sng">
              <a:latin typeface="Calibri"/>
              <a:cs typeface="Calibri" panose="020F0502020204030204"/>
            </a:endParaRPr>
          </a:p>
          <a:p>
            <a:endParaRPr lang="en-US" sz="2000">
              <a:latin typeface="Calibri"/>
              <a:cs typeface="Times New Roman"/>
            </a:endParaRPr>
          </a:p>
          <a:p>
            <a:r>
              <a:rPr lang="en-US" sz="2000">
                <a:latin typeface="Calibri"/>
                <a:cs typeface="Times New Roman"/>
              </a:rPr>
              <a:t>     Inclusion of </a:t>
            </a:r>
            <a:r>
              <a:rPr lang="en-US" sz="2000" u="sng">
                <a:latin typeface="Calibri"/>
                <a:cs typeface="Times New Roman"/>
              </a:rPr>
              <a:t>data analytics features.</a:t>
            </a:r>
            <a:endParaRPr lang="en-US" sz="2000" u="sng">
              <a:latin typeface="Calibri"/>
              <a:cs typeface="Calibri" panose="020F0502020204030204"/>
            </a:endParaRPr>
          </a:p>
          <a:p>
            <a:endParaRPr lang="en-US" sz="2000">
              <a:latin typeface="Calibri"/>
              <a:cs typeface="Times New Roman"/>
            </a:endParaRPr>
          </a:p>
          <a:p>
            <a:r>
              <a:rPr lang="en-US" sz="2000">
                <a:latin typeface="Calibri"/>
                <a:cs typeface="Times New Roman"/>
              </a:rPr>
              <a:t>     Making the system </a:t>
            </a:r>
            <a:r>
              <a:rPr lang="en-US" sz="2000" u="sng">
                <a:latin typeface="Calibri"/>
                <a:cs typeface="Times New Roman"/>
              </a:rPr>
              <a:t>adaptable to different languages</a:t>
            </a:r>
            <a:r>
              <a:rPr lang="en-US" sz="2000">
                <a:latin typeface="Calibri"/>
                <a:cs typeface="Times New Roman"/>
              </a:rPr>
              <a:t> and regions.</a:t>
            </a:r>
            <a:endParaRPr lang="en-US"/>
          </a:p>
          <a:p>
            <a:br>
              <a:rPr lang="en-US"/>
            </a:br>
            <a:endParaRPr lang="en-US"/>
          </a:p>
        </p:txBody>
      </p:sp>
    </p:spTree>
    <p:extLst>
      <p:ext uri="{BB962C8B-B14F-4D97-AF65-F5344CB8AC3E}">
        <p14:creationId xmlns:p14="http://schemas.microsoft.com/office/powerpoint/2010/main" val="101201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C2CA1-8A9D-045D-8C03-138C3F4D8D9F}"/>
              </a:ext>
            </a:extLst>
          </p:cNvPr>
          <p:cNvSpPr txBox="1"/>
          <p:nvPr/>
        </p:nvSpPr>
        <p:spPr>
          <a:xfrm>
            <a:off x="1060436" y="831714"/>
            <a:ext cx="9751856"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Times New Roman"/>
                <a:cs typeface="Times New Roman"/>
              </a:rPr>
              <a:t> </a:t>
            </a:r>
            <a:r>
              <a:rPr lang="en-US" sz="2800" b="1">
                <a:latin typeface="Calibri"/>
                <a:cs typeface="Times New Roman"/>
              </a:rPr>
              <a:t>Learning Outcomes</a:t>
            </a:r>
            <a:endParaRPr lang="en-US" sz="2800">
              <a:latin typeface="Calibri"/>
            </a:endParaRPr>
          </a:p>
          <a:p>
            <a:br>
              <a:rPr lang="en-US"/>
            </a:br>
            <a:r>
              <a:rPr lang="en-US" sz="1200">
                <a:latin typeface="Times New Roman"/>
                <a:cs typeface="Times New Roman"/>
              </a:rPr>
              <a:t>       </a:t>
            </a:r>
            <a:r>
              <a:rPr lang="en-US">
                <a:latin typeface="Calibri"/>
                <a:cs typeface="Times New Roman"/>
              </a:rPr>
              <a:t>This project helped us strengthen our knowledge in</a:t>
            </a:r>
            <a:r>
              <a:rPr lang="en-US" b="1">
                <a:latin typeface="Calibri"/>
                <a:cs typeface="Times New Roman"/>
              </a:rPr>
              <a:t> Object Oriented Programming</a:t>
            </a:r>
            <a:r>
              <a:rPr lang="en-US">
                <a:latin typeface="Calibri"/>
                <a:cs typeface="Times New Roman"/>
              </a:rPr>
              <a:t> </a:t>
            </a:r>
            <a:endParaRPr lang="en-US">
              <a:latin typeface="Calibri"/>
              <a:cs typeface="Calibri" panose="020F0502020204030204"/>
            </a:endParaRPr>
          </a:p>
          <a:p>
            <a:r>
              <a:rPr lang="en-US">
                <a:latin typeface="Calibri"/>
                <a:cs typeface="Times New Roman"/>
              </a:rPr>
              <a:t>     using Java language.</a:t>
            </a:r>
            <a:endParaRPr lang="en-US">
              <a:latin typeface="Calibri"/>
              <a:cs typeface="Calibri" panose="020F0502020204030204"/>
            </a:endParaRPr>
          </a:p>
          <a:p>
            <a:endParaRPr lang="en-US">
              <a:latin typeface="Calibri"/>
              <a:cs typeface="Times New Roman"/>
            </a:endParaRPr>
          </a:p>
          <a:p>
            <a:pPr marL="285750" indent="-285750">
              <a:buFont typeface="Arial"/>
              <a:buChar char="•"/>
            </a:pPr>
            <a:r>
              <a:rPr lang="en-US">
                <a:latin typeface="Calibri"/>
                <a:cs typeface="Times New Roman"/>
              </a:rPr>
              <a:t>It helped us in designing the idea by doing </a:t>
            </a:r>
            <a:r>
              <a:rPr lang="en-US" u="sng">
                <a:latin typeface="Calibri"/>
                <a:cs typeface="Times New Roman"/>
              </a:rPr>
              <a:t>class diagram</a:t>
            </a:r>
            <a:r>
              <a:rPr lang="en-US">
                <a:latin typeface="Calibri"/>
                <a:cs typeface="Times New Roman"/>
              </a:rPr>
              <a:t> which is the basis of our project.</a:t>
            </a:r>
            <a:endParaRPr lang="en-US">
              <a:latin typeface="Calibri"/>
            </a:endParaRPr>
          </a:p>
          <a:p>
            <a:pPr marL="285750" indent="-285750">
              <a:buFont typeface="Arial"/>
              <a:buChar char="•"/>
            </a:pPr>
            <a:r>
              <a:rPr lang="en-US">
                <a:latin typeface="Calibri"/>
                <a:cs typeface="Times New Roman"/>
              </a:rPr>
              <a:t> Applied and reinforced knowledge of object-oriented design principles such as </a:t>
            </a:r>
            <a:r>
              <a:rPr lang="en-US" u="sng">
                <a:latin typeface="Calibri"/>
                <a:cs typeface="Times New Roman"/>
              </a:rPr>
              <a:t>encapsulation, inheritance, polymorphism, and abstraction</a:t>
            </a:r>
            <a:r>
              <a:rPr lang="en-US">
                <a:latin typeface="Calibri"/>
                <a:cs typeface="Times New Roman"/>
              </a:rPr>
              <a:t> to create modular and maintainable code.</a:t>
            </a:r>
            <a:endParaRPr lang="en-US">
              <a:latin typeface="Calibri"/>
            </a:endParaRPr>
          </a:p>
          <a:p>
            <a:pPr marL="285750" indent="-285750">
              <a:buFont typeface="Arial"/>
              <a:buChar char="•"/>
            </a:pPr>
            <a:r>
              <a:rPr lang="en-US">
                <a:latin typeface="Calibri"/>
                <a:cs typeface="Times New Roman"/>
              </a:rPr>
              <a:t>Demonstrated proficiency in </a:t>
            </a:r>
            <a:r>
              <a:rPr lang="en-US" u="sng">
                <a:latin typeface="Calibri"/>
                <a:cs typeface="Times New Roman"/>
              </a:rPr>
              <a:t>multi-threading</a:t>
            </a:r>
            <a:r>
              <a:rPr lang="en-US">
                <a:latin typeface="Calibri"/>
                <a:cs typeface="Times New Roman"/>
              </a:rPr>
              <a:t> concepts to enhance user experience during time-consuming operations, showcasing responsiveness in the application.</a:t>
            </a:r>
            <a:endParaRPr lang="en-US">
              <a:latin typeface="Calibri"/>
            </a:endParaRPr>
          </a:p>
          <a:p>
            <a:pPr marL="285750" indent="-285750">
              <a:buFont typeface="Arial"/>
              <a:buChar char="•"/>
            </a:pPr>
            <a:r>
              <a:rPr lang="en-US">
                <a:latin typeface="Calibri"/>
                <a:cs typeface="Times New Roman"/>
              </a:rPr>
              <a:t>Implemented robust </a:t>
            </a:r>
            <a:r>
              <a:rPr lang="en-US" u="sng">
                <a:latin typeface="Calibri"/>
                <a:cs typeface="Times New Roman"/>
              </a:rPr>
              <a:t>exception handling mechanisms</a:t>
            </a:r>
            <a:r>
              <a:rPr lang="en-US">
                <a:latin typeface="Calibri"/>
                <a:cs typeface="Times New Roman"/>
              </a:rPr>
              <a:t> to identify and address potential issues, contributing to the reliability of the system.</a:t>
            </a:r>
            <a:endParaRPr lang="en-US">
              <a:latin typeface="Calibri"/>
            </a:endParaRPr>
          </a:p>
          <a:p>
            <a:pPr marL="285750" indent="-285750">
              <a:buFont typeface="Arial"/>
              <a:buChar char="•"/>
            </a:pPr>
            <a:r>
              <a:rPr lang="en-US">
                <a:latin typeface="Calibri"/>
                <a:cs typeface="Times New Roman"/>
              </a:rPr>
              <a:t>Acquired knowledge of user interface design by creating an interactive and user-friendly system for booking trucks.</a:t>
            </a:r>
            <a:endParaRPr lang="en-US">
              <a:latin typeface="Calibri"/>
            </a:endParaRPr>
          </a:p>
          <a:p>
            <a:pPr marL="285750" indent="-285750">
              <a:buFont typeface="Arial"/>
              <a:buChar char="•"/>
            </a:pPr>
            <a:r>
              <a:rPr lang="en-US">
                <a:latin typeface="Calibri"/>
                <a:cs typeface="Times New Roman"/>
              </a:rPr>
              <a:t>Gained insights into the logistics and truck reservation domain, understanding the complexities and requirements of a real-world application.</a:t>
            </a:r>
            <a:endParaRPr lang="en-US">
              <a:latin typeface="Calibri"/>
            </a:endParaRPr>
          </a:p>
          <a:p>
            <a:endParaRPr lang="en-US">
              <a:cs typeface="Calibri" panose="020F0502020204030204"/>
            </a:endParaRPr>
          </a:p>
        </p:txBody>
      </p:sp>
    </p:spTree>
    <p:extLst>
      <p:ext uri="{BB962C8B-B14F-4D97-AF65-F5344CB8AC3E}">
        <p14:creationId xmlns:p14="http://schemas.microsoft.com/office/powerpoint/2010/main" val="2482050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77594-7B00-B84E-22AE-81D0257A333A}"/>
              </a:ext>
            </a:extLst>
          </p:cNvPr>
          <p:cNvSpPr txBox="1"/>
          <p:nvPr/>
        </p:nvSpPr>
        <p:spPr>
          <a:xfrm>
            <a:off x="768400" y="710088"/>
            <a:ext cx="755904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cs typeface="Times New Roman"/>
              </a:rPr>
              <a:t> References</a:t>
            </a:r>
            <a:endParaRPr lang="en-US" sz="2800">
              <a:latin typeface="Calibri"/>
              <a:cs typeface="Calibri"/>
            </a:endParaRPr>
          </a:p>
          <a:p>
            <a:endParaRPr lang="en-US" sz="2800" b="1">
              <a:solidFill>
                <a:srgbClr val="000000"/>
              </a:solidFill>
              <a:latin typeface="Calibri"/>
              <a:cs typeface="Times New Roman"/>
            </a:endParaRPr>
          </a:p>
          <a:p>
            <a:r>
              <a:rPr lang="en-US" sz="2000">
                <a:solidFill>
                  <a:srgbClr val="1155CC"/>
                </a:solidFill>
                <a:latin typeface="Calibri"/>
                <a:cs typeface="Arial"/>
                <a:hlinkClick r:id="rId2">
                  <a:extLst>
                    <a:ext uri="{A12FA001-AC4F-418D-AE19-62706E023703}">
                      <ahyp:hlinkClr xmlns:ahyp="http://schemas.microsoft.com/office/drawing/2018/hyperlinkcolor" val="tx"/>
                    </a:ext>
                  </a:extLst>
                </a:hlinkClick>
              </a:rPr>
              <a:t>GeeksforGeeks | A computer science portal for geeks</a:t>
            </a:r>
            <a:endParaRPr lang="en-US" sz="2000">
              <a:latin typeface="Calibri"/>
              <a:cs typeface="Calibri"/>
            </a:endParaRPr>
          </a:p>
          <a:p>
            <a:endParaRPr lang="en-US" sz="2000">
              <a:solidFill>
                <a:srgbClr val="1155CC"/>
              </a:solidFill>
              <a:latin typeface="Calibri"/>
              <a:cs typeface="Arial"/>
            </a:endParaRPr>
          </a:p>
          <a:p>
            <a:r>
              <a:rPr lang="en-US" sz="2000">
                <a:solidFill>
                  <a:srgbClr val="1155CC"/>
                </a:solidFill>
                <a:latin typeface="Calibri"/>
                <a:cs typeface="Arial"/>
                <a:hlinkClick r:id="rId3">
                  <a:extLst>
                    <a:ext uri="{A12FA001-AC4F-418D-AE19-62706E023703}">
                      <ahyp:hlinkClr xmlns:ahyp="http://schemas.microsoft.com/office/drawing/2018/hyperlinkcolor" val="tx"/>
                    </a:ext>
                  </a:extLst>
                </a:hlinkClick>
              </a:rPr>
              <a:t>Online Truck Booking India, Transporters, Logistics services (truckguru.co.in)</a:t>
            </a:r>
            <a:endParaRPr lang="en-US" sz="2000">
              <a:latin typeface="Calibri"/>
              <a:cs typeface="Calibri"/>
            </a:endParaRPr>
          </a:p>
          <a:p>
            <a:endParaRPr lang="en-US" sz="2000">
              <a:solidFill>
                <a:srgbClr val="1155CC"/>
              </a:solidFill>
              <a:latin typeface="Calibri"/>
              <a:cs typeface="Arial"/>
            </a:endParaRPr>
          </a:p>
          <a:p>
            <a:r>
              <a:rPr lang="en-US" sz="2000">
                <a:solidFill>
                  <a:srgbClr val="1155CC"/>
                </a:solidFill>
                <a:latin typeface="Calibri"/>
                <a:cs typeface="Arial"/>
                <a:hlinkClick r:id="rId4">
                  <a:extLst>
                    <a:ext uri="{A12FA001-AC4F-418D-AE19-62706E023703}">
                      <ahyp:hlinkClr xmlns:ahyp="http://schemas.microsoft.com/office/drawing/2018/hyperlinkcolor" val="tx"/>
                    </a:ext>
                  </a:extLst>
                </a:hlinkClick>
              </a:rPr>
              <a:t>Online Load, Truck Booking, Transporters, Logistics - Trukky</a:t>
            </a:r>
            <a:endParaRPr lang="en-US" sz="2000">
              <a:latin typeface="Calibri"/>
              <a:cs typeface="Calibri"/>
            </a:endParaRPr>
          </a:p>
          <a:p>
            <a:endParaRPr lang="en-US" sz="2000">
              <a:latin typeface="Calibri"/>
              <a:cs typeface="Arial"/>
            </a:endParaRPr>
          </a:p>
          <a:p>
            <a:r>
              <a:rPr lang="en-US" sz="2000">
                <a:latin typeface="Calibri"/>
                <a:cs typeface="Arial"/>
              </a:rPr>
              <a:t>Logic First Tamil - YouTube channel</a:t>
            </a:r>
            <a:endParaRPr lang="en-US" sz="2000">
              <a:latin typeface="Calibri"/>
              <a:cs typeface="Calibri"/>
            </a:endParaRPr>
          </a:p>
          <a:p>
            <a:br>
              <a:rPr lang="en-US"/>
            </a:br>
            <a:endParaRPr lang="en-US"/>
          </a:p>
        </p:txBody>
      </p:sp>
    </p:spTree>
    <p:extLst>
      <p:ext uri="{BB962C8B-B14F-4D97-AF65-F5344CB8AC3E}">
        <p14:creationId xmlns:p14="http://schemas.microsoft.com/office/powerpoint/2010/main" val="269306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re engine parked inside a fire station">
            <a:extLst>
              <a:ext uri="{FF2B5EF4-FFF2-40B4-BE49-F238E27FC236}">
                <a16:creationId xmlns:a16="http://schemas.microsoft.com/office/drawing/2014/main" id="{A77A785C-2FFD-FB32-9738-81B2205DE1B3}"/>
              </a:ext>
            </a:extLst>
          </p:cNvPr>
          <p:cNvPicPr>
            <a:picLocks noChangeAspect="1"/>
          </p:cNvPicPr>
          <p:nvPr/>
        </p:nvPicPr>
        <p:blipFill rotWithShape="1">
          <a:blip r:embed="rId2"/>
          <a:srcRect l="21458" r="19048" b="-1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extBox 1">
            <a:extLst>
              <a:ext uri="{FF2B5EF4-FFF2-40B4-BE49-F238E27FC236}">
                <a16:creationId xmlns:a16="http://schemas.microsoft.com/office/drawing/2014/main" id="{5C53F815-30CB-68D8-6707-15F27797DB2B}"/>
              </a:ext>
            </a:extLst>
          </p:cNvPr>
          <p:cNvSpPr txBox="1"/>
          <p:nvPr/>
        </p:nvSpPr>
        <p:spPr>
          <a:xfrm>
            <a:off x="6121582" y="596385"/>
            <a:ext cx="4840010" cy="384366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300" b="1">
                <a:ea typeface="+mn-lt"/>
                <a:cs typeface="+mn-lt"/>
              </a:rPr>
              <a:t>Logistics Industry Challenges:</a:t>
            </a:r>
            <a:endParaRPr lang="en-US" sz="1300">
              <a:cs typeface="Calibri"/>
            </a:endParaRPr>
          </a:p>
          <a:p>
            <a:pPr marL="742950" lvl="1" indent="-285750">
              <a:buFont typeface="Arial"/>
              <a:buChar char="•"/>
            </a:pPr>
            <a:r>
              <a:rPr lang="en-US" sz="1300">
                <a:solidFill>
                  <a:srgbClr val="374151"/>
                </a:solidFill>
                <a:ea typeface="+mn-lt"/>
                <a:cs typeface="+mn-lt"/>
              </a:rPr>
              <a:t>Aims to address challenges faced by the logistics and transportation sector.</a:t>
            </a:r>
            <a:endParaRPr lang="en-US" sz="1300">
              <a:cs typeface="Calibri"/>
            </a:endParaRPr>
          </a:p>
          <a:p>
            <a:pPr marL="742950" lvl="1" indent="-285750">
              <a:buFont typeface="Arial"/>
              <a:buChar char="•"/>
            </a:pPr>
            <a:r>
              <a:rPr lang="en-US" sz="1300">
                <a:solidFill>
                  <a:srgbClr val="374151"/>
                </a:solidFill>
                <a:ea typeface="+mn-lt"/>
                <a:cs typeface="+mn-lt"/>
              </a:rPr>
              <a:t>Seeks to automate and streamline truck reservation processes.</a:t>
            </a:r>
            <a:endParaRPr lang="en-US" sz="1300">
              <a:cs typeface="Calibri"/>
            </a:endParaRPr>
          </a:p>
          <a:p>
            <a:pPr>
              <a:buFont typeface="Arial"/>
              <a:buChar char="•"/>
            </a:pPr>
            <a:r>
              <a:rPr lang="en-US" sz="1300" b="1">
                <a:ea typeface="+mn-lt"/>
                <a:cs typeface="+mn-lt"/>
              </a:rPr>
              <a:t>Enhancing Efficiency:</a:t>
            </a:r>
            <a:endParaRPr lang="en-US" sz="1300">
              <a:cs typeface="Calibri"/>
            </a:endParaRPr>
          </a:p>
          <a:p>
            <a:pPr marL="742950" lvl="1" indent="-285750">
              <a:buFont typeface="Arial"/>
              <a:buChar char="•"/>
            </a:pPr>
            <a:r>
              <a:rPr lang="en-US" sz="1300">
                <a:solidFill>
                  <a:srgbClr val="374151"/>
                </a:solidFill>
                <a:ea typeface="+mn-lt"/>
                <a:cs typeface="+mn-lt"/>
              </a:rPr>
              <a:t>Motivated by the goal of enhancing overall efficiency in cargo transportation.</a:t>
            </a:r>
            <a:endParaRPr lang="en-US" sz="1300">
              <a:cs typeface="Calibri"/>
            </a:endParaRPr>
          </a:p>
          <a:p>
            <a:pPr marL="742950" lvl="1" indent="-285750">
              <a:buFont typeface="Arial"/>
              <a:buChar char="•"/>
            </a:pPr>
            <a:r>
              <a:rPr lang="en-US" sz="1300">
                <a:solidFill>
                  <a:srgbClr val="374151"/>
                </a:solidFill>
                <a:ea typeface="+mn-lt"/>
                <a:cs typeface="+mn-lt"/>
              </a:rPr>
              <a:t>Intends to reduce manual efforts through automation.</a:t>
            </a:r>
            <a:endParaRPr lang="en-US" sz="1300">
              <a:cs typeface="Calibri"/>
            </a:endParaRPr>
          </a:p>
          <a:p>
            <a:pPr>
              <a:buFont typeface="Arial"/>
              <a:buChar char="•"/>
            </a:pPr>
            <a:r>
              <a:rPr lang="en-US" sz="1300" b="1">
                <a:ea typeface="+mn-lt"/>
                <a:cs typeface="+mn-lt"/>
              </a:rPr>
              <a:t>Centralized Platform:</a:t>
            </a:r>
            <a:endParaRPr lang="en-US" sz="1300">
              <a:cs typeface="Calibri"/>
            </a:endParaRPr>
          </a:p>
          <a:p>
            <a:pPr marL="742950" lvl="1" indent="-285750">
              <a:buFont typeface="Arial"/>
              <a:buChar char="•"/>
            </a:pPr>
            <a:r>
              <a:rPr lang="en-US" sz="1300">
                <a:solidFill>
                  <a:srgbClr val="374151"/>
                </a:solidFill>
                <a:ea typeface="+mn-lt"/>
                <a:cs typeface="+mn-lt"/>
              </a:rPr>
              <a:t>Provides a centralized platform for users involved in cargo transportation.</a:t>
            </a:r>
            <a:endParaRPr lang="en-US" sz="1300">
              <a:cs typeface="Calibri"/>
            </a:endParaRPr>
          </a:p>
          <a:p>
            <a:pPr marL="742950" lvl="1" indent="-285750">
              <a:buFont typeface="Arial"/>
              <a:buChar char="•"/>
            </a:pPr>
            <a:r>
              <a:rPr lang="en-US" sz="1300">
                <a:solidFill>
                  <a:srgbClr val="374151"/>
                </a:solidFill>
                <a:ea typeface="+mn-lt"/>
                <a:cs typeface="+mn-lt"/>
              </a:rPr>
              <a:t>Aims to bring all relevant stakeholders onto a unified system.</a:t>
            </a:r>
            <a:endParaRPr lang="en-US" sz="1300">
              <a:cs typeface="Calibri"/>
            </a:endParaRPr>
          </a:p>
          <a:p>
            <a:pPr>
              <a:buFont typeface="Arial"/>
              <a:buChar char="•"/>
            </a:pPr>
            <a:r>
              <a:rPr lang="en-US" sz="1300" b="1">
                <a:ea typeface="+mn-lt"/>
                <a:cs typeface="+mn-lt"/>
              </a:rPr>
              <a:t>Unique Focus on Freight Logistics:</a:t>
            </a:r>
            <a:endParaRPr lang="en-US" sz="1300">
              <a:cs typeface="Calibri"/>
            </a:endParaRPr>
          </a:p>
          <a:p>
            <a:pPr marL="742950" lvl="1" indent="-285750">
              <a:buFont typeface="Arial"/>
              <a:buChar char="•"/>
            </a:pPr>
            <a:r>
              <a:rPr lang="en-US" sz="1300">
                <a:solidFill>
                  <a:srgbClr val="374151"/>
                </a:solidFill>
                <a:ea typeface="+mn-lt"/>
                <a:cs typeface="+mn-lt"/>
              </a:rPr>
              <a:t>Unlike traditional reservation systems for passengers, this system uniquely focuses on the logistics and freight industry.</a:t>
            </a:r>
            <a:endParaRPr lang="en-US" sz="1300">
              <a:cs typeface="Calibri"/>
            </a:endParaRPr>
          </a:p>
          <a:p>
            <a:pPr marL="742950" lvl="1" indent="-285750">
              <a:buFont typeface="Arial"/>
              <a:buChar char="•"/>
            </a:pPr>
            <a:r>
              <a:rPr lang="en-US" sz="1300">
                <a:solidFill>
                  <a:srgbClr val="374151"/>
                </a:solidFill>
                <a:ea typeface="+mn-lt"/>
                <a:cs typeface="+mn-lt"/>
              </a:rPr>
              <a:t>Tailored to meet the specific needs of businesses engaged in cargo transportation.</a:t>
            </a:r>
            <a:endParaRPr lang="en-US" sz="1300">
              <a:cs typeface="Calibri"/>
            </a:endParaRPr>
          </a:p>
          <a:p>
            <a:pPr>
              <a:buFont typeface="Arial"/>
              <a:buChar char="•"/>
            </a:pPr>
            <a:r>
              <a:rPr lang="en-US" sz="1300" b="1">
                <a:ea typeface="+mn-lt"/>
                <a:cs typeface="+mn-lt"/>
              </a:rPr>
              <a:t>Optimizing Cargo Movement:</a:t>
            </a:r>
            <a:endParaRPr lang="en-US" sz="1300">
              <a:cs typeface="Calibri"/>
            </a:endParaRPr>
          </a:p>
          <a:p>
            <a:pPr marL="742950" lvl="1" indent="-285750">
              <a:buFont typeface="Arial"/>
              <a:buChar char="•"/>
            </a:pPr>
            <a:r>
              <a:rPr lang="en-US" sz="1300">
                <a:solidFill>
                  <a:srgbClr val="374151"/>
                </a:solidFill>
                <a:ea typeface="+mn-lt"/>
                <a:cs typeface="+mn-lt"/>
              </a:rPr>
              <a:t>Motivated by the desire to optimize the movement of goods.</a:t>
            </a:r>
            <a:endParaRPr lang="en-US" sz="1300">
              <a:cs typeface="Calibri"/>
            </a:endParaRPr>
          </a:p>
          <a:p>
            <a:pPr marL="742950" lvl="1" indent="-285750">
              <a:buFont typeface="Arial"/>
              <a:buChar char="•"/>
            </a:pPr>
            <a:r>
              <a:rPr lang="en-US" sz="1300">
                <a:solidFill>
                  <a:srgbClr val="374151"/>
                </a:solidFill>
                <a:ea typeface="+mn-lt"/>
                <a:cs typeface="+mn-lt"/>
              </a:rPr>
              <a:t>Seeks to streamline truck reservations for a more efficient and tailored solution.</a:t>
            </a:r>
            <a:endParaRPr lang="en-US" sz="1300">
              <a:cs typeface="Calibri"/>
            </a:endParaRPr>
          </a:p>
          <a:p>
            <a:pPr>
              <a:buFont typeface="Arial"/>
              <a:buChar char="•"/>
            </a:pPr>
            <a:r>
              <a:rPr lang="en-US" sz="1300" b="1">
                <a:ea typeface="+mn-lt"/>
                <a:cs typeface="+mn-lt"/>
              </a:rPr>
              <a:t>Business-Centric Solution:</a:t>
            </a:r>
            <a:endParaRPr lang="en-US" sz="1300">
              <a:cs typeface="Calibri"/>
            </a:endParaRPr>
          </a:p>
          <a:p>
            <a:pPr marL="742950" lvl="1" indent="-285750">
              <a:buFont typeface="Arial"/>
              <a:buChar char="•"/>
            </a:pPr>
            <a:r>
              <a:rPr lang="en-US" sz="1300">
                <a:solidFill>
                  <a:srgbClr val="374151"/>
                </a:solidFill>
                <a:ea typeface="+mn-lt"/>
                <a:cs typeface="+mn-lt"/>
              </a:rPr>
              <a:t>Targets businesses and entities involved in cargo transportation rather than individual passengers.</a:t>
            </a:r>
            <a:endParaRPr lang="en-US" sz="1300">
              <a:cs typeface="Calibri"/>
            </a:endParaRPr>
          </a:p>
          <a:p>
            <a:pPr marL="742950" lvl="1" indent="-285750">
              <a:buFont typeface="Arial"/>
              <a:buChar char="•"/>
            </a:pPr>
            <a:r>
              <a:rPr lang="en-US" sz="1300">
                <a:solidFill>
                  <a:srgbClr val="374151"/>
                </a:solidFill>
                <a:ea typeface="+mn-lt"/>
                <a:cs typeface="+mn-lt"/>
              </a:rPr>
              <a:t>Aims to provide a solution aligned with the requirements of freight logistics.</a:t>
            </a:r>
            <a:endParaRPr lang="en-US" sz="1300">
              <a:cs typeface="Calibri"/>
            </a:endParaRPr>
          </a:p>
          <a:p>
            <a:pPr>
              <a:lnSpc>
                <a:spcPct val="90000"/>
              </a:lnSpc>
              <a:spcAft>
                <a:spcPts val="600"/>
              </a:spcAft>
            </a:pPr>
            <a:endParaRPr lang="en-US" sz="1400" b="1">
              <a:cs typeface="Calibri"/>
            </a:endParaRPr>
          </a:p>
        </p:txBody>
      </p:sp>
      <p:sp>
        <p:nvSpPr>
          <p:cNvPr id="3" name="TextBox 2">
            <a:extLst>
              <a:ext uri="{FF2B5EF4-FFF2-40B4-BE49-F238E27FC236}">
                <a16:creationId xmlns:a16="http://schemas.microsoft.com/office/drawing/2014/main" id="{2D06434B-A36D-8ED2-9DDE-E43D980BE077}"/>
              </a:ext>
            </a:extLst>
          </p:cNvPr>
          <p:cNvSpPr txBox="1"/>
          <p:nvPr/>
        </p:nvSpPr>
        <p:spPr>
          <a:xfrm>
            <a:off x="3402106" y="-262218"/>
            <a:ext cx="565672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b="1">
                <a:latin typeface="Söhne"/>
              </a:rPr>
            </a:br>
            <a:r>
              <a:rPr lang="en-US" sz="2000" b="1">
                <a:latin typeface="Söhne"/>
              </a:rPr>
              <a:t>Motivation for the Truck Reservation System:</a:t>
            </a:r>
            <a:endParaRPr lang="en-US" sz="2000"/>
          </a:p>
        </p:txBody>
      </p:sp>
    </p:spTree>
    <p:extLst>
      <p:ext uri="{BB962C8B-B14F-4D97-AF65-F5344CB8AC3E}">
        <p14:creationId xmlns:p14="http://schemas.microsoft.com/office/powerpoint/2010/main" val="108731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C5C8E980-7AE5-226A-B329-BFB24487C62E}"/>
              </a:ext>
            </a:extLst>
          </p:cNvPr>
          <p:cNvSpPr txBox="1"/>
          <p:nvPr/>
        </p:nvSpPr>
        <p:spPr>
          <a:xfrm>
            <a:off x="-450693" y="577741"/>
            <a:ext cx="5183539" cy="55831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8000" b="1" kern="1200">
                <a:latin typeface="+mj-lt"/>
                <a:ea typeface="+mj-ea"/>
                <a:cs typeface="+mj-cs"/>
              </a:rPr>
              <a:t>Scope</a:t>
            </a:r>
            <a:endParaRPr lang="en-US" sz="8000">
              <a:latin typeface="+mj-lt"/>
              <a:ea typeface="+mj-ea"/>
              <a:cs typeface="+mj-cs"/>
            </a:endParaRPr>
          </a:p>
          <a:p>
            <a:pPr algn="r">
              <a:lnSpc>
                <a:spcPct val="90000"/>
              </a:lnSpc>
              <a:spcBef>
                <a:spcPct val="0"/>
              </a:spcBef>
              <a:spcAft>
                <a:spcPts val="600"/>
              </a:spcAft>
            </a:pPr>
            <a:r>
              <a:rPr lang="en-US" sz="8000" b="1">
                <a:latin typeface="+mj-lt"/>
                <a:ea typeface="+mj-ea"/>
                <a:cs typeface="+mj-cs"/>
              </a:rPr>
              <a:t> </a:t>
            </a:r>
            <a:r>
              <a:rPr lang="en-US" sz="8000" b="1" kern="1200">
                <a:latin typeface="+mj-lt"/>
                <a:ea typeface="+mj-ea"/>
                <a:cs typeface="+mj-cs"/>
              </a:rPr>
              <a:t>and Limitations</a:t>
            </a:r>
            <a:endParaRPr lang="en-US" sz="8000" kern="1200">
              <a:latin typeface="+mj-lt"/>
              <a:ea typeface="+mj-ea"/>
              <a:cs typeface="Calibri Light"/>
            </a:endParaRP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A3F2D1E1-D8C5-677C-E0CE-4ABA8B34793A}"/>
              </a:ext>
            </a:extLst>
          </p:cNvPr>
          <p:cNvGraphicFramePr/>
          <p:nvPr>
            <p:extLst>
              <p:ext uri="{D42A27DB-BD31-4B8C-83A1-F6EECF244321}">
                <p14:modId xmlns:p14="http://schemas.microsoft.com/office/powerpoint/2010/main" val="1159863403"/>
              </p:ext>
            </p:extLst>
          </p:nvPr>
        </p:nvGraphicFramePr>
        <p:xfrm>
          <a:off x="5680035" y="633771"/>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48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B0AA2C8-C970-70E8-20AC-BAE1C1E40078}"/>
              </a:ext>
            </a:extLst>
          </p:cNvPr>
          <p:cNvSpPr txBox="1"/>
          <p:nvPr/>
        </p:nvSpPr>
        <p:spPr>
          <a:xfrm>
            <a:off x="890338" y="640080"/>
            <a:ext cx="3734014" cy="356616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b="1">
                <a:latin typeface="+mj-lt"/>
                <a:ea typeface="+mj-ea"/>
                <a:cs typeface="+mj-cs"/>
              </a:rPr>
              <a:t> Analysis using class Diagram</a:t>
            </a:r>
            <a:endParaRPr lang="en-US" sz="5000">
              <a:latin typeface="+mj-lt"/>
              <a:ea typeface="+mj-ea"/>
              <a:cs typeface="+mj-cs"/>
            </a:endParaRPr>
          </a:p>
          <a:p>
            <a:pPr>
              <a:lnSpc>
                <a:spcPct val="90000"/>
              </a:lnSpc>
              <a:spcBef>
                <a:spcPct val="0"/>
              </a:spcBef>
              <a:spcAft>
                <a:spcPts val="600"/>
              </a:spcAft>
            </a:pPr>
            <a:r>
              <a:rPr lang="en-US" sz="5000" b="1">
                <a:latin typeface="+mj-lt"/>
                <a:ea typeface="+mj-ea"/>
                <a:cs typeface="+mj-cs"/>
              </a:rPr>
              <a:t>                        </a:t>
            </a:r>
            <a:endParaRPr lang="en-US" sz="5000">
              <a:latin typeface="+mj-lt"/>
              <a:ea typeface="+mj-ea"/>
              <a:cs typeface="+mj-cs"/>
            </a:endParaRPr>
          </a:p>
        </p:txBody>
      </p:sp>
      <p:sp>
        <p:nvSpPr>
          <p:cNvPr id="2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old truck logo on a black background&#10;&#10;Description automatically generated">
            <a:extLst>
              <a:ext uri="{FF2B5EF4-FFF2-40B4-BE49-F238E27FC236}">
                <a16:creationId xmlns:a16="http://schemas.microsoft.com/office/drawing/2014/main" id="{E98AE101-C1F8-8061-B58D-A09F4DC350A1}"/>
              </a:ext>
            </a:extLst>
          </p:cNvPr>
          <p:cNvPicPr>
            <a:picLocks noChangeAspect="1"/>
          </p:cNvPicPr>
          <p:nvPr/>
        </p:nvPicPr>
        <p:blipFill rotWithShape="1">
          <a:blip r:embed="rId2"/>
          <a:srcRect l="6327" r="2897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2920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4101DD-C1A5-EF42-C72E-62975F9CD3E2}"/>
              </a:ext>
            </a:extLst>
          </p:cNvPr>
          <p:cNvSpPr txBox="1"/>
          <p:nvPr/>
        </p:nvSpPr>
        <p:spPr>
          <a:xfrm>
            <a:off x="184242" y="2713332"/>
            <a:ext cx="966287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a:solidFill>
                  <a:srgbClr val="FFFFFF"/>
                </a:solidFill>
                <a:latin typeface="+mj-lt"/>
                <a:ea typeface="+mj-ea"/>
                <a:cs typeface="+mj-cs"/>
              </a:rPr>
              <a:t>Design of the Solution (Class Diagram)</a:t>
            </a:r>
            <a:endParaRPr lang="en-US" sz="3600" kern="1200">
              <a:solidFill>
                <a:srgbClr val="FFFFFF"/>
              </a:solidFill>
              <a:latin typeface="+mj-lt"/>
              <a:ea typeface="+mj-ea"/>
              <a:cs typeface="+mj-cs"/>
            </a:endParaRPr>
          </a:p>
        </p:txBody>
      </p:sp>
      <p:pic>
        <p:nvPicPr>
          <p:cNvPr id="3" name="Picture 2" descr="A diagram of a company&#10;&#10;Description automatically generated">
            <a:extLst>
              <a:ext uri="{FF2B5EF4-FFF2-40B4-BE49-F238E27FC236}">
                <a16:creationId xmlns:a16="http://schemas.microsoft.com/office/drawing/2014/main" id="{C6B65114-5EC5-5FB6-9A08-36CA8FE4D539}"/>
              </a:ext>
            </a:extLst>
          </p:cNvPr>
          <p:cNvPicPr>
            <a:picLocks noChangeAspect="1"/>
          </p:cNvPicPr>
          <p:nvPr/>
        </p:nvPicPr>
        <p:blipFill rotWithShape="1">
          <a:blip r:embed="rId2"/>
          <a:srcRect l="-5825" r="108" b="-3680"/>
          <a:stretch/>
        </p:blipFill>
        <p:spPr>
          <a:xfrm>
            <a:off x="79364" y="1712243"/>
            <a:ext cx="10218884" cy="5005593"/>
          </a:xfrm>
          <a:prstGeom prst="rect">
            <a:avLst/>
          </a:prstGeom>
        </p:spPr>
      </p:pic>
      <p:sp>
        <p:nvSpPr>
          <p:cNvPr id="2" name="TextBox 1">
            <a:extLst>
              <a:ext uri="{FF2B5EF4-FFF2-40B4-BE49-F238E27FC236}">
                <a16:creationId xmlns:a16="http://schemas.microsoft.com/office/drawing/2014/main" id="{510EC2F2-B822-EEB9-D5EE-39E119147220}"/>
              </a:ext>
            </a:extLst>
          </p:cNvPr>
          <p:cNvSpPr txBox="1"/>
          <p:nvPr/>
        </p:nvSpPr>
        <p:spPr>
          <a:xfrm>
            <a:off x="1106581" y="266139"/>
            <a:ext cx="79561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cs typeface="Calibri"/>
              </a:rPr>
              <a:t>DESIGN OF CLASS DIAGRAM</a:t>
            </a:r>
          </a:p>
        </p:txBody>
      </p:sp>
    </p:spTree>
    <p:extLst>
      <p:ext uri="{BB962C8B-B14F-4D97-AF65-F5344CB8AC3E}">
        <p14:creationId xmlns:p14="http://schemas.microsoft.com/office/powerpoint/2010/main" val="394425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980599-0AEE-AB38-707B-9D337B81FDFF}"/>
              </a:ext>
            </a:extLst>
          </p:cNvPr>
          <p:cNvSpPr txBox="1"/>
          <p:nvPr/>
        </p:nvSpPr>
        <p:spPr>
          <a:xfrm>
            <a:off x="464876" y="3291693"/>
            <a:ext cx="110331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The </a:t>
            </a:r>
            <a:r>
              <a:rPr lang="en-US" sz="2000" b="1">
                <a:latin typeface="Times New Roman"/>
                <a:ea typeface="+mn-lt"/>
                <a:cs typeface="+mn-lt"/>
              </a:rPr>
              <a:t>Logistics</a:t>
            </a:r>
            <a:r>
              <a:rPr lang="en-US" sz="2000">
                <a:latin typeface="Times New Roman"/>
                <a:ea typeface="+mn-lt"/>
                <a:cs typeface="+mn-lt"/>
              </a:rPr>
              <a:t> class, extending User, emphasizes logistics and booking management. Logistics users can book and cancel truck bookings, complete jobs, manage booked trucks, and handle financial transactions.</a:t>
            </a:r>
            <a:endParaRPr lang="en-US" sz="2000">
              <a:latin typeface="Times New Roman"/>
              <a:cs typeface="Calibri" panose="020F0502020204030204"/>
            </a:endParaRPr>
          </a:p>
        </p:txBody>
      </p:sp>
      <p:sp>
        <p:nvSpPr>
          <p:cNvPr id="4" name="TextBox 3">
            <a:extLst>
              <a:ext uri="{FF2B5EF4-FFF2-40B4-BE49-F238E27FC236}">
                <a16:creationId xmlns:a16="http://schemas.microsoft.com/office/drawing/2014/main" id="{469F2719-BBD8-01AF-C707-FB28E136C40A}"/>
              </a:ext>
            </a:extLst>
          </p:cNvPr>
          <p:cNvSpPr txBox="1"/>
          <p:nvPr/>
        </p:nvSpPr>
        <p:spPr>
          <a:xfrm>
            <a:off x="459476" y="4531057"/>
            <a:ext cx="99651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The </a:t>
            </a:r>
            <a:r>
              <a:rPr lang="en-US" b="1">
                <a:latin typeface="Times New Roman"/>
                <a:cs typeface="Times New Roman"/>
              </a:rPr>
              <a:t>Truck Owner</a:t>
            </a:r>
            <a:r>
              <a:rPr lang="en-US">
                <a:latin typeface="Times New Roman"/>
                <a:cs typeface="Times New Roman"/>
              </a:rPr>
              <a:t> class, also extending User, focuses on truck-related operations. Truck owners can add and remove trucks, as well as view services related to their trucks.</a:t>
            </a:r>
          </a:p>
        </p:txBody>
      </p:sp>
      <p:sp>
        <p:nvSpPr>
          <p:cNvPr id="5" name="TextBox 4">
            <a:extLst>
              <a:ext uri="{FF2B5EF4-FFF2-40B4-BE49-F238E27FC236}">
                <a16:creationId xmlns:a16="http://schemas.microsoft.com/office/drawing/2014/main" id="{7D264FA2-5531-0BFA-DC83-4C692F2925EC}"/>
              </a:ext>
            </a:extLst>
          </p:cNvPr>
          <p:cNvSpPr txBox="1"/>
          <p:nvPr/>
        </p:nvSpPr>
        <p:spPr>
          <a:xfrm>
            <a:off x="413984" y="5804849"/>
            <a:ext cx="114095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Times New Roman"/>
                <a:cs typeface="Times New Roman"/>
              </a:rPr>
              <a:t>The </a:t>
            </a:r>
            <a:r>
              <a:rPr lang="en-US" b="1">
                <a:solidFill>
                  <a:srgbClr val="000000"/>
                </a:solidFill>
                <a:latin typeface="Times New Roman"/>
                <a:cs typeface="Times New Roman"/>
              </a:rPr>
              <a:t>Agency</a:t>
            </a:r>
            <a:r>
              <a:rPr lang="en-US">
                <a:solidFill>
                  <a:srgbClr val="000000"/>
                </a:solidFill>
                <a:latin typeface="Times New Roman"/>
                <a:cs typeface="Times New Roman"/>
              </a:rPr>
              <a:t> class, extending the User class, introduces a queue of trucks (</a:t>
            </a:r>
            <a:r>
              <a:rPr lang="en-US" err="1">
                <a:solidFill>
                  <a:srgbClr val="000000"/>
                </a:solidFill>
                <a:latin typeface="Times New Roman"/>
                <a:cs typeface="Times New Roman"/>
              </a:rPr>
              <a:t>trucksQ</a:t>
            </a:r>
            <a:r>
              <a:rPr lang="en-US">
                <a:solidFill>
                  <a:srgbClr val="000000"/>
                </a:solidFill>
                <a:latin typeface="Times New Roman"/>
                <a:cs typeface="Times New Roman"/>
              </a:rPr>
              <a:t>[]) and additional functionalities. This class can calculate amounts, respond to booking requests, manage the truck queue, generate reports, and perform financial transactions such as withdrawing money from the wallet.</a:t>
            </a:r>
          </a:p>
        </p:txBody>
      </p:sp>
      <p:sp>
        <p:nvSpPr>
          <p:cNvPr id="6" name="TextBox 5">
            <a:extLst>
              <a:ext uri="{FF2B5EF4-FFF2-40B4-BE49-F238E27FC236}">
                <a16:creationId xmlns:a16="http://schemas.microsoft.com/office/drawing/2014/main" id="{67154373-93AA-9B2E-652F-980E7EDC2F17}"/>
              </a:ext>
            </a:extLst>
          </p:cNvPr>
          <p:cNvSpPr txBox="1"/>
          <p:nvPr/>
        </p:nvSpPr>
        <p:spPr>
          <a:xfrm>
            <a:off x="550460" y="275684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latin typeface="Times New Roman"/>
                <a:cs typeface="Calibri"/>
              </a:rPr>
              <a:t>Logistics</a:t>
            </a:r>
            <a:endParaRPr lang="en-US" sz="2000" u="sng">
              <a:latin typeface="Times New Roman"/>
            </a:endParaRPr>
          </a:p>
        </p:txBody>
      </p:sp>
      <p:sp>
        <p:nvSpPr>
          <p:cNvPr id="7" name="TextBox 6">
            <a:extLst>
              <a:ext uri="{FF2B5EF4-FFF2-40B4-BE49-F238E27FC236}">
                <a16:creationId xmlns:a16="http://schemas.microsoft.com/office/drawing/2014/main" id="{819E4125-2318-59B6-C6DB-AC204F87F7D8}"/>
              </a:ext>
            </a:extLst>
          </p:cNvPr>
          <p:cNvSpPr txBox="1"/>
          <p:nvPr/>
        </p:nvSpPr>
        <p:spPr>
          <a:xfrm>
            <a:off x="459475" y="406475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err="1">
                <a:latin typeface="Times New Roman"/>
                <a:cs typeface="Times New Roman"/>
              </a:rPr>
              <a:t>TruckOwner</a:t>
            </a:r>
            <a:endParaRPr lang="en-US" b="1" u="sng">
              <a:latin typeface="Times New Roman"/>
              <a:cs typeface="Times New Roman"/>
            </a:endParaRPr>
          </a:p>
          <a:p>
            <a:endParaRPr lang="en-US" b="1" u="sng">
              <a:latin typeface="Times New Roman"/>
              <a:cs typeface="Times New Roman"/>
            </a:endParaRPr>
          </a:p>
          <a:p>
            <a:endParaRPr lang="en-US" b="1" u="sng">
              <a:latin typeface="Times New Roman"/>
              <a:cs typeface="Times New Roman"/>
            </a:endParaRPr>
          </a:p>
        </p:txBody>
      </p:sp>
      <p:sp>
        <p:nvSpPr>
          <p:cNvPr id="8" name="TextBox 7">
            <a:extLst>
              <a:ext uri="{FF2B5EF4-FFF2-40B4-BE49-F238E27FC236}">
                <a16:creationId xmlns:a16="http://schemas.microsoft.com/office/drawing/2014/main" id="{04C78442-48D7-46D5-A8BF-CB171B06E5DF}"/>
              </a:ext>
            </a:extLst>
          </p:cNvPr>
          <p:cNvSpPr txBox="1"/>
          <p:nvPr/>
        </p:nvSpPr>
        <p:spPr>
          <a:xfrm>
            <a:off x="459475" y="52703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latin typeface="Times New Roman"/>
                <a:cs typeface="Times New Roman"/>
              </a:rPr>
              <a:t>Agency</a:t>
            </a:r>
            <a:endParaRPr lang="en-US" u="sng"/>
          </a:p>
        </p:txBody>
      </p:sp>
      <p:sp>
        <p:nvSpPr>
          <p:cNvPr id="10" name="TextBox 9">
            <a:extLst>
              <a:ext uri="{FF2B5EF4-FFF2-40B4-BE49-F238E27FC236}">
                <a16:creationId xmlns:a16="http://schemas.microsoft.com/office/drawing/2014/main" id="{1918D285-77E6-362E-BB1F-7E5E38144B03}"/>
              </a:ext>
            </a:extLst>
          </p:cNvPr>
          <p:cNvSpPr txBox="1"/>
          <p:nvPr/>
        </p:nvSpPr>
        <p:spPr>
          <a:xfrm>
            <a:off x="440292" y="419895"/>
            <a:ext cx="11357704"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The Truck Reservation System's user interface allows seamless logins or sign-ups, accommodating three key roles: logistics, agency, and truck owner. Users can tailor their experience by selecting their role, enhancing efficiency in truck booking and management. This dual functionality, combined with role-based access, boosts user accessibility. Moreover, the system goes beyond, integrating banking features. Logistics professionals, agencies, and truck owners effortlessly manage finances, including adding money to wallets, withdrawals, and secure transfers. This integrated banking system not only enhances the user experience but also provides a centralized platform for efficient financial transactions within the truck reservation system</a:t>
            </a:r>
            <a:r>
              <a:rPr lang="en-US" sz="2800">
                <a:latin typeface="Times New Roman"/>
                <a:ea typeface="+mn-lt"/>
                <a:cs typeface="+mn-lt"/>
              </a:rPr>
              <a:t>.</a:t>
            </a:r>
            <a:r>
              <a:rPr lang="en">
                <a:latin typeface="Times New Roman"/>
                <a:ea typeface="+mn-lt"/>
                <a:cs typeface="Times New Roman"/>
              </a:rPr>
              <a:t>Once the booking process is done, we will send an email to the user regarding booking confirmation with truck details.</a:t>
            </a:r>
            <a:endParaRPr lang="en-US">
              <a:latin typeface="Times New Roman"/>
              <a:ea typeface="+mn-lt"/>
              <a:cs typeface="+mn-lt"/>
            </a:endParaRPr>
          </a:p>
          <a:p>
            <a:endParaRPr lang="en-US">
              <a:latin typeface="Times New Roman"/>
              <a:ea typeface="Calibri"/>
              <a:cs typeface="Calibri"/>
            </a:endParaRPr>
          </a:p>
        </p:txBody>
      </p:sp>
      <p:pic>
        <p:nvPicPr>
          <p:cNvPr id="11" name="Picture 10">
            <a:extLst>
              <a:ext uri="{FF2B5EF4-FFF2-40B4-BE49-F238E27FC236}">
                <a16:creationId xmlns:a16="http://schemas.microsoft.com/office/drawing/2014/main" id="{8EEE7043-5DB5-CC93-FE34-76A91897619B}"/>
              </a:ext>
            </a:extLst>
          </p:cNvPr>
          <p:cNvPicPr>
            <a:picLocks noChangeAspect="1"/>
          </p:cNvPicPr>
          <p:nvPr/>
        </p:nvPicPr>
        <p:blipFill>
          <a:blip r:embed="rId2"/>
          <a:stretch>
            <a:fillRect/>
          </a:stretch>
        </p:blipFill>
        <p:spPr>
          <a:xfrm>
            <a:off x="5543" y="-710"/>
            <a:ext cx="12169539" cy="319869"/>
          </a:xfrm>
          <a:prstGeom prst="rect">
            <a:avLst/>
          </a:prstGeom>
        </p:spPr>
      </p:pic>
    </p:spTree>
    <p:extLst>
      <p:ext uri="{BB962C8B-B14F-4D97-AF65-F5344CB8AC3E}">
        <p14:creationId xmlns:p14="http://schemas.microsoft.com/office/powerpoint/2010/main" val="408673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7D72033-8725-78FC-2AEC-B50F2CC65D4C}"/>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300" b="1"/>
              <a:t>System Architecture:</a:t>
            </a:r>
            <a:endParaRPr lang="en-US" sz="1300"/>
          </a:p>
          <a:p>
            <a:pPr marL="742950" lvl="1" indent="-228600">
              <a:lnSpc>
                <a:spcPct val="90000"/>
              </a:lnSpc>
              <a:spcAft>
                <a:spcPts val="600"/>
              </a:spcAft>
              <a:buFont typeface="Arial" panose="020B0604020202020204" pitchFamily="34" charset="0"/>
              <a:buChar char="•"/>
            </a:pPr>
            <a:r>
              <a:rPr lang="en-US" sz="1300" i="1"/>
              <a:t>Centralized Approach:</a:t>
            </a:r>
            <a:r>
              <a:rPr lang="en-US" sz="1300"/>
              <a:t> A single server manages reservations, simplifying coordination.</a:t>
            </a:r>
          </a:p>
          <a:p>
            <a:pPr marL="742950" lvl="1" indent="-228600">
              <a:lnSpc>
                <a:spcPct val="90000"/>
              </a:lnSpc>
              <a:spcAft>
                <a:spcPts val="600"/>
              </a:spcAft>
              <a:buFont typeface="Arial" panose="020B0604020202020204" pitchFamily="34" charset="0"/>
              <a:buChar char="•"/>
            </a:pPr>
            <a:r>
              <a:rPr lang="en-US" sz="1300" i="1"/>
              <a:t>Decentralized Framework:</a:t>
            </a:r>
            <a:r>
              <a:rPr lang="en-US" sz="1300"/>
              <a:t> Distributed databases boost fault tolerance but may add complexity.</a:t>
            </a:r>
          </a:p>
          <a:p>
            <a:pPr indent="-228600">
              <a:lnSpc>
                <a:spcPct val="90000"/>
              </a:lnSpc>
              <a:spcAft>
                <a:spcPts val="600"/>
              </a:spcAft>
              <a:buFont typeface="Arial" panose="020B0604020202020204" pitchFamily="34" charset="0"/>
              <a:buChar char="•"/>
            </a:pPr>
            <a:r>
              <a:rPr lang="en-US" sz="1300" b="1"/>
              <a:t>Database Choices:</a:t>
            </a:r>
            <a:endParaRPr lang="en-US" sz="1300"/>
          </a:p>
          <a:p>
            <a:pPr marL="742950" lvl="1" indent="-228600">
              <a:lnSpc>
                <a:spcPct val="90000"/>
              </a:lnSpc>
              <a:spcAft>
                <a:spcPts val="600"/>
              </a:spcAft>
              <a:buFont typeface="Arial" panose="020B0604020202020204" pitchFamily="34" charset="0"/>
              <a:buChar char="•"/>
            </a:pPr>
            <a:r>
              <a:rPr lang="en-US" sz="1300" i="1"/>
              <a:t>Traditional Relational Databases:</a:t>
            </a:r>
            <a:r>
              <a:rPr lang="en-US" sz="1300"/>
              <a:t> (e.g., MySQL, PostgreSQL) for structured data like user information.</a:t>
            </a:r>
          </a:p>
          <a:p>
            <a:pPr marL="742950" lvl="1" indent="-228600">
              <a:lnSpc>
                <a:spcPct val="90000"/>
              </a:lnSpc>
              <a:spcAft>
                <a:spcPts val="600"/>
              </a:spcAft>
              <a:buFont typeface="Arial" panose="020B0604020202020204" pitchFamily="34" charset="0"/>
              <a:buChar char="•"/>
            </a:pPr>
            <a:r>
              <a:rPr lang="en-US" sz="1300" i="1"/>
              <a:t>NoSQL Database Option:</a:t>
            </a:r>
            <a:r>
              <a:rPr lang="en-US" sz="1300"/>
              <a:t> (e.g., MongoDB) for flexibility with unstructured or semi-structured data.</a:t>
            </a:r>
          </a:p>
          <a:p>
            <a:pPr indent="-228600">
              <a:lnSpc>
                <a:spcPct val="90000"/>
              </a:lnSpc>
              <a:spcAft>
                <a:spcPts val="600"/>
              </a:spcAft>
              <a:buFont typeface="Arial" panose="020B0604020202020204" pitchFamily="34" charset="0"/>
              <a:buChar char="•"/>
            </a:pPr>
            <a:r>
              <a:rPr lang="en-US" sz="1300" b="1"/>
              <a:t>User Interface:</a:t>
            </a:r>
            <a:endParaRPr lang="en-US" sz="1300"/>
          </a:p>
          <a:p>
            <a:pPr marL="742950" lvl="1" indent="-228600">
              <a:lnSpc>
                <a:spcPct val="90000"/>
              </a:lnSpc>
              <a:spcAft>
                <a:spcPts val="600"/>
              </a:spcAft>
              <a:buFont typeface="Arial" panose="020B0604020202020204" pitchFamily="34" charset="0"/>
              <a:buChar char="•"/>
            </a:pPr>
            <a:r>
              <a:rPr lang="en-US" sz="1300" i="1"/>
              <a:t>Web-Based Interface:</a:t>
            </a:r>
            <a:r>
              <a:rPr lang="en-US" sz="1300"/>
              <a:t> Ensures broad compatibility via browsers.</a:t>
            </a:r>
          </a:p>
          <a:p>
            <a:pPr marL="742950" lvl="1" indent="-228600">
              <a:lnSpc>
                <a:spcPct val="90000"/>
              </a:lnSpc>
              <a:spcAft>
                <a:spcPts val="600"/>
              </a:spcAft>
              <a:buFont typeface="Arial" panose="020B0604020202020204" pitchFamily="34" charset="0"/>
              <a:buChar char="•"/>
            </a:pPr>
            <a:r>
              <a:rPr lang="en-US" sz="1300" i="1"/>
              <a:t>Mobile App Development:</a:t>
            </a:r>
            <a:r>
              <a:rPr lang="en-US" sz="1300"/>
              <a:t> Facilitates convenient on-the-go access for users.</a:t>
            </a:r>
          </a:p>
          <a:p>
            <a:pPr indent="-228600">
              <a:lnSpc>
                <a:spcPct val="90000"/>
              </a:lnSpc>
              <a:spcAft>
                <a:spcPts val="600"/>
              </a:spcAft>
              <a:buFont typeface="Arial" panose="020B0604020202020204" pitchFamily="34" charset="0"/>
              <a:buChar char="•"/>
            </a:pPr>
            <a:r>
              <a:rPr lang="en-US" sz="1300" b="1"/>
              <a:t>Payment Integration:</a:t>
            </a:r>
            <a:endParaRPr lang="en-US" sz="1300"/>
          </a:p>
          <a:p>
            <a:pPr marL="742950" lvl="1" indent="-228600">
              <a:lnSpc>
                <a:spcPct val="90000"/>
              </a:lnSpc>
              <a:spcAft>
                <a:spcPts val="600"/>
              </a:spcAft>
              <a:buFont typeface="Arial" panose="020B0604020202020204" pitchFamily="34" charset="0"/>
              <a:buChar char="•"/>
            </a:pPr>
            <a:r>
              <a:rPr lang="en-US" sz="1300" i="1"/>
              <a:t>Third-Party Payment Gateway:</a:t>
            </a:r>
            <a:r>
              <a:rPr lang="en-US" sz="1300"/>
              <a:t> (e.g., PayPal, Stripe) simplifies financial transactions.</a:t>
            </a:r>
          </a:p>
          <a:p>
            <a:pPr indent="-228600">
              <a:lnSpc>
                <a:spcPct val="90000"/>
              </a:lnSpc>
              <a:spcAft>
                <a:spcPts val="600"/>
              </a:spcAft>
              <a:buFont typeface="Arial" panose="020B0604020202020204" pitchFamily="34" charset="0"/>
              <a:buChar char="•"/>
            </a:pPr>
            <a:r>
              <a:rPr lang="en-US" sz="1300" b="1"/>
              <a:t>Real-Time Updates:</a:t>
            </a:r>
            <a:endParaRPr lang="en-US" sz="1300"/>
          </a:p>
          <a:p>
            <a:pPr marL="742950" lvl="1" indent="-228600">
              <a:lnSpc>
                <a:spcPct val="90000"/>
              </a:lnSpc>
              <a:spcAft>
                <a:spcPts val="600"/>
              </a:spcAft>
              <a:buFont typeface="Arial" panose="020B0604020202020204" pitchFamily="34" charset="0"/>
              <a:buChar char="•"/>
            </a:pPr>
            <a:r>
              <a:rPr lang="en-US" sz="1300" i="1"/>
              <a:t>Push Notifications:</a:t>
            </a:r>
            <a:r>
              <a:rPr lang="en-US" sz="1300"/>
              <a:t> Deliver real-time updates to users.</a:t>
            </a:r>
          </a:p>
          <a:p>
            <a:pPr marL="742950" lvl="1" indent="-228600">
              <a:lnSpc>
                <a:spcPct val="90000"/>
              </a:lnSpc>
              <a:spcAft>
                <a:spcPts val="600"/>
              </a:spcAft>
              <a:buFont typeface="Arial" panose="020B0604020202020204" pitchFamily="34" charset="0"/>
              <a:buChar char="•"/>
            </a:pPr>
            <a:r>
              <a:rPr lang="en-US" sz="1300" i="1"/>
              <a:t>Polling Mechanism:</a:t>
            </a:r>
            <a:r>
              <a:rPr lang="en-US" sz="1300"/>
              <a:t> Periodically checks for updates as an alternative approach.</a:t>
            </a:r>
          </a:p>
          <a:p>
            <a:pPr indent="-228600">
              <a:lnSpc>
                <a:spcPct val="90000"/>
              </a:lnSpc>
              <a:spcAft>
                <a:spcPts val="600"/>
              </a:spcAft>
              <a:buFont typeface="Arial" panose="020B0604020202020204" pitchFamily="34" charset="0"/>
              <a:buChar char="•"/>
            </a:pPr>
            <a:r>
              <a:rPr lang="en-US" sz="1300" b="1"/>
              <a:t>User Authentication:</a:t>
            </a:r>
            <a:endParaRPr lang="en-US" sz="1300"/>
          </a:p>
          <a:p>
            <a:pPr marL="742950" lvl="1" indent="-228600">
              <a:lnSpc>
                <a:spcPct val="90000"/>
              </a:lnSpc>
              <a:spcAft>
                <a:spcPts val="600"/>
              </a:spcAft>
              <a:buFont typeface="Arial" panose="020B0604020202020204" pitchFamily="34" charset="0"/>
              <a:buChar char="•"/>
            </a:pPr>
            <a:r>
              <a:rPr lang="en-US" sz="1300" i="1"/>
              <a:t>Strong Authentication Measures:</a:t>
            </a:r>
            <a:r>
              <a:rPr lang="en-US" sz="1300"/>
              <a:t> Implementation, possibly with multi-factor authentication, for heightened security.</a:t>
            </a:r>
          </a:p>
          <a:p>
            <a:pPr indent="-228600">
              <a:lnSpc>
                <a:spcPct val="90000"/>
              </a:lnSpc>
              <a:spcAft>
                <a:spcPts val="600"/>
              </a:spcAft>
              <a:buFont typeface="Arial" panose="020B0604020202020204" pitchFamily="34" charset="0"/>
              <a:buChar char="•"/>
            </a:pPr>
            <a:endParaRPr lang="en-US" sz="1300"/>
          </a:p>
        </p:txBody>
      </p:sp>
      <p:sp>
        <p:nvSpPr>
          <p:cNvPr id="3" name="TextBox 2">
            <a:extLst>
              <a:ext uri="{FF2B5EF4-FFF2-40B4-BE49-F238E27FC236}">
                <a16:creationId xmlns:a16="http://schemas.microsoft.com/office/drawing/2014/main" id="{11DB19FC-8116-CB04-D103-455C876ECB31}"/>
              </a:ext>
            </a:extLst>
          </p:cNvPr>
          <p:cNvSpPr txBox="1"/>
          <p:nvPr/>
        </p:nvSpPr>
        <p:spPr>
          <a:xfrm>
            <a:off x="286871" y="2079812"/>
            <a:ext cx="3236258" cy="13737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Times New Roman"/>
              </a:rPr>
              <a:t>Design Alternatives</a:t>
            </a:r>
            <a:r>
              <a:rPr lang="en-US" sz="4800">
                <a:solidFill>
                  <a:schemeClr val="bg1"/>
                </a:solidFill>
              </a:rPr>
              <a:t> </a:t>
            </a:r>
            <a:endParaRPr lang="en-US" sz="6000">
              <a:solidFill>
                <a:schemeClr val="bg1"/>
              </a:solidFill>
              <a:cs typeface="Calibri" panose="020F0502020204030204"/>
            </a:endParaRPr>
          </a:p>
        </p:txBody>
      </p:sp>
    </p:spTree>
    <p:extLst>
      <p:ext uri="{BB962C8B-B14F-4D97-AF65-F5344CB8AC3E}">
        <p14:creationId xmlns:p14="http://schemas.microsoft.com/office/powerpoint/2010/main" val="207542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D2CD89-778C-2EBA-20B9-1FEEFDEB9928}"/>
              </a:ext>
            </a:extLst>
          </p:cNvPr>
          <p:cNvSpPr txBox="1"/>
          <p:nvPr/>
        </p:nvSpPr>
        <p:spPr>
          <a:xfrm>
            <a:off x="1741391" y="3329630"/>
            <a:ext cx="10044023" cy="8777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Identification of process / modules / algorithms</a:t>
            </a:r>
            <a:endParaRPr lang="en-US" sz="4000" kern="1200">
              <a:solidFill>
                <a:srgbClr val="FFFFFF"/>
              </a:solidFill>
              <a:latin typeface="+mj-lt"/>
              <a:ea typeface="+mj-ea"/>
              <a:cs typeface="+mj-cs"/>
            </a:endParaRPr>
          </a:p>
          <a:p>
            <a:pPr>
              <a:lnSpc>
                <a:spcPct val="90000"/>
              </a:lnSpc>
              <a:spcBef>
                <a:spcPct val="0"/>
              </a:spcBef>
              <a:spcAft>
                <a:spcPts val="600"/>
              </a:spcAft>
            </a:pPr>
            <a:endParaRPr lang="en-US" sz="4000" kern="1200">
              <a:solidFill>
                <a:srgbClr val="FFFFFF"/>
              </a:solidFill>
              <a:latin typeface="+mj-lt"/>
              <a:ea typeface="+mj-ea"/>
              <a:cs typeface="+mj-cs"/>
            </a:endParaRPr>
          </a:p>
        </p:txBody>
      </p:sp>
      <p:graphicFrame>
        <p:nvGraphicFramePr>
          <p:cNvPr id="12" name="TextBox 2">
            <a:extLst>
              <a:ext uri="{FF2B5EF4-FFF2-40B4-BE49-F238E27FC236}">
                <a16:creationId xmlns:a16="http://schemas.microsoft.com/office/drawing/2014/main" id="{56CFB41C-5D57-D149-2BAE-1B511F79E3CC}"/>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A blue background with white border&#10;&#10;Description automatically generated">
            <a:extLst>
              <a:ext uri="{FF2B5EF4-FFF2-40B4-BE49-F238E27FC236}">
                <a16:creationId xmlns:a16="http://schemas.microsoft.com/office/drawing/2014/main" id="{8D51AC31-6FF9-FE7E-3430-7E9E971D5BEB}"/>
              </a:ext>
            </a:extLst>
          </p:cNvPr>
          <p:cNvPicPr>
            <a:picLocks noChangeAspect="1"/>
          </p:cNvPicPr>
          <p:nvPr/>
        </p:nvPicPr>
        <p:blipFill>
          <a:blip r:embed="rId7"/>
          <a:stretch>
            <a:fillRect/>
          </a:stretch>
        </p:blipFill>
        <p:spPr>
          <a:xfrm>
            <a:off x="-2801" y="79282"/>
            <a:ext cx="12152778" cy="1343025"/>
          </a:xfrm>
          <a:prstGeom prst="rect">
            <a:avLst/>
          </a:prstGeom>
        </p:spPr>
      </p:pic>
      <p:sp>
        <p:nvSpPr>
          <p:cNvPr id="26" name="TextBox 25">
            <a:extLst>
              <a:ext uri="{FF2B5EF4-FFF2-40B4-BE49-F238E27FC236}">
                <a16:creationId xmlns:a16="http://schemas.microsoft.com/office/drawing/2014/main" id="{8DBC340E-7106-3342-2364-2321A05888EA}"/>
              </a:ext>
            </a:extLst>
          </p:cNvPr>
          <p:cNvSpPr txBox="1"/>
          <p:nvPr/>
        </p:nvSpPr>
        <p:spPr>
          <a:xfrm>
            <a:off x="354107" y="331694"/>
            <a:ext cx="8178052"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latin typeface="Times New Roman"/>
              </a:rPr>
              <a:t> Identification of process / modules / algorithms</a:t>
            </a:r>
            <a:r>
              <a:rPr lang="en-US" sz="4400">
                <a:solidFill>
                  <a:schemeClr val="bg1"/>
                </a:solidFill>
                <a:latin typeface="Times New Roman"/>
                <a:cs typeface="Times New Roman"/>
              </a:rPr>
              <a:t> </a:t>
            </a:r>
            <a:endParaRPr lang="en-US" sz="4400">
              <a:solidFill>
                <a:schemeClr val="bg1"/>
              </a:solidFill>
              <a:cs typeface="Calibri" panose="020F0502020204030204"/>
            </a:endParaRPr>
          </a:p>
        </p:txBody>
      </p:sp>
    </p:spTree>
    <p:extLst>
      <p:ext uri="{BB962C8B-B14F-4D97-AF65-F5344CB8AC3E}">
        <p14:creationId xmlns:p14="http://schemas.microsoft.com/office/powerpoint/2010/main" val="39315546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2023-12-20T02:50:27Z</dcterms:created>
  <dcterms:modified xsi:type="dcterms:W3CDTF">2023-12-25T15:07:03Z</dcterms:modified>
</cp:coreProperties>
</file>