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B7C-DC7B-45F8-94BD-CFDEA5714137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8BFB-B908-4642-9F9A-32CA73FFA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nikode.com/kategori/desktop" TargetMode="External"/><Relationship Id="rId2" Type="http://schemas.openxmlformats.org/officeDocument/2006/relationships/hyperlink" Target="https://id.wikipedia.org/wiki/Guido_van_Ros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tanikode.com/kategori/game" TargetMode="External"/><Relationship Id="rId5" Type="http://schemas.openxmlformats.org/officeDocument/2006/relationships/hyperlink" Target="https://www.petanikode.com/kategori/web" TargetMode="External"/><Relationship Id="rId4" Type="http://schemas.openxmlformats.org/officeDocument/2006/relationships/hyperlink" Target="https://www.petanikode.com/kategori/mobi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752600"/>
          </a:xfrm>
        </p:spPr>
        <p:txBody>
          <a:bodyPr/>
          <a:lstStyle/>
          <a:p>
            <a:r>
              <a:rPr lang="en-US" dirty="0" smtClean="0"/>
              <a:t>Pertemuan#1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Variable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Python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2"/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/underscore _</a:t>
            </a:r>
          </a:p>
          <a:p>
            <a:pPr lvl="2"/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/underscore _ 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 smtClean="0"/>
          </a:p>
          <a:p>
            <a:pPr lvl="2"/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sensitif</a:t>
            </a:r>
            <a:r>
              <a:rPr lang="en-US" dirty="0" smtClean="0"/>
              <a:t> (case-</a:t>
            </a:r>
            <a:r>
              <a:rPr lang="en-US" dirty="0" err="1" smtClean="0"/>
              <a:t>sensitif</a:t>
            </a:r>
            <a:r>
              <a:rPr lang="en-US" dirty="0" smtClean="0"/>
              <a:t>).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variabel</a:t>
            </a:r>
            <a:r>
              <a:rPr lang="en-US" dirty="0" smtClean="0"/>
              <a:t> </a:t>
            </a:r>
            <a:r>
              <a:rPr lang="en-US" dirty="0" err="1" smtClean="0"/>
              <a:t>namaDepan</a:t>
            </a:r>
            <a:r>
              <a:rPr lang="en-US" dirty="0" smtClean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dirty="0" err="1" smtClean="0"/>
              <a:t>namadepan</a:t>
            </a:r>
            <a:r>
              <a:rPr lang="en-US" dirty="0" smtClean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Aritmatika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operator aritmatik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285992"/>
            <a:ext cx="7215238" cy="42344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Perbandingan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85991"/>
            <a:ext cx="7143800" cy="40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Penugasan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operator penugas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000240"/>
            <a:ext cx="7786742" cy="46147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/>
          <a:p>
            <a:r>
              <a:rPr lang="it-IT" dirty="0" smtClean="0"/>
              <a:t>Prioritas Eksekusi Operator di Python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operator yang diutamak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143116"/>
            <a:ext cx="7000924" cy="42065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Python</a:t>
            </a:r>
          </a:p>
          <a:p>
            <a:pPr lvl="1"/>
            <a:r>
              <a:rPr lang="en-US" dirty="0" err="1" smtClean="0"/>
              <a:t>Kondisi</a:t>
            </a:r>
            <a:r>
              <a:rPr lang="en-US" dirty="0" smtClean="0"/>
              <a:t> If, Else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Kondisi</a:t>
            </a:r>
            <a:r>
              <a:rPr lang="en-US" dirty="0" smtClean="0"/>
              <a:t> If, </a:t>
            </a:r>
            <a:r>
              <a:rPr lang="en-US" dirty="0" err="1" smtClean="0"/>
              <a:t>Elif</a:t>
            </a:r>
            <a:r>
              <a:rPr lang="en-US" dirty="0" smtClean="0"/>
              <a:t>, Else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i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428868"/>
            <a:ext cx="7011379" cy="1500198"/>
          </a:xfrm>
          <a:prstGeom prst="rect">
            <a:avLst/>
          </a:prstGeom>
        </p:spPr>
      </p:pic>
      <p:pic>
        <p:nvPicPr>
          <p:cNvPr id="5" name="Picture 4" descr="eli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4643446"/>
            <a:ext cx="6429420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Nested IF</a:t>
            </a:r>
          </a:p>
          <a:p>
            <a:pPr lvl="1"/>
            <a:endParaRPr lang="en-US" dirty="0"/>
          </a:p>
        </p:txBody>
      </p:sp>
      <p:pic>
        <p:nvPicPr>
          <p:cNvPr id="4" name="Picture 3" descr="nestedi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285992"/>
            <a:ext cx="7715304" cy="4148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/ </a:t>
            </a:r>
            <a:r>
              <a:rPr lang="en-US" dirty="0" err="1" smtClean="0"/>
              <a:t>Pengulangan</a:t>
            </a:r>
            <a:endParaRPr lang="en-US" dirty="0" smtClean="0"/>
          </a:p>
          <a:p>
            <a:pPr lvl="1"/>
            <a:r>
              <a:rPr lang="en-US" dirty="0" smtClean="0"/>
              <a:t>While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For</a:t>
            </a:r>
            <a:endParaRPr lang="en-US" dirty="0"/>
          </a:p>
        </p:txBody>
      </p:sp>
      <p:pic>
        <p:nvPicPr>
          <p:cNvPr id="4" name="Picture 3" descr="wh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643182"/>
            <a:ext cx="6000792" cy="1571636"/>
          </a:xfrm>
          <a:prstGeom prst="rect">
            <a:avLst/>
          </a:prstGeom>
        </p:spPr>
      </p:pic>
      <p:pic>
        <p:nvPicPr>
          <p:cNvPr id="5" name="Picture 4" descr="f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4714884"/>
            <a:ext cx="5929354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</a:p>
          <a:p>
            <a:endParaRPr lang="en-US" dirty="0"/>
          </a:p>
        </p:txBody>
      </p:sp>
      <p:pic>
        <p:nvPicPr>
          <p:cNvPr id="4" name="Picture 3" descr="nestedlo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214554"/>
            <a:ext cx="7381751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List</a:t>
            </a:r>
          </a:p>
          <a:p>
            <a:pPr lvl="1">
              <a:buNone/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Python,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data</a:t>
            </a:r>
          </a:p>
          <a:p>
            <a:pPr lvl="1">
              <a:buNone/>
            </a:pPr>
            <a:r>
              <a:rPr lang="en-US" sz="2400" dirty="0" smtClean="0"/>
              <a:t>yang paling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lists. </a:t>
            </a:r>
            <a:r>
              <a:rPr lang="en-US" sz="2400" dirty="0" err="1" smtClean="0"/>
              <a:t>Setiap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elemen-elemen</a:t>
            </a:r>
            <a:r>
              <a:rPr lang="en-US" sz="2400" dirty="0" smtClean="0"/>
              <a:t> </a:t>
            </a:r>
            <a:r>
              <a:rPr lang="en-US" sz="2400" dirty="0" err="1" smtClean="0"/>
              <a:t>berurutan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diberi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indeksnya</a:t>
            </a:r>
            <a:r>
              <a:rPr lang="en-US" sz="2400" dirty="0" smtClean="0"/>
              <a:t>.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list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nol</a:t>
            </a:r>
            <a:r>
              <a:rPr lang="en-US" sz="2400" dirty="0" smtClean="0"/>
              <a:t>,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seterusnya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meliputi</a:t>
            </a:r>
            <a:r>
              <a:rPr lang="en-US" sz="2400" dirty="0" smtClean="0"/>
              <a:t> </a:t>
            </a:r>
            <a:r>
              <a:rPr lang="en-US" sz="2400" dirty="0" err="1" smtClean="0"/>
              <a:t>pengindeksan</a:t>
            </a:r>
            <a:r>
              <a:rPr lang="en-US" sz="2400" dirty="0" smtClean="0"/>
              <a:t>, </a:t>
            </a:r>
            <a:r>
              <a:rPr lang="en-US" sz="2400" dirty="0" err="1" smtClean="0"/>
              <a:t>pengiris</a:t>
            </a:r>
            <a:r>
              <a:rPr lang="en-US" sz="2400" dirty="0" smtClean="0"/>
              <a:t>,</a:t>
            </a:r>
          </a:p>
          <a:p>
            <a:pPr lvl="1">
              <a:buNone/>
            </a:pPr>
            <a:r>
              <a:rPr lang="en-US" sz="2400" dirty="0" err="1" smtClean="0"/>
              <a:t>penambahan</a:t>
            </a:r>
            <a:r>
              <a:rPr lang="en-US" sz="2400" dirty="0" smtClean="0"/>
              <a:t>, </a:t>
            </a:r>
            <a:r>
              <a:rPr lang="en-US" sz="2400" dirty="0" err="1" smtClean="0"/>
              <a:t>perbanyak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pengecekan</a:t>
            </a:r>
            <a:r>
              <a:rPr lang="en-US" sz="2400" dirty="0" smtClean="0"/>
              <a:t>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Python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built-in </a:t>
            </a:r>
            <a:r>
              <a:rPr lang="en-US" sz="2400" dirty="0" err="1" smtClean="0"/>
              <a:t>untuk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menemukan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list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menemukan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terbesar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terkecilnya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diracik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Guido van </a:t>
            </a:r>
            <a:r>
              <a:rPr lang="en-US" dirty="0" err="1" smtClean="0">
                <a:hlinkClick r:id="rId2"/>
              </a:rPr>
              <a:t>Rossum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program, </a:t>
            </a:r>
            <a:r>
              <a:rPr lang="en-US" dirty="0" err="1"/>
              <a:t>seperti</a:t>
            </a:r>
            <a:r>
              <a:rPr lang="en-US" dirty="0"/>
              <a:t>: program CLI, </a:t>
            </a:r>
            <a:r>
              <a:rPr lang="en-US" dirty="0">
                <a:hlinkClick r:id="rId3"/>
              </a:rPr>
              <a:t>Program GUI (desktop)</a:t>
            </a:r>
            <a:r>
              <a:rPr lang="en-US" dirty="0"/>
              <a:t>, </a:t>
            </a:r>
            <a:r>
              <a:rPr lang="en-US" dirty="0" err="1">
                <a:hlinkClick r:id="rId4"/>
              </a:rPr>
              <a:t>Aplikasi</a:t>
            </a:r>
            <a:r>
              <a:rPr lang="en-US" dirty="0">
                <a:hlinkClick r:id="rId4"/>
              </a:rPr>
              <a:t> Mobile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Web</a:t>
            </a:r>
            <a:r>
              <a:rPr lang="en-US" dirty="0"/>
              <a:t>, </a:t>
            </a:r>
            <a:r>
              <a:rPr lang="en-US" dirty="0" err="1"/>
              <a:t>IoT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Game</a:t>
            </a:r>
            <a:r>
              <a:rPr lang="en-US" dirty="0"/>
              <a:t>, Program </a:t>
            </a:r>
            <a:r>
              <a:rPr lang="en-US" dirty="0" err="1"/>
              <a:t>untuk</a:t>
            </a:r>
            <a:r>
              <a:rPr lang="en-US" dirty="0"/>
              <a:t> Hacking,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sintaknya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list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4" name="Picture 3" descr="membuat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214554"/>
            <a:ext cx="5658640" cy="971686"/>
          </a:xfrm>
          <a:prstGeom prst="rect">
            <a:avLst/>
          </a:prstGeom>
        </p:spPr>
      </p:pic>
      <p:pic>
        <p:nvPicPr>
          <p:cNvPr id="5" name="Picture 4" descr="akses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071942"/>
            <a:ext cx="5563377" cy="15813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</a:t>
            </a:r>
          </a:p>
          <a:p>
            <a:endParaRPr lang="en-US" dirty="0"/>
          </a:p>
        </p:txBody>
      </p:sp>
      <p:pic>
        <p:nvPicPr>
          <p:cNvPr id="4" name="Picture 3" descr="update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214554"/>
            <a:ext cx="6500858" cy="1214446"/>
          </a:xfrm>
          <a:prstGeom prst="rect">
            <a:avLst/>
          </a:prstGeom>
        </p:spPr>
      </p:pic>
      <p:pic>
        <p:nvPicPr>
          <p:cNvPr id="5" name="Picture 4" descr="tambah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4000504"/>
            <a:ext cx="6215106" cy="142934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List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apus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000240"/>
            <a:ext cx="6929486" cy="1143007"/>
          </a:xfrm>
          <a:prstGeom prst="rect">
            <a:avLst/>
          </a:prstGeom>
        </p:spPr>
      </p:pic>
      <p:pic>
        <p:nvPicPr>
          <p:cNvPr id="5" name="Picture 4" descr="operasidasar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3786190"/>
            <a:ext cx="8072494" cy="254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endParaRPr lang="en-US" dirty="0"/>
          </a:p>
        </p:txBody>
      </p:sp>
      <p:pic>
        <p:nvPicPr>
          <p:cNvPr id="4" name="Picture 3" descr="buattu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714620"/>
            <a:ext cx="5306166" cy="1171739"/>
          </a:xfrm>
          <a:prstGeom prst="rect">
            <a:avLst/>
          </a:prstGeom>
        </p:spPr>
      </p:pic>
      <p:pic>
        <p:nvPicPr>
          <p:cNvPr id="5" name="Picture 4" descr="aksestu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786323"/>
            <a:ext cx="5315692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endParaRPr lang="en-US" dirty="0" smtClean="0"/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, </a:t>
            </a:r>
            <a:r>
              <a:rPr lang="en-US" dirty="0" err="1" smtClean="0"/>
              <a:t>mengubah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isinya</a:t>
            </a:r>
            <a:endParaRPr lang="en-US" dirty="0" smtClean="0"/>
          </a:p>
          <a:p>
            <a:pPr lvl="1"/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list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operasidasar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000504"/>
            <a:ext cx="7072362" cy="24518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err="1" smtClean="0"/>
              <a:t>dan</a:t>
            </a:r>
            <a:r>
              <a:rPr lang="en-US" dirty="0" smtClean="0"/>
              <a:t> Output</a:t>
            </a:r>
          </a:p>
          <a:p>
            <a:pPr lvl="1"/>
            <a:r>
              <a:rPr lang="en-US" dirty="0" smtClean="0"/>
              <a:t>Print()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Input()</a:t>
            </a:r>
          </a:p>
        </p:txBody>
      </p:sp>
      <p:pic>
        <p:nvPicPr>
          <p:cNvPr id="4" name="Picture 3" descr="pr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643182"/>
            <a:ext cx="4448796" cy="533474"/>
          </a:xfrm>
          <a:prstGeom prst="rect">
            <a:avLst/>
          </a:prstGeom>
        </p:spPr>
      </p:pic>
      <p:pic>
        <p:nvPicPr>
          <p:cNvPr id="5" name="Picture 4" descr="inp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786190"/>
            <a:ext cx="6143668" cy="25862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Program </a:t>
            </a:r>
            <a:r>
              <a:rPr lang="en-US" b="1" dirty="0" err="1" smtClean="0"/>
              <a:t>Menghitung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2 </a:t>
            </a:r>
            <a:r>
              <a:rPr lang="en-US" b="1" dirty="0" err="1" smtClean="0"/>
              <a:t>Dimensi</a:t>
            </a:r>
            <a:r>
              <a:rPr lang="en-US" b="1" dirty="0" smtClean="0"/>
              <a:t>(</a:t>
            </a:r>
            <a:r>
              <a:rPr lang="en-US" b="1" dirty="0" err="1" smtClean="0"/>
              <a:t>Persegi</a:t>
            </a:r>
            <a:r>
              <a:rPr lang="en-US" b="1" dirty="0" smtClean="0"/>
              <a:t>, </a:t>
            </a:r>
            <a:r>
              <a:rPr lang="en-US" b="1" dirty="0" err="1" smtClean="0"/>
              <a:t>Lingkaran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Segitiga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program python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menentukan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termasuk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prima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endParaRPr lang="en-US" b="1" dirty="0" smtClean="0"/>
          </a:p>
          <a:p>
            <a:r>
              <a:rPr lang="en-US" b="1" dirty="0" err="1" smtClean="0"/>
              <a:t>Menentukan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maksimum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3 </a:t>
            </a:r>
            <a:r>
              <a:rPr lang="en-US" b="1" dirty="0" err="1" smtClean="0"/>
              <a:t>bilangan</a:t>
            </a:r>
            <a:endParaRPr lang="en-US" b="1" dirty="0" smtClean="0"/>
          </a:p>
          <a:p>
            <a:r>
              <a:rPr lang="en-US" b="1" dirty="0" smtClean="0"/>
              <a:t>program python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menentukan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termasuk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genap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ganjil</a:t>
            </a:r>
            <a:endParaRPr lang="en-US" b="1" dirty="0" smtClean="0"/>
          </a:p>
          <a:p>
            <a:r>
              <a:rPr lang="en-US" b="1" dirty="0" err="1" smtClean="0"/>
              <a:t>Konveksi</a:t>
            </a:r>
            <a:r>
              <a:rPr lang="en-US" b="1" dirty="0" smtClean="0"/>
              <a:t> </a:t>
            </a:r>
            <a:r>
              <a:rPr lang="en-US" b="1" dirty="0" err="1" smtClean="0"/>
              <a:t>detik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jam </a:t>
            </a:r>
            <a:r>
              <a:rPr lang="en-US" b="1" dirty="0" err="1" smtClean="0"/>
              <a:t>dan</a:t>
            </a:r>
            <a:r>
              <a:rPr lang="en-US" b="1" dirty="0" smtClean="0"/>
              <a:t> jam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detik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terorganisir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/action.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modularitas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tinggi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 descr="fung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4429132"/>
            <a:ext cx="6392168" cy="15146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Python 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yth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214554"/>
            <a:ext cx="6490090" cy="4172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Python</a:t>
            </a:r>
          </a:p>
          <a:p>
            <a:pPr lvl="1"/>
            <a:r>
              <a:rPr lang="en-US" dirty="0" err="1" smtClean="0"/>
              <a:t>Kode</a:t>
            </a:r>
            <a:r>
              <a:rPr lang="en-US" dirty="0" smtClean="0"/>
              <a:t> Editor(</a:t>
            </a:r>
            <a:r>
              <a:rPr lang="en-US" dirty="0" err="1" smtClean="0"/>
              <a:t>VSCode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</a:p>
          <a:p>
            <a:pPr lvl="1"/>
            <a:r>
              <a:rPr lang="en-US" dirty="0" smtClean="0"/>
              <a:t>Download Python(</a:t>
            </a:r>
            <a:r>
              <a:rPr lang="en-US" dirty="0" smtClean="0">
                <a:hlinkClick r:id="rId2"/>
              </a:rPr>
              <a:t>https://www.python.org/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Instal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smtClean="0"/>
              <a:t>NB 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tanyakan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Angkatan</a:t>
            </a:r>
            <a:r>
              <a:rPr lang="en-US" dirty="0" smtClean="0"/>
              <a:t> 2017.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“Hello, World!”</a:t>
            </a:r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IDLE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Terminal(CMD)</a:t>
            </a:r>
          </a:p>
        </p:txBody>
      </p:sp>
      <p:pic>
        <p:nvPicPr>
          <p:cNvPr id="4" name="Picture 3" descr="id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714621"/>
            <a:ext cx="5214973" cy="1428760"/>
          </a:xfrm>
          <a:prstGeom prst="rect">
            <a:avLst/>
          </a:prstGeom>
        </p:spPr>
      </p:pic>
      <p:pic>
        <p:nvPicPr>
          <p:cNvPr id="5" name="Picture 4" descr="Term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4857760"/>
            <a:ext cx="6173062" cy="168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Komentar</a:t>
            </a:r>
            <a:endParaRPr lang="en-US" dirty="0" smtClean="0"/>
          </a:p>
          <a:p>
            <a:pPr lvl="1"/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pagar</a:t>
            </a:r>
            <a:r>
              <a:rPr lang="en-US" dirty="0" smtClean="0"/>
              <a:t>(#)</a:t>
            </a:r>
          </a:p>
        </p:txBody>
      </p:sp>
      <p:pic>
        <p:nvPicPr>
          <p:cNvPr id="4" name="Picture 3" descr="koment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357562"/>
            <a:ext cx="5427535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Tata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Sintax</a:t>
            </a:r>
            <a:r>
              <a:rPr lang="en-US" dirty="0" smtClean="0"/>
              <a:t> Python</a:t>
            </a:r>
          </a:p>
          <a:p>
            <a:pPr lvl="1"/>
            <a:r>
              <a:rPr lang="en-US" dirty="0" err="1" smtClean="0"/>
              <a:t>Penulisan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err="1" smtClean="0"/>
              <a:t>Penulisan</a:t>
            </a:r>
            <a:r>
              <a:rPr lang="en-US" dirty="0" smtClean="0"/>
              <a:t> String</a:t>
            </a:r>
          </a:p>
          <a:p>
            <a:pPr lvl="1"/>
            <a:r>
              <a:rPr lang="en-US" dirty="0" err="1" smtClean="0"/>
              <a:t>Penulisan</a:t>
            </a:r>
            <a:r>
              <a:rPr lang="en-US" dirty="0" smtClean="0"/>
              <a:t> Case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</a:p>
          <a:p>
            <a:pPr lvl="1"/>
            <a:r>
              <a:rPr lang="en-US" dirty="0" err="1" smtClean="0"/>
              <a:t>Penulisan</a:t>
            </a:r>
            <a:r>
              <a:rPr lang="en-US" dirty="0" smtClean="0"/>
              <a:t> Blok Program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072098"/>
          </a:xfrm>
        </p:spPr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Variable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tipe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928802"/>
            <a:ext cx="6929486" cy="4275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pic>
        <p:nvPicPr>
          <p:cNvPr id="4" name="Picture 3" descr="tipedat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322269"/>
            <a:ext cx="6643734" cy="38928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315</Words>
  <Application>Microsoft Office PowerPoint</Application>
  <PresentationFormat>On-screen Show (4:3)</PresentationFormat>
  <Paragraphs>108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Dasar-Dasar 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Latihan Python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Python</dc:title>
  <dc:creator>Muh Nurmahmudin</dc:creator>
  <cp:lastModifiedBy>Muh Nurmahmudin</cp:lastModifiedBy>
  <cp:revision>44</cp:revision>
  <dcterms:created xsi:type="dcterms:W3CDTF">2019-03-15T06:53:09Z</dcterms:created>
  <dcterms:modified xsi:type="dcterms:W3CDTF">2019-03-16T07:30:09Z</dcterms:modified>
</cp:coreProperties>
</file>