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071"/>
    <a:srgbClr val="447271"/>
    <a:srgbClr val="244072"/>
    <a:srgbClr val="2847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z.inn ." userId="a49ca7bef9666961" providerId="LiveId" clId="{FB9D58B8-1781-406E-BB70-6AECFB1A6C8E}"/>
    <pc:docChg chg="modSld">
      <pc:chgData name="nandz.inn ." userId="a49ca7bef9666961" providerId="LiveId" clId="{FB9D58B8-1781-406E-BB70-6AECFB1A6C8E}" dt="2024-07-12T17:47:40.306" v="1" actId="1076"/>
      <pc:docMkLst>
        <pc:docMk/>
      </pc:docMkLst>
      <pc:sldChg chg="modSp mod">
        <pc:chgData name="nandz.inn ." userId="a49ca7bef9666961" providerId="LiveId" clId="{FB9D58B8-1781-406E-BB70-6AECFB1A6C8E}" dt="2024-07-12T17:47:40.306" v="1" actId="1076"/>
        <pc:sldMkLst>
          <pc:docMk/>
          <pc:sldMk cId="1936281656" sldId="258"/>
        </pc:sldMkLst>
        <pc:spChg chg="mod">
          <ac:chgData name="nandz.inn ." userId="a49ca7bef9666961" providerId="LiveId" clId="{FB9D58B8-1781-406E-BB70-6AECFB1A6C8E}" dt="2024-07-12T17:47:40.306" v="1" actId="1076"/>
          <ac:spMkLst>
            <pc:docMk/>
            <pc:sldMk cId="1936281656" sldId="258"/>
            <ac:spMk id="17" creationId="{D5F4EA32-9242-4F5C-9DEE-41BD854CDEE8}"/>
          </ac:spMkLst>
        </pc:spChg>
        <pc:picChg chg="mod">
          <ac:chgData name="nandz.inn ." userId="a49ca7bef9666961" providerId="LiveId" clId="{FB9D58B8-1781-406E-BB70-6AECFB1A6C8E}" dt="2024-07-12T17:47:37.661" v="0" actId="1076"/>
          <ac:picMkLst>
            <pc:docMk/>
            <pc:sldMk cId="1936281656" sldId="258"/>
            <ac:picMk id="15" creationId="{629E7CCC-4763-4AF3-B9E9-03A5AAC53F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7161C-9196-4E3D-B87B-493370B5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13490-E161-4717-9F07-B37F4F0E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9530F-4703-4B83-9272-4B1EBE5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DD554-EB11-46AF-9427-FF4BAC8C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30E36-6717-485E-A2EE-BAD04EA9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2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61FFD-EED4-401D-9052-E2FC9E13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ED5202-BF8E-4006-91D6-24FD1A57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7F945-5C44-4FB9-B8FD-703CDE61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EDACE-F745-4825-9D32-69EB942B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108223-8BCC-4ED2-8E2B-4FC349C3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4BB6B-5C39-473C-962A-88DAE338D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92713D-A54F-4ABF-AE05-9611317D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A21E3-BB6C-4182-8FC0-303D6F9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4D96E-CEDC-4826-A97D-388CD193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C44FE-CCFF-424D-A834-A9AF240C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A6D2-3A47-46E6-9026-EAC0E303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6D1A5-B861-42F8-9DE4-0C636090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AB85F-4D74-4766-9408-8DF904FA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8EF60-C884-4D20-BE47-66205BB4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7BEDB-DC95-4DEA-8061-A9E7DF80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7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41D88-31B7-4437-967F-D0CA8113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6FA9A4-E206-4F20-A85B-2EA1C4AA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CEFB6-25CC-4361-ADF9-C81D5331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AC4DE-6FA6-4362-B7B2-565601D7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A5AD8-9960-46E1-8AF1-1E6EBB34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7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587C9-B283-41EA-8993-57D2B628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80F94-3E39-4618-9F6D-0F838B72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0C42A-523D-4CB5-BCA2-1AD5D437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C7FBF4-47D5-4283-9AAC-9B3B4AE4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89AD1-FAE7-4D8A-BC66-3EA2E7C3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AACC79-0394-4A73-AE91-9947761F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05142-FF57-48E6-B57B-2B621A08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E54E5-E398-419E-8D78-DCB7D358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88F2DD-DDBE-4B50-BDB8-FA840753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199A8A-F998-429E-8B7E-787C75EC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D274C0-DA1B-4F89-8D77-3FCB6C25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3786CB-F94F-4D59-9E7F-6CD02297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A28E88-084C-44EB-AD95-41FDE3F5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D7F8D6-F186-467C-B765-EFB63F8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066D-41E8-4FCC-BADE-89F939C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E5ED90-BBB0-436F-A95D-EB3F2476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77CD24-1D91-488F-8B63-02F8120D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0B286-6992-4AB8-A034-9F4ED0B8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4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82F981-FAC0-40DD-A651-C53101A6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23C12E-8C04-4999-A7C2-2A050F7B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EA9C9F-2F44-4E1A-A36C-753EAACA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B8FE-F889-4EC6-8418-CDD26CE5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8EDFF-8E8F-422B-83FB-6B0AE5E5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94ACD7-C227-4483-9ACB-6BBC0C218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FB5C3C-0069-492F-8DCB-EC117173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3B1D9-0747-4B68-86CA-9E058E3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14B7A-218E-433D-B160-C2E94A6A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DAAB-B832-439C-BBC4-119F5590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8F451D-7502-4E74-94FF-BC6CEEC05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4B20DF-B5A3-469C-9162-1106DA35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DF75FE-0598-4F13-B932-61700DC2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C4202-A5A5-49FA-A394-33B455B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0ADFB-A189-4BEB-A07A-A789F12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0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62400-1AD2-4D9E-84B4-549FD21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3D58B-7BF9-4307-9050-E9D1F9F6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102C-46CD-4201-A4A9-8C257335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3010-FE11-4536-A744-8AE110A3EBC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EEC67-3C31-4E98-AE44-2AEEA81D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0714A-99C6-4CBC-B93E-ADA79771F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02A8-F71C-46C0-8DE5-848EB221F1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39866CA-C1B9-4630-959D-59085EDD4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71453"/>
              </p:ext>
            </p:extLst>
          </p:nvPr>
        </p:nvGraphicFramePr>
        <p:xfrm>
          <a:off x="0" y="1"/>
          <a:ext cx="12192000" cy="22901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162943410"/>
                    </a:ext>
                  </a:extLst>
                </a:gridCol>
              </a:tblGrid>
              <a:tr h="22901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244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12447"/>
                  </a:ext>
                </a:extLst>
              </a:tr>
            </a:tbl>
          </a:graphicData>
        </a:graphic>
      </p:graphicFrame>
      <p:pic>
        <p:nvPicPr>
          <p:cNvPr id="7" name="Picture 12" descr="Modena Volley » planteis :: Volleybox">
            <a:extLst>
              <a:ext uri="{FF2B5EF4-FFF2-40B4-BE49-F238E27FC236}">
                <a16:creationId xmlns:a16="http://schemas.microsoft.com/office/drawing/2014/main" id="{4A51547A-0838-4195-BAC9-01921FD5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46" y="0"/>
            <a:ext cx="2652610" cy="22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89E8EF15-BA95-4D14-ADA2-0B26E960B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7264"/>
              </p:ext>
            </p:extLst>
          </p:nvPr>
        </p:nvGraphicFramePr>
        <p:xfrm>
          <a:off x="1967251" y="262396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19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244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07766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F8E8B906-0A04-44A0-92C0-6A573CB75920}"/>
              </a:ext>
            </a:extLst>
          </p:cNvPr>
          <p:cNvSpPr txBox="1"/>
          <p:nvPr/>
        </p:nvSpPr>
        <p:spPr>
          <a:xfrm>
            <a:off x="4704946" y="2623967"/>
            <a:ext cx="267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NOTICIAS E ATUALIZAÇÕES</a:t>
            </a:r>
          </a:p>
        </p:txBody>
      </p:sp>
      <p:pic>
        <p:nvPicPr>
          <p:cNvPr id="10" name="Picture 2" descr="Voleibol: o que você precisa saber para começar a praticar">
            <a:extLst>
              <a:ext uri="{FF2B5EF4-FFF2-40B4-BE49-F238E27FC236}">
                <a16:creationId xmlns:a16="http://schemas.microsoft.com/office/drawing/2014/main" id="{61621FB6-0E7E-47D3-A65C-D16BE551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2" y="3240748"/>
            <a:ext cx="2355333" cy="15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66DA11-8190-40AC-BC3E-54BC2CA9505B}"/>
              </a:ext>
            </a:extLst>
          </p:cNvPr>
          <p:cNvSpPr txBox="1"/>
          <p:nvPr/>
        </p:nvSpPr>
        <p:spPr>
          <a:xfrm>
            <a:off x="2642532" y="3142406"/>
            <a:ext cx="6350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XXXXXXXXXXXXXXXXXXXXX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0BB2C3-F808-4620-A228-C3F58CC4E7AD}"/>
              </a:ext>
            </a:extLst>
          </p:cNvPr>
          <p:cNvSpPr txBox="1"/>
          <p:nvPr/>
        </p:nvSpPr>
        <p:spPr>
          <a:xfrm>
            <a:off x="2642532" y="3539803"/>
            <a:ext cx="6157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Yyyyyyyyyyyyyyyyyyyyyyyyyy</a:t>
            </a:r>
            <a:endParaRPr lang="pt-BR" dirty="0"/>
          </a:p>
          <a:p>
            <a:r>
              <a:rPr lang="pt-BR" dirty="0" err="1"/>
              <a:t>Yyyyyyyyyyyyyyyyyyyyyyyyy</a:t>
            </a:r>
            <a:endParaRPr lang="pt-BR" dirty="0"/>
          </a:p>
          <a:p>
            <a:r>
              <a:rPr lang="pt-BR" dirty="0" err="1"/>
              <a:t>Yyyyyyyyyyyyyyyyyyyyyyyyy</a:t>
            </a:r>
            <a:endParaRPr lang="pt-BR" dirty="0"/>
          </a:p>
          <a:p>
            <a:r>
              <a:rPr lang="pt-BR" dirty="0" err="1"/>
              <a:t>yyyyyyyyyyyyyyyyyyyyyyyy</a:t>
            </a:r>
            <a:endParaRPr lang="pt-BR" dirty="0"/>
          </a:p>
        </p:txBody>
      </p:sp>
      <p:pic>
        <p:nvPicPr>
          <p:cNvPr id="15" name="Picture 8" descr="Modena, de Bruninho, vence e se garante na semifinal do Italiano">
            <a:extLst>
              <a:ext uri="{FF2B5EF4-FFF2-40B4-BE49-F238E27FC236}">
                <a16:creationId xmlns:a16="http://schemas.microsoft.com/office/drawing/2014/main" id="{C8CB554E-26B8-4FD4-AD8F-EB099CC1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6" y="5067140"/>
            <a:ext cx="2355333" cy="15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5E5865B-66AA-4CE3-A52D-39B03AF48A0D}"/>
              </a:ext>
            </a:extLst>
          </p:cNvPr>
          <p:cNvSpPr txBox="1"/>
          <p:nvPr/>
        </p:nvSpPr>
        <p:spPr>
          <a:xfrm>
            <a:off x="2642532" y="5047167"/>
            <a:ext cx="6350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XXXXXXXXXXXXXXXXXXXXX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04D0EB-424A-4C98-9C10-DA0CB7114E42}"/>
              </a:ext>
            </a:extLst>
          </p:cNvPr>
          <p:cNvSpPr txBox="1"/>
          <p:nvPr/>
        </p:nvSpPr>
        <p:spPr>
          <a:xfrm>
            <a:off x="2642532" y="5428806"/>
            <a:ext cx="6157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Yyyyyyyyyyyyyyyyyyyyyyyyyy</a:t>
            </a:r>
            <a:endParaRPr lang="pt-BR" dirty="0"/>
          </a:p>
          <a:p>
            <a:r>
              <a:rPr lang="pt-BR" dirty="0" err="1"/>
              <a:t>Yyyyyyyyyyyyyyyyyyyyyyyyy</a:t>
            </a:r>
            <a:endParaRPr lang="pt-BR" dirty="0"/>
          </a:p>
          <a:p>
            <a:r>
              <a:rPr lang="pt-BR" dirty="0" err="1"/>
              <a:t>Yyyyyyyyyyyyyyyyyyyyyyyyy</a:t>
            </a:r>
            <a:endParaRPr lang="pt-BR" dirty="0"/>
          </a:p>
          <a:p>
            <a:r>
              <a:rPr lang="pt-BR" dirty="0" err="1"/>
              <a:t>yyyyyyyyyyyyyyyyyyyyyyyy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4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8274ADC-90A4-4074-8326-FD242F7B8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66068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30671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36268"/>
                  </a:ext>
                </a:extLst>
              </a:tr>
            </a:tbl>
          </a:graphicData>
        </a:graphic>
      </p:graphicFrame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7A1134E-C3A9-4754-8824-0D7E9D837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7334"/>
              </p:ext>
            </p:extLst>
          </p:nvPr>
        </p:nvGraphicFramePr>
        <p:xfrm>
          <a:off x="2032000" y="1541787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0652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2637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3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Jogos/Treino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1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Xx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xx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Xx:xx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XX/XX/XXXX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XX:XX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Treino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5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XX/XX/XXXX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XX:XX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Treino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7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XX/XX/XXXX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XX:XX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5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XX/XX/XXXX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XX:XX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XX/XX/XXXX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XX:XX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Treino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1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XX/XX/XXXX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XX:XX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3954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26E6295-515A-4675-8211-8469317F7A28}"/>
              </a:ext>
            </a:extLst>
          </p:cNvPr>
          <p:cNvSpPr txBox="1"/>
          <p:nvPr/>
        </p:nvSpPr>
        <p:spPr>
          <a:xfrm>
            <a:off x="4586740" y="719666"/>
            <a:ext cx="301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AGENDA DE JOGOS E TREINOS</a:t>
            </a:r>
          </a:p>
        </p:txBody>
      </p:sp>
    </p:spTree>
    <p:extLst>
      <p:ext uri="{BB962C8B-B14F-4D97-AF65-F5344CB8AC3E}">
        <p14:creationId xmlns:p14="http://schemas.microsoft.com/office/powerpoint/2010/main" val="18456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DDE7927-47DF-45B9-9B27-D43FB1D8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275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85821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                                          INTEGRAÇÃO COM REDES SOCIAIS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32123"/>
                  </a:ext>
                </a:extLst>
              </a:tr>
            </a:tbl>
          </a:graphicData>
        </a:graphic>
      </p:graphicFrame>
      <p:pic>
        <p:nvPicPr>
          <p:cNvPr id="3" name="Picture 2" descr="Instagram – Wikipédia, a enciclopédia livre">
            <a:extLst>
              <a:ext uri="{FF2B5EF4-FFF2-40B4-BE49-F238E27FC236}">
                <a16:creationId xmlns:a16="http://schemas.microsoft.com/office/drawing/2014/main" id="{92C18E7A-6C53-4067-BC5A-8F19C788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7" y="1731628"/>
            <a:ext cx="659934" cy="6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113B6F-FAB1-4DA3-B18A-7D08A36E5D1B}"/>
              </a:ext>
            </a:extLst>
          </p:cNvPr>
          <p:cNvSpPr txBox="1"/>
          <p:nvPr/>
        </p:nvSpPr>
        <p:spPr>
          <a:xfrm>
            <a:off x="1143000" y="18769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@modenahmt</a:t>
            </a:r>
          </a:p>
        </p:txBody>
      </p:sp>
      <p:pic>
        <p:nvPicPr>
          <p:cNvPr id="6" name="Picture 4" descr="Facebook">
            <a:extLst>
              <a:ext uri="{FF2B5EF4-FFF2-40B4-BE49-F238E27FC236}">
                <a16:creationId xmlns:a16="http://schemas.microsoft.com/office/drawing/2014/main" id="{19669FB0-B0A4-4C72-9587-CE81ACA3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0" y="2751722"/>
            <a:ext cx="822122" cy="8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8937DC-15E7-468B-8D1B-48DED845E0BA}"/>
              </a:ext>
            </a:extLst>
          </p:cNvPr>
          <p:cNvSpPr txBox="1"/>
          <p:nvPr/>
        </p:nvSpPr>
        <p:spPr>
          <a:xfrm>
            <a:off x="1143000" y="297811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@Xxxxx</a:t>
            </a:r>
            <a:endParaRPr lang="pt-BR" dirty="0"/>
          </a:p>
        </p:txBody>
      </p:sp>
      <p:pic>
        <p:nvPicPr>
          <p:cNvPr id="9" name="Picture 6" descr="Logo X - Vetores e Arquivos PSD Grátis para Download">
            <a:extLst>
              <a:ext uri="{FF2B5EF4-FFF2-40B4-BE49-F238E27FC236}">
                <a16:creationId xmlns:a16="http://schemas.microsoft.com/office/drawing/2014/main" id="{B6D7F8D8-49E3-40A4-8235-EAD10C64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7" y="4022218"/>
            <a:ext cx="734340" cy="7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9F7ED7-F4A7-4168-8FF6-B4B9D84BF031}"/>
              </a:ext>
            </a:extLst>
          </p:cNvPr>
          <p:cNvSpPr txBox="1"/>
          <p:nvPr/>
        </p:nvSpPr>
        <p:spPr>
          <a:xfrm>
            <a:off x="1143000" y="41250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@Xxxxxxx</a:t>
            </a:r>
          </a:p>
        </p:txBody>
      </p:sp>
      <p:pic>
        <p:nvPicPr>
          <p:cNvPr id="12" name="Picture 12" descr="Tudo sobre WhatsApp - História e Notícias - Canaltech">
            <a:extLst>
              <a:ext uri="{FF2B5EF4-FFF2-40B4-BE49-F238E27FC236}">
                <a16:creationId xmlns:a16="http://schemas.microsoft.com/office/drawing/2014/main" id="{A9E1CE84-4255-47B3-B113-D4095F8E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6" y="5309492"/>
            <a:ext cx="822122" cy="8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C0567A-4967-4129-A3F2-6733D7B1B949}"/>
              </a:ext>
            </a:extLst>
          </p:cNvPr>
          <p:cNvSpPr txBox="1"/>
          <p:nvPr/>
        </p:nvSpPr>
        <p:spPr>
          <a:xfrm>
            <a:off x="1143000" y="55358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(97)X </a:t>
            </a:r>
            <a:r>
              <a:rPr lang="pt-BR" dirty="0" err="1"/>
              <a:t>xxxx-xxxx</a:t>
            </a:r>
            <a:endParaRPr lang="pt-BR" dirty="0"/>
          </a:p>
        </p:txBody>
      </p:sp>
      <p:pic>
        <p:nvPicPr>
          <p:cNvPr id="15" name="Picture 14" descr="Tudo sobre TikTok - História e Notícias - Canaltech">
            <a:extLst>
              <a:ext uri="{FF2B5EF4-FFF2-40B4-BE49-F238E27FC236}">
                <a16:creationId xmlns:a16="http://schemas.microsoft.com/office/drawing/2014/main" id="{629E7CCC-4763-4AF3-B9E9-03A5AAC5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02" y="1742355"/>
            <a:ext cx="813755" cy="81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F4EA32-9242-4F5C-9DEE-41BD854CDEE8}"/>
              </a:ext>
            </a:extLst>
          </p:cNvPr>
          <p:cNvSpPr txBox="1"/>
          <p:nvPr/>
        </p:nvSpPr>
        <p:spPr>
          <a:xfrm>
            <a:off x="6948182" y="190842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@Xxxxx</a:t>
            </a:r>
            <a:endParaRPr lang="pt-BR" dirty="0"/>
          </a:p>
        </p:txBody>
      </p:sp>
      <p:pic>
        <p:nvPicPr>
          <p:cNvPr id="18" name="Picture 16" descr="YouTube Brasil - YouTube">
            <a:extLst>
              <a:ext uri="{FF2B5EF4-FFF2-40B4-BE49-F238E27FC236}">
                <a16:creationId xmlns:a16="http://schemas.microsoft.com/office/drawing/2014/main" id="{B5A0FBE1-6087-46A7-9A25-25AD8CF7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428" y="2642533"/>
            <a:ext cx="1023457" cy="10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21A6C1-B7DA-4CDE-B684-161D32E2DA61}"/>
              </a:ext>
            </a:extLst>
          </p:cNvPr>
          <p:cNvSpPr txBox="1"/>
          <p:nvPr/>
        </p:nvSpPr>
        <p:spPr>
          <a:xfrm>
            <a:off x="6948182" y="2898847"/>
            <a:ext cx="652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Xxxxxxxx</a:t>
            </a:r>
            <a:endParaRPr lang="pt-BR" dirty="0"/>
          </a:p>
        </p:txBody>
      </p:sp>
      <p:pic>
        <p:nvPicPr>
          <p:cNvPr id="21" name="Picture 18" descr="History of Gmail - Wikipedia">
            <a:extLst>
              <a:ext uri="{FF2B5EF4-FFF2-40B4-BE49-F238E27FC236}">
                <a16:creationId xmlns:a16="http://schemas.microsoft.com/office/drawing/2014/main" id="{83EC76AC-331F-42C2-BE24-6DCE0C7B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7" y="4045188"/>
            <a:ext cx="734340" cy="6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EAF892-5650-4296-85BA-7C7A9CB82018}"/>
              </a:ext>
            </a:extLst>
          </p:cNvPr>
          <p:cNvSpPr txBox="1"/>
          <p:nvPr/>
        </p:nvSpPr>
        <p:spPr>
          <a:xfrm>
            <a:off x="6948182" y="4156531"/>
            <a:ext cx="673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xxxxxx@gmail.com</a:t>
            </a:r>
          </a:p>
        </p:txBody>
      </p:sp>
    </p:spTree>
    <p:extLst>
      <p:ext uri="{BB962C8B-B14F-4D97-AF65-F5344CB8AC3E}">
        <p14:creationId xmlns:p14="http://schemas.microsoft.com/office/powerpoint/2010/main" val="193628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nandz.inn .</dc:creator>
  <cp:lastModifiedBy>nandz.inn .</cp:lastModifiedBy>
  <cp:revision>3</cp:revision>
  <dcterms:created xsi:type="dcterms:W3CDTF">2024-07-12T12:22:40Z</dcterms:created>
  <dcterms:modified xsi:type="dcterms:W3CDTF">2024-07-12T17:47:45Z</dcterms:modified>
</cp:coreProperties>
</file>