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1" r:id="rId6"/>
    <p:sldId id="276" r:id="rId7"/>
    <p:sldId id="295" r:id="rId8"/>
    <p:sldId id="271" r:id="rId9"/>
    <p:sldId id="294" r:id="rId10"/>
    <p:sldId id="298" r:id="rId11"/>
    <p:sldId id="293" r:id="rId12"/>
    <p:sldId id="292" r:id="rId13"/>
    <p:sldId id="291" r:id="rId14"/>
    <p:sldId id="297" r:id="rId15"/>
    <p:sldId id="266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CDC"/>
    <a:srgbClr val="FF0000"/>
    <a:srgbClr val="007033"/>
    <a:srgbClr val="00E6F2"/>
    <a:srgbClr val="FF015C"/>
    <a:srgbClr val="E50D79"/>
    <a:srgbClr val="CC0099"/>
    <a:srgbClr val="E2109C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335275"/>
            <a:ext cx="4886560" cy="916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Drone Navigation Using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Brain-Computer-Interface (BCI)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6" y="28117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197405"/>
            <a:ext cx="6252670" cy="36649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Python libraries</a:t>
            </a:r>
          </a:p>
          <a:p>
            <a:pPr lvl="1" algn="just"/>
            <a:r>
              <a:rPr lang="en-US" dirty="0"/>
              <a:t>Headset connection</a:t>
            </a:r>
          </a:p>
          <a:p>
            <a:pPr lvl="2" algn="just"/>
            <a:r>
              <a:rPr lang="en-US" dirty="0" err="1"/>
              <a:t>Pylsl</a:t>
            </a:r>
            <a:endParaRPr lang="en-US" dirty="0"/>
          </a:p>
          <a:p>
            <a:pPr lvl="1" algn="just"/>
            <a:r>
              <a:rPr lang="en-US" dirty="0"/>
              <a:t>Preprocessing</a:t>
            </a:r>
          </a:p>
          <a:p>
            <a:pPr lvl="2" algn="just"/>
            <a:r>
              <a:rPr lang="en-US" dirty="0"/>
              <a:t>Scikit learn</a:t>
            </a:r>
          </a:p>
          <a:p>
            <a:pPr lvl="1" algn="just"/>
            <a:r>
              <a:rPr lang="en-US" dirty="0"/>
              <a:t>Model</a:t>
            </a:r>
          </a:p>
          <a:p>
            <a:pPr lvl="2" algn="just"/>
            <a:r>
              <a:rPr lang="en-US" dirty="0" err="1"/>
              <a:t>Keras</a:t>
            </a:r>
            <a:endParaRPr lang="en-US" dirty="0"/>
          </a:p>
          <a:p>
            <a:pPr lvl="1" algn="just"/>
            <a:r>
              <a:rPr lang="en-US" dirty="0"/>
              <a:t>Arduino connection</a:t>
            </a:r>
          </a:p>
          <a:p>
            <a:pPr lvl="2" algn="just"/>
            <a:r>
              <a:rPr lang="en-US" dirty="0" err="1"/>
              <a:t>pySerial</a:t>
            </a:r>
            <a:endParaRPr lang="en-US" dirty="0"/>
          </a:p>
          <a:p>
            <a:pPr lvl="2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0A5F4-76EA-4149-8772-6D436B6DCBC2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444320" y="2419045"/>
            <a:ext cx="343619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OpenBCI headset should be on.</a:t>
            </a:r>
            <a:endParaRPr lang="en-PK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1670" y="398369"/>
            <a:ext cx="5367352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595"/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Real Time Model Testing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54375" y="2419045"/>
            <a:ext cx="617060" cy="617060"/>
            <a:chOff x="1078752" y="5003566"/>
            <a:chExt cx="822960" cy="822960"/>
          </a:xfrm>
        </p:grpSpPr>
        <p:sp>
          <p:nvSpPr>
            <p:cNvPr id="16" name="Rounded Rectangle 15"/>
            <p:cNvSpPr/>
            <p:nvPr/>
          </p:nvSpPr>
          <p:spPr>
            <a:xfrm>
              <a:off x="1078752" y="5003566"/>
              <a:ext cx="822960" cy="8229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grpSp>
          <p:nvGrpSpPr>
            <p:cNvPr id="42" name="Group 26"/>
            <p:cNvGrpSpPr>
              <a:grpSpLocks noChangeAspect="1"/>
            </p:cNvGrpSpPr>
            <p:nvPr/>
          </p:nvGrpSpPr>
          <p:grpSpPr bwMode="auto">
            <a:xfrm>
              <a:off x="1264807" y="5200734"/>
              <a:ext cx="450850" cy="428625"/>
              <a:chOff x="392" y="656"/>
              <a:chExt cx="284" cy="270"/>
            </a:xfrm>
            <a:solidFill>
              <a:schemeClr val="bg1"/>
            </a:solidFill>
          </p:grpSpPr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426" y="656"/>
                <a:ext cx="52" cy="57"/>
              </a:xfrm>
              <a:custGeom>
                <a:avLst/>
                <a:gdLst>
                  <a:gd name="T0" fmla="*/ 313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5 w 625"/>
                  <a:gd name="T7" fmla="*/ 24 h 684"/>
                  <a:gd name="T8" fmla="*/ 470 w 625"/>
                  <a:gd name="T9" fmla="*/ 42 h 684"/>
                  <a:gd name="T10" fmla="*/ 504 w 625"/>
                  <a:gd name="T11" fmla="*/ 65 h 684"/>
                  <a:gd name="T12" fmla="*/ 533 w 625"/>
                  <a:gd name="T13" fmla="*/ 91 h 684"/>
                  <a:gd name="T14" fmla="*/ 559 w 625"/>
                  <a:gd name="T15" fmla="*/ 122 h 684"/>
                  <a:gd name="T16" fmla="*/ 582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3 w 625"/>
                  <a:gd name="T31" fmla="*/ 433 h 684"/>
                  <a:gd name="T32" fmla="*/ 589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1 w 625"/>
                  <a:gd name="T41" fmla="*/ 609 h 684"/>
                  <a:gd name="T42" fmla="*/ 460 w 625"/>
                  <a:gd name="T43" fmla="*/ 634 h 684"/>
                  <a:gd name="T44" fmla="*/ 425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3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6 w 625"/>
                  <a:gd name="T63" fmla="*/ 578 h 684"/>
                  <a:gd name="T64" fmla="*/ 80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3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6 w 625"/>
                  <a:gd name="T87" fmla="*/ 122 h 684"/>
                  <a:gd name="T88" fmla="*/ 92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2 w 625"/>
                  <a:gd name="T95" fmla="*/ 24 h 684"/>
                  <a:gd name="T96" fmla="*/ 230 w 625"/>
                  <a:gd name="T97" fmla="*/ 11 h 684"/>
                  <a:gd name="T98" fmla="*/ 270 w 625"/>
                  <a:gd name="T99" fmla="*/ 2 h 684"/>
                  <a:gd name="T100" fmla="*/ 313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3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4"/>
                    </a:lnTo>
                    <a:lnTo>
                      <a:pt x="470" y="42"/>
                    </a:lnTo>
                    <a:lnTo>
                      <a:pt x="504" y="65"/>
                    </a:lnTo>
                    <a:lnTo>
                      <a:pt x="533" y="91"/>
                    </a:lnTo>
                    <a:lnTo>
                      <a:pt x="559" y="122"/>
                    </a:lnTo>
                    <a:lnTo>
                      <a:pt x="582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3" y="433"/>
                    </a:lnTo>
                    <a:lnTo>
                      <a:pt x="589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1" y="609"/>
                    </a:lnTo>
                    <a:lnTo>
                      <a:pt x="460" y="634"/>
                    </a:lnTo>
                    <a:lnTo>
                      <a:pt x="425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3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6" y="578"/>
                    </a:lnTo>
                    <a:lnTo>
                      <a:pt x="80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3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6" y="122"/>
                    </a:lnTo>
                    <a:lnTo>
                      <a:pt x="92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2" y="24"/>
                    </a:lnTo>
                    <a:lnTo>
                      <a:pt x="230" y="11"/>
                    </a:lnTo>
                    <a:lnTo>
                      <a:pt x="270" y="2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590" y="656"/>
                <a:ext cx="52" cy="57"/>
              </a:xfrm>
              <a:custGeom>
                <a:avLst/>
                <a:gdLst>
                  <a:gd name="T0" fmla="*/ 312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4 w 625"/>
                  <a:gd name="T7" fmla="*/ 24 h 684"/>
                  <a:gd name="T8" fmla="*/ 471 w 625"/>
                  <a:gd name="T9" fmla="*/ 42 h 684"/>
                  <a:gd name="T10" fmla="*/ 503 w 625"/>
                  <a:gd name="T11" fmla="*/ 65 h 684"/>
                  <a:gd name="T12" fmla="*/ 533 w 625"/>
                  <a:gd name="T13" fmla="*/ 91 h 684"/>
                  <a:gd name="T14" fmla="*/ 560 w 625"/>
                  <a:gd name="T15" fmla="*/ 122 h 684"/>
                  <a:gd name="T16" fmla="*/ 583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4 w 625"/>
                  <a:gd name="T31" fmla="*/ 433 h 684"/>
                  <a:gd name="T32" fmla="*/ 588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0 w 625"/>
                  <a:gd name="T41" fmla="*/ 609 h 684"/>
                  <a:gd name="T42" fmla="*/ 459 w 625"/>
                  <a:gd name="T43" fmla="*/ 634 h 684"/>
                  <a:gd name="T44" fmla="*/ 426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2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5 w 625"/>
                  <a:gd name="T63" fmla="*/ 578 h 684"/>
                  <a:gd name="T64" fmla="*/ 79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2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5 w 625"/>
                  <a:gd name="T87" fmla="*/ 122 h 684"/>
                  <a:gd name="T88" fmla="*/ 91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1 w 625"/>
                  <a:gd name="T95" fmla="*/ 24 h 684"/>
                  <a:gd name="T96" fmla="*/ 230 w 625"/>
                  <a:gd name="T97" fmla="*/ 11 h 684"/>
                  <a:gd name="T98" fmla="*/ 271 w 625"/>
                  <a:gd name="T99" fmla="*/ 2 h 684"/>
                  <a:gd name="T100" fmla="*/ 312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4" y="24"/>
                    </a:lnTo>
                    <a:lnTo>
                      <a:pt x="471" y="42"/>
                    </a:lnTo>
                    <a:lnTo>
                      <a:pt x="503" y="65"/>
                    </a:lnTo>
                    <a:lnTo>
                      <a:pt x="533" y="91"/>
                    </a:lnTo>
                    <a:lnTo>
                      <a:pt x="560" y="122"/>
                    </a:lnTo>
                    <a:lnTo>
                      <a:pt x="583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4" y="433"/>
                    </a:lnTo>
                    <a:lnTo>
                      <a:pt x="588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0" y="609"/>
                    </a:lnTo>
                    <a:lnTo>
                      <a:pt x="459" y="634"/>
                    </a:lnTo>
                    <a:lnTo>
                      <a:pt x="426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2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5" y="578"/>
                    </a:lnTo>
                    <a:lnTo>
                      <a:pt x="79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2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5" y="122"/>
                    </a:lnTo>
                    <a:lnTo>
                      <a:pt x="91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1" y="24"/>
                    </a:lnTo>
                    <a:lnTo>
                      <a:pt x="230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0"/>
              <p:cNvSpPr>
                <a:spLocks/>
              </p:cNvSpPr>
              <p:nvPr/>
            </p:nvSpPr>
            <p:spPr bwMode="auto">
              <a:xfrm>
                <a:off x="392" y="715"/>
                <a:ext cx="115" cy="211"/>
              </a:xfrm>
              <a:custGeom>
                <a:avLst/>
                <a:gdLst>
                  <a:gd name="T0" fmla="*/ 700 w 1379"/>
                  <a:gd name="T1" fmla="*/ 64 h 2528"/>
                  <a:gd name="T2" fmla="*/ 814 w 1379"/>
                  <a:gd name="T3" fmla="*/ 710 h 2528"/>
                  <a:gd name="T4" fmla="*/ 762 w 1379"/>
                  <a:gd name="T5" fmla="*/ 1 h 2528"/>
                  <a:gd name="T6" fmla="*/ 891 w 1379"/>
                  <a:gd name="T7" fmla="*/ 15 h 2528"/>
                  <a:gd name="T8" fmla="*/ 1015 w 1379"/>
                  <a:gd name="T9" fmla="*/ 38 h 2528"/>
                  <a:gd name="T10" fmla="*/ 1122 w 1379"/>
                  <a:gd name="T11" fmla="*/ 65 h 2528"/>
                  <a:gd name="T12" fmla="*/ 1202 w 1379"/>
                  <a:gd name="T13" fmla="*/ 89 h 2528"/>
                  <a:gd name="T14" fmla="*/ 1246 w 1379"/>
                  <a:gd name="T15" fmla="*/ 104 h 2528"/>
                  <a:gd name="T16" fmla="*/ 1269 w 1379"/>
                  <a:gd name="T17" fmla="*/ 118 h 2528"/>
                  <a:gd name="T18" fmla="*/ 1298 w 1379"/>
                  <a:gd name="T19" fmla="*/ 137 h 2528"/>
                  <a:gd name="T20" fmla="*/ 1318 w 1379"/>
                  <a:gd name="T21" fmla="*/ 166 h 2528"/>
                  <a:gd name="T22" fmla="*/ 1328 w 1379"/>
                  <a:gd name="T23" fmla="*/ 197 h 2528"/>
                  <a:gd name="T24" fmla="*/ 1379 w 1379"/>
                  <a:gd name="T25" fmla="*/ 639 h 2528"/>
                  <a:gd name="T26" fmla="*/ 1342 w 1379"/>
                  <a:gd name="T27" fmla="*/ 653 h 2528"/>
                  <a:gd name="T28" fmla="*/ 1221 w 1379"/>
                  <a:gd name="T29" fmla="*/ 733 h 2528"/>
                  <a:gd name="T30" fmla="*/ 1094 w 1379"/>
                  <a:gd name="T31" fmla="*/ 314 h 2528"/>
                  <a:gd name="T32" fmla="*/ 1038 w 1379"/>
                  <a:gd name="T33" fmla="*/ 932 h 2528"/>
                  <a:gd name="T34" fmla="*/ 993 w 1379"/>
                  <a:gd name="T35" fmla="*/ 1013 h 2528"/>
                  <a:gd name="T36" fmla="*/ 953 w 1379"/>
                  <a:gd name="T37" fmla="*/ 1111 h 2528"/>
                  <a:gd name="T38" fmla="*/ 938 w 1379"/>
                  <a:gd name="T39" fmla="*/ 1163 h 2528"/>
                  <a:gd name="T40" fmla="*/ 921 w 1379"/>
                  <a:gd name="T41" fmla="*/ 1265 h 2528"/>
                  <a:gd name="T42" fmla="*/ 916 w 1379"/>
                  <a:gd name="T43" fmla="*/ 1401 h 2528"/>
                  <a:gd name="T44" fmla="*/ 930 w 1379"/>
                  <a:gd name="T45" fmla="*/ 1509 h 2528"/>
                  <a:gd name="T46" fmla="*/ 953 w 1379"/>
                  <a:gd name="T47" fmla="*/ 1598 h 2528"/>
                  <a:gd name="T48" fmla="*/ 977 w 1379"/>
                  <a:gd name="T49" fmla="*/ 1662 h 2528"/>
                  <a:gd name="T50" fmla="*/ 1018 w 1379"/>
                  <a:gd name="T51" fmla="*/ 1745 h 2528"/>
                  <a:gd name="T52" fmla="*/ 1067 w 1379"/>
                  <a:gd name="T53" fmla="*/ 1822 h 2528"/>
                  <a:gd name="T54" fmla="*/ 1120 w 1379"/>
                  <a:gd name="T55" fmla="*/ 1884 h 2528"/>
                  <a:gd name="T56" fmla="*/ 1152 w 1379"/>
                  <a:gd name="T57" fmla="*/ 2427 h 2528"/>
                  <a:gd name="T58" fmla="*/ 1104 w 1379"/>
                  <a:gd name="T59" fmla="*/ 2496 h 2528"/>
                  <a:gd name="T60" fmla="*/ 1023 w 1379"/>
                  <a:gd name="T61" fmla="*/ 2528 h 2528"/>
                  <a:gd name="T62" fmla="*/ 982 w 1379"/>
                  <a:gd name="T63" fmla="*/ 2525 h 2528"/>
                  <a:gd name="T64" fmla="*/ 911 w 1379"/>
                  <a:gd name="T65" fmla="*/ 2490 h 2528"/>
                  <a:gd name="T66" fmla="*/ 868 w 1379"/>
                  <a:gd name="T67" fmla="*/ 2421 h 2528"/>
                  <a:gd name="T68" fmla="*/ 756 w 1379"/>
                  <a:gd name="T69" fmla="*/ 1296 h 2528"/>
                  <a:gd name="T70" fmla="*/ 694 w 1379"/>
                  <a:gd name="T71" fmla="*/ 1300 h 2528"/>
                  <a:gd name="T72" fmla="*/ 567 w 1379"/>
                  <a:gd name="T73" fmla="*/ 2392 h 2528"/>
                  <a:gd name="T74" fmla="*/ 537 w 1379"/>
                  <a:gd name="T75" fmla="*/ 2470 h 2528"/>
                  <a:gd name="T76" fmla="*/ 473 w 1379"/>
                  <a:gd name="T77" fmla="*/ 2518 h 2528"/>
                  <a:gd name="T78" fmla="*/ 413 w 1379"/>
                  <a:gd name="T79" fmla="*/ 2528 h 2528"/>
                  <a:gd name="T80" fmla="*/ 351 w 1379"/>
                  <a:gd name="T81" fmla="*/ 2512 h 2528"/>
                  <a:gd name="T82" fmla="*/ 290 w 1379"/>
                  <a:gd name="T83" fmla="*/ 2453 h 2528"/>
                  <a:gd name="T84" fmla="*/ 271 w 1379"/>
                  <a:gd name="T85" fmla="*/ 2368 h 2528"/>
                  <a:gd name="T86" fmla="*/ 335 w 1379"/>
                  <a:gd name="T87" fmla="*/ 314 h 2528"/>
                  <a:gd name="T88" fmla="*/ 228 w 1379"/>
                  <a:gd name="T89" fmla="*/ 1173 h 2528"/>
                  <a:gd name="T90" fmla="*/ 173 w 1379"/>
                  <a:gd name="T91" fmla="*/ 1222 h 2528"/>
                  <a:gd name="T92" fmla="*/ 115 w 1379"/>
                  <a:gd name="T93" fmla="*/ 1233 h 2528"/>
                  <a:gd name="T94" fmla="*/ 62 w 1379"/>
                  <a:gd name="T95" fmla="*/ 1218 h 2528"/>
                  <a:gd name="T96" fmla="*/ 13 w 1379"/>
                  <a:gd name="T97" fmla="*/ 1167 h 2528"/>
                  <a:gd name="T98" fmla="*/ 0 w 1379"/>
                  <a:gd name="T99" fmla="*/ 1097 h 2528"/>
                  <a:gd name="T100" fmla="*/ 102 w 1379"/>
                  <a:gd name="T101" fmla="*/ 197 h 2528"/>
                  <a:gd name="T102" fmla="*/ 112 w 1379"/>
                  <a:gd name="T103" fmla="*/ 165 h 2528"/>
                  <a:gd name="T104" fmla="*/ 124 w 1379"/>
                  <a:gd name="T105" fmla="*/ 149 h 2528"/>
                  <a:gd name="T106" fmla="*/ 151 w 1379"/>
                  <a:gd name="T107" fmla="*/ 122 h 2528"/>
                  <a:gd name="T108" fmla="*/ 179 w 1379"/>
                  <a:gd name="T109" fmla="*/ 106 h 2528"/>
                  <a:gd name="T110" fmla="*/ 208 w 1379"/>
                  <a:gd name="T111" fmla="*/ 96 h 2528"/>
                  <a:gd name="T112" fmla="*/ 279 w 1379"/>
                  <a:gd name="T113" fmla="*/ 74 h 2528"/>
                  <a:gd name="T114" fmla="*/ 377 w 1379"/>
                  <a:gd name="T115" fmla="*/ 47 h 2528"/>
                  <a:gd name="T116" fmla="*/ 496 w 1379"/>
                  <a:gd name="T117" fmla="*/ 21 h 2528"/>
                  <a:gd name="T118" fmla="*/ 624 w 1379"/>
                  <a:gd name="T119" fmla="*/ 3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9" h="2528">
                    <a:moveTo>
                      <a:pt x="667" y="0"/>
                    </a:moveTo>
                    <a:lnTo>
                      <a:pt x="699" y="64"/>
                    </a:lnTo>
                    <a:lnTo>
                      <a:pt x="700" y="64"/>
                    </a:lnTo>
                    <a:lnTo>
                      <a:pt x="616" y="710"/>
                    </a:lnTo>
                    <a:lnTo>
                      <a:pt x="715" y="883"/>
                    </a:lnTo>
                    <a:lnTo>
                      <a:pt x="814" y="710"/>
                    </a:lnTo>
                    <a:lnTo>
                      <a:pt x="731" y="64"/>
                    </a:lnTo>
                    <a:lnTo>
                      <a:pt x="731" y="64"/>
                    </a:lnTo>
                    <a:lnTo>
                      <a:pt x="762" y="1"/>
                    </a:lnTo>
                    <a:lnTo>
                      <a:pt x="805" y="4"/>
                    </a:lnTo>
                    <a:lnTo>
                      <a:pt x="849" y="9"/>
                    </a:lnTo>
                    <a:lnTo>
                      <a:pt x="891" y="15"/>
                    </a:lnTo>
                    <a:lnTo>
                      <a:pt x="934" y="21"/>
                    </a:lnTo>
                    <a:lnTo>
                      <a:pt x="975" y="30"/>
                    </a:lnTo>
                    <a:lnTo>
                      <a:pt x="1015" y="38"/>
                    </a:lnTo>
                    <a:lnTo>
                      <a:pt x="1053" y="47"/>
                    </a:lnTo>
                    <a:lnTo>
                      <a:pt x="1088" y="56"/>
                    </a:lnTo>
                    <a:lnTo>
                      <a:pt x="1122" y="65"/>
                    </a:lnTo>
                    <a:lnTo>
                      <a:pt x="1152" y="74"/>
                    </a:lnTo>
                    <a:lnTo>
                      <a:pt x="1178" y="82"/>
                    </a:lnTo>
                    <a:lnTo>
                      <a:pt x="1202" y="89"/>
                    </a:lnTo>
                    <a:lnTo>
                      <a:pt x="1221" y="96"/>
                    </a:lnTo>
                    <a:lnTo>
                      <a:pt x="1236" y="101"/>
                    </a:lnTo>
                    <a:lnTo>
                      <a:pt x="1246" y="104"/>
                    </a:lnTo>
                    <a:lnTo>
                      <a:pt x="1250" y="106"/>
                    </a:lnTo>
                    <a:lnTo>
                      <a:pt x="1260" y="111"/>
                    </a:lnTo>
                    <a:lnTo>
                      <a:pt x="1269" y="118"/>
                    </a:lnTo>
                    <a:lnTo>
                      <a:pt x="1279" y="122"/>
                    </a:lnTo>
                    <a:lnTo>
                      <a:pt x="1288" y="128"/>
                    </a:lnTo>
                    <a:lnTo>
                      <a:pt x="1298" y="137"/>
                    </a:lnTo>
                    <a:lnTo>
                      <a:pt x="1306" y="149"/>
                    </a:lnTo>
                    <a:lnTo>
                      <a:pt x="1312" y="157"/>
                    </a:lnTo>
                    <a:lnTo>
                      <a:pt x="1318" y="166"/>
                    </a:lnTo>
                    <a:lnTo>
                      <a:pt x="1323" y="178"/>
                    </a:lnTo>
                    <a:lnTo>
                      <a:pt x="1326" y="192"/>
                    </a:lnTo>
                    <a:lnTo>
                      <a:pt x="1328" y="197"/>
                    </a:lnTo>
                    <a:lnTo>
                      <a:pt x="1330" y="202"/>
                    </a:lnTo>
                    <a:lnTo>
                      <a:pt x="1332" y="208"/>
                    </a:lnTo>
                    <a:lnTo>
                      <a:pt x="1379" y="639"/>
                    </a:lnTo>
                    <a:lnTo>
                      <a:pt x="1362" y="646"/>
                    </a:lnTo>
                    <a:lnTo>
                      <a:pt x="1344" y="654"/>
                    </a:lnTo>
                    <a:lnTo>
                      <a:pt x="1342" y="653"/>
                    </a:lnTo>
                    <a:lnTo>
                      <a:pt x="1302" y="678"/>
                    </a:lnTo>
                    <a:lnTo>
                      <a:pt x="1261" y="704"/>
                    </a:lnTo>
                    <a:lnTo>
                      <a:pt x="1221" y="733"/>
                    </a:lnTo>
                    <a:lnTo>
                      <a:pt x="1183" y="764"/>
                    </a:lnTo>
                    <a:lnTo>
                      <a:pt x="1148" y="797"/>
                    </a:lnTo>
                    <a:lnTo>
                      <a:pt x="1094" y="314"/>
                    </a:lnTo>
                    <a:lnTo>
                      <a:pt x="1061" y="304"/>
                    </a:lnTo>
                    <a:lnTo>
                      <a:pt x="1061" y="900"/>
                    </a:lnTo>
                    <a:lnTo>
                      <a:pt x="1038" y="932"/>
                    </a:lnTo>
                    <a:lnTo>
                      <a:pt x="1018" y="966"/>
                    </a:lnTo>
                    <a:lnTo>
                      <a:pt x="1011" y="978"/>
                    </a:lnTo>
                    <a:lnTo>
                      <a:pt x="993" y="1013"/>
                    </a:lnTo>
                    <a:lnTo>
                      <a:pt x="977" y="1049"/>
                    </a:lnTo>
                    <a:lnTo>
                      <a:pt x="967" y="1075"/>
                    </a:lnTo>
                    <a:lnTo>
                      <a:pt x="953" y="1111"/>
                    </a:lnTo>
                    <a:lnTo>
                      <a:pt x="942" y="1150"/>
                    </a:lnTo>
                    <a:lnTo>
                      <a:pt x="940" y="1156"/>
                    </a:lnTo>
                    <a:lnTo>
                      <a:pt x="938" y="1163"/>
                    </a:lnTo>
                    <a:lnTo>
                      <a:pt x="930" y="1202"/>
                    </a:lnTo>
                    <a:lnTo>
                      <a:pt x="924" y="1241"/>
                    </a:lnTo>
                    <a:lnTo>
                      <a:pt x="921" y="1265"/>
                    </a:lnTo>
                    <a:lnTo>
                      <a:pt x="916" y="1310"/>
                    </a:lnTo>
                    <a:lnTo>
                      <a:pt x="914" y="1355"/>
                    </a:lnTo>
                    <a:lnTo>
                      <a:pt x="916" y="1401"/>
                    </a:lnTo>
                    <a:lnTo>
                      <a:pt x="921" y="1446"/>
                    </a:lnTo>
                    <a:lnTo>
                      <a:pt x="924" y="1470"/>
                    </a:lnTo>
                    <a:lnTo>
                      <a:pt x="930" y="1509"/>
                    </a:lnTo>
                    <a:lnTo>
                      <a:pt x="938" y="1548"/>
                    </a:lnTo>
                    <a:lnTo>
                      <a:pt x="942" y="1561"/>
                    </a:lnTo>
                    <a:lnTo>
                      <a:pt x="953" y="1598"/>
                    </a:lnTo>
                    <a:lnTo>
                      <a:pt x="967" y="1636"/>
                    </a:lnTo>
                    <a:lnTo>
                      <a:pt x="972" y="1650"/>
                    </a:lnTo>
                    <a:lnTo>
                      <a:pt x="977" y="1662"/>
                    </a:lnTo>
                    <a:lnTo>
                      <a:pt x="993" y="1698"/>
                    </a:lnTo>
                    <a:lnTo>
                      <a:pt x="1011" y="1731"/>
                    </a:lnTo>
                    <a:lnTo>
                      <a:pt x="1018" y="1745"/>
                    </a:lnTo>
                    <a:lnTo>
                      <a:pt x="1039" y="1780"/>
                    </a:lnTo>
                    <a:lnTo>
                      <a:pt x="1062" y="1813"/>
                    </a:lnTo>
                    <a:lnTo>
                      <a:pt x="1067" y="1822"/>
                    </a:lnTo>
                    <a:lnTo>
                      <a:pt x="1074" y="1829"/>
                    </a:lnTo>
                    <a:lnTo>
                      <a:pt x="1097" y="1857"/>
                    </a:lnTo>
                    <a:lnTo>
                      <a:pt x="1120" y="1884"/>
                    </a:lnTo>
                    <a:lnTo>
                      <a:pt x="1158" y="2368"/>
                    </a:lnTo>
                    <a:lnTo>
                      <a:pt x="1158" y="2399"/>
                    </a:lnTo>
                    <a:lnTo>
                      <a:pt x="1152" y="2427"/>
                    </a:lnTo>
                    <a:lnTo>
                      <a:pt x="1141" y="2453"/>
                    </a:lnTo>
                    <a:lnTo>
                      <a:pt x="1124" y="2476"/>
                    </a:lnTo>
                    <a:lnTo>
                      <a:pt x="1104" y="2496"/>
                    </a:lnTo>
                    <a:lnTo>
                      <a:pt x="1080" y="2512"/>
                    </a:lnTo>
                    <a:lnTo>
                      <a:pt x="1053" y="2522"/>
                    </a:lnTo>
                    <a:lnTo>
                      <a:pt x="1023" y="2528"/>
                    </a:lnTo>
                    <a:lnTo>
                      <a:pt x="1017" y="2528"/>
                    </a:lnTo>
                    <a:lnTo>
                      <a:pt x="1011" y="2528"/>
                    </a:lnTo>
                    <a:lnTo>
                      <a:pt x="982" y="2525"/>
                    </a:lnTo>
                    <a:lnTo>
                      <a:pt x="956" y="2518"/>
                    </a:lnTo>
                    <a:lnTo>
                      <a:pt x="932" y="2505"/>
                    </a:lnTo>
                    <a:lnTo>
                      <a:pt x="911" y="2490"/>
                    </a:lnTo>
                    <a:lnTo>
                      <a:pt x="892" y="2470"/>
                    </a:lnTo>
                    <a:lnTo>
                      <a:pt x="879" y="2447"/>
                    </a:lnTo>
                    <a:lnTo>
                      <a:pt x="868" y="2421"/>
                    </a:lnTo>
                    <a:lnTo>
                      <a:pt x="863" y="2392"/>
                    </a:lnTo>
                    <a:lnTo>
                      <a:pt x="775" y="1288"/>
                    </a:lnTo>
                    <a:lnTo>
                      <a:pt x="756" y="1296"/>
                    </a:lnTo>
                    <a:lnTo>
                      <a:pt x="736" y="1300"/>
                    </a:lnTo>
                    <a:lnTo>
                      <a:pt x="715" y="1301"/>
                    </a:lnTo>
                    <a:lnTo>
                      <a:pt x="694" y="1300"/>
                    </a:lnTo>
                    <a:lnTo>
                      <a:pt x="674" y="1295"/>
                    </a:lnTo>
                    <a:lnTo>
                      <a:pt x="656" y="1287"/>
                    </a:lnTo>
                    <a:lnTo>
                      <a:pt x="567" y="2392"/>
                    </a:lnTo>
                    <a:lnTo>
                      <a:pt x="561" y="2421"/>
                    </a:lnTo>
                    <a:lnTo>
                      <a:pt x="552" y="2446"/>
                    </a:lnTo>
                    <a:lnTo>
                      <a:pt x="537" y="2470"/>
                    </a:lnTo>
                    <a:lnTo>
                      <a:pt x="518" y="2490"/>
                    </a:lnTo>
                    <a:lnTo>
                      <a:pt x="498" y="2505"/>
                    </a:lnTo>
                    <a:lnTo>
                      <a:pt x="473" y="2518"/>
                    </a:lnTo>
                    <a:lnTo>
                      <a:pt x="447" y="2525"/>
                    </a:lnTo>
                    <a:lnTo>
                      <a:pt x="419" y="2528"/>
                    </a:lnTo>
                    <a:lnTo>
                      <a:pt x="413" y="2528"/>
                    </a:lnTo>
                    <a:lnTo>
                      <a:pt x="407" y="2528"/>
                    </a:lnTo>
                    <a:lnTo>
                      <a:pt x="377" y="2522"/>
                    </a:lnTo>
                    <a:lnTo>
                      <a:pt x="351" y="2512"/>
                    </a:lnTo>
                    <a:lnTo>
                      <a:pt x="327" y="2496"/>
                    </a:lnTo>
                    <a:lnTo>
                      <a:pt x="306" y="2476"/>
                    </a:lnTo>
                    <a:lnTo>
                      <a:pt x="290" y="2453"/>
                    </a:lnTo>
                    <a:lnTo>
                      <a:pt x="278" y="2427"/>
                    </a:lnTo>
                    <a:lnTo>
                      <a:pt x="271" y="2399"/>
                    </a:lnTo>
                    <a:lnTo>
                      <a:pt x="271" y="2368"/>
                    </a:lnTo>
                    <a:lnTo>
                      <a:pt x="370" y="1147"/>
                    </a:lnTo>
                    <a:lnTo>
                      <a:pt x="370" y="304"/>
                    </a:lnTo>
                    <a:lnTo>
                      <a:pt x="335" y="314"/>
                    </a:lnTo>
                    <a:lnTo>
                      <a:pt x="245" y="1124"/>
                    </a:lnTo>
                    <a:lnTo>
                      <a:pt x="239" y="1150"/>
                    </a:lnTo>
                    <a:lnTo>
                      <a:pt x="228" y="1173"/>
                    </a:lnTo>
                    <a:lnTo>
                      <a:pt x="214" y="1193"/>
                    </a:lnTo>
                    <a:lnTo>
                      <a:pt x="195" y="1210"/>
                    </a:lnTo>
                    <a:lnTo>
                      <a:pt x="173" y="1222"/>
                    </a:lnTo>
                    <a:lnTo>
                      <a:pt x="149" y="1231"/>
                    </a:lnTo>
                    <a:lnTo>
                      <a:pt x="123" y="1233"/>
                    </a:lnTo>
                    <a:lnTo>
                      <a:pt x="115" y="1233"/>
                    </a:lnTo>
                    <a:lnTo>
                      <a:pt x="109" y="1233"/>
                    </a:lnTo>
                    <a:lnTo>
                      <a:pt x="85" y="1228"/>
                    </a:lnTo>
                    <a:lnTo>
                      <a:pt x="62" y="1218"/>
                    </a:lnTo>
                    <a:lnTo>
                      <a:pt x="43" y="1205"/>
                    </a:lnTo>
                    <a:lnTo>
                      <a:pt x="26" y="1187"/>
                    </a:lnTo>
                    <a:lnTo>
                      <a:pt x="13" y="1167"/>
                    </a:lnTo>
                    <a:lnTo>
                      <a:pt x="4" y="1145"/>
                    </a:lnTo>
                    <a:lnTo>
                      <a:pt x="0" y="1122"/>
                    </a:lnTo>
                    <a:lnTo>
                      <a:pt x="0" y="1097"/>
                    </a:lnTo>
                    <a:lnTo>
                      <a:pt x="98" y="208"/>
                    </a:lnTo>
                    <a:lnTo>
                      <a:pt x="100" y="202"/>
                    </a:lnTo>
                    <a:lnTo>
                      <a:pt x="102" y="197"/>
                    </a:lnTo>
                    <a:lnTo>
                      <a:pt x="104" y="192"/>
                    </a:lnTo>
                    <a:lnTo>
                      <a:pt x="107" y="178"/>
                    </a:lnTo>
                    <a:lnTo>
                      <a:pt x="112" y="165"/>
                    </a:lnTo>
                    <a:lnTo>
                      <a:pt x="116" y="159"/>
                    </a:lnTo>
                    <a:lnTo>
                      <a:pt x="119" y="154"/>
                    </a:lnTo>
                    <a:lnTo>
                      <a:pt x="124" y="149"/>
                    </a:lnTo>
                    <a:lnTo>
                      <a:pt x="133" y="139"/>
                    </a:lnTo>
                    <a:lnTo>
                      <a:pt x="142" y="128"/>
                    </a:lnTo>
                    <a:lnTo>
                      <a:pt x="151" y="122"/>
                    </a:lnTo>
                    <a:lnTo>
                      <a:pt x="160" y="118"/>
                    </a:lnTo>
                    <a:lnTo>
                      <a:pt x="170" y="111"/>
                    </a:lnTo>
                    <a:lnTo>
                      <a:pt x="179" y="106"/>
                    </a:lnTo>
                    <a:lnTo>
                      <a:pt x="184" y="104"/>
                    </a:lnTo>
                    <a:lnTo>
                      <a:pt x="194" y="101"/>
                    </a:lnTo>
                    <a:lnTo>
                      <a:pt x="208" y="96"/>
                    </a:lnTo>
                    <a:lnTo>
                      <a:pt x="228" y="89"/>
                    </a:lnTo>
                    <a:lnTo>
                      <a:pt x="251" y="82"/>
                    </a:lnTo>
                    <a:lnTo>
                      <a:pt x="279" y="74"/>
                    </a:lnTo>
                    <a:lnTo>
                      <a:pt x="309" y="65"/>
                    </a:lnTo>
                    <a:lnTo>
                      <a:pt x="341" y="56"/>
                    </a:lnTo>
                    <a:lnTo>
                      <a:pt x="377" y="47"/>
                    </a:lnTo>
                    <a:lnTo>
                      <a:pt x="416" y="38"/>
                    </a:lnTo>
                    <a:lnTo>
                      <a:pt x="455" y="30"/>
                    </a:lnTo>
                    <a:lnTo>
                      <a:pt x="496" y="21"/>
                    </a:lnTo>
                    <a:lnTo>
                      <a:pt x="538" y="14"/>
                    </a:lnTo>
                    <a:lnTo>
                      <a:pt x="581" y="9"/>
                    </a:lnTo>
                    <a:lnTo>
                      <a:pt x="624" y="3"/>
                    </a:lnTo>
                    <a:lnTo>
                      <a:pt x="6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1"/>
              <p:cNvSpPr>
                <a:spLocks/>
              </p:cNvSpPr>
              <p:nvPr/>
            </p:nvSpPr>
            <p:spPr bwMode="auto">
              <a:xfrm>
                <a:off x="561" y="715"/>
                <a:ext cx="115" cy="211"/>
              </a:xfrm>
              <a:custGeom>
                <a:avLst/>
                <a:gdLst>
                  <a:gd name="T0" fmla="*/ 650 w 1380"/>
                  <a:gd name="T1" fmla="*/ 64 h 2528"/>
                  <a:gd name="T2" fmla="*/ 764 w 1380"/>
                  <a:gd name="T3" fmla="*/ 710 h 2528"/>
                  <a:gd name="T4" fmla="*/ 713 w 1380"/>
                  <a:gd name="T5" fmla="*/ 1 h 2528"/>
                  <a:gd name="T6" fmla="*/ 841 w 1380"/>
                  <a:gd name="T7" fmla="*/ 15 h 2528"/>
                  <a:gd name="T8" fmla="*/ 964 w 1380"/>
                  <a:gd name="T9" fmla="*/ 38 h 2528"/>
                  <a:gd name="T10" fmla="*/ 1071 w 1380"/>
                  <a:gd name="T11" fmla="*/ 65 h 2528"/>
                  <a:gd name="T12" fmla="*/ 1151 w 1380"/>
                  <a:gd name="T13" fmla="*/ 89 h 2528"/>
                  <a:gd name="T14" fmla="*/ 1195 w 1380"/>
                  <a:gd name="T15" fmla="*/ 104 h 2528"/>
                  <a:gd name="T16" fmla="*/ 1219 w 1380"/>
                  <a:gd name="T17" fmla="*/ 118 h 2528"/>
                  <a:gd name="T18" fmla="*/ 1247 w 1380"/>
                  <a:gd name="T19" fmla="*/ 137 h 2528"/>
                  <a:gd name="T20" fmla="*/ 1268 w 1380"/>
                  <a:gd name="T21" fmla="*/ 166 h 2528"/>
                  <a:gd name="T22" fmla="*/ 1277 w 1380"/>
                  <a:gd name="T23" fmla="*/ 196 h 2528"/>
                  <a:gd name="T24" fmla="*/ 1281 w 1380"/>
                  <a:gd name="T25" fmla="*/ 208 h 2528"/>
                  <a:gd name="T26" fmla="*/ 1376 w 1380"/>
                  <a:gd name="T27" fmla="*/ 1145 h 2528"/>
                  <a:gd name="T28" fmla="*/ 1337 w 1380"/>
                  <a:gd name="T29" fmla="*/ 1205 h 2528"/>
                  <a:gd name="T30" fmla="*/ 1271 w 1380"/>
                  <a:gd name="T31" fmla="*/ 1233 h 2528"/>
                  <a:gd name="T32" fmla="*/ 1231 w 1380"/>
                  <a:gd name="T33" fmla="*/ 1231 h 2528"/>
                  <a:gd name="T34" fmla="*/ 1166 w 1380"/>
                  <a:gd name="T35" fmla="*/ 1194 h 2528"/>
                  <a:gd name="T36" fmla="*/ 1135 w 1380"/>
                  <a:gd name="T37" fmla="*/ 1124 h 2528"/>
                  <a:gd name="T38" fmla="*/ 1011 w 1380"/>
                  <a:gd name="T39" fmla="*/ 1147 h 2528"/>
                  <a:gd name="T40" fmla="*/ 1101 w 1380"/>
                  <a:gd name="T41" fmla="*/ 2427 h 2528"/>
                  <a:gd name="T42" fmla="*/ 1053 w 1380"/>
                  <a:gd name="T43" fmla="*/ 2496 h 2528"/>
                  <a:gd name="T44" fmla="*/ 973 w 1380"/>
                  <a:gd name="T45" fmla="*/ 2528 h 2528"/>
                  <a:gd name="T46" fmla="*/ 933 w 1380"/>
                  <a:gd name="T47" fmla="*/ 2525 h 2528"/>
                  <a:gd name="T48" fmla="*/ 860 w 1380"/>
                  <a:gd name="T49" fmla="*/ 2490 h 2528"/>
                  <a:gd name="T50" fmla="*/ 818 w 1380"/>
                  <a:gd name="T51" fmla="*/ 2421 h 2528"/>
                  <a:gd name="T52" fmla="*/ 705 w 1380"/>
                  <a:gd name="T53" fmla="*/ 1296 h 2528"/>
                  <a:gd name="T54" fmla="*/ 643 w 1380"/>
                  <a:gd name="T55" fmla="*/ 1300 h 2528"/>
                  <a:gd name="T56" fmla="*/ 517 w 1380"/>
                  <a:gd name="T57" fmla="*/ 2392 h 2528"/>
                  <a:gd name="T58" fmla="*/ 487 w 1380"/>
                  <a:gd name="T59" fmla="*/ 2470 h 2528"/>
                  <a:gd name="T60" fmla="*/ 424 w 1380"/>
                  <a:gd name="T61" fmla="*/ 2518 h 2528"/>
                  <a:gd name="T62" fmla="*/ 363 w 1380"/>
                  <a:gd name="T63" fmla="*/ 2528 h 2528"/>
                  <a:gd name="T64" fmla="*/ 300 w 1380"/>
                  <a:gd name="T65" fmla="*/ 2512 h 2528"/>
                  <a:gd name="T66" fmla="*/ 239 w 1380"/>
                  <a:gd name="T67" fmla="*/ 2453 h 2528"/>
                  <a:gd name="T68" fmla="*/ 221 w 1380"/>
                  <a:gd name="T69" fmla="*/ 2368 h 2528"/>
                  <a:gd name="T70" fmla="*/ 306 w 1380"/>
                  <a:gd name="T71" fmla="*/ 1829 h 2528"/>
                  <a:gd name="T72" fmla="*/ 341 w 1380"/>
                  <a:gd name="T73" fmla="*/ 1780 h 2528"/>
                  <a:gd name="T74" fmla="*/ 387 w 1380"/>
                  <a:gd name="T75" fmla="*/ 1698 h 2528"/>
                  <a:gd name="T76" fmla="*/ 427 w 1380"/>
                  <a:gd name="T77" fmla="*/ 1598 h 2528"/>
                  <a:gd name="T78" fmla="*/ 450 w 1380"/>
                  <a:gd name="T79" fmla="*/ 1509 h 2528"/>
                  <a:gd name="T80" fmla="*/ 459 w 1380"/>
                  <a:gd name="T81" fmla="*/ 1446 h 2528"/>
                  <a:gd name="T82" fmla="*/ 463 w 1380"/>
                  <a:gd name="T83" fmla="*/ 1310 h 2528"/>
                  <a:gd name="T84" fmla="*/ 450 w 1380"/>
                  <a:gd name="T85" fmla="*/ 1202 h 2528"/>
                  <a:gd name="T86" fmla="*/ 438 w 1380"/>
                  <a:gd name="T87" fmla="*/ 1150 h 2528"/>
                  <a:gd name="T88" fmla="*/ 403 w 1380"/>
                  <a:gd name="T89" fmla="*/ 1049 h 2528"/>
                  <a:gd name="T90" fmla="*/ 362 w 1380"/>
                  <a:gd name="T91" fmla="*/ 966 h 2528"/>
                  <a:gd name="T92" fmla="*/ 319 w 1380"/>
                  <a:gd name="T93" fmla="*/ 304 h 2528"/>
                  <a:gd name="T94" fmla="*/ 196 w 1380"/>
                  <a:gd name="T95" fmla="*/ 764 h 2528"/>
                  <a:gd name="T96" fmla="*/ 78 w 1380"/>
                  <a:gd name="T97" fmla="*/ 678 h 2528"/>
                  <a:gd name="T98" fmla="*/ 18 w 1380"/>
                  <a:gd name="T99" fmla="*/ 646 h 2528"/>
                  <a:gd name="T100" fmla="*/ 50 w 1380"/>
                  <a:gd name="T101" fmla="*/ 203 h 2528"/>
                  <a:gd name="T102" fmla="*/ 54 w 1380"/>
                  <a:gd name="T103" fmla="*/ 192 h 2528"/>
                  <a:gd name="T104" fmla="*/ 65 w 1380"/>
                  <a:gd name="T105" fmla="*/ 159 h 2528"/>
                  <a:gd name="T106" fmla="*/ 82 w 1380"/>
                  <a:gd name="T107" fmla="*/ 139 h 2528"/>
                  <a:gd name="T108" fmla="*/ 110 w 1380"/>
                  <a:gd name="T109" fmla="*/ 118 h 2528"/>
                  <a:gd name="T110" fmla="*/ 133 w 1380"/>
                  <a:gd name="T111" fmla="*/ 104 h 2528"/>
                  <a:gd name="T112" fmla="*/ 177 w 1380"/>
                  <a:gd name="T113" fmla="*/ 89 h 2528"/>
                  <a:gd name="T114" fmla="*/ 258 w 1380"/>
                  <a:gd name="T115" fmla="*/ 65 h 2528"/>
                  <a:gd name="T116" fmla="*/ 365 w 1380"/>
                  <a:gd name="T117" fmla="*/ 38 h 2528"/>
                  <a:gd name="T118" fmla="*/ 489 w 1380"/>
                  <a:gd name="T119" fmla="*/ 14 h 2528"/>
                  <a:gd name="T120" fmla="*/ 617 w 1380"/>
                  <a:gd name="T121" fmla="*/ 0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0" h="2528">
                    <a:moveTo>
                      <a:pt x="617" y="0"/>
                    </a:moveTo>
                    <a:lnTo>
                      <a:pt x="649" y="64"/>
                    </a:lnTo>
                    <a:lnTo>
                      <a:pt x="650" y="64"/>
                    </a:lnTo>
                    <a:lnTo>
                      <a:pt x="566" y="710"/>
                    </a:lnTo>
                    <a:lnTo>
                      <a:pt x="664" y="883"/>
                    </a:lnTo>
                    <a:lnTo>
                      <a:pt x="764" y="710"/>
                    </a:lnTo>
                    <a:lnTo>
                      <a:pt x="680" y="64"/>
                    </a:lnTo>
                    <a:lnTo>
                      <a:pt x="681" y="64"/>
                    </a:lnTo>
                    <a:lnTo>
                      <a:pt x="713" y="1"/>
                    </a:lnTo>
                    <a:lnTo>
                      <a:pt x="756" y="4"/>
                    </a:lnTo>
                    <a:lnTo>
                      <a:pt x="798" y="9"/>
                    </a:lnTo>
                    <a:lnTo>
                      <a:pt x="841" y="15"/>
                    </a:lnTo>
                    <a:lnTo>
                      <a:pt x="883" y="21"/>
                    </a:lnTo>
                    <a:lnTo>
                      <a:pt x="925" y="30"/>
                    </a:lnTo>
                    <a:lnTo>
                      <a:pt x="964" y="38"/>
                    </a:lnTo>
                    <a:lnTo>
                      <a:pt x="1003" y="47"/>
                    </a:lnTo>
                    <a:lnTo>
                      <a:pt x="1038" y="56"/>
                    </a:lnTo>
                    <a:lnTo>
                      <a:pt x="1071" y="65"/>
                    </a:lnTo>
                    <a:lnTo>
                      <a:pt x="1101" y="74"/>
                    </a:lnTo>
                    <a:lnTo>
                      <a:pt x="1128" y="82"/>
                    </a:lnTo>
                    <a:lnTo>
                      <a:pt x="1151" y="89"/>
                    </a:lnTo>
                    <a:lnTo>
                      <a:pt x="1171" y="96"/>
                    </a:lnTo>
                    <a:lnTo>
                      <a:pt x="1186" y="101"/>
                    </a:lnTo>
                    <a:lnTo>
                      <a:pt x="1195" y="104"/>
                    </a:lnTo>
                    <a:lnTo>
                      <a:pt x="1201" y="106"/>
                    </a:lnTo>
                    <a:lnTo>
                      <a:pt x="1210" y="111"/>
                    </a:lnTo>
                    <a:lnTo>
                      <a:pt x="1219" y="118"/>
                    </a:lnTo>
                    <a:lnTo>
                      <a:pt x="1229" y="122"/>
                    </a:lnTo>
                    <a:lnTo>
                      <a:pt x="1237" y="128"/>
                    </a:lnTo>
                    <a:lnTo>
                      <a:pt x="1247" y="137"/>
                    </a:lnTo>
                    <a:lnTo>
                      <a:pt x="1255" y="149"/>
                    </a:lnTo>
                    <a:lnTo>
                      <a:pt x="1261" y="157"/>
                    </a:lnTo>
                    <a:lnTo>
                      <a:pt x="1268" y="166"/>
                    </a:lnTo>
                    <a:lnTo>
                      <a:pt x="1272" y="178"/>
                    </a:lnTo>
                    <a:lnTo>
                      <a:pt x="1276" y="192"/>
                    </a:lnTo>
                    <a:lnTo>
                      <a:pt x="1277" y="196"/>
                    </a:lnTo>
                    <a:lnTo>
                      <a:pt x="1279" y="199"/>
                    </a:lnTo>
                    <a:lnTo>
                      <a:pt x="1280" y="203"/>
                    </a:lnTo>
                    <a:lnTo>
                      <a:pt x="1281" y="208"/>
                    </a:lnTo>
                    <a:lnTo>
                      <a:pt x="1380" y="1097"/>
                    </a:lnTo>
                    <a:lnTo>
                      <a:pt x="1380" y="1122"/>
                    </a:lnTo>
                    <a:lnTo>
                      <a:pt x="1376" y="1145"/>
                    </a:lnTo>
                    <a:lnTo>
                      <a:pt x="1367" y="1167"/>
                    </a:lnTo>
                    <a:lnTo>
                      <a:pt x="1354" y="1187"/>
                    </a:lnTo>
                    <a:lnTo>
                      <a:pt x="1337" y="1205"/>
                    </a:lnTo>
                    <a:lnTo>
                      <a:pt x="1318" y="1218"/>
                    </a:lnTo>
                    <a:lnTo>
                      <a:pt x="1295" y="1228"/>
                    </a:lnTo>
                    <a:lnTo>
                      <a:pt x="1271" y="1233"/>
                    </a:lnTo>
                    <a:lnTo>
                      <a:pt x="1263" y="1234"/>
                    </a:lnTo>
                    <a:lnTo>
                      <a:pt x="1257" y="1234"/>
                    </a:lnTo>
                    <a:lnTo>
                      <a:pt x="1231" y="1231"/>
                    </a:lnTo>
                    <a:lnTo>
                      <a:pt x="1207" y="1224"/>
                    </a:lnTo>
                    <a:lnTo>
                      <a:pt x="1185" y="1211"/>
                    </a:lnTo>
                    <a:lnTo>
                      <a:pt x="1166" y="1194"/>
                    </a:lnTo>
                    <a:lnTo>
                      <a:pt x="1151" y="1173"/>
                    </a:lnTo>
                    <a:lnTo>
                      <a:pt x="1140" y="1150"/>
                    </a:lnTo>
                    <a:lnTo>
                      <a:pt x="1135" y="1124"/>
                    </a:lnTo>
                    <a:lnTo>
                      <a:pt x="1045" y="314"/>
                    </a:lnTo>
                    <a:lnTo>
                      <a:pt x="1011" y="304"/>
                    </a:lnTo>
                    <a:lnTo>
                      <a:pt x="1011" y="1147"/>
                    </a:lnTo>
                    <a:lnTo>
                      <a:pt x="1108" y="2368"/>
                    </a:lnTo>
                    <a:lnTo>
                      <a:pt x="1107" y="2399"/>
                    </a:lnTo>
                    <a:lnTo>
                      <a:pt x="1101" y="2427"/>
                    </a:lnTo>
                    <a:lnTo>
                      <a:pt x="1090" y="2453"/>
                    </a:lnTo>
                    <a:lnTo>
                      <a:pt x="1074" y="2476"/>
                    </a:lnTo>
                    <a:lnTo>
                      <a:pt x="1053" y="2496"/>
                    </a:lnTo>
                    <a:lnTo>
                      <a:pt x="1030" y="2512"/>
                    </a:lnTo>
                    <a:lnTo>
                      <a:pt x="1003" y="2522"/>
                    </a:lnTo>
                    <a:lnTo>
                      <a:pt x="973" y="2528"/>
                    </a:lnTo>
                    <a:lnTo>
                      <a:pt x="967" y="2528"/>
                    </a:lnTo>
                    <a:lnTo>
                      <a:pt x="961" y="2528"/>
                    </a:lnTo>
                    <a:lnTo>
                      <a:pt x="933" y="2525"/>
                    </a:lnTo>
                    <a:lnTo>
                      <a:pt x="906" y="2518"/>
                    </a:lnTo>
                    <a:lnTo>
                      <a:pt x="882" y="2505"/>
                    </a:lnTo>
                    <a:lnTo>
                      <a:pt x="860" y="2490"/>
                    </a:lnTo>
                    <a:lnTo>
                      <a:pt x="842" y="2470"/>
                    </a:lnTo>
                    <a:lnTo>
                      <a:pt x="828" y="2447"/>
                    </a:lnTo>
                    <a:lnTo>
                      <a:pt x="818" y="2421"/>
                    </a:lnTo>
                    <a:lnTo>
                      <a:pt x="813" y="2392"/>
                    </a:lnTo>
                    <a:lnTo>
                      <a:pt x="724" y="1288"/>
                    </a:lnTo>
                    <a:lnTo>
                      <a:pt x="705" y="1296"/>
                    </a:lnTo>
                    <a:lnTo>
                      <a:pt x="685" y="1300"/>
                    </a:lnTo>
                    <a:lnTo>
                      <a:pt x="664" y="1301"/>
                    </a:lnTo>
                    <a:lnTo>
                      <a:pt x="643" y="1300"/>
                    </a:lnTo>
                    <a:lnTo>
                      <a:pt x="624" y="1296"/>
                    </a:lnTo>
                    <a:lnTo>
                      <a:pt x="605" y="1288"/>
                    </a:lnTo>
                    <a:lnTo>
                      <a:pt x="517" y="2392"/>
                    </a:lnTo>
                    <a:lnTo>
                      <a:pt x="512" y="2421"/>
                    </a:lnTo>
                    <a:lnTo>
                      <a:pt x="501" y="2446"/>
                    </a:lnTo>
                    <a:lnTo>
                      <a:pt x="487" y="2470"/>
                    </a:lnTo>
                    <a:lnTo>
                      <a:pt x="469" y="2490"/>
                    </a:lnTo>
                    <a:lnTo>
                      <a:pt x="448" y="2505"/>
                    </a:lnTo>
                    <a:lnTo>
                      <a:pt x="424" y="2518"/>
                    </a:lnTo>
                    <a:lnTo>
                      <a:pt x="396" y="2525"/>
                    </a:lnTo>
                    <a:lnTo>
                      <a:pt x="369" y="2528"/>
                    </a:lnTo>
                    <a:lnTo>
                      <a:pt x="363" y="2528"/>
                    </a:lnTo>
                    <a:lnTo>
                      <a:pt x="357" y="2528"/>
                    </a:lnTo>
                    <a:lnTo>
                      <a:pt x="327" y="2522"/>
                    </a:lnTo>
                    <a:lnTo>
                      <a:pt x="300" y="2512"/>
                    </a:lnTo>
                    <a:lnTo>
                      <a:pt x="276" y="2496"/>
                    </a:lnTo>
                    <a:lnTo>
                      <a:pt x="256" y="2476"/>
                    </a:lnTo>
                    <a:lnTo>
                      <a:pt x="239" y="2453"/>
                    </a:lnTo>
                    <a:lnTo>
                      <a:pt x="228" y="2427"/>
                    </a:lnTo>
                    <a:lnTo>
                      <a:pt x="221" y="2399"/>
                    </a:lnTo>
                    <a:lnTo>
                      <a:pt x="221" y="2368"/>
                    </a:lnTo>
                    <a:lnTo>
                      <a:pt x="260" y="1884"/>
                    </a:lnTo>
                    <a:lnTo>
                      <a:pt x="283" y="1857"/>
                    </a:lnTo>
                    <a:lnTo>
                      <a:pt x="306" y="1829"/>
                    </a:lnTo>
                    <a:lnTo>
                      <a:pt x="313" y="1822"/>
                    </a:lnTo>
                    <a:lnTo>
                      <a:pt x="318" y="1813"/>
                    </a:lnTo>
                    <a:lnTo>
                      <a:pt x="341" y="1780"/>
                    </a:lnTo>
                    <a:lnTo>
                      <a:pt x="362" y="1745"/>
                    </a:lnTo>
                    <a:lnTo>
                      <a:pt x="369" y="1731"/>
                    </a:lnTo>
                    <a:lnTo>
                      <a:pt x="387" y="1698"/>
                    </a:lnTo>
                    <a:lnTo>
                      <a:pt x="403" y="1662"/>
                    </a:lnTo>
                    <a:lnTo>
                      <a:pt x="413" y="1636"/>
                    </a:lnTo>
                    <a:lnTo>
                      <a:pt x="427" y="1598"/>
                    </a:lnTo>
                    <a:lnTo>
                      <a:pt x="438" y="1561"/>
                    </a:lnTo>
                    <a:lnTo>
                      <a:pt x="441" y="1548"/>
                    </a:lnTo>
                    <a:lnTo>
                      <a:pt x="450" y="1509"/>
                    </a:lnTo>
                    <a:lnTo>
                      <a:pt x="456" y="1470"/>
                    </a:lnTo>
                    <a:lnTo>
                      <a:pt x="458" y="1457"/>
                    </a:lnTo>
                    <a:lnTo>
                      <a:pt x="459" y="1446"/>
                    </a:lnTo>
                    <a:lnTo>
                      <a:pt x="463" y="1401"/>
                    </a:lnTo>
                    <a:lnTo>
                      <a:pt x="465" y="1355"/>
                    </a:lnTo>
                    <a:lnTo>
                      <a:pt x="463" y="1310"/>
                    </a:lnTo>
                    <a:lnTo>
                      <a:pt x="459" y="1265"/>
                    </a:lnTo>
                    <a:lnTo>
                      <a:pt x="456" y="1241"/>
                    </a:lnTo>
                    <a:lnTo>
                      <a:pt x="450" y="1202"/>
                    </a:lnTo>
                    <a:lnTo>
                      <a:pt x="441" y="1163"/>
                    </a:lnTo>
                    <a:lnTo>
                      <a:pt x="439" y="1156"/>
                    </a:lnTo>
                    <a:lnTo>
                      <a:pt x="438" y="1150"/>
                    </a:lnTo>
                    <a:lnTo>
                      <a:pt x="427" y="1111"/>
                    </a:lnTo>
                    <a:lnTo>
                      <a:pt x="413" y="1075"/>
                    </a:lnTo>
                    <a:lnTo>
                      <a:pt x="403" y="1049"/>
                    </a:lnTo>
                    <a:lnTo>
                      <a:pt x="387" y="1013"/>
                    </a:lnTo>
                    <a:lnTo>
                      <a:pt x="369" y="978"/>
                    </a:lnTo>
                    <a:lnTo>
                      <a:pt x="362" y="966"/>
                    </a:lnTo>
                    <a:lnTo>
                      <a:pt x="342" y="932"/>
                    </a:lnTo>
                    <a:lnTo>
                      <a:pt x="319" y="900"/>
                    </a:lnTo>
                    <a:lnTo>
                      <a:pt x="319" y="304"/>
                    </a:lnTo>
                    <a:lnTo>
                      <a:pt x="285" y="314"/>
                    </a:lnTo>
                    <a:lnTo>
                      <a:pt x="231" y="797"/>
                    </a:lnTo>
                    <a:lnTo>
                      <a:pt x="196" y="764"/>
                    </a:lnTo>
                    <a:lnTo>
                      <a:pt x="159" y="733"/>
                    </a:lnTo>
                    <a:lnTo>
                      <a:pt x="119" y="704"/>
                    </a:lnTo>
                    <a:lnTo>
                      <a:pt x="78" y="678"/>
                    </a:lnTo>
                    <a:lnTo>
                      <a:pt x="38" y="653"/>
                    </a:lnTo>
                    <a:lnTo>
                      <a:pt x="36" y="654"/>
                    </a:lnTo>
                    <a:lnTo>
                      <a:pt x="18" y="646"/>
                    </a:lnTo>
                    <a:lnTo>
                      <a:pt x="0" y="639"/>
                    </a:lnTo>
                    <a:lnTo>
                      <a:pt x="49" y="208"/>
                    </a:lnTo>
                    <a:lnTo>
                      <a:pt x="50" y="203"/>
                    </a:lnTo>
                    <a:lnTo>
                      <a:pt x="51" y="199"/>
                    </a:lnTo>
                    <a:lnTo>
                      <a:pt x="52" y="196"/>
                    </a:lnTo>
                    <a:lnTo>
                      <a:pt x="54" y="192"/>
                    </a:lnTo>
                    <a:lnTo>
                      <a:pt x="57" y="178"/>
                    </a:lnTo>
                    <a:lnTo>
                      <a:pt x="62" y="165"/>
                    </a:lnTo>
                    <a:lnTo>
                      <a:pt x="65" y="159"/>
                    </a:lnTo>
                    <a:lnTo>
                      <a:pt x="70" y="154"/>
                    </a:lnTo>
                    <a:lnTo>
                      <a:pt x="74" y="149"/>
                    </a:lnTo>
                    <a:lnTo>
                      <a:pt x="82" y="139"/>
                    </a:lnTo>
                    <a:lnTo>
                      <a:pt x="92" y="128"/>
                    </a:lnTo>
                    <a:lnTo>
                      <a:pt x="101" y="122"/>
                    </a:lnTo>
                    <a:lnTo>
                      <a:pt x="110" y="118"/>
                    </a:lnTo>
                    <a:lnTo>
                      <a:pt x="120" y="111"/>
                    </a:lnTo>
                    <a:lnTo>
                      <a:pt x="129" y="106"/>
                    </a:lnTo>
                    <a:lnTo>
                      <a:pt x="133" y="104"/>
                    </a:lnTo>
                    <a:lnTo>
                      <a:pt x="144" y="101"/>
                    </a:lnTo>
                    <a:lnTo>
                      <a:pt x="159" y="96"/>
                    </a:lnTo>
                    <a:lnTo>
                      <a:pt x="177" y="89"/>
                    </a:lnTo>
                    <a:lnTo>
                      <a:pt x="202" y="82"/>
                    </a:lnTo>
                    <a:lnTo>
                      <a:pt x="228" y="74"/>
                    </a:lnTo>
                    <a:lnTo>
                      <a:pt x="258" y="65"/>
                    </a:lnTo>
                    <a:lnTo>
                      <a:pt x="292" y="56"/>
                    </a:lnTo>
                    <a:lnTo>
                      <a:pt x="327" y="47"/>
                    </a:lnTo>
                    <a:lnTo>
                      <a:pt x="365" y="38"/>
                    </a:lnTo>
                    <a:lnTo>
                      <a:pt x="405" y="30"/>
                    </a:lnTo>
                    <a:lnTo>
                      <a:pt x="446" y="21"/>
                    </a:lnTo>
                    <a:lnTo>
                      <a:pt x="489" y="14"/>
                    </a:lnTo>
                    <a:lnTo>
                      <a:pt x="531" y="9"/>
                    </a:lnTo>
                    <a:lnTo>
                      <a:pt x="574" y="3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476" y="760"/>
                <a:ext cx="78" cy="117"/>
              </a:xfrm>
              <a:custGeom>
                <a:avLst/>
                <a:gdLst>
                  <a:gd name="T0" fmla="*/ 608 w 933"/>
                  <a:gd name="T1" fmla="*/ 0 h 1397"/>
                  <a:gd name="T2" fmla="*/ 933 w 933"/>
                  <a:gd name="T3" fmla="*/ 202 h 1397"/>
                  <a:gd name="T4" fmla="*/ 608 w 933"/>
                  <a:gd name="T5" fmla="*/ 405 h 1397"/>
                  <a:gd name="T6" fmla="*/ 608 w 933"/>
                  <a:gd name="T7" fmla="*/ 290 h 1397"/>
                  <a:gd name="T8" fmla="*/ 556 w 933"/>
                  <a:gd name="T9" fmla="*/ 302 h 1397"/>
                  <a:gd name="T10" fmla="*/ 505 w 933"/>
                  <a:gd name="T11" fmla="*/ 317 h 1397"/>
                  <a:gd name="T12" fmla="*/ 455 w 933"/>
                  <a:gd name="T13" fmla="*/ 339 h 1397"/>
                  <a:gd name="T14" fmla="*/ 409 w 933"/>
                  <a:gd name="T15" fmla="*/ 364 h 1397"/>
                  <a:gd name="T16" fmla="*/ 366 w 933"/>
                  <a:gd name="T17" fmla="*/ 395 h 1397"/>
                  <a:gd name="T18" fmla="*/ 328 w 933"/>
                  <a:gd name="T19" fmla="*/ 429 h 1397"/>
                  <a:gd name="T20" fmla="*/ 291 w 933"/>
                  <a:gd name="T21" fmla="*/ 467 h 1397"/>
                  <a:gd name="T22" fmla="*/ 258 w 933"/>
                  <a:gd name="T23" fmla="*/ 508 h 1397"/>
                  <a:gd name="T24" fmla="*/ 230 w 933"/>
                  <a:gd name="T25" fmla="*/ 552 h 1397"/>
                  <a:gd name="T26" fmla="*/ 207 w 933"/>
                  <a:gd name="T27" fmla="*/ 599 h 1397"/>
                  <a:gd name="T28" fmla="*/ 188 w 933"/>
                  <a:gd name="T29" fmla="*/ 649 h 1397"/>
                  <a:gd name="T30" fmla="*/ 174 w 933"/>
                  <a:gd name="T31" fmla="*/ 701 h 1397"/>
                  <a:gd name="T32" fmla="*/ 165 w 933"/>
                  <a:gd name="T33" fmla="*/ 755 h 1397"/>
                  <a:gd name="T34" fmla="*/ 162 w 933"/>
                  <a:gd name="T35" fmla="*/ 810 h 1397"/>
                  <a:gd name="T36" fmla="*/ 165 w 933"/>
                  <a:gd name="T37" fmla="*/ 869 h 1397"/>
                  <a:gd name="T38" fmla="*/ 176 w 933"/>
                  <a:gd name="T39" fmla="*/ 927 h 1397"/>
                  <a:gd name="T40" fmla="*/ 190 w 933"/>
                  <a:gd name="T41" fmla="*/ 981 h 1397"/>
                  <a:gd name="T42" fmla="*/ 212 w 933"/>
                  <a:gd name="T43" fmla="*/ 1034 h 1397"/>
                  <a:gd name="T44" fmla="*/ 239 w 933"/>
                  <a:gd name="T45" fmla="*/ 1083 h 1397"/>
                  <a:gd name="T46" fmla="*/ 270 w 933"/>
                  <a:gd name="T47" fmla="*/ 1129 h 1397"/>
                  <a:gd name="T48" fmla="*/ 306 w 933"/>
                  <a:gd name="T49" fmla="*/ 1171 h 1397"/>
                  <a:gd name="T50" fmla="*/ 345 w 933"/>
                  <a:gd name="T51" fmla="*/ 1209 h 1397"/>
                  <a:gd name="T52" fmla="*/ 389 w 933"/>
                  <a:gd name="T53" fmla="*/ 1244 h 1397"/>
                  <a:gd name="T54" fmla="*/ 436 w 933"/>
                  <a:gd name="T55" fmla="*/ 1273 h 1397"/>
                  <a:gd name="T56" fmla="*/ 488 w 933"/>
                  <a:gd name="T57" fmla="*/ 1297 h 1397"/>
                  <a:gd name="T58" fmla="*/ 329 w 933"/>
                  <a:gd name="T59" fmla="*/ 1397 h 1397"/>
                  <a:gd name="T60" fmla="*/ 276 w 933"/>
                  <a:gd name="T61" fmla="*/ 1361 h 1397"/>
                  <a:gd name="T62" fmla="*/ 228 w 933"/>
                  <a:gd name="T63" fmla="*/ 1322 h 1397"/>
                  <a:gd name="T64" fmla="*/ 183 w 933"/>
                  <a:gd name="T65" fmla="*/ 1278 h 1397"/>
                  <a:gd name="T66" fmla="*/ 142 w 933"/>
                  <a:gd name="T67" fmla="*/ 1229 h 1397"/>
                  <a:gd name="T68" fmla="*/ 107 w 933"/>
                  <a:gd name="T69" fmla="*/ 1178 h 1397"/>
                  <a:gd name="T70" fmla="*/ 75 w 933"/>
                  <a:gd name="T71" fmla="*/ 1124 h 1397"/>
                  <a:gd name="T72" fmla="*/ 49 w 933"/>
                  <a:gd name="T73" fmla="*/ 1065 h 1397"/>
                  <a:gd name="T74" fmla="*/ 28 w 933"/>
                  <a:gd name="T75" fmla="*/ 1005 h 1397"/>
                  <a:gd name="T76" fmla="*/ 12 w 933"/>
                  <a:gd name="T77" fmla="*/ 942 h 1397"/>
                  <a:gd name="T78" fmla="*/ 3 w 933"/>
                  <a:gd name="T79" fmla="*/ 878 h 1397"/>
                  <a:gd name="T80" fmla="*/ 0 w 933"/>
                  <a:gd name="T81" fmla="*/ 810 h 1397"/>
                  <a:gd name="T82" fmla="*/ 3 w 933"/>
                  <a:gd name="T83" fmla="*/ 746 h 1397"/>
                  <a:gd name="T84" fmla="*/ 12 w 933"/>
                  <a:gd name="T85" fmla="*/ 682 h 1397"/>
                  <a:gd name="T86" fmla="*/ 27 w 933"/>
                  <a:gd name="T87" fmla="*/ 620 h 1397"/>
                  <a:gd name="T88" fmla="*/ 47 w 933"/>
                  <a:gd name="T89" fmla="*/ 560 h 1397"/>
                  <a:gd name="T90" fmla="*/ 72 w 933"/>
                  <a:gd name="T91" fmla="*/ 504 h 1397"/>
                  <a:gd name="T92" fmla="*/ 102 w 933"/>
                  <a:gd name="T93" fmla="*/ 450 h 1397"/>
                  <a:gd name="T94" fmla="*/ 137 w 933"/>
                  <a:gd name="T95" fmla="*/ 399 h 1397"/>
                  <a:gd name="T96" fmla="*/ 176 w 933"/>
                  <a:gd name="T97" fmla="*/ 352 h 1397"/>
                  <a:gd name="T98" fmla="*/ 219 w 933"/>
                  <a:gd name="T99" fmla="*/ 308 h 1397"/>
                  <a:gd name="T100" fmla="*/ 266 w 933"/>
                  <a:gd name="T101" fmla="*/ 268 h 1397"/>
                  <a:gd name="T102" fmla="*/ 316 w 933"/>
                  <a:gd name="T103" fmla="*/ 232 h 1397"/>
                  <a:gd name="T104" fmla="*/ 369 w 933"/>
                  <a:gd name="T105" fmla="*/ 201 h 1397"/>
                  <a:gd name="T106" fmla="*/ 425 w 933"/>
                  <a:gd name="T107" fmla="*/ 174 h 1397"/>
                  <a:gd name="T108" fmla="*/ 485 w 933"/>
                  <a:gd name="T109" fmla="*/ 153 h 1397"/>
                  <a:gd name="T110" fmla="*/ 545 w 933"/>
                  <a:gd name="T111" fmla="*/ 137 h 1397"/>
                  <a:gd name="T112" fmla="*/ 608 w 933"/>
                  <a:gd name="T113" fmla="*/ 127 h 1397"/>
                  <a:gd name="T114" fmla="*/ 608 w 933"/>
                  <a:gd name="T115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3" h="1397">
                    <a:moveTo>
                      <a:pt x="608" y="0"/>
                    </a:moveTo>
                    <a:lnTo>
                      <a:pt x="933" y="202"/>
                    </a:lnTo>
                    <a:lnTo>
                      <a:pt x="608" y="405"/>
                    </a:lnTo>
                    <a:lnTo>
                      <a:pt x="608" y="290"/>
                    </a:lnTo>
                    <a:lnTo>
                      <a:pt x="556" y="302"/>
                    </a:lnTo>
                    <a:lnTo>
                      <a:pt x="505" y="317"/>
                    </a:lnTo>
                    <a:lnTo>
                      <a:pt x="455" y="339"/>
                    </a:lnTo>
                    <a:lnTo>
                      <a:pt x="409" y="364"/>
                    </a:lnTo>
                    <a:lnTo>
                      <a:pt x="366" y="395"/>
                    </a:lnTo>
                    <a:lnTo>
                      <a:pt x="328" y="429"/>
                    </a:lnTo>
                    <a:lnTo>
                      <a:pt x="291" y="467"/>
                    </a:lnTo>
                    <a:lnTo>
                      <a:pt x="258" y="508"/>
                    </a:lnTo>
                    <a:lnTo>
                      <a:pt x="230" y="552"/>
                    </a:lnTo>
                    <a:lnTo>
                      <a:pt x="207" y="599"/>
                    </a:lnTo>
                    <a:lnTo>
                      <a:pt x="188" y="649"/>
                    </a:lnTo>
                    <a:lnTo>
                      <a:pt x="174" y="701"/>
                    </a:lnTo>
                    <a:lnTo>
                      <a:pt x="165" y="755"/>
                    </a:lnTo>
                    <a:lnTo>
                      <a:pt x="162" y="810"/>
                    </a:lnTo>
                    <a:lnTo>
                      <a:pt x="165" y="869"/>
                    </a:lnTo>
                    <a:lnTo>
                      <a:pt x="176" y="927"/>
                    </a:lnTo>
                    <a:lnTo>
                      <a:pt x="190" y="981"/>
                    </a:lnTo>
                    <a:lnTo>
                      <a:pt x="212" y="1034"/>
                    </a:lnTo>
                    <a:lnTo>
                      <a:pt x="239" y="1083"/>
                    </a:lnTo>
                    <a:lnTo>
                      <a:pt x="270" y="1129"/>
                    </a:lnTo>
                    <a:lnTo>
                      <a:pt x="306" y="1171"/>
                    </a:lnTo>
                    <a:lnTo>
                      <a:pt x="345" y="1209"/>
                    </a:lnTo>
                    <a:lnTo>
                      <a:pt x="389" y="1244"/>
                    </a:lnTo>
                    <a:lnTo>
                      <a:pt x="436" y="1273"/>
                    </a:lnTo>
                    <a:lnTo>
                      <a:pt x="488" y="1297"/>
                    </a:lnTo>
                    <a:lnTo>
                      <a:pt x="329" y="1397"/>
                    </a:lnTo>
                    <a:lnTo>
                      <a:pt x="276" y="1361"/>
                    </a:lnTo>
                    <a:lnTo>
                      <a:pt x="228" y="1322"/>
                    </a:lnTo>
                    <a:lnTo>
                      <a:pt x="183" y="1278"/>
                    </a:lnTo>
                    <a:lnTo>
                      <a:pt x="142" y="1229"/>
                    </a:lnTo>
                    <a:lnTo>
                      <a:pt x="107" y="1178"/>
                    </a:lnTo>
                    <a:lnTo>
                      <a:pt x="75" y="1124"/>
                    </a:lnTo>
                    <a:lnTo>
                      <a:pt x="49" y="1065"/>
                    </a:lnTo>
                    <a:lnTo>
                      <a:pt x="28" y="1005"/>
                    </a:lnTo>
                    <a:lnTo>
                      <a:pt x="12" y="942"/>
                    </a:lnTo>
                    <a:lnTo>
                      <a:pt x="3" y="878"/>
                    </a:lnTo>
                    <a:lnTo>
                      <a:pt x="0" y="810"/>
                    </a:lnTo>
                    <a:lnTo>
                      <a:pt x="3" y="746"/>
                    </a:lnTo>
                    <a:lnTo>
                      <a:pt x="12" y="682"/>
                    </a:lnTo>
                    <a:lnTo>
                      <a:pt x="27" y="620"/>
                    </a:lnTo>
                    <a:lnTo>
                      <a:pt x="47" y="560"/>
                    </a:lnTo>
                    <a:lnTo>
                      <a:pt x="72" y="504"/>
                    </a:lnTo>
                    <a:lnTo>
                      <a:pt x="102" y="450"/>
                    </a:lnTo>
                    <a:lnTo>
                      <a:pt x="137" y="399"/>
                    </a:lnTo>
                    <a:lnTo>
                      <a:pt x="176" y="352"/>
                    </a:lnTo>
                    <a:lnTo>
                      <a:pt x="219" y="308"/>
                    </a:lnTo>
                    <a:lnTo>
                      <a:pt x="266" y="268"/>
                    </a:lnTo>
                    <a:lnTo>
                      <a:pt x="316" y="232"/>
                    </a:lnTo>
                    <a:lnTo>
                      <a:pt x="369" y="201"/>
                    </a:lnTo>
                    <a:lnTo>
                      <a:pt x="425" y="174"/>
                    </a:lnTo>
                    <a:lnTo>
                      <a:pt x="485" y="153"/>
                    </a:lnTo>
                    <a:lnTo>
                      <a:pt x="545" y="137"/>
                    </a:lnTo>
                    <a:lnTo>
                      <a:pt x="608" y="127"/>
                    </a:lnTo>
                    <a:lnTo>
                      <a:pt x="6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514" y="779"/>
                <a:ext cx="77" cy="117"/>
              </a:xfrm>
              <a:custGeom>
                <a:avLst/>
                <a:gdLst>
                  <a:gd name="T0" fmla="*/ 604 w 932"/>
                  <a:gd name="T1" fmla="*/ 0 h 1396"/>
                  <a:gd name="T2" fmla="*/ 657 w 932"/>
                  <a:gd name="T3" fmla="*/ 35 h 1396"/>
                  <a:gd name="T4" fmla="*/ 705 w 932"/>
                  <a:gd name="T5" fmla="*/ 74 h 1396"/>
                  <a:gd name="T6" fmla="*/ 749 w 932"/>
                  <a:gd name="T7" fmla="*/ 118 h 1396"/>
                  <a:gd name="T8" fmla="*/ 790 w 932"/>
                  <a:gd name="T9" fmla="*/ 167 h 1396"/>
                  <a:gd name="T10" fmla="*/ 826 w 932"/>
                  <a:gd name="T11" fmla="*/ 218 h 1396"/>
                  <a:gd name="T12" fmla="*/ 857 w 932"/>
                  <a:gd name="T13" fmla="*/ 272 h 1396"/>
                  <a:gd name="T14" fmla="*/ 884 w 932"/>
                  <a:gd name="T15" fmla="*/ 331 h 1396"/>
                  <a:gd name="T16" fmla="*/ 905 w 932"/>
                  <a:gd name="T17" fmla="*/ 391 h 1396"/>
                  <a:gd name="T18" fmla="*/ 919 w 932"/>
                  <a:gd name="T19" fmla="*/ 454 h 1396"/>
                  <a:gd name="T20" fmla="*/ 929 w 932"/>
                  <a:gd name="T21" fmla="*/ 518 h 1396"/>
                  <a:gd name="T22" fmla="*/ 932 w 932"/>
                  <a:gd name="T23" fmla="*/ 585 h 1396"/>
                  <a:gd name="T24" fmla="*/ 929 w 932"/>
                  <a:gd name="T25" fmla="*/ 650 h 1396"/>
                  <a:gd name="T26" fmla="*/ 920 w 932"/>
                  <a:gd name="T27" fmla="*/ 714 h 1396"/>
                  <a:gd name="T28" fmla="*/ 906 w 932"/>
                  <a:gd name="T29" fmla="*/ 776 h 1396"/>
                  <a:gd name="T30" fmla="*/ 886 w 932"/>
                  <a:gd name="T31" fmla="*/ 836 h 1396"/>
                  <a:gd name="T32" fmla="*/ 861 w 932"/>
                  <a:gd name="T33" fmla="*/ 892 h 1396"/>
                  <a:gd name="T34" fmla="*/ 830 w 932"/>
                  <a:gd name="T35" fmla="*/ 947 h 1396"/>
                  <a:gd name="T36" fmla="*/ 796 w 932"/>
                  <a:gd name="T37" fmla="*/ 997 h 1396"/>
                  <a:gd name="T38" fmla="*/ 757 w 932"/>
                  <a:gd name="T39" fmla="*/ 1044 h 1396"/>
                  <a:gd name="T40" fmla="*/ 714 w 932"/>
                  <a:gd name="T41" fmla="*/ 1088 h 1396"/>
                  <a:gd name="T42" fmla="*/ 667 w 932"/>
                  <a:gd name="T43" fmla="*/ 1128 h 1396"/>
                  <a:gd name="T44" fmla="*/ 617 w 932"/>
                  <a:gd name="T45" fmla="*/ 1164 h 1396"/>
                  <a:gd name="T46" fmla="*/ 563 w 932"/>
                  <a:gd name="T47" fmla="*/ 1195 h 1396"/>
                  <a:gd name="T48" fmla="*/ 508 w 932"/>
                  <a:gd name="T49" fmla="*/ 1221 h 1396"/>
                  <a:gd name="T50" fmla="*/ 449 w 932"/>
                  <a:gd name="T51" fmla="*/ 1243 h 1396"/>
                  <a:gd name="T52" fmla="*/ 387 w 932"/>
                  <a:gd name="T53" fmla="*/ 1259 h 1396"/>
                  <a:gd name="T54" fmla="*/ 325 w 932"/>
                  <a:gd name="T55" fmla="*/ 1269 h 1396"/>
                  <a:gd name="T56" fmla="*/ 325 w 932"/>
                  <a:gd name="T57" fmla="*/ 1396 h 1396"/>
                  <a:gd name="T58" fmla="*/ 0 w 932"/>
                  <a:gd name="T59" fmla="*/ 1194 h 1396"/>
                  <a:gd name="T60" fmla="*/ 325 w 932"/>
                  <a:gd name="T61" fmla="*/ 991 h 1396"/>
                  <a:gd name="T62" fmla="*/ 325 w 932"/>
                  <a:gd name="T63" fmla="*/ 1106 h 1396"/>
                  <a:gd name="T64" fmla="*/ 378 w 932"/>
                  <a:gd name="T65" fmla="*/ 1094 h 1396"/>
                  <a:gd name="T66" fmla="*/ 428 w 932"/>
                  <a:gd name="T67" fmla="*/ 1079 h 1396"/>
                  <a:gd name="T68" fmla="*/ 477 w 932"/>
                  <a:gd name="T69" fmla="*/ 1057 h 1396"/>
                  <a:gd name="T70" fmla="*/ 524 w 932"/>
                  <a:gd name="T71" fmla="*/ 1032 h 1396"/>
                  <a:gd name="T72" fmla="*/ 566 w 932"/>
                  <a:gd name="T73" fmla="*/ 1001 h 1396"/>
                  <a:gd name="T74" fmla="*/ 606 w 932"/>
                  <a:gd name="T75" fmla="*/ 968 h 1396"/>
                  <a:gd name="T76" fmla="*/ 642 w 932"/>
                  <a:gd name="T77" fmla="*/ 930 h 1396"/>
                  <a:gd name="T78" fmla="*/ 674 w 932"/>
                  <a:gd name="T79" fmla="*/ 888 h 1396"/>
                  <a:gd name="T80" fmla="*/ 703 w 932"/>
                  <a:gd name="T81" fmla="*/ 844 h 1396"/>
                  <a:gd name="T82" fmla="*/ 726 w 932"/>
                  <a:gd name="T83" fmla="*/ 797 h 1396"/>
                  <a:gd name="T84" fmla="*/ 745 w 932"/>
                  <a:gd name="T85" fmla="*/ 747 h 1396"/>
                  <a:gd name="T86" fmla="*/ 759 w 932"/>
                  <a:gd name="T87" fmla="*/ 695 h 1396"/>
                  <a:gd name="T88" fmla="*/ 768 w 932"/>
                  <a:gd name="T89" fmla="*/ 641 h 1396"/>
                  <a:gd name="T90" fmla="*/ 771 w 932"/>
                  <a:gd name="T91" fmla="*/ 585 h 1396"/>
                  <a:gd name="T92" fmla="*/ 768 w 932"/>
                  <a:gd name="T93" fmla="*/ 527 h 1396"/>
                  <a:gd name="T94" fmla="*/ 757 w 932"/>
                  <a:gd name="T95" fmla="*/ 469 h 1396"/>
                  <a:gd name="T96" fmla="*/ 742 w 932"/>
                  <a:gd name="T97" fmla="*/ 415 h 1396"/>
                  <a:gd name="T98" fmla="*/ 720 w 932"/>
                  <a:gd name="T99" fmla="*/ 362 h 1396"/>
                  <a:gd name="T100" fmla="*/ 694 w 932"/>
                  <a:gd name="T101" fmla="*/ 313 h 1396"/>
                  <a:gd name="T102" fmla="*/ 663 w 932"/>
                  <a:gd name="T103" fmla="*/ 267 h 1396"/>
                  <a:gd name="T104" fmla="*/ 627 w 932"/>
                  <a:gd name="T105" fmla="*/ 225 h 1396"/>
                  <a:gd name="T106" fmla="*/ 587 w 932"/>
                  <a:gd name="T107" fmla="*/ 186 h 1396"/>
                  <a:gd name="T108" fmla="*/ 543 w 932"/>
                  <a:gd name="T109" fmla="*/ 153 h 1396"/>
                  <a:gd name="T110" fmla="*/ 496 w 932"/>
                  <a:gd name="T111" fmla="*/ 124 h 1396"/>
                  <a:gd name="T112" fmla="*/ 445 w 932"/>
                  <a:gd name="T113" fmla="*/ 98 h 1396"/>
                  <a:gd name="T114" fmla="*/ 604 w 932"/>
                  <a:gd name="T115" fmla="*/ 0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2" h="1396">
                    <a:moveTo>
                      <a:pt x="604" y="0"/>
                    </a:moveTo>
                    <a:lnTo>
                      <a:pt x="657" y="35"/>
                    </a:lnTo>
                    <a:lnTo>
                      <a:pt x="705" y="74"/>
                    </a:lnTo>
                    <a:lnTo>
                      <a:pt x="749" y="118"/>
                    </a:lnTo>
                    <a:lnTo>
                      <a:pt x="790" y="167"/>
                    </a:lnTo>
                    <a:lnTo>
                      <a:pt x="826" y="218"/>
                    </a:lnTo>
                    <a:lnTo>
                      <a:pt x="857" y="272"/>
                    </a:lnTo>
                    <a:lnTo>
                      <a:pt x="884" y="331"/>
                    </a:lnTo>
                    <a:lnTo>
                      <a:pt x="905" y="391"/>
                    </a:lnTo>
                    <a:lnTo>
                      <a:pt x="919" y="454"/>
                    </a:lnTo>
                    <a:lnTo>
                      <a:pt x="929" y="518"/>
                    </a:lnTo>
                    <a:lnTo>
                      <a:pt x="932" y="585"/>
                    </a:lnTo>
                    <a:lnTo>
                      <a:pt x="929" y="650"/>
                    </a:lnTo>
                    <a:lnTo>
                      <a:pt x="920" y="714"/>
                    </a:lnTo>
                    <a:lnTo>
                      <a:pt x="906" y="776"/>
                    </a:lnTo>
                    <a:lnTo>
                      <a:pt x="886" y="836"/>
                    </a:lnTo>
                    <a:lnTo>
                      <a:pt x="861" y="892"/>
                    </a:lnTo>
                    <a:lnTo>
                      <a:pt x="830" y="947"/>
                    </a:lnTo>
                    <a:lnTo>
                      <a:pt x="796" y="997"/>
                    </a:lnTo>
                    <a:lnTo>
                      <a:pt x="757" y="1044"/>
                    </a:lnTo>
                    <a:lnTo>
                      <a:pt x="714" y="1088"/>
                    </a:lnTo>
                    <a:lnTo>
                      <a:pt x="667" y="1128"/>
                    </a:lnTo>
                    <a:lnTo>
                      <a:pt x="617" y="1164"/>
                    </a:lnTo>
                    <a:lnTo>
                      <a:pt x="563" y="1195"/>
                    </a:lnTo>
                    <a:lnTo>
                      <a:pt x="508" y="1221"/>
                    </a:lnTo>
                    <a:lnTo>
                      <a:pt x="449" y="1243"/>
                    </a:lnTo>
                    <a:lnTo>
                      <a:pt x="387" y="1259"/>
                    </a:lnTo>
                    <a:lnTo>
                      <a:pt x="325" y="1269"/>
                    </a:lnTo>
                    <a:lnTo>
                      <a:pt x="325" y="1396"/>
                    </a:lnTo>
                    <a:lnTo>
                      <a:pt x="0" y="1194"/>
                    </a:lnTo>
                    <a:lnTo>
                      <a:pt x="325" y="991"/>
                    </a:lnTo>
                    <a:lnTo>
                      <a:pt x="325" y="1106"/>
                    </a:lnTo>
                    <a:lnTo>
                      <a:pt x="378" y="1094"/>
                    </a:lnTo>
                    <a:lnTo>
                      <a:pt x="428" y="1079"/>
                    </a:lnTo>
                    <a:lnTo>
                      <a:pt x="477" y="1057"/>
                    </a:lnTo>
                    <a:lnTo>
                      <a:pt x="524" y="1032"/>
                    </a:lnTo>
                    <a:lnTo>
                      <a:pt x="566" y="1001"/>
                    </a:lnTo>
                    <a:lnTo>
                      <a:pt x="606" y="968"/>
                    </a:lnTo>
                    <a:lnTo>
                      <a:pt x="642" y="930"/>
                    </a:lnTo>
                    <a:lnTo>
                      <a:pt x="674" y="888"/>
                    </a:lnTo>
                    <a:lnTo>
                      <a:pt x="703" y="844"/>
                    </a:lnTo>
                    <a:lnTo>
                      <a:pt x="726" y="797"/>
                    </a:lnTo>
                    <a:lnTo>
                      <a:pt x="745" y="747"/>
                    </a:lnTo>
                    <a:lnTo>
                      <a:pt x="759" y="695"/>
                    </a:lnTo>
                    <a:lnTo>
                      <a:pt x="768" y="641"/>
                    </a:lnTo>
                    <a:lnTo>
                      <a:pt x="771" y="585"/>
                    </a:lnTo>
                    <a:lnTo>
                      <a:pt x="768" y="527"/>
                    </a:lnTo>
                    <a:lnTo>
                      <a:pt x="757" y="469"/>
                    </a:lnTo>
                    <a:lnTo>
                      <a:pt x="742" y="415"/>
                    </a:lnTo>
                    <a:lnTo>
                      <a:pt x="720" y="362"/>
                    </a:lnTo>
                    <a:lnTo>
                      <a:pt x="694" y="313"/>
                    </a:lnTo>
                    <a:lnTo>
                      <a:pt x="663" y="267"/>
                    </a:lnTo>
                    <a:lnTo>
                      <a:pt x="627" y="225"/>
                    </a:lnTo>
                    <a:lnTo>
                      <a:pt x="587" y="186"/>
                    </a:lnTo>
                    <a:lnTo>
                      <a:pt x="543" y="153"/>
                    </a:lnTo>
                    <a:lnTo>
                      <a:pt x="496" y="124"/>
                    </a:lnTo>
                    <a:lnTo>
                      <a:pt x="445" y="98"/>
                    </a:lnTo>
                    <a:lnTo>
                      <a:pt x="6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0158FC9-9438-18AD-64B8-FA6428700B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113636"/>
            <a:ext cx="2058745" cy="1832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18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19850-8C9C-412F-A3F5-9627B1A23C92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/>
          <p:cNvSpPr/>
          <p:nvPr/>
        </p:nvSpPr>
        <p:spPr>
          <a:xfrm>
            <a:off x="1516233" y="2525921"/>
            <a:ext cx="45352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USB dongle should be inserted in the PC.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765674" y="2473946"/>
            <a:ext cx="617060" cy="617060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EFB09E-41ED-8687-A9D5-CDC0C564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31" y="1808226"/>
            <a:ext cx="3206804" cy="2595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59883-7812-4B68-9343-AC93F992D925}"/>
              </a:ext>
            </a:extLst>
          </p:cNvPr>
          <p:cNvSpPr txBox="1"/>
          <p:nvPr/>
        </p:nvSpPr>
        <p:spPr>
          <a:xfrm>
            <a:off x="601670" y="346169"/>
            <a:ext cx="5367352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595"/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Real Time Model Testing</a:t>
            </a:r>
          </a:p>
        </p:txBody>
      </p:sp>
    </p:spTree>
    <p:extLst>
      <p:ext uri="{BB962C8B-B14F-4D97-AF65-F5344CB8AC3E}">
        <p14:creationId xmlns:p14="http://schemas.microsoft.com/office/powerpoint/2010/main" val="21019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F81D6-B073-4E4A-90D7-37EBC19179BE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419295" y="1841355"/>
            <a:ext cx="4497753" cy="2825021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49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22217" y="2626015"/>
            <a:ext cx="31152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3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/>
              <a:t>The OpenBCI software should be installed on the laptop or PC.</a:t>
            </a:r>
            <a:endParaRPr lang="en-US" sz="134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81691" y="2656259"/>
            <a:ext cx="617060" cy="617060"/>
            <a:chOff x="1113056" y="27670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113056" y="2767020"/>
              <a:ext cx="822960" cy="8229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8A71CE0-4450-C72E-5F05-9672E4B3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63" y="2029491"/>
            <a:ext cx="3341294" cy="23006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CB9BF0-85DB-49AF-80FD-BBCE742B9B59}"/>
              </a:ext>
            </a:extLst>
          </p:cNvPr>
          <p:cNvSpPr txBox="1"/>
          <p:nvPr/>
        </p:nvSpPr>
        <p:spPr>
          <a:xfrm>
            <a:off x="601670" y="346169"/>
            <a:ext cx="5367352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595"/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Real Time Model Testing</a:t>
            </a:r>
          </a:p>
        </p:txBody>
      </p:sp>
    </p:spTree>
    <p:extLst>
      <p:ext uri="{BB962C8B-B14F-4D97-AF65-F5344CB8AC3E}">
        <p14:creationId xmlns:p14="http://schemas.microsoft.com/office/powerpoint/2010/main" val="12535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F81D6-B073-4E4A-90D7-37EBC19179BE}"/>
              </a:ext>
            </a:extLst>
          </p:cNvPr>
          <p:cNvSpPr/>
          <p:nvPr/>
        </p:nvSpPr>
        <p:spPr>
          <a:xfrm>
            <a:off x="9841" y="-24235"/>
            <a:ext cx="9134159" cy="1346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 16"/>
          <p:cNvSpPr/>
          <p:nvPr/>
        </p:nvSpPr>
        <p:spPr>
          <a:xfrm>
            <a:off x="1522217" y="2626015"/>
            <a:ext cx="31152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/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4</a:t>
            </a:r>
          </a:p>
          <a:p>
            <a:pPr marL="285750" indent="-285750" defTabSz="68559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Arduino with LEDs.</a:t>
            </a:r>
            <a:endParaRPr lang="en-US" sz="134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81691" y="2656259"/>
            <a:ext cx="617060" cy="617060"/>
            <a:chOff x="1113056" y="27670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113056" y="2767020"/>
              <a:ext cx="822960" cy="82296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95"/>
              <a:endParaRPr lang="en-US" sz="1349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49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CB9BF0-85DB-49AF-80FD-BBCE742B9B59}"/>
              </a:ext>
            </a:extLst>
          </p:cNvPr>
          <p:cNvSpPr txBox="1"/>
          <p:nvPr/>
        </p:nvSpPr>
        <p:spPr>
          <a:xfrm>
            <a:off x="601670" y="346169"/>
            <a:ext cx="5367352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595"/>
            <a:r>
              <a:rPr lang="en-US" sz="3299" dirty="0">
                <a:solidFill>
                  <a:schemeClr val="bg1"/>
                </a:solidFill>
                <a:cs typeface="Arial" panose="020B0604020202020204" pitchFamily="34" charset="0"/>
              </a:rPr>
              <a:t>Real Time Model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69378-1300-F5B1-277A-5CE96B7D9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02" y="1944462"/>
            <a:ext cx="2804608" cy="23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0717" y="2113635"/>
            <a:ext cx="4042565" cy="1374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005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96" y="2113635"/>
            <a:ext cx="61081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		</a:t>
            </a:r>
            <a:r>
              <a:rPr lang="en-US" sz="3600" b="1" dirty="0">
                <a:solidFill>
                  <a:srgbClr val="929CDC"/>
                </a:solidFill>
              </a:rPr>
              <a:t>THANK YOU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dirty="0">
                <a:solidFill>
                  <a:srgbClr val="929CDC"/>
                </a:solidFill>
              </a:rPr>
              <a:t> ANY SUGGESTION? 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808226"/>
            <a:ext cx="3206805" cy="1679754"/>
          </a:xfrm>
        </p:spPr>
        <p:txBody>
          <a:bodyPr>
            <a:normAutofit/>
          </a:bodyPr>
          <a:lstStyle/>
          <a:p>
            <a:r>
              <a:rPr lang="en-US" sz="2000" dirty="0" err="1"/>
              <a:t>Naneeta</a:t>
            </a:r>
            <a:endParaRPr lang="en-US" sz="2000" dirty="0"/>
          </a:p>
          <a:p>
            <a:r>
              <a:rPr lang="en-US" sz="2000" dirty="0" err="1"/>
              <a:t>Madiha</a:t>
            </a:r>
            <a:endParaRPr lang="en-US" sz="2000" dirty="0"/>
          </a:p>
          <a:p>
            <a:r>
              <a:rPr lang="en-US" sz="2000" dirty="0"/>
              <a:t>M </a:t>
            </a:r>
            <a:r>
              <a:rPr lang="en-US" sz="2000" dirty="0" err="1"/>
              <a:t>Raheal</a:t>
            </a:r>
            <a:r>
              <a:rPr lang="en-US" sz="2000" dirty="0"/>
              <a:t> </a:t>
            </a:r>
            <a:r>
              <a:rPr lang="en-US" sz="2000" dirty="0" err="1"/>
              <a:t>Safdar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785" y="3182570"/>
            <a:ext cx="671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SUPERVISOR: DR. AHSANULLAH ABRO</a:t>
            </a:r>
          </a:p>
          <a:p>
            <a:r>
              <a:rPr lang="en-US" sz="20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Co-SUPERVISOR: AHMED ALI SHAH / RIAZ AFRIDI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02815"/>
            <a:ext cx="6252670" cy="275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Brain Computer Interfaces (BCI)</a:t>
            </a:r>
          </a:p>
          <a:p>
            <a:pPr algn="just"/>
            <a:r>
              <a:rPr lang="en-US" sz="2000" dirty="0"/>
              <a:t>Electroencephalography (EEG)</a:t>
            </a:r>
          </a:p>
          <a:p>
            <a:pPr algn="just"/>
            <a:r>
              <a:rPr lang="en-US" sz="2000" dirty="0"/>
              <a:t>EEG Headset (OpenBCI)</a:t>
            </a:r>
          </a:p>
          <a:p>
            <a:pPr algn="just"/>
            <a:r>
              <a:rPr lang="en-US" sz="2000" dirty="0"/>
              <a:t>Drone Simulation</a:t>
            </a:r>
          </a:p>
        </p:txBody>
      </p:sp>
    </p:spTree>
    <p:extLst>
      <p:ext uri="{BB962C8B-B14F-4D97-AF65-F5344CB8AC3E}">
        <p14:creationId xmlns:p14="http://schemas.microsoft.com/office/powerpoint/2010/main" val="92756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6" y="73929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018573"/>
            <a:ext cx="6252670" cy="1686065"/>
          </a:xfrm>
        </p:spPr>
        <p:txBody>
          <a:bodyPr>
            <a:normAutofit/>
          </a:bodyPr>
          <a:lstStyle/>
          <a:p>
            <a:r>
              <a:rPr lang="en-US" sz="2000" dirty="0"/>
              <a:t>There is a lack of navigational cues to detect user’s brain signals and to translate them into expected actions and activities accurately to control the navigational cues of drone.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3929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Aim and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560458"/>
            <a:ext cx="6252670" cy="275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To make people able to control electric devices specifically Drone through Brain signals.</a:t>
            </a:r>
          </a:p>
          <a:p>
            <a:pPr algn="just"/>
            <a:r>
              <a:rPr lang="en-US" sz="2000" dirty="0"/>
              <a:t>To control Drone movement through mental commands in six specific directions (left, right, forward, backward, up, down).</a:t>
            </a:r>
          </a:p>
        </p:txBody>
      </p:sp>
    </p:spTree>
    <p:extLst>
      <p:ext uri="{BB962C8B-B14F-4D97-AF65-F5344CB8AC3E}">
        <p14:creationId xmlns:p14="http://schemas.microsoft.com/office/powerpoint/2010/main" val="18396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Tools and Technology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F5A2C-28B4-4F63-4678-7C45BAFF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sz="2000" dirty="0"/>
              <a:t>Google Collaboratory</a:t>
            </a:r>
          </a:p>
          <a:p>
            <a:pPr lvl="1"/>
            <a:r>
              <a:rPr lang="en-US" sz="2000" dirty="0"/>
              <a:t>OpenBCI GUI</a:t>
            </a:r>
          </a:p>
          <a:p>
            <a:pPr lvl="1"/>
            <a:r>
              <a:rPr lang="en-US" sz="2000" dirty="0"/>
              <a:t>Visual studio code</a:t>
            </a:r>
          </a:p>
          <a:p>
            <a:pPr lvl="1"/>
            <a:endParaRPr lang="en-US" sz="2000" dirty="0"/>
          </a:p>
          <a:p>
            <a:r>
              <a:rPr lang="en-US" sz="2000" dirty="0"/>
              <a:t>Programming Languages</a:t>
            </a:r>
          </a:p>
          <a:p>
            <a:pPr lvl="1"/>
            <a:r>
              <a:rPr lang="en-US" sz="2000" dirty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3929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Dataset 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560458"/>
            <a:ext cx="6252670" cy="275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imagery EEG dataset available at Kaggle is used in this project.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Six classes, namely (left, right, up, down, forward, backward).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180 files, with 30 files for each class. 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subjects aged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 18-24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selected to collect the dataset.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Architecture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350110"/>
            <a:ext cx="5448121" cy="2901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55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28471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Machine learning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B5502-93C9-B289-65E3-67BD9EBE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2" y="891996"/>
            <a:ext cx="4213198" cy="41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GROUP MEMBERS</vt:lpstr>
      <vt:lpstr>Introduction</vt:lpstr>
      <vt:lpstr>Problem Statement</vt:lpstr>
      <vt:lpstr>Aim and Objectives</vt:lpstr>
      <vt:lpstr>Tools and Technology</vt:lpstr>
      <vt:lpstr>Dataset Discussion</vt:lpstr>
      <vt:lpstr>Proposed Architecture</vt:lpstr>
      <vt:lpstr>Machine learning pipeline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2023-01-31T08:30:53Z</dcterms:modified>
</cp:coreProperties>
</file>