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80" r:id="rId4"/>
    <p:sldId id="282" r:id="rId5"/>
    <p:sldId id="283" r:id="rId6"/>
    <p:sldId id="259" r:id="rId7"/>
    <p:sldId id="297" r:id="rId8"/>
    <p:sldId id="298" r:id="rId9"/>
    <p:sldId id="285" r:id="rId10"/>
    <p:sldId id="286" r:id="rId11"/>
    <p:sldId id="287" r:id="rId12"/>
    <p:sldId id="296" r:id="rId13"/>
    <p:sldId id="293" r:id="rId14"/>
    <p:sldId id="292" r:id="rId15"/>
    <p:sldId id="291" r:id="rId16"/>
    <p:sldId id="272" r:id="rId17"/>
    <p:sldId id="294" r:id="rId18"/>
    <p:sldId id="295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CDC"/>
    <a:srgbClr val="FF0000"/>
    <a:srgbClr val="007033"/>
    <a:srgbClr val="00E6F2"/>
    <a:srgbClr val="FF015C"/>
    <a:srgbClr val="E50D79"/>
    <a:srgbClr val="CC0099"/>
    <a:srgbClr val="E2109C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8" autoAdjust="0"/>
    <p:restoredTop sz="94660"/>
  </p:normalViewPr>
  <p:slideViewPr>
    <p:cSldViewPr>
      <p:cViewPr varScale="1">
        <p:scale>
          <a:sx n="89" d="100"/>
          <a:sy n="89" d="100"/>
        </p:scale>
        <p:origin x="606" y="6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75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68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904" y="653119"/>
            <a:ext cx="5039265" cy="7635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</a:rPr>
              <a:t>Final Year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48963" y="1447315"/>
            <a:ext cx="5548281" cy="11117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Drone Navigation Using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Brain-Computer-Interface (BCI)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EAE0A-2257-68D3-6C21-A45A608B60E7}"/>
              </a:ext>
            </a:extLst>
          </p:cNvPr>
          <p:cNvSpPr txBox="1"/>
          <p:nvPr/>
        </p:nvSpPr>
        <p:spPr>
          <a:xfrm>
            <a:off x="1136136" y="4442651"/>
            <a:ext cx="44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SUPERVISOR: DR. AHSANULLAH ABRO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3B5145-066B-C1D2-A0FC-0FC6606B4A64}"/>
              </a:ext>
            </a:extLst>
          </p:cNvPr>
          <p:cNvSpPr txBox="1">
            <a:spLocks/>
          </p:cNvSpPr>
          <p:nvPr/>
        </p:nvSpPr>
        <p:spPr>
          <a:xfrm>
            <a:off x="2154169" y="3360374"/>
            <a:ext cx="2137870" cy="108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Naneeta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Madiha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 Raheal Safdar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C4858-06FB-08BD-7B2D-1F8CA2BB0674}"/>
              </a:ext>
            </a:extLst>
          </p:cNvPr>
          <p:cNvSpPr txBox="1">
            <a:spLocks/>
          </p:cNvSpPr>
          <p:nvPr/>
        </p:nvSpPr>
        <p:spPr>
          <a:xfrm>
            <a:off x="1772406" y="2654983"/>
            <a:ext cx="2901397" cy="7635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0360" y="0"/>
            <a:ext cx="3588567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83617-7BF5-DE13-520B-F356A1378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982060"/>
            <a:ext cx="5298567" cy="43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3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5763" y="204822"/>
            <a:ext cx="3588567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78A15-569E-5099-A39C-5AF614040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48" y="1197405"/>
            <a:ext cx="6863399" cy="335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33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670" y="2113635"/>
            <a:ext cx="397033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Experimental Setup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Recording Procedure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6260" y="1044700"/>
            <a:ext cx="5497380" cy="763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30% implementation of the FYP</a:t>
            </a:r>
          </a:p>
        </p:txBody>
      </p:sp>
    </p:spTree>
    <p:extLst>
      <p:ext uri="{BB962C8B-B14F-4D97-AF65-F5344CB8AC3E}">
        <p14:creationId xmlns:p14="http://schemas.microsoft.com/office/powerpoint/2010/main" val="24662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0A5F4-76EA-4149-8772-6D436B6DCBC2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444320" y="2419045"/>
            <a:ext cx="343619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OpenBCI Headset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OpenBCI headset should be on.</a:t>
            </a:r>
            <a:endParaRPr lang="en-PK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1670" y="398369"/>
            <a:ext cx="5367352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Experimental Setup Cont.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54375" y="2419045"/>
            <a:ext cx="617060" cy="617060"/>
            <a:chOff x="1078752" y="5003566"/>
            <a:chExt cx="822960" cy="822960"/>
          </a:xfrm>
        </p:grpSpPr>
        <p:sp>
          <p:nvSpPr>
            <p:cNvPr id="16" name="Rounded Rectangle 15"/>
            <p:cNvSpPr/>
            <p:nvPr/>
          </p:nvSpPr>
          <p:spPr>
            <a:xfrm>
              <a:off x="1078752" y="5003566"/>
              <a:ext cx="822960" cy="8229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42" name="Group 26"/>
            <p:cNvGrpSpPr>
              <a:grpSpLocks noChangeAspect="1"/>
            </p:cNvGrpSpPr>
            <p:nvPr/>
          </p:nvGrpSpPr>
          <p:grpSpPr bwMode="auto">
            <a:xfrm>
              <a:off x="1264807" y="5200734"/>
              <a:ext cx="450850" cy="428625"/>
              <a:chOff x="392" y="656"/>
              <a:chExt cx="284" cy="270"/>
            </a:xfrm>
            <a:solidFill>
              <a:schemeClr val="bg1"/>
            </a:solidFill>
          </p:grpSpPr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426" y="656"/>
                <a:ext cx="52" cy="57"/>
              </a:xfrm>
              <a:custGeom>
                <a:avLst/>
                <a:gdLst>
                  <a:gd name="T0" fmla="*/ 313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5 w 625"/>
                  <a:gd name="T7" fmla="*/ 24 h 684"/>
                  <a:gd name="T8" fmla="*/ 470 w 625"/>
                  <a:gd name="T9" fmla="*/ 42 h 684"/>
                  <a:gd name="T10" fmla="*/ 504 w 625"/>
                  <a:gd name="T11" fmla="*/ 65 h 684"/>
                  <a:gd name="T12" fmla="*/ 533 w 625"/>
                  <a:gd name="T13" fmla="*/ 91 h 684"/>
                  <a:gd name="T14" fmla="*/ 559 w 625"/>
                  <a:gd name="T15" fmla="*/ 122 h 684"/>
                  <a:gd name="T16" fmla="*/ 582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3 w 625"/>
                  <a:gd name="T31" fmla="*/ 433 h 684"/>
                  <a:gd name="T32" fmla="*/ 589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1 w 625"/>
                  <a:gd name="T41" fmla="*/ 609 h 684"/>
                  <a:gd name="T42" fmla="*/ 460 w 625"/>
                  <a:gd name="T43" fmla="*/ 634 h 684"/>
                  <a:gd name="T44" fmla="*/ 425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3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6 w 625"/>
                  <a:gd name="T63" fmla="*/ 578 h 684"/>
                  <a:gd name="T64" fmla="*/ 80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3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6 w 625"/>
                  <a:gd name="T87" fmla="*/ 122 h 684"/>
                  <a:gd name="T88" fmla="*/ 92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2 w 625"/>
                  <a:gd name="T95" fmla="*/ 24 h 684"/>
                  <a:gd name="T96" fmla="*/ 230 w 625"/>
                  <a:gd name="T97" fmla="*/ 11 h 684"/>
                  <a:gd name="T98" fmla="*/ 270 w 625"/>
                  <a:gd name="T99" fmla="*/ 2 h 684"/>
                  <a:gd name="T100" fmla="*/ 313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3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4"/>
                    </a:lnTo>
                    <a:lnTo>
                      <a:pt x="470" y="42"/>
                    </a:lnTo>
                    <a:lnTo>
                      <a:pt x="504" y="65"/>
                    </a:lnTo>
                    <a:lnTo>
                      <a:pt x="533" y="91"/>
                    </a:lnTo>
                    <a:lnTo>
                      <a:pt x="559" y="122"/>
                    </a:lnTo>
                    <a:lnTo>
                      <a:pt x="582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3" y="433"/>
                    </a:lnTo>
                    <a:lnTo>
                      <a:pt x="589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1" y="609"/>
                    </a:lnTo>
                    <a:lnTo>
                      <a:pt x="460" y="634"/>
                    </a:lnTo>
                    <a:lnTo>
                      <a:pt x="425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3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6" y="578"/>
                    </a:lnTo>
                    <a:lnTo>
                      <a:pt x="80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3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6" y="122"/>
                    </a:lnTo>
                    <a:lnTo>
                      <a:pt x="92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2" y="24"/>
                    </a:lnTo>
                    <a:lnTo>
                      <a:pt x="230" y="11"/>
                    </a:lnTo>
                    <a:lnTo>
                      <a:pt x="270" y="2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590" y="656"/>
                <a:ext cx="52" cy="57"/>
              </a:xfrm>
              <a:custGeom>
                <a:avLst/>
                <a:gdLst>
                  <a:gd name="T0" fmla="*/ 312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4 w 625"/>
                  <a:gd name="T7" fmla="*/ 24 h 684"/>
                  <a:gd name="T8" fmla="*/ 471 w 625"/>
                  <a:gd name="T9" fmla="*/ 42 h 684"/>
                  <a:gd name="T10" fmla="*/ 503 w 625"/>
                  <a:gd name="T11" fmla="*/ 65 h 684"/>
                  <a:gd name="T12" fmla="*/ 533 w 625"/>
                  <a:gd name="T13" fmla="*/ 91 h 684"/>
                  <a:gd name="T14" fmla="*/ 560 w 625"/>
                  <a:gd name="T15" fmla="*/ 122 h 684"/>
                  <a:gd name="T16" fmla="*/ 583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4 w 625"/>
                  <a:gd name="T31" fmla="*/ 433 h 684"/>
                  <a:gd name="T32" fmla="*/ 588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0 w 625"/>
                  <a:gd name="T41" fmla="*/ 609 h 684"/>
                  <a:gd name="T42" fmla="*/ 459 w 625"/>
                  <a:gd name="T43" fmla="*/ 634 h 684"/>
                  <a:gd name="T44" fmla="*/ 426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2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5 w 625"/>
                  <a:gd name="T63" fmla="*/ 578 h 684"/>
                  <a:gd name="T64" fmla="*/ 79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2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5 w 625"/>
                  <a:gd name="T87" fmla="*/ 122 h 684"/>
                  <a:gd name="T88" fmla="*/ 91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1 w 625"/>
                  <a:gd name="T95" fmla="*/ 24 h 684"/>
                  <a:gd name="T96" fmla="*/ 230 w 625"/>
                  <a:gd name="T97" fmla="*/ 11 h 684"/>
                  <a:gd name="T98" fmla="*/ 271 w 625"/>
                  <a:gd name="T99" fmla="*/ 2 h 684"/>
                  <a:gd name="T100" fmla="*/ 312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4" y="24"/>
                    </a:lnTo>
                    <a:lnTo>
                      <a:pt x="471" y="42"/>
                    </a:lnTo>
                    <a:lnTo>
                      <a:pt x="503" y="65"/>
                    </a:lnTo>
                    <a:lnTo>
                      <a:pt x="533" y="91"/>
                    </a:lnTo>
                    <a:lnTo>
                      <a:pt x="560" y="122"/>
                    </a:lnTo>
                    <a:lnTo>
                      <a:pt x="583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4" y="433"/>
                    </a:lnTo>
                    <a:lnTo>
                      <a:pt x="588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0" y="609"/>
                    </a:lnTo>
                    <a:lnTo>
                      <a:pt x="459" y="634"/>
                    </a:lnTo>
                    <a:lnTo>
                      <a:pt x="426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2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5" y="578"/>
                    </a:lnTo>
                    <a:lnTo>
                      <a:pt x="79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2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5" y="122"/>
                    </a:lnTo>
                    <a:lnTo>
                      <a:pt x="91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1" y="24"/>
                    </a:lnTo>
                    <a:lnTo>
                      <a:pt x="230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0"/>
              <p:cNvSpPr>
                <a:spLocks/>
              </p:cNvSpPr>
              <p:nvPr/>
            </p:nvSpPr>
            <p:spPr bwMode="auto">
              <a:xfrm>
                <a:off x="392" y="715"/>
                <a:ext cx="115" cy="211"/>
              </a:xfrm>
              <a:custGeom>
                <a:avLst/>
                <a:gdLst>
                  <a:gd name="T0" fmla="*/ 700 w 1379"/>
                  <a:gd name="T1" fmla="*/ 64 h 2528"/>
                  <a:gd name="T2" fmla="*/ 814 w 1379"/>
                  <a:gd name="T3" fmla="*/ 710 h 2528"/>
                  <a:gd name="T4" fmla="*/ 762 w 1379"/>
                  <a:gd name="T5" fmla="*/ 1 h 2528"/>
                  <a:gd name="T6" fmla="*/ 891 w 1379"/>
                  <a:gd name="T7" fmla="*/ 15 h 2528"/>
                  <a:gd name="T8" fmla="*/ 1015 w 1379"/>
                  <a:gd name="T9" fmla="*/ 38 h 2528"/>
                  <a:gd name="T10" fmla="*/ 1122 w 1379"/>
                  <a:gd name="T11" fmla="*/ 65 h 2528"/>
                  <a:gd name="T12" fmla="*/ 1202 w 1379"/>
                  <a:gd name="T13" fmla="*/ 89 h 2528"/>
                  <a:gd name="T14" fmla="*/ 1246 w 1379"/>
                  <a:gd name="T15" fmla="*/ 104 h 2528"/>
                  <a:gd name="T16" fmla="*/ 1269 w 1379"/>
                  <a:gd name="T17" fmla="*/ 118 h 2528"/>
                  <a:gd name="T18" fmla="*/ 1298 w 1379"/>
                  <a:gd name="T19" fmla="*/ 137 h 2528"/>
                  <a:gd name="T20" fmla="*/ 1318 w 1379"/>
                  <a:gd name="T21" fmla="*/ 166 h 2528"/>
                  <a:gd name="T22" fmla="*/ 1328 w 1379"/>
                  <a:gd name="T23" fmla="*/ 197 h 2528"/>
                  <a:gd name="T24" fmla="*/ 1379 w 1379"/>
                  <a:gd name="T25" fmla="*/ 639 h 2528"/>
                  <a:gd name="T26" fmla="*/ 1342 w 1379"/>
                  <a:gd name="T27" fmla="*/ 653 h 2528"/>
                  <a:gd name="T28" fmla="*/ 1221 w 1379"/>
                  <a:gd name="T29" fmla="*/ 733 h 2528"/>
                  <a:gd name="T30" fmla="*/ 1094 w 1379"/>
                  <a:gd name="T31" fmla="*/ 314 h 2528"/>
                  <a:gd name="T32" fmla="*/ 1038 w 1379"/>
                  <a:gd name="T33" fmla="*/ 932 h 2528"/>
                  <a:gd name="T34" fmla="*/ 993 w 1379"/>
                  <a:gd name="T35" fmla="*/ 1013 h 2528"/>
                  <a:gd name="T36" fmla="*/ 953 w 1379"/>
                  <a:gd name="T37" fmla="*/ 1111 h 2528"/>
                  <a:gd name="T38" fmla="*/ 938 w 1379"/>
                  <a:gd name="T39" fmla="*/ 1163 h 2528"/>
                  <a:gd name="T40" fmla="*/ 921 w 1379"/>
                  <a:gd name="T41" fmla="*/ 1265 h 2528"/>
                  <a:gd name="T42" fmla="*/ 916 w 1379"/>
                  <a:gd name="T43" fmla="*/ 1401 h 2528"/>
                  <a:gd name="T44" fmla="*/ 930 w 1379"/>
                  <a:gd name="T45" fmla="*/ 1509 h 2528"/>
                  <a:gd name="T46" fmla="*/ 953 w 1379"/>
                  <a:gd name="T47" fmla="*/ 1598 h 2528"/>
                  <a:gd name="T48" fmla="*/ 977 w 1379"/>
                  <a:gd name="T49" fmla="*/ 1662 h 2528"/>
                  <a:gd name="T50" fmla="*/ 1018 w 1379"/>
                  <a:gd name="T51" fmla="*/ 1745 h 2528"/>
                  <a:gd name="T52" fmla="*/ 1067 w 1379"/>
                  <a:gd name="T53" fmla="*/ 1822 h 2528"/>
                  <a:gd name="T54" fmla="*/ 1120 w 1379"/>
                  <a:gd name="T55" fmla="*/ 1884 h 2528"/>
                  <a:gd name="T56" fmla="*/ 1152 w 1379"/>
                  <a:gd name="T57" fmla="*/ 2427 h 2528"/>
                  <a:gd name="T58" fmla="*/ 1104 w 1379"/>
                  <a:gd name="T59" fmla="*/ 2496 h 2528"/>
                  <a:gd name="T60" fmla="*/ 1023 w 1379"/>
                  <a:gd name="T61" fmla="*/ 2528 h 2528"/>
                  <a:gd name="T62" fmla="*/ 982 w 1379"/>
                  <a:gd name="T63" fmla="*/ 2525 h 2528"/>
                  <a:gd name="T64" fmla="*/ 911 w 1379"/>
                  <a:gd name="T65" fmla="*/ 2490 h 2528"/>
                  <a:gd name="T66" fmla="*/ 868 w 1379"/>
                  <a:gd name="T67" fmla="*/ 2421 h 2528"/>
                  <a:gd name="T68" fmla="*/ 756 w 1379"/>
                  <a:gd name="T69" fmla="*/ 1296 h 2528"/>
                  <a:gd name="T70" fmla="*/ 694 w 1379"/>
                  <a:gd name="T71" fmla="*/ 1300 h 2528"/>
                  <a:gd name="T72" fmla="*/ 567 w 1379"/>
                  <a:gd name="T73" fmla="*/ 2392 h 2528"/>
                  <a:gd name="T74" fmla="*/ 537 w 1379"/>
                  <a:gd name="T75" fmla="*/ 2470 h 2528"/>
                  <a:gd name="T76" fmla="*/ 473 w 1379"/>
                  <a:gd name="T77" fmla="*/ 2518 h 2528"/>
                  <a:gd name="T78" fmla="*/ 413 w 1379"/>
                  <a:gd name="T79" fmla="*/ 2528 h 2528"/>
                  <a:gd name="T80" fmla="*/ 351 w 1379"/>
                  <a:gd name="T81" fmla="*/ 2512 h 2528"/>
                  <a:gd name="T82" fmla="*/ 290 w 1379"/>
                  <a:gd name="T83" fmla="*/ 2453 h 2528"/>
                  <a:gd name="T84" fmla="*/ 271 w 1379"/>
                  <a:gd name="T85" fmla="*/ 2368 h 2528"/>
                  <a:gd name="T86" fmla="*/ 335 w 1379"/>
                  <a:gd name="T87" fmla="*/ 314 h 2528"/>
                  <a:gd name="T88" fmla="*/ 228 w 1379"/>
                  <a:gd name="T89" fmla="*/ 1173 h 2528"/>
                  <a:gd name="T90" fmla="*/ 173 w 1379"/>
                  <a:gd name="T91" fmla="*/ 1222 h 2528"/>
                  <a:gd name="T92" fmla="*/ 115 w 1379"/>
                  <a:gd name="T93" fmla="*/ 1233 h 2528"/>
                  <a:gd name="T94" fmla="*/ 62 w 1379"/>
                  <a:gd name="T95" fmla="*/ 1218 h 2528"/>
                  <a:gd name="T96" fmla="*/ 13 w 1379"/>
                  <a:gd name="T97" fmla="*/ 1167 h 2528"/>
                  <a:gd name="T98" fmla="*/ 0 w 1379"/>
                  <a:gd name="T99" fmla="*/ 1097 h 2528"/>
                  <a:gd name="T100" fmla="*/ 102 w 1379"/>
                  <a:gd name="T101" fmla="*/ 197 h 2528"/>
                  <a:gd name="T102" fmla="*/ 112 w 1379"/>
                  <a:gd name="T103" fmla="*/ 165 h 2528"/>
                  <a:gd name="T104" fmla="*/ 124 w 1379"/>
                  <a:gd name="T105" fmla="*/ 149 h 2528"/>
                  <a:gd name="T106" fmla="*/ 151 w 1379"/>
                  <a:gd name="T107" fmla="*/ 122 h 2528"/>
                  <a:gd name="T108" fmla="*/ 179 w 1379"/>
                  <a:gd name="T109" fmla="*/ 106 h 2528"/>
                  <a:gd name="T110" fmla="*/ 208 w 1379"/>
                  <a:gd name="T111" fmla="*/ 96 h 2528"/>
                  <a:gd name="T112" fmla="*/ 279 w 1379"/>
                  <a:gd name="T113" fmla="*/ 74 h 2528"/>
                  <a:gd name="T114" fmla="*/ 377 w 1379"/>
                  <a:gd name="T115" fmla="*/ 47 h 2528"/>
                  <a:gd name="T116" fmla="*/ 496 w 1379"/>
                  <a:gd name="T117" fmla="*/ 21 h 2528"/>
                  <a:gd name="T118" fmla="*/ 624 w 1379"/>
                  <a:gd name="T119" fmla="*/ 3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9" h="2528">
                    <a:moveTo>
                      <a:pt x="667" y="0"/>
                    </a:moveTo>
                    <a:lnTo>
                      <a:pt x="699" y="64"/>
                    </a:lnTo>
                    <a:lnTo>
                      <a:pt x="700" y="64"/>
                    </a:lnTo>
                    <a:lnTo>
                      <a:pt x="616" y="710"/>
                    </a:lnTo>
                    <a:lnTo>
                      <a:pt x="715" y="883"/>
                    </a:lnTo>
                    <a:lnTo>
                      <a:pt x="814" y="710"/>
                    </a:lnTo>
                    <a:lnTo>
                      <a:pt x="731" y="64"/>
                    </a:lnTo>
                    <a:lnTo>
                      <a:pt x="731" y="64"/>
                    </a:lnTo>
                    <a:lnTo>
                      <a:pt x="762" y="1"/>
                    </a:lnTo>
                    <a:lnTo>
                      <a:pt x="805" y="4"/>
                    </a:lnTo>
                    <a:lnTo>
                      <a:pt x="849" y="9"/>
                    </a:lnTo>
                    <a:lnTo>
                      <a:pt x="891" y="15"/>
                    </a:lnTo>
                    <a:lnTo>
                      <a:pt x="934" y="21"/>
                    </a:lnTo>
                    <a:lnTo>
                      <a:pt x="975" y="30"/>
                    </a:lnTo>
                    <a:lnTo>
                      <a:pt x="1015" y="38"/>
                    </a:lnTo>
                    <a:lnTo>
                      <a:pt x="1053" y="47"/>
                    </a:lnTo>
                    <a:lnTo>
                      <a:pt x="1088" y="56"/>
                    </a:lnTo>
                    <a:lnTo>
                      <a:pt x="1122" y="65"/>
                    </a:lnTo>
                    <a:lnTo>
                      <a:pt x="1152" y="74"/>
                    </a:lnTo>
                    <a:lnTo>
                      <a:pt x="1178" y="82"/>
                    </a:lnTo>
                    <a:lnTo>
                      <a:pt x="1202" y="89"/>
                    </a:lnTo>
                    <a:lnTo>
                      <a:pt x="1221" y="96"/>
                    </a:lnTo>
                    <a:lnTo>
                      <a:pt x="1236" y="101"/>
                    </a:lnTo>
                    <a:lnTo>
                      <a:pt x="1246" y="104"/>
                    </a:lnTo>
                    <a:lnTo>
                      <a:pt x="1250" y="106"/>
                    </a:lnTo>
                    <a:lnTo>
                      <a:pt x="1260" y="111"/>
                    </a:lnTo>
                    <a:lnTo>
                      <a:pt x="1269" y="118"/>
                    </a:lnTo>
                    <a:lnTo>
                      <a:pt x="1279" y="122"/>
                    </a:lnTo>
                    <a:lnTo>
                      <a:pt x="1288" y="128"/>
                    </a:lnTo>
                    <a:lnTo>
                      <a:pt x="1298" y="137"/>
                    </a:lnTo>
                    <a:lnTo>
                      <a:pt x="1306" y="149"/>
                    </a:lnTo>
                    <a:lnTo>
                      <a:pt x="1312" y="157"/>
                    </a:lnTo>
                    <a:lnTo>
                      <a:pt x="1318" y="166"/>
                    </a:lnTo>
                    <a:lnTo>
                      <a:pt x="1323" y="178"/>
                    </a:lnTo>
                    <a:lnTo>
                      <a:pt x="1326" y="192"/>
                    </a:lnTo>
                    <a:lnTo>
                      <a:pt x="1328" y="197"/>
                    </a:lnTo>
                    <a:lnTo>
                      <a:pt x="1330" y="202"/>
                    </a:lnTo>
                    <a:lnTo>
                      <a:pt x="1332" y="208"/>
                    </a:lnTo>
                    <a:lnTo>
                      <a:pt x="1379" y="639"/>
                    </a:lnTo>
                    <a:lnTo>
                      <a:pt x="1362" y="646"/>
                    </a:lnTo>
                    <a:lnTo>
                      <a:pt x="1344" y="654"/>
                    </a:lnTo>
                    <a:lnTo>
                      <a:pt x="1342" y="653"/>
                    </a:lnTo>
                    <a:lnTo>
                      <a:pt x="1302" y="678"/>
                    </a:lnTo>
                    <a:lnTo>
                      <a:pt x="1261" y="704"/>
                    </a:lnTo>
                    <a:lnTo>
                      <a:pt x="1221" y="733"/>
                    </a:lnTo>
                    <a:lnTo>
                      <a:pt x="1183" y="764"/>
                    </a:lnTo>
                    <a:lnTo>
                      <a:pt x="1148" y="797"/>
                    </a:lnTo>
                    <a:lnTo>
                      <a:pt x="1094" y="314"/>
                    </a:lnTo>
                    <a:lnTo>
                      <a:pt x="1061" y="304"/>
                    </a:lnTo>
                    <a:lnTo>
                      <a:pt x="1061" y="900"/>
                    </a:lnTo>
                    <a:lnTo>
                      <a:pt x="1038" y="932"/>
                    </a:lnTo>
                    <a:lnTo>
                      <a:pt x="1018" y="966"/>
                    </a:lnTo>
                    <a:lnTo>
                      <a:pt x="1011" y="978"/>
                    </a:lnTo>
                    <a:lnTo>
                      <a:pt x="993" y="1013"/>
                    </a:lnTo>
                    <a:lnTo>
                      <a:pt x="977" y="1049"/>
                    </a:lnTo>
                    <a:lnTo>
                      <a:pt x="967" y="1075"/>
                    </a:lnTo>
                    <a:lnTo>
                      <a:pt x="953" y="1111"/>
                    </a:lnTo>
                    <a:lnTo>
                      <a:pt x="942" y="1150"/>
                    </a:lnTo>
                    <a:lnTo>
                      <a:pt x="940" y="1156"/>
                    </a:lnTo>
                    <a:lnTo>
                      <a:pt x="938" y="1163"/>
                    </a:lnTo>
                    <a:lnTo>
                      <a:pt x="930" y="1202"/>
                    </a:lnTo>
                    <a:lnTo>
                      <a:pt x="924" y="1241"/>
                    </a:lnTo>
                    <a:lnTo>
                      <a:pt x="921" y="1265"/>
                    </a:lnTo>
                    <a:lnTo>
                      <a:pt x="916" y="1310"/>
                    </a:lnTo>
                    <a:lnTo>
                      <a:pt x="914" y="1355"/>
                    </a:lnTo>
                    <a:lnTo>
                      <a:pt x="916" y="1401"/>
                    </a:lnTo>
                    <a:lnTo>
                      <a:pt x="921" y="1446"/>
                    </a:lnTo>
                    <a:lnTo>
                      <a:pt x="924" y="1470"/>
                    </a:lnTo>
                    <a:lnTo>
                      <a:pt x="930" y="1509"/>
                    </a:lnTo>
                    <a:lnTo>
                      <a:pt x="938" y="1548"/>
                    </a:lnTo>
                    <a:lnTo>
                      <a:pt x="942" y="1561"/>
                    </a:lnTo>
                    <a:lnTo>
                      <a:pt x="953" y="1598"/>
                    </a:lnTo>
                    <a:lnTo>
                      <a:pt x="967" y="1636"/>
                    </a:lnTo>
                    <a:lnTo>
                      <a:pt x="972" y="1650"/>
                    </a:lnTo>
                    <a:lnTo>
                      <a:pt x="977" y="1662"/>
                    </a:lnTo>
                    <a:lnTo>
                      <a:pt x="993" y="1698"/>
                    </a:lnTo>
                    <a:lnTo>
                      <a:pt x="1011" y="1731"/>
                    </a:lnTo>
                    <a:lnTo>
                      <a:pt x="1018" y="1745"/>
                    </a:lnTo>
                    <a:lnTo>
                      <a:pt x="1039" y="1780"/>
                    </a:lnTo>
                    <a:lnTo>
                      <a:pt x="1062" y="1813"/>
                    </a:lnTo>
                    <a:lnTo>
                      <a:pt x="1067" y="1822"/>
                    </a:lnTo>
                    <a:lnTo>
                      <a:pt x="1074" y="1829"/>
                    </a:lnTo>
                    <a:lnTo>
                      <a:pt x="1097" y="1857"/>
                    </a:lnTo>
                    <a:lnTo>
                      <a:pt x="1120" y="1884"/>
                    </a:lnTo>
                    <a:lnTo>
                      <a:pt x="1158" y="2368"/>
                    </a:lnTo>
                    <a:lnTo>
                      <a:pt x="1158" y="2399"/>
                    </a:lnTo>
                    <a:lnTo>
                      <a:pt x="1152" y="2427"/>
                    </a:lnTo>
                    <a:lnTo>
                      <a:pt x="1141" y="2453"/>
                    </a:lnTo>
                    <a:lnTo>
                      <a:pt x="1124" y="2476"/>
                    </a:lnTo>
                    <a:lnTo>
                      <a:pt x="1104" y="2496"/>
                    </a:lnTo>
                    <a:lnTo>
                      <a:pt x="1080" y="2512"/>
                    </a:lnTo>
                    <a:lnTo>
                      <a:pt x="1053" y="2522"/>
                    </a:lnTo>
                    <a:lnTo>
                      <a:pt x="1023" y="2528"/>
                    </a:lnTo>
                    <a:lnTo>
                      <a:pt x="1017" y="2528"/>
                    </a:lnTo>
                    <a:lnTo>
                      <a:pt x="1011" y="2528"/>
                    </a:lnTo>
                    <a:lnTo>
                      <a:pt x="982" y="2525"/>
                    </a:lnTo>
                    <a:lnTo>
                      <a:pt x="956" y="2518"/>
                    </a:lnTo>
                    <a:lnTo>
                      <a:pt x="932" y="2505"/>
                    </a:lnTo>
                    <a:lnTo>
                      <a:pt x="911" y="2490"/>
                    </a:lnTo>
                    <a:lnTo>
                      <a:pt x="892" y="2470"/>
                    </a:lnTo>
                    <a:lnTo>
                      <a:pt x="879" y="2447"/>
                    </a:lnTo>
                    <a:lnTo>
                      <a:pt x="868" y="2421"/>
                    </a:lnTo>
                    <a:lnTo>
                      <a:pt x="863" y="2392"/>
                    </a:lnTo>
                    <a:lnTo>
                      <a:pt x="775" y="1288"/>
                    </a:lnTo>
                    <a:lnTo>
                      <a:pt x="756" y="1296"/>
                    </a:lnTo>
                    <a:lnTo>
                      <a:pt x="736" y="1300"/>
                    </a:lnTo>
                    <a:lnTo>
                      <a:pt x="715" y="1301"/>
                    </a:lnTo>
                    <a:lnTo>
                      <a:pt x="694" y="1300"/>
                    </a:lnTo>
                    <a:lnTo>
                      <a:pt x="674" y="1295"/>
                    </a:lnTo>
                    <a:lnTo>
                      <a:pt x="656" y="1287"/>
                    </a:lnTo>
                    <a:lnTo>
                      <a:pt x="567" y="2392"/>
                    </a:lnTo>
                    <a:lnTo>
                      <a:pt x="561" y="2421"/>
                    </a:lnTo>
                    <a:lnTo>
                      <a:pt x="552" y="2446"/>
                    </a:lnTo>
                    <a:lnTo>
                      <a:pt x="537" y="2470"/>
                    </a:lnTo>
                    <a:lnTo>
                      <a:pt x="518" y="2490"/>
                    </a:lnTo>
                    <a:lnTo>
                      <a:pt x="498" y="2505"/>
                    </a:lnTo>
                    <a:lnTo>
                      <a:pt x="473" y="2518"/>
                    </a:lnTo>
                    <a:lnTo>
                      <a:pt x="447" y="2525"/>
                    </a:lnTo>
                    <a:lnTo>
                      <a:pt x="419" y="2528"/>
                    </a:lnTo>
                    <a:lnTo>
                      <a:pt x="413" y="2528"/>
                    </a:lnTo>
                    <a:lnTo>
                      <a:pt x="407" y="2528"/>
                    </a:lnTo>
                    <a:lnTo>
                      <a:pt x="377" y="2522"/>
                    </a:lnTo>
                    <a:lnTo>
                      <a:pt x="351" y="2512"/>
                    </a:lnTo>
                    <a:lnTo>
                      <a:pt x="327" y="2496"/>
                    </a:lnTo>
                    <a:lnTo>
                      <a:pt x="306" y="2476"/>
                    </a:lnTo>
                    <a:lnTo>
                      <a:pt x="290" y="2453"/>
                    </a:lnTo>
                    <a:lnTo>
                      <a:pt x="278" y="2427"/>
                    </a:lnTo>
                    <a:lnTo>
                      <a:pt x="271" y="2399"/>
                    </a:lnTo>
                    <a:lnTo>
                      <a:pt x="271" y="2368"/>
                    </a:lnTo>
                    <a:lnTo>
                      <a:pt x="370" y="1147"/>
                    </a:lnTo>
                    <a:lnTo>
                      <a:pt x="370" y="304"/>
                    </a:lnTo>
                    <a:lnTo>
                      <a:pt x="335" y="314"/>
                    </a:lnTo>
                    <a:lnTo>
                      <a:pt x="245" y="1124"/>
                    </a:lnTo>
                    <a:lnTo>
                      <a:pt x="239" y="1150"/>
                    </a:lnTo>
                    <a:lnTo>
                      <a:pt x="228" y="1173"/>
                    </a:lnTo>
                    <a:lnTo>
                      <a:pt x="214" y="1193"/>
                    </a:lnTo>
                    <a:lnTo>
                      <a:pt x="195" y="1210"/>
                    </a:lnTo>
                    <a:lnTo>
                      <a:pt x="173" y="1222"/>
                    </a:lnTo>
                    <a:lnTo>
                      <a:pt x="149" y="1231"/>
                    </a:lnTo>
                    <a:lnTo>
                      <a:pt x="123" y="1233"/>
                    </a:lnTo>
                    <a:lnTo>
                      <a:pt x="115" y="1233"/>
                    </a:lnTo>
                    <a:lnTo>
                      <a:pt x="109" y="1233"/>
                    </a:lnTo>
                    <a:lnTo>
                      <a:pt x="85" y="1228"/>
                    </a:lnTo>
                    <a:lnTo>
                      <a:pt x="62" y="1218"/>
                    </a:lnTo>
                    <a:lnTo>
                      <a:pt x="43" y="1205"/>
                    </a:lnTo>
                    <a:lnTo>
                      <a:pt x="26" y="1187"/>
                    </a:lnTo>
                    <a:lnTo>
                      <a:pt x="13" y="1167"/>
                    </a:lnTo>
                    <a:lnTo>
                      <a:pt x="4" y="1145"/>
                    </a:lnTo>
                    <a:lnTo>
                      <a:pt x="0" y="1122"/>
                    </a:lnTo>
                    <a:lnTo>
                      <a:pt x="0" y="1097"/>
                    </a:lnTo>
                    <a:lnTo>
                      <a:pt x="98" y="208"/>
                    </a:lnTo>
                    <a:lnTo>
                      <a:pt x="100" y="202"/>
                    </a:lnTo>
                    <a:lnTo>
                      <a:pt x="102" y="197"/>
                    </a:lnTo>
                    <a:lnTo>
                      <a:pt x="104" y="192"/>
                    </a:lnTo>
                    <a:lnTo>
                      <a:pt x="107" y="178"/>
                    </a:lnTo>
                    <a:lnTo>
                      <a:pt x="112" y="165"/>
                    </a:lnTo>
                    <a:lnTo>
                      <a:pt x="116" y="159"/>
                    </a:lnTo>
                    <a:lnTo>
                      <a:pt x="119" y="154"/>
                    </a:lnTo>
                    <a:lnTo>
                      <a:pt x="124" y="149"/>
                    </a:lnTo>
                    <a:lnTo>
                      <a:pt x="133" y="139"/>
                    </a:lnTo>
                    <a:lnTo>
                      <a:pt x="142" y="128"/>
                    </a:lnTo>
                    <a:lnTo>
                      <a:pt x="151" y="122"/>
                    </a:lnTo>
                    <a:lnTo>
                      <a:pt x="160" y="118"/>
                    </a:lnTo>
                    <a:lnTo>
                      <a:pt x="170" y="111"/>
                    </a:lnTo>
                    <a:lnTo>
                      <a:pt x="179" y="106"/>
                    </a:lnTo>
                    <a:lnTo>
                      <a:pt x="184" y="104"/>
                    </a:lnTo>
                    <a:lnTo>
                      <a:pt x="194" y="101"/>
                    </a:lnTo>
                    <a:lnTo>
                      <a:pt x="208" y="96"/>
                    </a:lnTo>
                    <a:lnTo>
                      <a:pt x="228" y="89"/>
                    </a:lnTo>
                    <a:lnTo>
                      <a:pt x="251" y="82"/>
                    </a:lnTo>
                    <a:lnTo>
                      <a:pt x="279" y="74"/>
                    </a:lnTo>
                    <a:lnTo>
                      <a:pt x="309" y="65"/>
                    </a:lnTo>
                    <a:lnTo>
                      <a:pt x="341" y="56"/>
                    </a:lnTo>
                    <a:lnTo>
                      <a:pt x="377" y="47"/>
                    </a:lnTo>
                    <a:lnTo>
                      <a:pt x="416" y="38"/>
                    </a:lnTo>
                    <a:lnTo>
                      <a:pt x="455" y="30"/>
                    </a:lnTo>
                    <a:lnTo>
                      <a:pt x="496" y="21"/>
                    </a:lnTo>
                    <a:lnTo>
                      <a:pt x="538" y="14"/>
                    </a:lnTo>
                    <a:lnTo>
                      <a:pt x="581" y="9"/>
                    </a:lnTo>
                    <a:lnTo>
                      <a:pt x="624" y="3"/>
                    </a:lnTo>
                    <a:lnTo>
                      <a:pt x="6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1"/>
              <p:cNvSpPr>
                <a:spLocks/>
              </p:cNvSpPr>
              <p:nvPr/>
            </p:nvSpPr>
            <p:spPr bwMode="auto">
              <a:xfrm>
                <a:off x="561" y="715"/>
                <a:ext cx="115" cy="211"/>
              </a:xfrm>
              <a:custGeom>
                <a:avLst/>
                <a:gdLst>
                  <a:gd name="T0" fmla="*/ 650 w 1380"/>
                  <a:gd name="T1" fmla="*/ 64 h 2528"/>
                  <a:gd name="T2" fmla="*/ 764 w 1380"/>
                  <a:gd name="T3" fmla="*/ 710 h 2528"/>
                  <a:gd name="T4" fmla="*/ 713 w 1380"/>
                  <a:gd name="T5" fmla="*/ 1 h 2528"/>
                  <a:gd name="T6" fmla="*/ 841 w 1380"/>
                  <a:gd name="T7" fmla="*/ 15 h 2528"/>
                  <a:gd name="T8" fmla="*/ 964 w 1380"/>
                  <a:gd name="T9" fmla="*/ 38 h 2528"/>
                  <a:gd name="T10" fmla="*/ 1071 w 1380"/>
                  <a:gd name="T11" fmla="*/ 65 h 2528"/>
                  <a:gd name="T12" fmla="*/ 1151 w 1380"/>
                  <a:gd name="T13" fmla="*/ 89 h 2528"/>
                  <a:gd name="T14" fmla="*/ 1195 w 1380"/>
                  <a:gd name="T15" fmla="*/ 104 h 2528"/>
                  <a:gd name="T16" fmla="*/ 1219 w 1380"/>
                  <a:gd name="T17" fmla="*/ 118 h 2528"/>
                  <a:gd name="T18" fmla="*/ 1247 w 1380"/>
                  <a:gd name="T19" fmla="*/ 137 h 2528"/>
                  <a:gd name="T20" fmla="*/ 1268 w 1380"/>
                  <a:gd name="T21" fmla="*/ 166 h 2528"/>
                  <a:gd name="T22" fmla="*/ 1277 w 1380"/>
                  <a:gd name="T23" fmla="*/ 196 h 2528"/>
                  <a:gd name="T24" fmla="*/ 1281 w 1380"/>
                  <a:gd name="T25" fmla="*/ 208 h 2528"/>
                  <a:gd name="T26" fmla="*/ 1376 w 1380"/>
                  <a:gd name="T27" fmla="*/ 1145 h 2528"/>
                  <a:gd name="T28" fmla="*/ 1337 w 1380"/>
                  <a:gd name="T29" fmla="*/ 1205 h 2528"/>
                  <a:gd name="T30" fmla="*/ 1271 w 1380"/>
                  <a:gd name="T31" fmla="*/ 1233 h 2528"/>
                  <a:gd name="T32" fmla="*/ 1231 w 1380"/>
                  <a:gd name="T33" fmla="*/ 1231 h 2528"/>
                  <a:gd name="T34" fmla="*/ 1166 w 1380"/>
                  <a:gd name="T35" fmla="*/ 1194 h 2528"/>
                  <a:gd name="T36" fmla="*/ 1135 w 1380"/>
                  <a:gd name="T37" fmla="*/ 1124 h 2528"/>
                  <a:gd name="T38" fmla="*/ 1011 w 1380"/>
                  <a:gd name="T39" fmla="*/ 1147 h 2528"/>
                  <a:gd name="T40" fmla="*/ 1101 w 1380"/>
                  <a:gd name="T41" fmla="*/ 2427 h 2528"/>
                  <a:gd name="T42" fmla="*/ 1053 w 1380"/>
                  <a:gd name="T43" fmla="*/ 2496 h 2528"/>
                  <a:gd name="T44" fmla="*/ 973 w 1380"/>
                  <a:gd name="T45" fmla="*/ 2528 h 2528"/>
                  <a:gd name="T46" fmla="*/ 933 w 1380"/>
                  <a:gd name="T47" fmla="*/ 2525 h 2528"/>
                  <a:gd name="T48" fmla="*/ 860 w 1380"/>
                  <a:gd name="T49" fmla="*/ 2490 h 2528"/>
                  <a:gd name="T50" fmla="*/ 818 w 1380"/>
                  <a:gd name="T51" fmla="*/ 2421 h 2528"/>
                  <a:gd name="T52" fmla="*/ 705 w 1380"/>
                  <a:gd name="T53" fmla="*/ 1296 h 2528"/>
                  <a:gd name="T54" fmla="*/ 643 w 1380"/>
                  <a:gd name="T55" fmla="*/ 1300 h 2528"/>
                  <a:gd name="T56" fmla="*/ 517 w 1380"/>
                  <a:gd name="T57" fmla="*/ 2392 h 2528"/>
                  <a:gd name="T58" fmla="*/ 487 w 1380"/>
                  <a:gd name="T59" fmla="*/ 2470 h 2528"/>
                  <a:gd name="T60" fmla="*/ 424 w 1380"/>
                  <a:gd name="T61" fmla="*/ 2518 h 2528"/>
                  <a:gd name="T62" fmla="*/ 363 w 1380"/>
                  <a:gd name="T63" fmla="*/ 2528 h 2528"/>
                  <a:gd name="T64" fmla="*/ 300 w 1380"/>
                  <a:gd name="T65" fmla="*/ 2512 h 2528"/>
                  <a:gd name="T66" fmla="*/ 239 w 1380"/>
                  <a:gd name="T67" fmla="*/ 2453 h 2528"/>
                  <a:gd name="T68" fmla="*/ 221 w 1380"/>
                  <a:gd name="T69" fmla="*/ 2368 h 2528"/>
                  <a:gd name="T70" fmla="*/ 306 w 1380"/>
                  <a:gd name="T71" fmla="*/ 1829 h 2528"/>
                  <a:gd name="T72" fmla="*/ 341 w 1380"/>
                  <a:gd name="T73" fmla="*/ 1780 h 2528"/>
                  <a:gd name="T74" fmla="*/ 387 w 1380"/>
                  <a:gd name="T75" fmla="*/ 1698 h 2528"/>
                  <a:gd name="T76" fmla="*/ 427 w 1380"/>
                  <a:gd name="T77" fmla="*/ 1598 h 2528"/>
                  <a:gd name="T78" fmla="*/ 450 w 1380"/>
                  <a:gd name="T79" fmla="*/ 1509 h 2528"/>
                  <a:gd name="T80" fmla="*/ 459 w 1380"/>
                  <a:gd name="T81" fmla="*/ 1446 h 2528"/>
                  <a:gd name="T82" fmla="*/ 463 w 1380"/>
                  <a:gd name="T83" fmla="*/ 1310 h 2528"/>
                  <a:gd name="T84" fmla="*/ 450 w 1380"/>
                  <a:gd name="T85" fmla="*/ 1202 h 2528"/>
                  <a:gd name="T86" fmla="*/ 438 w 1380"/>
                  <a:gd name="T87" fmla="*/ 1150 h 2528"/>
                  <a:gd name="T88" fmla="*/ 403 w 1380"/>
                  <a:gd name="T89" fmla="*/ 1049 h 2528"/>
                  <a:gd name="T90" fmla="*/ 362 w 1380"/>
                  <a:gd name="T91" fmla="*/ 966 h 2528"/>
                  <a:gd name="T92" fmla="*/ 319 w 1380"/>
                  <a:gd name="T93" fmla="*/ 304 h 2528"/>
                  <a:gd name="T94" fmla="*/ 196 w 1380"/>
                  <a:gd name="T95" fmla="*/ 764 h 2528"/>
                  <a:gd name="T96" fmla="*/ 78 w 1380"/>
                  <a:gd name="T97" fmla="*/ 678 h 2528"/>
                  <a:gd name="T98" fmla="*/ 18 w 1380"/>
                  <a:gd name="T99" fmla="*/ 646 h 2528"/>
                  <a:gd name="T100" fmla="*/ 50 w 1380"/>
                  <a:gd name="T101" fmla="*/ 203 h 2528"/>
                  <a:gd name="T102" fmla="*/ 54 w 1380"/>
                  <a:gd name="T103" fmla="*/ 192 h 2528"/>
                  <a:gd name="T104" fmla="*/ 65 w 1380"/>
                  <a:gd name="T105" fmla="*/ 159 h 2528"/>
                  <a:gd name="T106" fmla="*/ 82 w 1380"/>
                  <a:gd name="T107" fmla="*/ 139 h 2528"/>
                  <a:gd name="T108" fmla="*/ 110 w 1380"/>
                  <a:gd name="T109" fmla="*/ 118 h 2528"/>
                  <a:gd name="T110" fmla="*/ 133 w 1380"/>
                  <a:gd name="T111" fmla="*/ 104 h 2528"/>
                  <a:gd name="T112" fmla="*/ 177 w 1380"/>
                  <a:gd name="T113" fmla="*/ 89 h 2528"/>
                  <a:gd name="T114" fmla="*/ 258 w 1380"/>
                  <a:gd name="T115" fmla="*/ 65 h 2528"/>
                  <a:gd name="T116" fmla="*/ 365 w 1380"/>
                  <a:gd name="T117" fmla="*/ 38 h 2528"/>
                  <a:gd name="T118" fmla="*/ 489 w 1380"/>
                  <a:gd name="T119" fmla="*/ 14 h 2528"/>
                  <a:gd name="T120" fmla="*/ 617 w 1380"/>
                  <a:gd name="T121" fmla="*/ 0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0" h="2528">
                    <a:moveTo>
                      <a:pt x="617" y="0"/>
                    </a:moveTo>
                    <a:lnTo>
                      <a:pt x="649" y="64"/>
                    </a:lnTo>
                    <a:lnTo>
                      <a:pt x="650" y="64"/>
                    </a:lnTo>
                    <a:lnTo>
                      <a:pt x="566" y="710"/>
                    </a:lnTo>
                    <a:lnTo>
                      <a:pt x="664" y="883"/>
                    </a:lnTo>
                    <a:lnTo>
                      <a:pt x="764" y="710"/>
                    </a:lnTo>
                    <a:lnTo>
                      <a:pt x="680" y="64"/>
                    </a:lnTo>
                    <a:lnTo>
                      <a:pt x="681" y="64"/>
                    </a:lnTo>
                    <a:lnTo>
                      <a:pt x="713" y="1"/>
                    </a:lnTo>
                    <a:lnTo>
                      <a:pt x="756" y="4"/>
                    </a:lnTo>
                    <a:lnTo>
                      <a:pt x="798" y="9"/>
                    </a:lnTo>
                    <a:lnTo>
                      <a:pt x="841" y="15"/>
                    </a:lnTo>
                    <a:lnTo>
                      <a:pt x="883" y="21"/>
                    </a:lnTo>
                    <a:lnTo>
                      <a:pt x="925" y="30"/>
                    </a:lnTo>
                    <a:lnTo>
                      <a:pt x="964" y="38"/>
                    </a:lnTo>
                    <a:lnTo>
                      <a:pt x="1003" y="47"/>
                    </a:lnTo>
                    <a:lnTo>
                      <a:pt x="1038" y="56"/>
                    </a:lnTo>
                    <a:lnTo>
                      <a:pt x="1071" y="65"/>
                    </a:lnTo>
                    <a:lnTo>
                      <a:pt x="1101" y="74"/>
                    </a:lnTo>
                    <a:lnTo>
                      <a:pt x="1128" y="82"/>
                    </a:lnTo>
                    <a:lnTo>
                      <a:pt x="1151" y="89"/>
                    </a:lnTo>
                    <a:lnTo>
                      <a:pt x="1171" y="96"/>
                    </a:lnTo>
                    <a:lnTo>
                      <a:pt x="1186" y="101"/>
                    </a:lnTo>
                    <a:lnTo>
                      <a:pt x="1195" y="104"/>
                    </a:lnTo>
                    <a:lnTo>
                      <a:pt x="1201" y="106"/>
                    </a:lnTo>
                    <a:lnTo>
                      <a:pt x="1210" y="111"/>
                    </a:lnTo>
                    <a:lnTo>
                      <a:pt x="1219" y="118"/>
                    </a:lnTo>
                    <a:lnTo>
                      <a:pt x="1229" y="122"/>
                    </a:lnTo>
                    <a:lnTo>
                      <a:pt x="1237" y="128"/>
                    </a:lnTo>
                    <a:lnTo>
                      <a:pt x="1247" y="137"/>
                    </a:lnTo>
                    <a:lnTo>
                      <a:pt x="1255" y="149"/>
                    </a:lnTo>
                    <a:lnTo>
                      <a:pt x="1261" y="157"/>
                    </a:lnTo>
                    <a:lnTo>
                      <a:pt x="1268" y="166"/>
                    </a:lnTo>
                    <a:lnTo>
                      <a:pt x="1272" y="178"/>
                    </a:lnTo>
                    <a:lnTo>
                      <a:pt x="1276" y="192"/>
                    </a:lnTo>
                    <a:lnTo>
                      <a:pt x="1277" y="196"/>
                    </a:lnTo>
                    <a:lnTo>
                      <a:pt x="1279" y="199"/>
                    </a:lnTo>
                    <a:lnTo>
                      <a:pt x="1280" y="203"/>
                    </a:lnTo>
                    <a:lnTo>
                      <a:pt x="1281" y="208"/>
                    </a:lnTo>
                    <a:lnTo>
                      <a:pt x="1380" y="1097"/>
                    </a:lnTo>
                    <a:lnTo>
                      <a:pt x="1380" y="1122"/>
                    </a:lnTo>
                    <a:lnTo>
                      <a:pt x="1376" y="1145"/>
                    </a:lnTo>
                    <a:lnTo>
                      <a:pt x="1367" y="1167"/>
                    </a:lnTo>
                    <a:lnTo>
                      <a:pt x="1354" y="1187"/>
                    </a:lnTo>
                    <a:lnTo>
                      <a:pt x="1337" y="1205"/>
                    </a:lnTo>
                    <a:lnTo>
                      <a:pt x="1318" y="1218"/>
                    </a:lnTo>
                    <a:lnTo>
                      <a:pt x="1295" y="1228"/>
                    </a:lnTo>
                    <a:lnTo>
                      <a:pt x="1271" y="1233"/>
                    </a:lnTo>
                    <a:lnTo>
                      <a:pt x="1263" y="1234"/>
                    </a:lnTo>
                    <a:lnTo>
                      <a:pt x="1257" y="1234"/>
                    </a:lnTo>
                    <a:lnTo>
                      <a:pt x="1231" y="1231"/>
                    </a:lnTo>
                    <a:lnTo>
                      <a:pt x="1207" y="1224"/>
                    </a:lnTo>
                    <a:lnTo>
                      <a:pt x="1185" y="1211"/>
                    </a:lnTo>
                    <a:lnTo>
                      <a:pt x="1166" y="1194"/>
                    </a:lnTo>
                    <a:lnTo>
                      <a:pt x="1151" y="1173"/>
                    </a:lnTo>
                    <a:lnTo>
                      <a:pt x="1140" y="1150"/>
                    </a:lnTo>
                    <a:lnTo>
                      <a:pt x="1135" y="1124"/>
                    </a:lnTo>
                    <a:lnTo>
                      <a:pt x="1045" y="314"/>
                    </a:lnTo>
                    <a:lnTo>
                      <a:pt x="1011" y="304"/>
                    </a:lnTo>
                    <a:lnTo>
                      <a:pt x="1011" y="1147"/>
                    </a:lnTo>
                    <a:lnTo>
                      <a:pt x="1108" y="2368"/>
                    </a:lnTo>
                    <a:lnTo>
                      <a:pt x="1107" y="2399"/>
                    </a:lnTo>
                    <a:lnTo>
                      <a:pt x="1101" y="2427"/>
                    </a:lnTo>
                    <a:lnTo>
                      <a:pt x="1090" y="2453"/>
                    </a:lnTo>
                    <a:lnTo>
                      <a:pt x="1074" y="2476"/>
                    </a:lnTo>
                    <a:lnTo>
                      <a:pt x="1053" y="2496"/>
                    </a:lnTo>
                    <a:lnTo>
                      <a:pt x="1030" y="2512"/>
                    </a:lnTo>
                    <a:lnTo>
                      <a:pt x="1003" y="2522"/>
                    </a:lnTo>
                    <a:lnTo>
                      <a:pt x="973" y="2528"/>
                    </a:lnTo>
                    <a:lnTo>
                      <a:pt x="967" y="2528"/>
                    </a:lnTo>
                    <a:lnTo>
                      <a:pt x="961" y="2528"/>
                    </a:lnTo>
                    <a:lnTo>
                      <a:pt x="933" y="2525"/>
                    </a:lnTo>
                    <a:lnTo>
                      <a:pt x="906" y="2518"/>
                    </a:lnTo>
                    <a:lnTo>
                      <a:pt x="882" y="2505"/>
                    </a:lnTo>
                    <a:lnTo>
                      <a:pt x="860" y="2490"/>
                    </a:lnTo>
                    <a:lnTo>
                      <a:pt x="842" y="2470"/>
                    </a:lnTo>
                    <a:lnTo>
                      <a:pt x="828" y="2447"/>
                    </a:lnTo>
                    <a:lnTo>
                      <a:pt x="818" y="2421"/>
                    </a:lnTo>
                    <a:lnTo>
                      <a:pt x="813" y="2392"/>
                    </a:lnTo>
                    <a:lnTo>
                      <a:pt x="724" y="1288"/>
                    </a:lnTo>
                    <a:lnTo>
                      <a:pt x="705" y="1296"/>
                    </a:lnTo>
                    <a:lnTo>
                      <a:pt x="685" y="1300"/>
                    </a:lnTo>
                    <a:lnTo>
                      <a:pt x="664" y="1301"/>
                    </a:lnTo>
                    <a:lnTo>
                      <a:pt x="643" y="1300"/>
                    </a:lnTo>
                    <a:lnTo>
                      <a:pt x="624" y="1296"/>
                    </a:lnTo>
                    <a:lnTo>
                      <a:pt x="605" y="1288"/>
                    </a:lnTo>
                    <a:lnTo>
                      <a:pt x="517" y="2392"/>
                    </a:lnTo>
                    <a:lnTo>
                      <a:pt x="512" y="2421"/>
                    </a:lnTo>
                    <a:lnTo>
                      <a:pt x="501" y="2446"/>
                    </a:lnTo>
                    <a:lnTo>
                      <a:pt x="487" y="2470"/>
                    </a:lnTo>
                    <a:lnTo>
                      <a:pt x="469" y="2490"/>
                    </a:lnTo>
                    <a:lnTo>
                      <a:pt x="448" y="2505"/>
                    </a:lnTo>
                    <a:lnTo>
                      <a:pt x="424" y="2518"/>
                    </a:lnTo>
                    <a:lnTo>
                      <a:pt x="396" y="2525"/>
                    </a:lnTo>
                    <a:lnTo>
                      <a:pt x="369" y="2528"/>
                    </a:lnTo>
                    <a:lnTo>
                      <a:pt x="363" y="2528"/>
                    </a:lnTo>
                    <a:lnTo>
                      <a:pt x="357" y="2528"/>
                    </a:lnTo>
                    <a:lnTo>
                      <a:pt x="327" y="2522"/>
                    </a:lnTo>
                    <a:lnTo>
                      <a:pt x="300" y="2512"/>
                    </a:lnTo>
                    <a:lnTo>
                      <a:pt x="276" y="2496"/>
                    </a:lnTo>
                    <a:lnTo>
                      <a:pt x="256" y="2476"/>
                    </a:lnTo>
                    <a:lnTo>
                      <a:pt x="239" y="2453"/>
                    </a:lnTo>
                    <a:lnTo>
                      <a:pt x="228" y="2427"/>
                    </a:lnTo>
                    <a:lnTo>
                      <a:pt x="221" y="2399"/>
                    </a:lnTo>
                    <a:lnTo>
                      <a:pt x="221" y="2368"/>
                    </a:lnTo>
                    <a:lnTo>
                      <a:pt x="260" y="1884"/>
                    </a:lnTo>
                    <a:lnTo>
                      <a:pt x="283" y="1857"/>
                    </a:lnTo>
                    <a:lnTo>
                      <a:pt x="306" y="1829"/>
                    </a:lnTo>
                    <a:lnTo>
                      <a:pt x="313" y="1822"/>
                    </a:lnTo>
                    <a:lnTo>
                      <a:pt x="318" y="1813"/>
                    </a:lnTo>
                    <a:lnTo>
                      <a:pt x="341" y="1780"/>
                    </a:lnTo>
                    <a:lnTo>
                      <a:pt x="362" y="1745"/>
                    </a:lnTo>
                    <a:lnTo>
                      <a:pt x="369" y="1731"/>
                    </a:lnTo>
                    <a:lnTo>
                      <a:pt x="387" y="1698"/>
                    </a:lnTo>
                    <a:lnTo>
                      <a:pt x="403" y="1662"/>
                    </a:lnTo>
                    <a:lnTo>
                      <a:pt x="413" y="1636"/>
                    </a:lnTo>
                    <a:lnTo>
                      <a:pt x="427" y="1598"/>
                    </a:lnTo>
                    <a:lnTo>
                      <a:pt x="438" y="1561"/>
                    </a:lnTo>
                    <a:lnTo>
                      <a:pt x="441" y="1548"/>
                    </a:lnTo>
                    <a:lnTo>
                      <a:pt x="450" y="1509"/>
                    </a:lnTo>
                    <a:lnTo>
                      <a:pt x="456" y="1470"/>
                    </a:lnTo>
                    <a:lnTo>
                      <a:pt x="458" y="1457"/>
                    </a:lnTo>
                    <a:lnTo>
                      <a:pt x="459" y="1446"/>
                    </a:lnTo>
                    <a:lnTo>
                      <a:pt x="463" y="1401"/>
                    </a:lnTo>
                    <a:lnTo>
                      <a:pt x="465" y="1355"/>
                    </a:lnTo>
                    <a:lnTo>
                      <a:pt x="463" y="1310"/>
                    </a:lnTo>
                    <a:lnTo>
                      <a:pt x="459" y="1265"/>
                    </a:lnTo>
                    <a:lnTo>
                      <a:pt x="456" y="1241"/>
                    </a:lnTo>
                    <a:lnTo>
                      <a:pt x="450" y="1202"/>
                    </a:lnTo>
                    <a:lnTo>
                      <a:pt x="441" y="1163"/>
                    </a:lnTo>
                    <a:lnTo>
                      <a:pt x="439" y="1156"/>
                    </a:lnTo>
                    <a:lnTo>
                      <a:pt x="438" y="1150"/>
                    </a:lnTo>
                    <a:lnTo>
                      <a:pt x="427" y="1111"/>
                    </a:lnTo>
                    <a:lnTo>
                      <a:pt x="413" y="1075"/>
                    </a:lnTo>
                    <a:lnTo>
                      <a:pt x="403" y="1049"/>
                    </a:lnTo>
                    <a:lnTo>
                      <a:pt x="387" y="1013"/>
                    </a:lnTo>
                    <a:lnTo>
                      <a:pt x="369" y="978"/>
                    </a:lnTo>
                    <a:lnTo>
                      <a:pt x="362" y="966"/>
                    </a:lnTo>
                    <a:lnTo>
                      <a:pt x="342" y="932"/>
                    </a:lnTo>
                    <a:lnTo>
                      <a:pt x="319" y="900"/>
                    </a:lnTo>
                    <a:lnTo>
                      <a:pt x="319" y="304"/>
                    </a:lnTo>
                    <a:lnTo>
                      <a:pt x="285" y="314"/>
                    </a:lnTo>
                    <a:lnTo>
                      <a:pt x="231" y="797"/>
                    </a:lnTo>
                    <a:lnTo>
                      <a:pt x="196" y="764"/>
                    </a:lnTo>
                    <a:lnTo>
                      <a:pt x="159" y="733"/>
                    </a:lnTo>
                    <a:lnTo>
                      <a:pt x="119" y="704"/>
                    </a:lnTo>
                    <a:lnTo>
                      <a:pt x="78" y="678"/>
                    </a:lnTo>
                    <a:lnTo>
                      <a:pt x="38" y="653"/>
                    </a:lnTo>
                    <a:lnTo>
                      <a:pt x="36" y="654"/>
                    </a:lnTo>
                    <a:lnTo>
                      <a:pt x="18" y="646"/>
                    </a:lnTo>
                    <a:lnTo>
                      <a:pt x="0" y="639"/>
                    </a:lnTo>
                    <a:lnTo>
                      <a:pt x="49" y="208"/>
                    </a:lnTo>
                    <a:lnTo>
                      <a:pt x="50" y="203"/>
                    </a:lnTo>
                    <a:lnTo>
                      <a:pt x="51" y="199"/>
                    </a:lnTo>
                    <a:lnTo>
                      <a:pt x="52" y="196"/>
                    </a:lnTo>
                    <a:lnTo>
                      <a:pt x="54" y="192"/>
                    </a:lnTo>
                    <a:lnTo>
                      <a:pt x="57" y="178"/>
                    </a:lnTo>
                    <a:lnTo>
                      <a:pt x="62" y="165"/>
                    </a:lnTo>
                    <a:lnTo>
                      <a:pt x="65" y="159"/>
                    </a:lnTo>
                    <a:lnTo>
                      <a:pt x="70" y="154"/>
                    </a:lnTo>
                    <a:lnTo>
                      <a:pt x="74" y="149"/>
                    </a:lnTo>
                    <a:lnTo>
                      <a:pt x="82" y="139"/>
                    </a:lnTo>
                    <a:lnTo>
                      <a:pt x="92" y="128"/>
                    </a:lnTo>
                    <a:lnTo>
                      <a:pt x="101" y="122"/>
                    </a:lnTo>
                    <a:lnTo>
                      <a:pt x="110" y="118"/>
                    </a:lnTo>
                    <a:lnTo>
                      <a:pt x="120" y="111"/>
                    </a:lnTo>
                    <a:lnTo>
                      <a:pt x="129" y="106"/>
                    </a:lnTo>
                    <a:lnTo>
                      <a:pt x="133" y="104"/>
                    </a:lnTo>
                    <a:lnTo>
                      <a:pt x="144" y="101"/>
                    </a:lnTo>
                    <a:lnTo>
                      <a:pt x="159" y="96"/>
                    </a:lnTo>
                    <a:lnTo>
                      <a:pt x="177" y="89"/>
                    </a:lnTo>
                    <a:lnTo>
                      <a:pt x="202" y="82"/>
                    </a:lnTo>
                    <a:lnTo>
                      <a:pt x="228" y="74"/>
                    </a:lnTo>
                    <a:lnTo>
                      <a:pt x="258" y="65"/>
                    </a:lnTo>
                    <a:lnTo>
                      <a:pt x="292" y="56"/>
                    </a:lnTo>
                    <a:lnTo>
                      <a:pt x="327" y="47"/>
                    </a:lnTo>
                    <a:lnTo>
                      <a:pt x="365" y="38"/>
                    </a:lnTo>
                    <a:lnTo>
                      <a:pt x="405" y="30"/>
                    </a:lnTo>
                    <a:lnTo>
                      <a:pt x="446" y="21"/>
                    </a:lnTo>
                    <a:lnTo>
                      <a:pt x="489" y="14"/>
                    </a:lnTo>
                    <a:lnTo>
                      <a:pt x="531" y="9"/>
                    </a:lnTo>
                    <a:lnTo>
                      <a:pt x="574" y="3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476" y="760"/>
                <a:ext cx="78" cy="117"/>
              </a:xfrm>
              <a:custGeom>
                <a:avLst/>
                <a:gdLst>
                  <a:gd name="T0" fmla="*/ 608 w 933"/>
                  <a:gd name="T1" fmla="*/ 0 h 1397"/>
                  <a:gd name="T2" fmla="*/ 933 w 933"/>
                  <a:gd name="T3" fmla="*/ 202 h 1397"/>
                  <a:gd name="T4" fmla="*/ 608 w 933"/>
                  <a:gd name="T5" fmla="*/ 405 h 1397"/>
                  <a:gd name="T6" fmla="*/ 608 w 933"/>
                  <a:gd name="T7" fmla="*/ 290 h 1397"/>
                  <a:gd name="T8" fmla="*/ 556 w 933"/>
                  <a:gd name="T9" fmla="*/ 302 h 1397"/>
                  <a:gd name="T10" fmla="*/ 505 w 933"/>
                  <a:gd name="T11" fmla="*/ 317 h 1397"/>
                  <a:gd name="T12" fmla="*/ 455 w 933"/>
                  <a:gd name="T13" fmla="*/ 339 h 1397"/>
                  <a:gd name="T14" fmla="*/ 409 w 933"/>
                  <a:gd name="T15" fmla="*/ 364 h 1397"/>
                  <a:gd name="T16" fmla="*/ 366 w 933"/>
                  <a:gd name="T17" fmla="*/ 395 h 1397"/>
                  <a:gd name="T18" fmla="*/ 328 w 933"/>
                  <a:gd name="T19" fmla="*/ 429 h 1397"/>
                  <a:gd name="T20" fmla="*/ 291 w 933"/>
                  <a:gd name="T21" fmla="*/ 467 h 1397"/>
                  <a:gd name="T22" fmla="*/ 258 w 933"/>
                  <a:gd name="T23" fmla="*/ 508 h 1397"/>
                  <a:gd name="T24" fmla="*/ 230 w 933"/>
                  <a:gd name="T25" fmla="*/ 552 h 1397"/>
                  <a:gd name="T26" fmla="*/ 207 w 933"/>
                  <a:gd name="T27" fmla="*/ 599 h 1397"/>
                  <a:gd name="T28" fmla="*/ 188 w 933"/>
                  <a:gd name="T29" fmla="*/ 649 h 1397"/>
                  <a:gd name="T30" fmla="*/ 174 w 933"/>
                  <a:gd name="T31" fmla="*/ 701 h 1397"/>
                  <a:gd name="T32" fmla="*/ 165 w 933"/>
                  <a:gd name="T33" fmla="*/ 755 h 1397"/>
                  <a:gd name="T34" fmla="*/ 162 w 933"/>
                  <a:gd name="T35" fmla="*/ 810 h 1397"/>
                  <a:gd name="T36" fmla="*/ 165 w 933"/>
                  <a:gd name="T37" fmla="*/ 869 h 1397"/>
                  <a:gd name="T38" fmla="*/ 176 w 933"/>
                  <a:gd name="T39" fmla="*/ 927 h 1397"/>
                  <a:gd name="T40" fmla="*/ 190 w 933"/>
                  <a:gd name="T41" fmla="*/ 981 h 1397"/>
                  <a:gd name="T42" fmla="*/ 212 w 933"/>
                  <a:gd name="T43" fmla="*/ 1034 h 1397"/>
                  <a:gd name="T44" fmla="*/ 239 w 933"/>
                  <a:gd name="T45" fmla="*/ 1083 h 1397"/>
                  <a:gd name="T46" fmla="*/ 270 w 933"/>
                  <a:gd name="T47" fmla="*/ 1129 h 1397"/>
                  <a:gd name="T48" fmla="*/ 306 w 933"/>
                  <a:gd name="T49" fmla="*/ 1171 h 1397"/>
                  <a:gd name="T50" fmla="*/ 345 w 933"/>
                  <a:gd name="T51" fmla="*/ 1209 h 1397"/>
                  <a:gd name="T52" fmla="*/ 389 w 933"/>
                  <a:gd name="T53" fmla="*/ 1244 h 1397"/>
                  <a:gd name="T54" fmla="*/ 436 w 933"/>
                  <a:gd name="T55" fmla="*/ 1273 h 1397"/>
                  <a:gd name="T56" fmla="*/ 488 w 933"/>
                  <a:gd name="T57" fmla="*/ 1297 h 1397"/>
                  <a:gd name="T58" fmla="*/ 329 w 933"/>
                  <a:gd name="T59" fmla="*/ 1397 h 1397"/>
                  <a:gd name="T60" fmla="*/ 276 w 933"/>
                  <a:gd name="T61" fmla="*/ 1361 h 1397"/>
                  <a:gd name="T62" fmla="*/ 228 w 933"/>
                  <a:gd name="T63" fmla="*/ 1322 h 1397"/>
                  <a:gd name="T64" fmla="*/ 183 w 933"/>
                  <a:gd name="T65" fmla="*/ 1278 h 1397"/>
                  <a:gd name="T66" fmla="*/ 142 w 933"/>
                  <a:gd name="T67" fmla="*/ 1229 h 1397"/>
                  <a:gd name="T68" fmla="*/ 107 w 933"/>
                  <a:gd name="T69" fmla="*/ 1178 h 1397"/>
                  <a:gd name="T70" fmla="*/ 75 w 933"/>
                  <a:gd name="T71" fmla="*/ 1124 h 1397"/>
                  <a:gd name="T72" fmla="*/ 49 w 933"/>
                  <a:gd name="T73" fmla="*/ 1065 h 1397"/>
                  <a:gd name="T74" fmla="*/ 28 w 933"/>
                  <a:gd name="T75" fmla="*/ 1005 h 1397"/>
                  <a:gd name="T76" fmla="*/ 12 w 933"/>
                  <a:gd name="T77" fmla="*/ 942 h 1397"/>
                  <a:gd name="T78" fmla="*/ 3 w 933"/>
                  <a:gd name="T79" fmla="*/ 878 h 1397"/>
                  <a:gd name="T80" fmla="*/ 0 w 933"/>
                  <a:gd name="T81" fmla="*/ 810 h 1397"/>
                  <a:gd name="T82" fmla="*/ 3 w 933"/>
                  <a:gd name="T83" fmla="*/ 746 h 1397"/>
                  <a:gd name="T84" fmla="*/ 12 w 933"/>
                  <a:gd name="T85" fmla="*/ 682 h 1397"/>
                  <a:gd name="T86" fmla="*/ 27 w 933"/>
                  <a:gd name="T87" fmla="*/ 620 h 1397"/>
                  <a:gd name="T88" fmla="*/ 47 w 933"/>
                  <a:gd name="T89" fmla="*/ 560 h 1397"/>
                  <a:gd name="T90" fmla="*/ 72 w 933"/>
                  <a:gd name="T91" fmla="*/ 504 h 1397"/>
                  <a:gd name="T92" fmla="*/ 102 w 933"/>
                  <a:gd name="T93" fmla="*/ 450 h 1397"/>
                  <a:gd name="T94" fmla="*/ 137 w 933"/>
                  <a:gd name="T95" fmla="*/ 399 h 1397"/>
                  <a:gd name="T96" fmla="*/ 176 w 933"/>
                  <a:gd name="T97" fmla="*/ 352 h 1397"/>
                  <a:gd name="T98" fmla="*/ 219 w 933"/>
                  <a:gd name="T99" fmla="*/ 308 h 1397"/>
                  <a:gd name="T100" fmla="*/ 266 w 933"/>
                  <a:gd name="T101" fmla="*/ 268 h 1397"/>
                  <a:gd name="T102" fmla="*/ 316 w 933"/>
                  <a:gd name="T103" fmla="*/ 232 h 1397"/>
                  <a:gd name="T104" fmla="*/ 369 w 933"/>
                  <a:gd name="T105" fmla="*/ 201 h 1397"/>
                  <a:gd name="T106" fmla="*/ 425 w 933"/>
                  <a:gd name="T107" fmla="*/ 174 h 1397"/>
                  <a:gd name="T108" fmla="*/ 485 w 933"/>
                  <a:gd name="T109" fmla="*/ 153 h 1397"/>
                  <a:gd name="T110" fmla="*/ 545 w 933"/>
                  <a:gd name="T111" fmla="*/ 137 h 1397"/>
                  <a:gd name="T112" fmla="*/ 608 w 933"/>
                  <a:gd name="T113" fmla="*/ 127 h 1397"/>
                  <a:gd name="T114" fmla="*/ 608 w 933"/>
                  <a:gd name="T115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3" h="1397">
                    <a:moveTo>
                      <a:pt x="608" y="0"/>
                    </a:moveTo>
                    <a:lnTo>
                      <a:pt x="933" y="202"/>
                    </a:lnTo>
                    <a:lnTo>
                      <a:pt x="608" y="405"/>
                    </a:lnTo>
                    <a:lnTo>
                      <a:pt x="608" y="290"/>
                    </a:lnTo>
                    <a:lnTo>
                      <a:pt x="556" y="302"/>
                    </a:lnTo>
                    <a:lnTo>
                      <a:pt x="505" y="317"/>
                    </a:lnTo>
                    <a:lnTo>
                      <a:pt x="455" y="339"/>
                    </a:lnTo>
                    <a:lnTo>
                      <a:pt x="409" y="364"/>
                    </a:lnTo>
                    <a:lnTo>
                      <a:pt x="366" y="395"/>
                    </a:lnTo>
                    <a:lnTo>
                      <a:pt x="328" y="429"/>
                    </a:lnTo>
                    <a:lnTo>
                      <a:pt x="291" y="467"/>
                    </a:lnTo>
                    <a:lnTo>
                      <a:pt x="258" y="508"/>
                    </a:lnTo>
                    <a:lnTo>
                      <a:pt x="230" y="552"/>
                    </a:lnTo>
                    <a:lnTo>
                      <a:pt x="207" y="599"/>
                    </a:lnTo>
                    <a:lnTo>
                      <a:pt x="188" y="649"/>
                    </a:lnTo>
                    <a:lnTo>
                      <a:pt x="174" y="701"/>
                    </a:lnTo>
                    <a:lnTo>
                      <a:pt x="165" y="755"/>
                    </a:lnTo>
                    <a:lnTo>
                      <a:pt x="162" y="810"/>
                    </a:lnTo>
                    <a:lnTo>
                      <a:pt x="165" y="869"/>
                    </a:lnTo>
                    <a:lnTo>
                      <a:pt x="176" y="927"/>
                    </a:lnTo>
                    <a:lnTo>
                      <a:pt x="190" y="981"/>
                    </a:lnTo>
                    <a:lnTo>
                      <a:pt x="212" y="1034"/>
                    </a:lnTo>
                    <a:lnTo>
                      <a:pt x="239" y="1083"/>
                    </a:lnTo>
                    <a:lnTo>
                      <a:pt x="270" y="1129"/>
                    </a:lnTo>
                    <a:lnTo>
                      <a:pt x="306" y="1171"/>
                    </a:lnTo>
                    <a:lnTo>
                      <a:pt x="345" y="1209"/>
                    </a:lnTo>
                    <a:lnTo>
                      <a:pt x="389" y="1244"/>
                    </a:lnTo>
                    <a:lnTo>
                      <a:pt x="436" y="1273"/>
                    </a:lnTo>
                    <a:lnTo>
                      <a:pt x="488" y="1297"/>
                    </a:lnTo>
                    <a:lnTo>
                      <a:pt x="329" y="1397"/>
                    </a:lnTo>
                    <a:lnTo>
                      <a:pt x="276" y="1361"/>
                    </a:lnTo>
                    <a:lnTo>
                      <a:pt x="228" y="1322"/>
                    </a:lnTo>
                    <a:lnTo>
                      <a:pt x="183" y="1278"/>
                    </a:lnTo>
                    <a:lnTo>
                      <a:pt x="142" y="1229"/>
                    </a:lnTo>
                    <a:lnTo>
                      <a:pt x="107" y="1178"/>
                    </a:lnTo>
                    <a:lnTo>
                      <a:pt x="75" y="1124"/>
                    </a:lnTo>
                    <a:lnTo>
                      <a:pt x="49" y="1065"/>
                    </a:lnTo>
                    <a:lnTo>
                      <a:pt x="28" y="1005"/>
                    </a:lnTo>
                    <a:lnTo>
                      <a:pt x="12" y="942"/>
                    </a:lnTo>
                    <a:lnTo>
                      <a:pt x="3" y="878"/>
                    </a:lnTo>
                    <a:lnTo>
                      <a:pt x="0" y="810"/>
                    </a:lnTo>
                    <a:lnTo>
                      <a:pt x="3" y="746"/>
                    </a:lnTo>
                    <a:lnTo>
                      <a:pt x="12" y="682"/>
                    </a:lnTo>
                    <a:lnTo>
                      <a:pt x="27" y="620"/>
                    </a:lnTo>
                    <a:lnTo>
                      <a:pt x="47" y="560"/>
                    </a:lnTo>
                    <a:lnTo>
                      <a:pt x="72" y="504"/>
                    </a:lnTo>
                    <a:lnTo>
                      <a:pt x="102" y="450"/>
                    </a:lnTo>
                    <a:lnTo>
                      <a:pt x="137" y="399"/>
                    </a:lnTo>
                    <a:lnTo>
                      <a:pt x="176" y="352"/>
                    </a:lnTo>
                    <a:lnTo>
                      <a:pt x="219" y="308"/>
                    </a:lnTo>
                    <a:lnTo>
                      <a:pt x="266" y="268"/>
                    </a:lnTo>
                    <a:lnTo>
                      <a:pt x="316" y="232"/>
                    </a:lnTo>
                    <a:lnTo>
                      <a:pt x="369" y="201"/>
                    </a:lnTo>
                    <a:lnTo>
                      <a:pt x="425" y="174"/>
                    </a:lnTo>
                    <a:lnTo>
                      <a:pt x="485" y="153"/>
                    </a:lnTo>
                    <a:lnTo>
                      <a:pt x="545" y="137"/>
                    </a:lnTo>
                    <a:lnTo>
                      <a:pt x="608" y="127"/>
                    </a:lnTo>
                    <a:lnTo>
                      <a:pt x="6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514" y="779"/>
                <a:ext cx="77" cy="117"/>
              </a:xfrm>
              <a:custGeom>
                <a:avLst/>
                <a:gdLst>
                  <a:gd name="T0" fmla="*/ 604 w 932"/>
                  <a:gd name="T1" fmla="*/ 0 h 1396"/>
                  <a:gd name="T2" fmla="*/ 657 w 932"/>
                  <a:gd name="T3" fmla="*/ 35 h 1396"/>
                  <a:gd name="T4" fmla="*/ 705 w 932"/>
                  <a:gd name="T5" fmla="*/ 74 h 1396"/>
                  <a:gd name="T6" fmla="*/ 749 w 932"/>
                  <a:gd name="T7" fmla="*/ 118 h 1396"/>
                  <a:gd name="T8" fmla="*/ 790 w 932"/>
                  <a:gd name="T9" fmla="*/ 167 h 1396"/>
                  <a:gd name="T10" fmla="*/ 826 w 932"/>
                  <a:gd name="T11" fmla="*/ 218 h 1396"/>
                  <a:gd name="T12" fmla="*/ 857 w 932"/>
                  <a:gd name="T13" fmla="*/ 272 h 1396"/>
                  <a:gd name="T14" fmla="*/ 884 w 932"/>
                  <a:gd name="T15" fmla="*/ 331 h 1396"/>
                  <a:gd name="T16" fmla="*/ 905 w 932"/>
                  <a:gd name="T17" fmla="*/ 391 h 1396"/>
                  <a:gd name="T18" fmla="*/ 919 w 932"/>
                  <a:gd name="T19" fmla="*/ 454 h 1396"/>
                  <a:gd name="T20" fmla="*/ 929 w 932"/>
                  <a:gd name="T21" fmla="*/ 518 h 1396"/>
                  <a:gd name="T22" fmla="*/ 932 w 932"/>
                  <a:gd name="T23" fmla="*/ 585 h 1396"/>
                  <a:gd name="T24" fmla="*/ 929 w 932"/>
                  <a:gd name="T25" fmla="*/ 650 h 1396"/>
                  <a:gd name="T26" fmla="*/ 920 w 932"/>
                  <a:gd name="T27" fmla="*/ 714 h 1396"/>
                  <a:gd name="T28" fmla="*/ 906 w 932"/>
                  <a:gd name="T29" fmla="*/ 776 h 1396"/>
                  <a:gd name="T30" fmla="*/ 886 w 932"/>
                  <a:gd name="T31" fmla="*/ 836 h 1396"/>
                  <a:gd name="T32" fmla="*/ 861 w 932"/>
                  <a:gd name="T33" fmla="*/ 892 h 1396"/>
                  <a:gd name="T34" fmla="*/ 830 w 932"/>
                  <a:gd name="T35" fmla="*/ 947 h 1396"/>
                  <a:gd name="T36" fmla="*/ 796 w 932"/>
                  <a:gd name="T37" fmla="*/ 997 h 1396"/>
                  <a:gd name="T38" fmla="*/ 757 w 932"/>
                  <a:gd name="T39" fmla="*/ 1044 h 1396"/>
                  <a:gd name="T40" fmla="*/ 714 w 932"/>
                  <a:gd name="T41" fmla="*/ 1088 h 1396"/>
                  <a:gd name="T42" fmla="*/ 667 w 932"/>
                  <a:gd name="T43" fmla="*/ 1128 h 1396"/>
                  <a:gd name="T44" fmla="*/ 617 w 932"/>
                  <a:gd name="T45" fmla="*/ 1164 h 1396"/>
                  <a:gd name="T46" fmla="*/ 563 w 932"/>
                  <a:gd name="T47" fmla="*/ 1195 h 1396"/>
                  <a:gd name="T48" fmla="*/ 508 w 932"/>
                  <a:gd name="T49" fmla="*/ 1221 h 1396"/>
                  <a:gd name="T50" fmla="*/ 449 w 932"/>
                  <a:gd name="T51" fmla="*/ 1243 h 1396"/>
                  <a:gd name="T52" fmla="*/ 387 w 932"/>
                  <a:gd name="T53" fmla="*/ 1259 h 1396"/>
                  <a:gd name="T54" fmla="*/ 325 w 932"/>
                  <a:gd name="T55" fmla="*/ 1269 h 1396"/>
                  <a:gd name="T56" fmla="*/ 325 w 932"/>
                  <a:gd name="T57" fmla="*/ 1396 h 1396"/>
                  <a:gd name="T58" fmla="*/ 0 w 932"/>
                  <a:gd name="T59" fmla="*/ 1194 h 1396"/>
                  <a:gd name="T60" fmla="*/ 325 w 932"/>
                  <a:gd name="T61" fmla="*/ 991 h 1396"/>
                  <a:gd name="T62" fmla="*/ 325 w 932"/>
                  <a:gd name="T63" fmla="*/ 1106 h 1396"/>
                  <a:gd name="T64" fmla="*/ 378 w 932"/>
                  <a:gd name="T65" fmla="*/ 1094 h 1396"/>
                  <a:gd name="T66" fmla="*/ 428 w 932"/>
                  <a:gd name="T67" fmla="*/ 1079 h 1396"/>
                  <a:gd name="T68" fmla="*/ 477 w 932"/>
                  <a:gd name="T69" fmla="*/ 1057 h 1396"/>
                  <a:gd name="T70" fmla="*/ 524 w 932"/>
                  <a:gd name="T71" fmla="*/ 1032 h 1396"/>
                  <a:gd name="T72" fmla="*/ 566 w 932"/>
                  <a:gd name="T73" fmla="*/ 1001 h 1396"/>
                  <a:gd name="T74" fmla="*/ 606 w 932"/>
                  <a:gd name="T75" fmla="*/ 968 h 1396"/>
                  <a:gd name="T76" fmla="*/ 642 w 932"/>
                  <a:gd name="T77" fmla="*/ 930 h 1396"/>
                  <a:gd name="T78" fmla="*/ 674 w 932"/>
                  <a:gd name="T79" fmla="*/ 888 h 1396"/>
                  <a:gd name="T80" fmla="*/ 703 w 932"/>
                  <a:gd name="T81" fmla="*/ 844 h 1396"/>
                  <a:gd name="T82" fmla="*/ 726 w 932"/>
                  <a:gd name="T83" fmla="*/ 797 h 1396"/>
                  <a:gd name="T84" fmla="*/ 745 w 932"/>
                  <a:gd name="T85" fmla="*/ 747 h 1396"/>
                  <a:gd name="T86" fmla="*/ 759 w 932"/>
                  <a:gd name="T87" fmla="*/ 695 h 1396"/>
                  <a:gd name="T88" fmla="*/ 768 w 932"/>
                  <a:gd name="T89" fmla="*/ 641 h 1396"/>
                  <a:gd name="T90" fmla="*/ 771 w 932"/>
                  <a:gd name="T91" fmla="*/ 585 h 1396"/>
                  <a:gd name="T92" fmla="*/ 768 w 932"/>
                  <a:gd name="T93" fmla="*/ 527 h 1396"/>
                  <a:gd name="T94" fmla="*/ 757 w 932"/>
                  <a:gd name="T95" fmla="*/ 469 h 1396"/>
                  <a:gd name="T96" fmla="*/ 742 w 932"/>
                  <a:gd name="T97" fmla="*/ 415 h 1396"/>
                  <a:gd name="T98" fmla="*/ 720 w 932"/>
                  <a:gd name="T99" fmla="*/ 362 h 1396"/>
                  <a:gd name="T100" fmla="*/ 694 w 932"/>
                  <a:gd name="T101" fmla="*/ 313 h 1396"/>
                  <a:gd name="T102" fmla="*/ 663 w 932"/>
                  <a:gd name="T103" fmla="*/ 267 h 1396"/>
                  <a:gd name="T104" fmla="*/ 627 w 932"/>
                  <a:gd name="T105" fmla="*/ 225 h 1396"/>
                  <a:gd name="T106" fmla="*/ 587 w 932"/>
                  <a:gd name="T107" fmla="*/ 186 h 1396"/>
                  <a:gd name="T108" fmla="*/ 543 w 932"/>
                  <a:gd name="T109" fmla="*/ 153 h 1396"/>
                  <a:gd name="T110" fmla="*/ 496 w 932"/>
                  <a:gd name="T111" fmla="*/ 124 h 1396"/>
                  <a:gd name="T112" fmla="*/ 445 w 932"/>
                  <a:gd name="T113" fmla="*/ 98 h 1396"/>
                  <a:gd name="T114" fmla="*/ 604 w 932"/>
                  <a:gd name="T115" fmla="*/ 0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2" h="1396">
                    <a:moveTo>
                      <a:pt x="604" y="0"/>
                    </a:moveTo>
                    <a:lnTo>
                      <a:pt x="657" y="35"/>
                    </a:lnTo>
                    <a:lnTo>
                      <a:pt x="705" y="74"/>
                    </a:lnTo>
                    <a:lnTo>
                      <a:pt x="749" y="118"/>
                    </a:lnTo>
                    <a:lnTo>
                      <a:pt x="790" y="167"/>
                    </a:lnTo>
                    <a:lnTo>
                      <a:pt x="826" y="218"/>
                    </a:lnTo>
                    <a:lnTo>
                      <a:pt x="857" y="272"/>
                    </a:lnTo>
                    <a:lnTo>
                      <a:pt x="884" y="331"/>
                    </a:lnTo>
                    <a:lnTo>
                      <a:pt x="905" y="391"/>
                    </a:lnTo>
                    <a:lnTo>
                      <a:pt x="919" y="454"/>
                    </a:lnTo>
                    <a:lnTo>
                      <a:pt x="929" y="518"/>
                    </a:lnTo>
                    <a:lnTo>
                      <a:pt x="932" y="585"/>
                    </a:lnTo>
                    <a:lnTo>
                      <a:pt x="929" y="650"/>
                    </a:lnTo>
                    <a:lnTo>
                      <a:pt x="920" y="714"/>
                    </a:lnTo>
                    <a:lnTo>
                      <a:pt x="906" y="776"/>
                    </a:lnTo>
                    <a:lnTo>
                      <a:pt x="886" y="836"/>
                    </a:lnTo>
                    <a:lnTo>
                      <a:pt x="861" y="892"/>
                    </a:lnTo>
                    <a:lnTo>
                      <a:pt x="830" y="947"/>
                    </a:lnTo>
                    <a:lnTo>
                      <a:pt x="796" y="997"/>
                    </a:lnTo>
                    <a:lnTo>
                      <a:pt x="757" y="1044"/>
                    </a:lnTo>
                    <a:lnTo>
                      <a:pt x="714" y="1088"/>
                    </a:lnTo>
                    <a:lnTo>
                      <a:pt x="667" y="1128"/>
                    </a:lnTo>
                    <a:lnTo>
                      <a:pt x="617" y="1164"/>
                    </a:lnTo>
                    <a:lnTo>
                      <a:pt x="563" y="1195"/>
                    </a:lnTo>
                    <a:lnTo>
                      <a:pt x="508" y="1221"/>
                    </a:lnTo>
                    <a:lnTo>
                      <a:pt x="449" y="1243"/>
                    </a:lnTo>
                    <a:lnTo>
                      <a:pt x="387" y="1259"/>
                    </a:lnTo>
                    <a:lnTo>
                      <a:pt x="325" y="1269"/>
                    </a:lnTo>
                    <a:lnTo>
                      <a:pt x="325" y="1396"/>
                    </a:lnTo>
                    <a:lnTo>
                      <a:pt x="0" y="1194"/>
                    </a:lnTo>
                    <a:lnTo>
                      <a:pt x="325" y="991"/>
                    </a:lnTo>
                    <a:lnTo>
                      <a:pt x="325" y="1106"/>
                    </a:lnTo>
                    <a:lnTo>
                      <a:pt x="378" y="1094"/>
                    </a:lnTo>
                    <a:lnTo>
                      <a:pt x="428" y="1079"/>
                    </a:lnTo>
                    <a:lnTo>
                      <a:pt x="477" y="1057"/>
                    </a:lnTo>
                    <a:lnTo>
                      <a:pt x="524" y="1032"/>
                    </a:lnTo>
                    <a:lnTo>
                      <a:pt x="566" y="1001"/>
                    </a:lnTo>
                    <a:lnTo>
                      <a:pt x="606" y="968"/>
                    </a:lnTo>
                    <a:lnTo>
                      <a:pt x="642" y="930"/>
                    </a:lnTo>
                    <a:lnTo>
                      <a:pt x="674" y="888"/>
                    </a:lnTo>
                    <a:lnTo>
                      <a:pt x="703" y="844"/>
                    </a:lnTo>
                    <a:lnTo>
                      <a:pt x="726" y="797"/>
                    </a:lnTo>
                    <a:lnTo>
                      <a:pt x="745" y="747"/>
                    </a:lnTo>
                    <a:lnTo>
                      <a:pt x="759" y="695"/>
                    </a:lnTo>
                    <a:lnTo>
                      <a:pt x="768" y="641"/>
                    </a:lnTo>
                    <a:lnTo>
                      <a:pt x="771" y="585"/>
                    </a:lnTo>
                    <a:lnTo>
                      <a:pt x="768" y="527"/>
                    </a:lnTo>
                    <a:lnTo>
                      <a:pt x="757" y="469"/>
                    </a:lnTo>
                    <a:lnTo>
                      <a:pt x="742" y="415"/>
                    </a:lnTo>
                    <a:lnTo>
                      <a:pt x="720" y="362"/>
                    </a:lnTo>
                    <a:lnTo>
                      <a:pt x="694" y="313"/>
                    </a:lnTo>
                    <a:lnTo>
                      <a:pt x="663" y="267"/>
                    </a:lnTo>
                    <a:lnTo>
                      <a:pt x="627" y="225"/>
                    </a:lnTo>
                    <a:lnTo>
                      <a:pt x="587" y="186"/>
                    </a:lnTo>
                    <a:lnTo>
                      <a:pt x="543" y="153"/>
                    </a:lnTo>
                    <a:lnTo>
                      <a:pt x="496" y="124"/>
                    </a:lnTo>
                    <a:lnTo>
                      <a:pt x="445" y="98"/>
                    </a:lnTo>
                    <a:lnTo>
                      <a:pt x="6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0158FC9-9438-18AD-64B8-FA6428700B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113636"/>
            <a:ext cx="2058745" cy="1832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18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19850-8C9C-412F-A3F5-9627B1A23C92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/>
          <p:cNvSpPr/>
          <p:nvPr/>
        </p:nvSpPr>
        <p:spPr>
          <a:xfrm>
            <a:off x="1516233" y="2525921"/>
            <a:ext cx="45352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USB Dongle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USB dongle should be inserted in the PC.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765674" y="2473946"/>
            <a:ext cx="617060" cy="617060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EFB09E-41ED-8687-A9D5-CDC0C564C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1" y="1808226"/>
            <a:ext cx="3206804" cy="2595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59883-7812-4B68-9343-AC93F992D925}"/>
              </a:ext>
            </a:extLst>
          </p:cNvPr>
          <p:cNvSpPr txBox="1"/>
          <p:nvPr/>
        </p:nvSpPr>
        <p:spPr>
          <a:xfrm>
            <a:off x="601670" y="346169"/>
            <a:ext cx="5367352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Experimental Setup Cont.</a:t>
            </a:r>
          </a:p>
        </p:txBody>
      </p:sp>
    </p:spTree>
    <p:extLst>
      <p:ext uri="{BB962C8B-B14F-4D97-AF65-F5344CB8AC3E}">
        <p14:creationId xmlns:p14="http://schemas.microsoft.com/office/powerpoint/2010/main" val="21019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F81D6-B073-4E4A-90D7-37EBC19179BE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419295" y="1841355"/>
            <a:ext cx="4497753" cy="2825021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22217" y="2626015"/>
            <a:ext cx="31152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OpenBCI GUI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/>
              <a:t>The OpenBCI software should be installed on the laptop or PC.</a:t>
            </a:r>
            <a:endParaRPr lang="en-US" sz="134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81691" y="2656259"/>
            <a:ext cx="617060" cy="617060"/>
            <a:chOff x="1113056" y="27670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113056" y="2767020"/>
              <a:ext cx="822960" cy="8229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8A71CE0-4450-C72E-5F05-9672E4B3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63" y="2029491"/>
            <a:ext cx="3341294" cy="23006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CB9BF0-85DB-49AF-80FD-BBCE742B9B59}"/>
              </a:ext>
            </a:extLst>
          </p:cNvPr>
          <p:cNvSpPr txBox="1"/>
          <p:nvPr/>
        </p:nvSpPr>
        <p:spPr>
          <a:xfrm>
            <a:off x="601670" y="346169"/>
            <a:ext cx="5367352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Experimental Setup </a:t>
            </a:r>
          </a:p>
        </p:txBody>
      </p:sp>
    </p:spTree>
    <p:extLst>
      <p:ext uri="{BB962C8B-B14F-4D97-AF65-F5344CB8AC3E}">
        <p14:creationId xmlns:p14="http://schemas.microsoft.com/office/powerpoint/2010/main" val="12535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85D741-1338-4559-8C4B-000EB8D7AA38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4C6B0802-F813-419A-91B4-F816E8C9365F}"/>
              </a:ext>
            </a:extLst>
          </p:cNvPr>
          <p:cNvSpPr/>
          <p:nvPr/>
        </p:nvSpPr>
        <p:spPr>
          <a:xfrm>
            <a:off x="968082" y="2741602"/>
            <a:ext cx="617060" cy="61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57" y="239753"/>
            <a:ext cx="6925446" cy="763524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300" dirty="0">
                <a:solidFill>
                  <a:prstClr val="white"/>
                </a:solidFill>
                <a:ea typeface="Times New Roman" panose="02020603050405020304" pitchFamily="18" charset="0"/>
              </a:rPr>
              <a:t>Data Recording Procedure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2BD228C-9015-42A0-9F2C-FB95C2C87948}"/>
              </a:ext>
            </a:extLst>
          </p:cNvPr>
          <p:cNvSpPr txBox="1">
            <a:spLocks/>
          </p:cNvSpPr>
          <p:nvPr/>
        </p:nvSpPr>
        <p:spPr>
          <a:xfrm>
            <a:off x="1517899" y="1645419"/>
            <a:ext cx="4123035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Selected 30 subjects for data collection, each called one-by-one.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1"/>
            <a:endParaRPr lang="en-US" sz="1800" b="1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706C7-080E-479D-A045-856C5026A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1338695"/>
            <a:ext cx="1696705" cy="152967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1035A9-74FD-4348-9F9E-97939EBE11A4}"/>
              </a:ext>
            </a:extLst>
          </p:cNvPr>
          <p:cNvGrpSpPr/>
          <p:nvPr/>
        </p:nvGrpSpPr>
        <p:grpSpPr>
          <a:xfrm>
            <a:off x="968082" y="1685702"/>
            <a:ext cx="617060" cy="617061"/>
            <a:chOff x="1078753" y="3838510"/>
            <a:chExt cx="822960" cy="822960"/>
          </a:xfrm>
        </p:grpSpPr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45B56997-0BB1-4C88-AB4F-59BFA82877E5}"/>
                </a:ext>
              </a:extLst>
            </p:cNvPr>
            <p:cNvSpPr/>
            <p:nvPr/>
          </p:nvSpPr>
          <p:spPr>
            <a:xfrm>
              <a:off x="1078753" y="3838510"/>
              <a:ext cx="822960" cy="82296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BC0AA874-39A5-4B1B-9EE6-6E4C14E7A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2279" y="3996392"/>
              <a:ext cx="315911" cy="488949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72E18BD-EFE7-47F4-9BA9-9DDB0AC8AD12}"/>
              </a:ext>
            </a:extLst>
          </p:cNvPr>
          <p:cNvSpPr txBox="1">
            <a:spLocks/>
          </p:cNvSpPr>
          <p:nvPr/>
        </p:nvSpPr>
        <p:spPr>
          <a:xfrm>
            <a:off x="1517900" y="2856741"/>
            <a:ext cx="3970330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Environment was noise-free.</a:t>
            </a:r>
            <a:endParaRPr lang="en-US" sz="1800" b="1" dirty="0"/>
          </a:p>
          <a:p>
            <a:pPr lvl="1"/>
            <a:endParaRPr lang="en-US" sz="1800" b="1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624D5D3-B569-415D-8421-81F535EFB7CA}"/>
              </a:ext>
            </a:extLst>
          </p:cNvPr>
          <p:cNvSpPr txBox="1">
            <a:spLocks/>
          </p:cNvSpPr>
          <p:nvPr/>
        </p:nvSpPr>
        <p:spPr>
          <a:xfrm>
            <a:off x="1517647" y="3741431"/>
            <a:ext cx="4428698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Subject was directed to look on white wall presented in the controlled setup.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1"/>
            <a:endParaRPr lang="en-US" sz="1800" b="1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52194190-AEFB-402E-A42E-3970FA69DFF3}"/>
              </a:ext>
            </a:extLst>
          </p:cNvPr>
          <p:cNvSpPr/>
          <p:nvPr/>
        </p:nvSpPr>
        <p:spPr>
          <a:xfrm>
            <a:off x="968082" y="3797501"/>
            <a:ext cx="617060" cy="617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5" name="Graphic 4" descr="Building">
            <a:extLst>
              <a:ext uri="{FF2B5EF4-FFF2-40B4-BE49-F238E27FC236}">
                <a16:creationId xmlns:a16="http://schemas.microsoft.com/office/drawing/2014/main" id="{EE744D5B-9922-99D0-0B7C-5FBE8E4AB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664" y="2832368"/>
            <a:ext cx="431896" cy="431896"/>
          </a:xfrm>
          <a:prstGeom prst="rect">
            <a:avLst/>
          </a:prstGeom>
        </p:spPr>
      </p:pic>
      <p:pic>
        <p:nvPicPr>
          <p:cNvPr id="21" name="Graphic 20" descr="Head with gears">
            <a:extLst>
              <a:ext uri="{FF2B5EF4-FFF2-40B4-BE49-F238E27FC236}">
                <a16:creationId xmlns:a16="http://schemas.microsoft.com/office/drawing/2014/main" id="{A5AA56FF-EF46-C741-749C-FB91C7013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258" y="3868483"/>
            <a:ext cx="467302" cy="467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BB7F16-BB9B-F365-9EDD-F1CD21401FB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50"/>
          <a:stretch/>
        </p:blipFill>
        <p:spPr>
          <a:xfrm>
            <a:off x="5946345" y="2793860"/>
            <a:ext cx="2761890" cy="2109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40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5955495" cy="763525"/>
          </a:xfrm>
        </p:spPr>
        <p:txBody>
          <a:bodyPr>
            <a:noAutofit/>
          </a:bodyPr>
          <a:lstStyle/>
          <a:p>
            <a:r>
              <a:rPr lang="en-US" sz="3200" dirty="0"/>
              <a:t>Raw Data File (.txt format)</a:t>
            </a:r>
            <a:endParaRPr lang="en-US" sz="3200" b="1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BA42349-92C7-EBB2-BA65-6079052CC0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0" b="11716"/>
          <a:stretch/>
        </p:blipFill>
        <p:spPr>
          <a:xfrm>
            <a:off x="986056" y="1197405"/>
            <a:ext cx="7171887" cy="3364653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C90FAB17-54E7-4BC5-B0B4-02A05EC2426E}"/>
              </a:ext>
            </a:extLst>
          </p:cNvPr>
          <p:cNvSpPr/>
          <p:nvPr/>
        </p:nvSpPr>
        <p:spPr>
          <a:xfrm>
            <a:off x="7185264" y="4709620"/>
            <a:ext cx="972679" cy="3453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Clean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5955495" cy="763525"/>
          </a:xfrm>
        </p:spPr>
        <p:txBody>
          <a:bodyPr>
            <a:noAutofit/>
          </a:bodyPr>
          <a:lstStyle/>
          <a:p>
            <a:r>
              <a:rPr lang="en-US" sz="3200" dirty="0"/>
              <a:t>Cleaned Data File (.csv file)</a:t>
            </a:r>
            <a:endParaRPr lang="en-US" sz="3200" b="1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71E829B-B048-6001-497E-F60EF1A60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3310" y="1063750"/>
            <a:ext cx="5182186" cy="4124597"/>
          </a:xfrm>
          <a:prstGeom prst="rect">
            <a:avLst/>
          </a:prstGeom>
        </p:spPr>
      </p:pic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686D46F-D75F-16F5-FA2B-CCD47F24C467}"/>
              </a:ext>
            </a:extLst>
          </p:cNvPr>
          <p:cNvSpPr/>
          <p:nvPr/>
        </p:nvSpPr>
        <p:spPr>
          <a:xfrm>
            <a:off x="7185264" y="4709620"/>
            <a:ext cx="972679" cy="3453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Raw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2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080" y="1725364"/>
            <a:ext cx="3359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ANY SUGGESTION? 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53740"/>
            <a:ext cx="3588567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TABLE OF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3776" y="1960930"/>
            <a:ext cx="6208554" cy="213787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Software Requirements Specification (SRS)</a:t>
            </a:r>
          </a:p>
          <a:p>
            <a:pPr algn="just"/>
            <a:r>
              <a:rPr lang="en-US" sz="2000" dirty="0"/>
              <a:t>Software Design Specification (SDS)</a:t>
            </a:r>
          </a:p>
          <a:p>
            <a:pPr algn="just"/>
            <a:r>
              <a:rPr lang="en-US" sz="2000" dirty="0"/>
              <a:t>30% implementation of the FYP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33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267627E-6956-4DF1-ACED-62749BB4F923}"/>
              </a:ext>
            </a:extLst>
          </p:cNvPr>
          <p:cNvSpPr/>
          <p:nvPr/>
        </p:nvSpPr>
        <p:spPr>
          <a:xfrm>
            <a:off x="0" y="0"/>
            <a:ext cx="9144000" cy="135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392301" y="1718446"/>
            <a:ext cx="4458150" cy="2587028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63778" y="1690222"/>
            <a:ext cx="2892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Hierarchy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3778" y="3108179"/>
            <a:ext cx="2721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Non-Functional Requirements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Requirement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 Requirement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Documentation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555" y="402458"/>
            <a:ext cx="7177135" cy="600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595">
              <a:defRPr sz="32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  <a:r>
              <a:rPr lang="en-US" dirty="0"/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Requirements</a:t>
            </a:r>
            <a:r>
              <a:rPr lang="en-US" dirty="0"/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Specification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02224" y="1712086"/>
            <a:ext cx="617060" cy="617060"/>
            <a:chOff x="1078752" y="27162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078752" y="2716220"/>
              <a:ext cx="822960" cy="8229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802224" y="3109776"/>
            <a:ext cx="617060" cy="617060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BC58B0-436F-E387-D850-B5679A2B2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4" y="1942226"/>
            <a:ext cx="3250559" cy="20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4DF2C15-AD6B-4DA1-9FD9-9043D1306F4C}"/>
              </a:ext>
            </a:extLst>
          </p:cNvPr>
          <p:cNvSpPr/>
          <p:nvPr/>
        </p:nvSpPr>
        <p:spPr>
          <a:xfrm>
            <a:off x="0" y="0"/>
            <a:ext cx="9144000" cy="135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/>
          <p:cNvSpPr/>
          <p:nvPr/>
        </p:nvSpPr>
        <p:spPr>
          <a:xfrm>
            <a:off x="1398823" y="1358067"/>
            <a:ext cx="489730" cy="48973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2983" y="1944214"/>
            <a:ext cx="489730" cy="48973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96415" y="3230306"/>
            <a:ext cx="6204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Drone setup will be done like turning it on and other required settings for the drone to fly smoothly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6415" y="1494005"/>
            <a:ext cx="4641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will wear Open BCI headset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05995" y="2035190"/>
            <a:ext cx="54450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OpenBCI GUI should be connected with the headset through USB dongle</a:t>
            </a:r>
            <a:endParaRPr lang="en-US" sz="105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355" y="3806371"/>
            <a:ext cx="6398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will think of take-off command for the drone to start flying (for the next command user may think of any of the six commands/directions)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527630" y="1497425"/>
            <a:ext cx="232111" cy="230921"/>
            <a:chOff x="6445" y="399"/>
            <a:chExt cx="195" cy="194"/>
          </a:xfrm>
          <a:solidFill>
            <a:schemeClr val="bg1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6445" y="399"/>
              <a:ext cx="195" cy="194"/>
            </a:xfrm>
            <a:custGeom>
              <a:avLst/>
              <a:gdLst>
                <a:gd name="T0" fmla="*/ 1374 w 3311"/>
                <a:gd name="T1" fmla="*/ 284 h 3301"/>
                <a:gd name="T2" fmla="*/ 1030 w 3311"/>
                <a:gd name="T3" fmla="*/ 404 h 3301"/>
                <a:gd name="T4" fmla="*/ 733 w 3311"/>
                <a:gd name="T5" fmla="*/ 604 h 3301"/>
                <a:gd name="T6" fmla="*/ 497 w 3311"/>
                <a:gd name="T7" fmla="*/ 872 h 3301"/>
                <a:gd name="T8" fmla="*/ 335 w 3311"/>
                <a:gd name="T9" fmla="*/ 1193 h 3301"/>
                <a:gd name="T10" fmla="*/ 260 w 3311"/>
                <a:gd name="T11" fmla="*/ 1555 h 3301"/>
                <a:gd name="T12" fmla="*/ 285 w 3311"/>
                <a:gd name="T13" fmla="*/ 1931 h 3301"/>
                <a:gd name="T14" fmla="*/ 405 w 3311"/>
                <a:gd name="T15" fmla="*/ 2274 h 3301"/>
                <a:gd name="T16" fmla="*/ 606 w 3311"/>
                <a:gd name="T17" fmla="*/ 2571 h 3301"/>
                <a:gd name="T18" fmla="*/ 875 w 3311"/>
                <a:gd name="T19" fmla="*/ 2806 h 3301"/>
                <a:gd name="T20" fmla="*/ 1197 w 3311"/>
                <a:gd name="T21" fmla="*/ 2967 h 3301"/>
                <a:gd name="T22" fmla="*/ 1560 w 3311"/>
                <a:gd name="T23" fmla="*/ 3042 h 3301"/>
                <a:gd name="T24" fmla="*/ 1937 w 3311"/>
                <a:gd name="T25" fmla="*/ 3017 h 3301"/>
                <a:gd name="T26" fmla="*/ 2281 w 3311"/>
                <a:gd name="T27" fmla="*/ 2897 h 3301"/>
                <a:gd name="T28" fmla="*/ 2578 w 3311"/>
                <a:gd name="T29" fmla="*/ 2697 h 3301"/>
                <a:gd name="T30" fmla="*/ 2814 w 3311"/>
                <a:gd name="T31" fmla="*/ 2429 h 3301"/>
                <a:gd name="T32" fmla="*/ 2976 w 3311"/>
                <a:gd name="T33" fmla="*/ 2108 h 3301"/>
                <a:gd name="T34" fmla="*/ 3051 w 3311"/>
                <a:gd name="T35" fmla="*/ 1746 h 3301"/>
                <a:gd name="T36" fmla="*/ 3026 w 3311"/>
                <a:gd name="T37" fmla="*/ 1370 h 3301"/>
                <a:gd name="T38" fmla="*/ 2906 w 3311"/>
                <a:gd name="T39" fmla="*/ 1027 h 3301"/>
                <a:gd name="T40" fmla="*/ 2705 w 3311"/>
                <a:gd name="T41" fmla="*/ 730 h 3301"/>
                <a:gd name="T42" fmla="*/ 2436 w 3311"/>
                <a:gd name="T43" fmla="*/ 495 h 3301"/>
                <a:gd name="T44" fmla="*/ 2114 w 3311"/>
                <a:gd name="T45" fmla="*/ 334 h 3301"/>
                <a:gd name="T46" fmla="*/ 1751 w 3311"/>
                <a:gd name="T47" fmla="*/ 259 h 3301"/>
                <a:gd name="T48" fmla="*/ 1855 w 3311"/>
                <a:gd name="T49" fmla="*/ 12 h 3301"/>
                <a:gd name="T50" fmla="*/ 2233 w 3311"/>
                <a:gd name="T51" fmla="*/ 103 h 3301"/>
                <a:gd name="T52" fmla="*/ 2570 w 3311"/>
                <a:gd name="T53" fmla="*/ 275 h 3301"/>
                <a:gd name="T54" fmla="*/ 2859 w 3311"/>
                <a:gd name="T55" fmla="*/ 517 h 3301"/>
                <a:gd name="T56" fmla="*/ 3084 w 3311"/>
                <a:gd name="T57" fmla="*/ 818 h 3301"/>
                <a:gd name="T58" fmla="*/ 3238 w 3311"/>
                <a:gd name="T59" fmla="*/ 1166 h 3301"/>
                <a:gd name="T60" fmla="*/ 3308 w 3311"/>
                <a:gd name="T61" fmla="*/ 1550 h 3301"/>
                <a:gd name="T62" fmla="*/ 3285 w 3311"/>
                <a:gd name="T63" fmla="*/ 1947 h 3301"/>
                <a:gd name="T64" fmla="*/ 3171 w 3311"/>
                <a:gd name="T65" fmla="*/ 2314 h 3301"/>
                <a:gd name="T66" fmla="*/ 2979 w 3311"/>
                <a:gd name="T67" fmla="*/ 2640 h 3301"/>
                <a:gd name="T68" fmla="*/ 2722 w 3311"/>
                <a:gd name="T69" fmla="*/ 2912 h 3301"/>
                <a:gd name="T70" fmla="*/ 2407 w 3311"/>
                <a:gd name="T71" fmla="*/ 3121 h 3301"/>
                <a:gd name="T72" fmla="*/ 2048 w 3311"/>
                <a:gd name="T73" fmla="*/ 3254 h 3301"/>
                <a:gd name="T74" fmla="*/ 1655 w 3311"/>
                <a:gd name="T75" fmla="*/ 3301 h 3301"/>
                <a:gd name="T76" fmla="*/ 1263 w 3311"/>
                <a:gd name="T77" fmla="*/ 3254 h 3301"/>
                <a:gd name="T78" fmla="*/ 904 w 3311"/>
                <a:gd name="T79" fmla="*/ 3121 h 3301"/>
                <a:gd name="T80" fmla="*/ 589 w 3311"/>
                <a:gd name="T81" fmla="*/ 2912 h 3301"/>
                <a:gd name="T82" fmla="*/ 332 w 3311"/>
                <a:gd name="T83" fmla="*/ 2640 h 3301"/>
                <a:gd name="T84" fmla="*/ 140 w 3311"/>
                <a:gd name="T85" fmla="*/ 2314 h 3301"/>
                <a:gd name="T86" fmla="*/ 27 w 3311"/>
                <a:gd name="T87" fmla="*/ 1947 h 3301"/>
                <a:gd name="T88" fmla="*/ 3 w 3311"/>
                <a:gd name="T89" fmla="*/ 1550 h 3301"/>
                <a:gd name="T90" fmla="*/ 73 w 3311"/>
                <a:gd name="T91" fmla="*/ 1166 h 3301"/>
                <a:gd name="T92" fmla="*/ 227 w 3311"/>
                <a:gd name="T93" fmla="*/ 818 h 3301"/>
                <a:gd name="T94" fmla="*/ 452 w 3311"/>
                <a:gd name="T95" fmla="*/ 517 h 3301"/>
                <a:gd name="T96" fmla="*/ 741 w 3311"/>
                <a:gd name="T97" fmla="*/ 275 h 3301"/>
                <a:gd name="T98" fmla="*/ 1078 w 3311"/>
                <a:gd name="T99" fmla="*/ 103 h 3301"/>
                <a:gd name="T100" fmla="*/ 1456 w 3311"/>
                <a:gd name="T101" fmla="*/ 12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1" h="3301">
                  <a:moveTo>
                    <a:pt x="1655" y="256"/>
                  </a:moveTo>
                  <a:lnTo>
                    <a:pt x="1560" y="259"/>
                  </a:lnTo>
                  <a:lnTo>
                    <a:pt x="1466" y="269"/>
                  </a:lnTo>
                  <a:lnTo>
                    <a:pt x="1374" y="284"/>
                  </a:lnTo>
                  <a:lnTo>
                    <a:pt x="1285" y="306"/>
                  </a:lnTo>
                  <a:lnTo>
                    <a:pt x="1197" y="334"/>
                  </a:lnTo>
                  <a:lnTo>
                    <a:pt x="1111" y="366"/>
                  </a:lnTo>
                  <a:lnTo>
                    <a:pt x="1030" y="404"/>
                  </a:lnTo>
                  <a:lnTo>
                    <a:pt x="950" y="447"/>
                  </a:lnTo>
                  <a:lnTo>
                    <a:pt x="875" y="495"/>
                  </a:lnTo>
                  <a:lnTo>
                    <a:pt x="801" y="547"/>
                  </a:lnTo>
                  <a:lnTo>
                    <a:pt x="733" y="604"/>
                  </a:lnTo>
                  <a:lnTo>
                    <a:pt x="667" y="665"/>
                  </a:lnTo>
                  <a:lnTo>
                    <a:pt x="606" y="730"/>
                  </a:lnTo>
                  <a:lnTo>
                    <a:pt x="549" y="799"/>
                  </a:lnTo>
                  <a:lnTo>
                    <a:pt x="497" y="872"/>
                  </a:lnTo>
                  <a:lnTo>
                    <a:pt x="448" y="947"/>
                  </a:lnTo>
                  <a:lnTo>
                    <a:pt x="405" y="1027"/>
                  </a:lnTo>
                  <a:lnTo>
                    <a:pt x="367" y="1108"/>
                  </a:lnTo>
                  <a:lnTo>
                    <a:pt x="335" y="1193"/>
                  </a:lnTo>
                  <a:lnTo>
                    <a:pt x="307" y="1281"/>
                  </a:lnTo>
                  <a:lnTo>
                    <a:pt x="285" y="1370"/>
                  </a:lnTo>
                  <a:lnTo>
                    <a:pt x="270" y="1462"/>
                  </a:lnTo>
                  <a:lnTo>
                    <a:pt x="260" y="1555"/>
                  </a:lnTo>
                  <a:lnTo>
                    <a:pt x="257" y="1650"/>
                  </a:lnTo>
                  <a:lnTo>
                    <a:pt x="260" y="1746"/>
                  </a:lnTo>
                  <a:lnTo>
                    <a:pt x="270" y="1839"/>
                  </a:lnTo>
                  <a:lnTo>
                    <a:pt x="285" y="1931"/>
                  </a:lnTo>
                  <a:lnTo>
                    <a:pt x="307" y="2021"/>
                  </a:lnTo>
                  <a:lnTo>
                    <a:pt x="335" y="2108"/>
                  </a:lnTo>
                  <a:lnTo>
                    <a:pt x="367" y="2193"/>
                  </a:lnTo>
                  <a:lnTo>
                    <a:pt x="405" y="2274"/>
                  </a:lnTo>
                  <a:lnTo>
                    <a:pt x="448" y="2354"/>
                  </a:lnTo>
                  <a:lnTo>
                    <a:pt x="497" y="2429"/>
                  </a:lnTo>
                  <a:lnTo>
                    <a:pt x="549" y="2502"/>
                  </a:lnTo>
                  <a:lnTo>
                    <a:pt x="606" y="2571"/>
                  </a:lnTo>
                  <a:lnTo>
                    <a:pt x="667" y="2636"/>
                  </a:lnTo>
                  <a:lnTo>
                    <a:pt x="733" y="2697"/>
                  </a:lnTo>
                  <a:lnTo>
                    <a:pt x="801" y="2753"/>
                  </a:lnTo>
                  <a:lnTo>
                    <a:pt x="875" y="2806"/>
                  </a:lnTo>
                  <a:lnTo>
                    <a:pt x="950" y="2854"/>
                  </a:lnTo>
                  <a:lnTo>
                    <a:pt x="1030" y="2897"/>
                  </a:lnTo>
                  <a:lnTo>
                    <a:pt x="1111" y="2935"/>
                  </a:lnTo>
                  <a:lnTo>
                    <a:pt x="1197" y="2967"/>
                  </a:lnTo>
                  <a:lnTo>
                    <a:pt x="1285" y="2995"/>
                  </a:lnTo>
                  <a:lnTo>
                    <a:pt x="1374" y="3017"/>
                  </a:lnTo>
                  <a:lnTo>
                    <a:pt x="1466" y="3032"/>
                  </a:lnTo>
                  <a:lnTo>
                    <a:pt x="1560" y="3042"/>
                  </a:lnTo>
                  <a:lnTo>
                    <a:pt x="1655" y="3045"/>
                  </a:lnTo>
                  <a:lnTo>
                    <a:pt x="1751" y="3042"/>
                  </a:lnTo>
                  <a:lnTo>
                    <a:pt x="1845" y="3032"/>
                  </a:lnTo>
                  <a:lnTo>
                    <a:pt x="1937" y="3017"/>
                  </a:lnTo>
                  <a:lnTo>
                    <a:pt x="2027" y="2995"/>
                  </a:lnTo>
                  <a:lnTo>
                    <a:pt x="2114" y="2967"/>
                  </a:lnTo>
                  <a:lnTo>
                    <a:pt x="2200" y="2935"/>
                  </a:lnTo>
                  <a:lnTo>
                    <a:pt x="2281" y="2897"/>
                  </a:lnTo>
                  <a:lnTo>
                    <a:pt x="2361" y="2854"/>
                  </a:lnTo>
                  <a:lnTo>
                    <a:pt x="2436" y="2806"/>
                  </a:lnTo>
                  <a:lnTo>
                    <a:pt x="2510" y="2753"/>
                  </a:lnTo>
                  <a:lnTo>
                    <a:pt x="2578" y="2697"/>
                  </a:lnTo>
                  <a:lnTo>
                    <a:pt x="2644" y="2636"/>
                  </a:lnTo>
                  <a:lnTo>
                    <a:pt x="2705" y="2571"/>
                  </a:lnTo>
                  <a:lnTo>
                    <a:pt x="2762" y="2502"/>
                  </a:lnTo>
                  <a:lnTo>
                    <a:pt x="2814" y="2429"/>
                  </a:lnTo>
                  <a:lnTo>
                    <a:pt x="2863" y="2354"/>
                  </a:lnTo>
                  <a:lnTo>
                    <a:pt x="2906" y="2274"/>
                  </a:lnTo>
                  <a:lnTo>
                    <a:pt x="2944" y="2193"/>
                  </a:lnTo>
                  <a:lnTo>
                    <a:pt x="2976" y="2108"/>
                  </a:lnTo>
                  <a:lnTo>
                    <a:pt x="3004" y="2021"/>
                  </a:lnTo>
                  <a:lnTo>
                    <a:pt x="3026" y="1931"/>
                  </a:lnTo>
                  <a:lnTo>
                    <a:pt x="3041" y="1839"/>
                  </a:lnTo>
                  <a:lnTo>
                    <a:pt x="3051" y="1746"/>
                  </a:lnTo>
                  <a:lnTo>
                    <a:pt x="3054" y="1650"/>
                  </a:lnTo>
                  <a:lnTo>
                    <a:pt x="3051" y="1555"/>
                  </a:lnTo>
                  <a:lnTo>
                    <a:pt x="3041" y="1462"/>
                  </a:lnTo>
                  <a:lnTo>
                    <a:pt x="3026" y="1370"/>
                  </a:lnTo>
                  <a:lnTo>
                    <a:pt x="3004" y="1281"/>
                  </a:lnTo>
                  <a:lnTo>
                    <a:pt x="2976" y="1193"/>
                  </a:lnTo>
                  <a:lnTo>
                    <a:pt x="2944" y="1108"/>
                  </a:lnTo>
                  <a:lnTo>
                    <a:pt x="2906" y="1027"/>
                  </a:lnTo>
                  <a:lnTo>
                    <a:pt x="2863" y="947"/>
                  </a:lnTo>
                  <a:lnTo>
                    <a:pt x="2814" y="872"/>
                  </a:lnTo>
                  <a:lnTo>
                    <a:pt x="2762" y="799"/>
                  </a:lnTo>
                  <a:lnTo>
                    <a:pt x="2705" y="730"/>
                  </a:lnTo>
                  <a:lnTo>
                    <a:pt x="2644" y="665"/>
                  </a:lnTo>
                  <a:lnTo>
                    <a:pt x="2578" y="604"/>
                  </a:lnTo>
                  <a:lnTo>
                    <a:pt x="2510" y="547"/>
                  </a:lnTo>
                  <a:lnTo>
                    <a:pt x="2436" y="495"/>
                  </a:lnTo>
                  <a:lnTo>
                    <a:pt x="2361" y="447"/>
                  </a:lnTo>
                  <a:lnTo>
                    <a:pt x="2281" y="404"/>
                  </a:lnTo>
                  <a:lnTo>
                    <a:pt x="2200" y="366"/>
                  </a:lnTo>
                  <a:lnTo>
                    <a:pt x="2114" y="334"/>
                  </a:lnTo>
                  <a:lnTo>
                    <a:pt x="2027" y="306"/>
                  </a:lnTo>
                  <a:lnTo>
                    <a:pt x="1937" y="284"/>
                  </a:lnTo>
                  <a:lnTo>
                    <a:pt x="1845" y="269"/>
                  </a:lnTo>
                  <a:lnTo>
                    <a:pt x="1751" y="259"/>
                  </a:lnTo>
                  <a:lnTo>
                    <a:pt x="1655" y="256"/>
                  </a:lnTo>
                  <a:close/>
                  <a:moveTo>
                    <a:pt x="1655" y="0"/>
                  </a:moveTo>
                  <a:lnTo>
                    <a:pt x="1756" y="3"/>
                  </a:lnTo>
                  <a:lnTo>
                    <a:pt x="1855" y="12"/>
                  </a:lnTo>
                  <a:lnTo>
                    <a:pt x="1953" y="27"/>
                  </a:lnTo>
                  <a:lnTo>
                    <a:pt x="2048" y="47"/>
                  </a:lnTo>
                  <a:lnTo>
                    <a:pt x="2141" y="72"/>
                  </a:lnTo>
                  <a:lnTo>
                    <a:pt x="2233" y="103"/>
                  </a:lnTo>
                  <a:lnTo>
                    <a:pt x="2322" y="140"/>
                  </a:lnTo>
                  <a:lnTo>
                    <a:pt x="2407" y="180"/>
                  </a:lnTo>
                  <a:lnTo>
                    <a:pt x="2491" y="226"/>
                  </a:lnTo>
                  <a:lnTo>
                    <a:pt x="2570" y="275"/>
                  </a:lnTo>
                  <a:lnTo>
                    <a:pt x="2648" y="331"/>
                  </a:lnTo>
                  <a:lnTo>
                    <a:pt x="2722" y="389"/>
                  </a:lnTo>
                  <a:lnTo>
                    <a:pt x="2792" y="451"/>
                  </a:lnTo>
                  <a:lnTo>
                    <a:pt x="2859" y="517"/>
                  </a:lnTo>
                  <a:lnTo>
                    <a:pt x="2921" y="588"/>
                  </a:lnTo>
                  <a:lnTo>
                    <a:pt x="2979" y="661"/>
                  </a:lnTo>
                  <a:lnTo>
                    <a:pt x="3035" y="738"/>
                  </a:lnTo>
                  <a:lnTo>
                    <a:pt x="3084" y="818"/>
                  </a:lnTo>
                  <a:lnTo>
                    <a:pt x="3131" y="901"/>
                  </a:lnTo>
                  <a:lnTo>
                    <a:pt x="3171" y="986"/>
                  </a:lnTo>
                  <a:lnTo>
                    <a:pt x="3207" y="1075"/>
                  </a:lnTo>
                  <a:lnTo>
                    <a:pt x="3238" y="1166"/>
                  </a:lnTo>
                  <a:lnTo>
                    <a:pt x="3264" y="1259"/>
                  </a:lnTo>
                  <a:lnTo>
                    <a:pt x="3285" y="1354"/>
                  </a:lnTo>
                  <a:lnTo>
                    <a:pt x="3299" y="1452"/>
                  </a:lnTo>
                  <a:lnTo>
                    <a:pt x="3308" y="1550"/>
                  </a:lnTo>
                  <a:lnTo>
                    <a:pt x="3311" y="1650"/>
                  </a:lnTo>
                  <a:lnTo>
                    <a:pt x="3308" y="1751"/>
                  </a:lnTo>
                  <a:lnTo>
                    <a:pt x="3299" y="1849"/>
                  </a:lnTo>
                  <a:lnTo>
                    <a:pt x="3285" y="1947"/>
                  </a:lnTo>
                  <a:lnTo>
                    <a:pt x="3264" y="2042"/>
                  </a:lnTo>
                  <a:lnTo>
                    <a:pt x="3238" y="2135"/>
                  </a:lnTo>
                  <a:lnTo>
                    <a:pt x="3207" y="2226"/>
                  </a:lnTo>
                  <a:lnTo>
                    <a:pt x="3171" y="2314"/>
                  </a:lnTo>
                  <a:lnTo>
                    <a:pt x="3131" y="2400"/>
                  </a:lnTo>
                  <a:lnTo>
                    <a:pt x="3084" y="2483"/>
                  </a:lnTo>
                  <a:lnTo>
                    <a:pt x="3035" y="2563"/>
                  </a:lnTo>
                  <a:lnTo>
                    <a:pt x="2979" y="2640"/>
                  </a:lnTo>
                  <a:lnTo>
                    <a:pt x="2921" y="2713"/>
                  </a:lnTo>
                  <a:lnTo>
                    <a:pt x="2859" y="2784"/>
                  </a:lnTo>
                  <a:lnTo>
                    <a:pt x="2792" y="2850"/>
                  </a:lnTo>
                  <a:lnTo>
                    <a:pt x="2722" y="2912"/>
                  </a:lnTo>
                  <a:lnTo>
                    <a:pt x="2648" y="2970"/>
                  </a:lnTo>
                  <a:lnTo>
                    <a:pt x="2570" y="3026"/>
                  </a:lnTo>
                  <a:lnTo>
                    <a:pt x="2491" y="3075"/>
                  </a:lnTo>
                  <a:lnTo>
                    <a:pt x="2407" y="3121"/>
                  </a:lnTo>
                  <a:lnTo>
                    <a:pt x="2322" y="3161"/>
                  </a:lnTo>
                  <a:lnTo>
                    <a:pt x="2233" y="3197"/>
                  </a:lnTo>
                  <a:lnTo>
                    <a:pt x="2141" y="3229"/>
                  </a:lnTo>
                  <a:lnTo>
                    <a:pt x="2048" y="3254"/>
                  </a:lnTo>
                  <a:lnTo>
                    <a:pt x="1953" y="3275"/>
                  </a:lnTo>
                  <a:lnTo>
                    <a:pt x="1855" y="3289"/>
                  </a:lnTo>
                  <a:lnTo>
                    <a:pt x="1756" y="3298"/>
                  </a:lnTo>
                  <a:lnTo>
                    <a:pt x="1655" y="3301"/>
                  </a:lnTo>
                  <a:lnTo>
                    <a:pt x="1555" y="3298"/>
                  </a:lnTo>
                  <a:lnTo>
                    <a:pt x="1456" y="3289"/>
                  </a:lnTo>
                  <a:lnTo>
                    <a:pt x="1358" y="3275"/>
                  </a:lnTo>
                  <a:lnTo>
                    <a:pt x="1263" y="3254"/>
                  </a:lnTo>
                  <a:lnTo>
                    <a:pt x="1170" y="3229"/>
                  </a:lnTo>
                  <a:lnTo>
                    <a:pt x="1078" y="3197"/>
                  </a:lnTo>
                  <a:lnTo>
                    <a:pt x="989" y="3161"/>
                  </a:lnTo>
                  <a:lnTo>
                    <a:pt x="904" y="3121"/>
                  </a:lnTo>
                  <a:lnTo>
                    <a:pt x="820" y="3075"/>
                  </a:lnTo>
                  <a:lnTo>
                    <a:pt x="741" y="3026"/>
                  </a:lnTo>
                  <a:lnTo>
                    <a:pt x="663" y="2970"/>
                  </a:lnTo>
                  <a:lnTo>
                    <a:pt x="589" y="2912"/>
                  </a:lnTo>
                  <a:lnTo>
                    <a:pt x="519" y="2850"/>
                  </a:lnTo>
                  <a:lnTo>
                    <a:pt x="452" y="2784"/>
                  </a:lnTo>
                  <a:lnTo>
                    <a:pt x="390" y="2713"/>
                  </a:lnTo>
                  <a:lnTo>
                    <a:pt x="332" y="2640"/>
                  </a:lnTo>
                  <a:lnTo>
                    <a:pt x="276" y="2563"/>
                  </a:lnTo>
                  <a:lnTo>
                    <a:pt x="227" y="2483"/>
                  </a:lnTo>
                  <a:lnTo>
                    <a:pt x="180" y="2400"/>
                  </a:lnTo>
                  <a:lnTo>
                    <a:pt x="140" y="2314"/>
                  </a:lnTo>
                  <a:lnTo>
                    <a:pt x="104" y="2226"/>
                  </a:lnTo>
                  <a:lnTo>
                    <a:pt x="73" y="2135"/>
                  </a:lnTo>
                  <a:lnTo>
                    <a:pt x="47" y="2042"/>
                  </a:lnTo>
                  <a:lnTo>
                    <a:pt x="27" y="1947"/>
                  </a:lnTo>
                  <a:lnTo>
                    <a:pt x="12" y="1849"/>
                  </a:lnTo>
                  <a:lnTo>
                    <a:pt x="3" y="1751"/>
                  </a:lnTo>
                  <a:lnTo>
                    <a:pt x="0" y="1650"/>
                  </a:lnTo>
                  <a:lnTo>
                    <a:pt x="3" y="1550"/>
                  </a:lnTo>
                  <a:lnTo>
                    <a:pt x="12" y="1452"/>
                  </a:lnTo>
                  <a:lnTo>
                    <a:pt x="27" y="1354"/>
                  </a:lnTo>
                  <a:lnTo>
                    <a:pt x="47" y="1259"/>
                  </a:lnTo>
                  <a:lnTo>
                    <a:pt x="73" y="1166"/>
                  </a:lnTo>
                  <a:lnTo>
                    <a:pt x="104" y="1075"/>
                  </a:lnTo>
                  <a:lnTo>
                    <a:pt x="140" y="986"/>
                  </a:lnTo>
                  <a:lnTo>
                    <a:pt x="180" y="901"/>
                  </a:lnTo>
                  <a:lnTo>
                    <a:pt x="227" y="818"/>
                  </a:lnTo>
                  <a:lnTo>
                    <a:pt x="276" y="738"/>
                  </a:lnTo>
                  <a:lnTo>
                    <a:pt x="332" y="661"/>
                  </a:lnTo>
                  <a:lnTo>
                    <a:pt x="390" y="588"/>
                  </a:lnTo>
                  <a:lnTo>
                    <a:pt x="452" y="517"/>
                  </a:lnTo>
                  <a:lnTo>
                    <a:pt x="519" y="451"/>
                  </a:lnTo>
                  <a:lnTo>
                    <a:pt x="589" y="389"/>
                  </a:lnTo>
                  <a:lnTo>
                    <a:pt x="663" y="331"/>
                  </a:lnTo>
                  <a:lnTo>
                    <a:pt x="741" y="275"/>
                  </a:lnTo>
                  <a:lnTo>
                    <a:pt x="820" y="226"/>
                  </a:lnTo>
                  <a:lnTo>
                    <a:pt x="904" y="180"/>
                  </a:lnTo>
                  <a:lnTo>
                    <a:pt x="989" y="140"/>
                  </a:lnTo>
                  <a:lnTo>
                    <a:pt x="1078" y="103"/>
                  </a:lnTo>
                  <a:lnTo>
                    <a:pt x="1170" y="72"/>
                  </a:lnTo>
                  <a:lnTo>
                    <a:pt x="1263" y="47"/>
                  </a:lnTo>
                  <a:lnTo>
                    <a:pt x="1358" y="27"/>
                  </a:lnTo>
                  <a:lnTo>
                    <a:pt x="1456" y="12"/>
                  </a:lnTo>
                  <a:lnTo>
                    <a:pt x="1555" y="3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6493" y="449"/>
              <a:ext cx="109" cy="107"/>
            </a:xfrm>
            <a:custGeom>
              <a:avLst/>
              <a:gdLst>
                <a:gd name="T0" fmla="*/ 1169 w 2025"/>
                <a:gd name="T1" fmla="*/ 12 h 2019"/>
                <a:gd name="T2" fmla="*/ 1389 w 2025"/>
                <a:gd name="T3" fmla="*/ 72 h 2019"/>
                <a:gd name="T4" fmla="*/ 1586 w 2025"/>
                <a:gd name="T5" fmla="*/ 178 h 2019"/>
                <a:gd name="T6" fmla="*/ 1754 w 2025"/>
                <a:gd name="T7" fmla="*/ 322 h 2019"/>
                <a:gd name="T8" fmla="*/ 1887 w 2025"/>
                <a:gd name="T9" fmla="*/ 500 h 2019"/>
                <a:gd name="T10" fmla="*/ 1978 w 2025"/>
                <a:gd name="T11" fmla="*/ 705 h 2019"/>
                <a:gd name="T12" fmla="*/ 2022 w 2025"/>
                <a:gd name="T13" fmla="*/ 931 h 2019"/>
                <a:gd name="T14" fmla="*/ 2014 w 2025"/>
                <a:gd name="T15" fmla="*/ 1156 h 2019"/>
                <a:gd name="T16" fmla="*/ 1962 w 2025"/>
                <a:gd name="T17" fmla="*/ 1362 h 2019"/>
                <a:gd name="T18" fmla="*/ 1868 w 2025"/>
                <a:gd name="T19" fmla="*/ 1550 h 2019"/>
                <a:gd name="T20" fmla="*/ 1840 w 2025"/>
                <a:gd name="T21" fmla="*/ 1452 h 2019"/>
                <a:gd name="T22" fmla="*/ 1881 w 2025"/>
                <a:gd name="T23" fmla="*/ 1394 h 2019"/>
                <a:gd name="T24" fmla="*/ 1890 w 2025"/>
                <a:gd name="T25" fmla="*/ 1321 h 2019"/>
                <a:gd name="T26" fmla="*/ 1863 w 2025"/>
                <a:gd name="T27" fmla="*/ 1254 h 2019"/>
                <a:gd name="T28" fmla="*/ 1805 w 2025"/>
                <a:gd name="T29" fmla="*/ 1207 h 2019"/>
                <a:gd name="T30" fmla="*/ 1765 w 2025"/>
                <a:gd name="T31" fmla="*/ 1068 h 2019"/>
                <a:gd name="T32" fmla="*/ 1756 w 2025"/>
                <a:gd name="T33" fmla="*/ 874 h 2019"/>
                <a:gd name="T34" fmla="*/ 1695 w 2025"/>
                <a:gd name="T35" fmla="*/ 687 h 2019"/>
                <a:gd name="T36" fmla="*/ 1590 w 2025"/>
                <a:gd name="T37" fmla="*/ 524 h 2019"/>
                <a:gd name="T38" fmla="*/ 1448 w 2025"/>
                <a:gd name="T39" fmla="*/ 395 h 2019"/>
                <a:gd name="T40" fmla="*/ 1275 w 2025"/>
                <a:gd name="T41" fmla="*/ 303 h 2019"/>
                <a:gd name="T42" fmla="*/ 1081 w 2025"/>
                <a:gd name="T43" fmla="*/ 259 h 2019"/>
                <a:gd name="T44" fmla="*/ 876 w 2025"/>
                <a:gd name="T45" fmla="*/ 268 h 2019"/>
                <a:gd name="T46" fmla="*/ 689 w 2025"/>
                <a:gd name="T47" fmla="*/ 329 h 2019"/>
                <a:gd name="T48" fmla="*/ 526 w 2025"/>
                <a:gd name="T49" fmla="*/ 434 h 2019"/>
                <a:gd name="T50" fmla="*/ 396 w 2025"/>
                <a:gd name="T51" fmla="*/ 576 h 2019"/>
                <a:gd name="T52" fmla="*/ 304 w 2025"/>
                <a:gd name="T53" fmla="*/ 747 h 2019"/>
                <a:gd name="T54" fmla="*/ 260 w 2025"/>
                <a:gd name="T55" fmla="*/ 941 h 2019"/>
                <a:gd name="T56" fmla="*/ 269 w 2025"/>
                <a:gd name="T57" fmla="*/ 1145 h 2019"/>
                <a:gd name="T58" fmla="*/ 330 w 2025"/>
                <a:gd name="T59" fmla="*/ 1332 h 2019"/>
                <a:gd name="T60" fmla="*/ 435 w 2025"/>
                <a:gd name="T61" fmla="*/ 1495 h 2019"/>
                <a:gd name="T62" fmla="*/ 577 w 2025"/>
                <a:gd name="T63" fmla="*/ 1624 h 2019"/>
                <a:gd name="T64" fmla="*/ 750 w 2025"/>
                <a:gd name="T65" fmla="*/ 1716 h 2019"/>
                <a:gd name="T66" fmla="*/ 944 w 2025"/>
                <a:gd name="T67" fmla="*/ 1760 h 2019"/>
                <a:gd name="T68" fmla="*/ 1115 w 2025"/>
                <a:gd name="T69" fmla="*/ 1756 h 2019"/>
                <a:gd name="T70" fmla="*/ 1199 w 2025"/>
                <a:gd name="T71" fmla="*/ 1824 h 2019"/>
                <a:gd name="T72" fmla="*/ 1251 w 2025"/>
                <a:gd name="T73" fmla="*/ 1874 h 2019"/>
                <a:gd name="T74" fmla="*/ 1323 w 2025"/>
                <a:gd name="T75" fmla="*/ 1892 h 2019"/>
                <a:gd name="T76" fmla="*/ 1402 w 2025"/>
                <a:gd name="T77" fmla="*/ 1869 h 2019"/>
                <a:gd name="T78" fmla="*/ 1449 w 2025"/>
                <a:gd name="T79" fmla="*/ 1821 h 2019"/>
                <a:gd name="T80" fmla="*/ 1463 w 2025"/>
                <a:gd name="T81" fmla="*/ 1914 h 2019"/>
                <a:gd name="T82" fmla="*/ 1247 w 2025"/>
                <a:gd name="T83" fmla="*/ 1992 h 2019"/>
                <a:gd name="T84" fmla="*/ 1012 w 2025"/>
                <a:gd name="T85" fmla="*/ 2019 h 2019"/>
                <a:gd name="T86" fmla="*/ 781 w 2025"/>
                <a:gd name="T87" fmla="*/ 1992 h 2019"/>
                <a:gd name="T88" fmla="*/ 567 w 2025"/>
                <a:gd name="T89" fmla="*/ 1917 h 2019"/>
                <a:gd name="T90" fmla="*/ 380 w 2025"/>
                <a:gd name="T91" fmla="*/ 1797 h 2019"/>
                <a:gd name="T92" fmla="*/ 223 w 2025"/>
                <a:gd name="T93" fmla="*/ 1640 h 2019"/>
                <a:gd name="T94" fmla="*/ 103 w 2025"/>
                <a:gd name="T95" fmla="*/ 1453 h 2019"/>
                <a:gd name="T96" fmla="*/ 27 w 2025"/>
                <a:gd name="T97" fmla="*/ 1241 h 2019"/>
                <a:gd name="T98" fmla="*/ 0 w 2025"/>
                <a:gd name="T99" fmla="*/ 1009 h 2019"/>
                <a:gd name="T100" fmla="*/ 27 w 2025"/>
                <a:gd name="T101" fmla="*/ 778 h 2019"/>
                <a:gd name="T102" fmla="*/ 103 w 2025"/>
                <a:gd name="T103" fmla="*/ 565 h 2019"/>
                <a:gd name="T104" fmla="*/ 223 w 2025"/>
                <a:gd name="T105" fmla="*/ 379 h 2019"/>
                <a:gd name="T106" fmla="*/ 380 w 2025"/>
                <a:gd name="T107" fmla="*/ 222 h 2019"/>
                <a:gd name="T108" fmla="*/ 567 w 2025"/>
                <a:gd name="T109" fmla="*/ 102 h 2019"/>
                <a:gd name="T110" fmla="*/ 781 w 2025"/>
                <a:gd name="T111" fmla="*/ 27 h 2019"/>
                <a:gd name="T112" fmla="*/ 1012 w 2025"/>
                <a:gd name="T113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5" h="2019">
                  <a:moveTo>
                    <a:pt x="1012" y="0"/>
                  </a:moveTo>
                  <a:lnTo>
                    <a:pt x="1091" y="3"/>
                  </a:lnTo>
                  <a:lnTo>
                    <a:pt x="1169" y="12"/>
                  </a:lnTo>
                  <a:lnTo>
                    <a:pt x="1244" y="27"/>
                  </a:lnTo>
                  <a:lnTo>
                    <a:pt x="1318" y="47"/>
                  </a:lnTo>
                  <a:lnTo>
                    <a:pt x="1389" y="72"/>
                  </a:lnTo>
                  <a:lnTo>
                    <a:pt x="1458" y="102"/>
                  </a:lnTo>
                  <a:lnTo>
                    <a:pt x="1523" y="138"/>
                  </a:lnTo>
                  <a:lnTo>
                    <a:pt x="1586" y="178"/>
                  </a:lnTo>
                  <a:lnTo>
                    <a:pt x="1645" y="222"/>
                  </a:lnTo>
                  <a:lnTo>
                    <a:pt x="1702" y="270"/>
                  </a:lnTo>
                  <a:lnTo>
                    <a:pt x="1754" y="322"/>
                  </a:lnTo>
                  <a:lnTo>
                    <a:pt x="1802" y="379"/>
                  </a:lnTo>
                  <a:lnTo>
                    <a:pt x="1847" y="438"/>
                  </a:lnTo>
                  <a:lnTo>
                    <a:pt x="1887" y="500"/>
                  </a:lnTo>
                  <a:lnTo>
                    <a:pt x="1922" y="565"/>
                  </a:lnTo>
                  <a:lnTo>
                    <a:pt x="1953" y="634"/>
                  </a:lnTo>
                  <a:lnTo>
                    <a:pt x="1978" y="705"/>
                  </a:lnTo>
                  <a:lnTo>
                    <a:pt x="1998" y="778"/>
                  </a:lnTo>
                  <a:lnTo>
                    <a:pt x="2013" y="854"/>
                  </a:lnTo>
                  <a:lnTo>
                    <a:pt x="2022" y="931"/>
                  </a:lnTo>
                  <a:lnTo>
                    <a:pt x="2025" y="1009"/>
                  </a:lnTo>
                  <a:lnTo>
                    <a:pt x="2022" y="1083"/>
                  </a:lnTo>
                  <a:lnTo>
                    <a:pt x="2014" y="1156"/>
                  </a:lnTo>
                  <a:lnTo>
                    <a:pt x="2002" y="1226"/>
                  </a:lnTo>
                  <a:lnTo>
                    <a:pt x="1984" y="1296"/>
                  </a:lnTo>
                  <a:lnTo>
                    <a:pt x="1962" y="1362"/>
                  </a:lnTo>
                  <a:lnTo>
                    <a:pt x="1934" y="1427"/>
                  </a:lnTo>
                  <a:lnTo>
                    <a:pt x="1903" y="1490"/>
                  </a:lnTo>
                  <a:lnTo>
                    <a:pt x="1868" y="1550"/>
                  </a:lnTo>
                  <a:lnTo>
                    <a:pt x="1797" y="1478"/>
                  </a:lnTo>
                  <a:lnTo>
                    <a:pt x="1821" y="1467"/>
                  </a:lnTo>
                  <a:lnTo>
                    <a:pt x="1840" y="1452"/>
                  </a:lnTo>
                  <a:lnTo>
                    <a:pt x="1857" y="1435"/>
                  </a:lnTo>
                  <a:lnTo>
                    <a:pt x="1871" y="1415"/>
                  </a:lnTo>
                  <a:lnTo>
                    <a:pt x="1881" y="1394"/>
                  </a:lnTo>
                  <a:lnTo>
                    <a:pt x="1888" y="1370"/>
                  </a:lnTo>
                  <a:lnTo>
                    <a:pt x="1891" y="1346"/>
                  </a:lnTo>
                  <a:lnTo>
                    <a:pt x="1890" y="1321"/>
                  </a:lnTo>
                  <a:lnTo>
                    <a:pt x="1884" y="1297"/>
                  </a:lnTo>
                  <a:lnTo>
                    <a:pt x="1875" y="1275"/>
                  </a:lnTo>
                  <a:lnTo>
                    <a:pt x="1863" y="1254"/>
                  </a:lnTo>
                  <a:lnTo>
                    <a:pt x="1847" y="1236"/>
                  </a:lnTo>
                  <a:lnTo>
                    <a:pt x="1828" y="1220"/>
                  </a:lnTo>
                  <a:lnTo>
                    <a:pt x="1805" y="1207"/>
                  </a:lnTo>
                  <a:lnTo>
                    <a:pt x="1748" y="1182"/>
                  </a:lnTo>
                  <a:lnTo>
                    <a:pt x="1759" y="1126"/>
                  </a:lnTo>
                  <a:lnTo>
                    <a:pt x="1765" y="1068"/>
                  </a:lnTo>
                  <a:lnTo>
                    <a:pt x="1768" y="1009"/>
                  </a:lnTo>
                  <a:lnTo>
                    <a:pt x="1765" y="941"/>
                  </a:lnTo>
                  <a:lnTo>
                    <a:pt x="1756" y="874"/>
                  </a:lnTo>
                  <a:lnTo>
                    <a:pt x="1741" y="810"/>
                  </a:lnTo>
                  <a:lnTo>
                    <a:pt x="1721" y="747"/>
                  </a:lnTo>
                  <a:lnTo>
                    <a:pt x="1695" y="687"/>
                  </a:lnTo>
                  <a:lnTo>
                    <a:pt x="1664" y="630"/>
                  </a:lnTo>
                  <a:lnTo>
                    <a:pt x="1629" y="576"/>
                  </a:lnTo>
                  <a:lnTo>
                    <a:pt x="1590" y="524"/>
                  </a:lnTo>
                  <a:lnTo>
                    <a:pt x="1547" y="477"/>
                  </a:lnTo>
                  <a:lnTo>
                    <a:pt x="1499" y="434"/>
                  </a:lnTo>
                  <a:lnTo>
                    <a:pt x="1448" y="395"/>
                  </a:lnTo>
                  <a:lnTo>
                    <a:pt x="1393" y="360"/>
                  </a:lnTo>
                  <a:lnTo>
                    <a:pt x="1336" y="329"/>
                  </a:lnTo>
                  <a:lnTo>
                    <a:pt x="1275" y="303"/>
                  </a:lnTo>
                  <a:lnTo>
                    <a:pt x="1213" y="283"/>
                  </a:lnTo>
                  <a:lnTo>
                    <a:pt x="1149" y="268"/>
                  </a:lnTo>
                  <a:lnTo>
                    <a:pt x="1081" y="259"/>
                  </a:lnTo>
                  <a:lnTo>
                    <a:pt x="1012" y="256"/>
                  </a:lnTo>
                  <a:lnTo>
                    <a:pt x="944" y="259"/>
                  </a:lnTo>
                  <a:lnTo>
                    <a:pt x="876" y="268"/>
                  </a:lnTo>
                  <a:lnTo>
                    <a:pt x="812" y="283"/>
                  </a:lnTo>
                  <a:lnTo>
                    <a:pt x="750" y="303"/>
                  </a:lnTo>
                  <a:lnTo>
                    <a:pt x="689" y="329"/>
                  </a:lnTo>
                  <a:lnTo>
                    <a:pt x="632" y="360"/>
                  </a:lnTo>
                  <a:lnTo>
                    <a:pt x="577" y="395"/>
                  </a:lnTo>
                  <a:lnTo>
                    <a:pt x="526" y="434"/>
                  </a:lnTo>
                  <a:lnTo>
                    <a:pt x="478" y="477"/>
                  </a:lnTo>
                  <a:lnTo>
                    <a:pt x="435" y="524"/>
                  </a:lnTo>
                  <a:lnTo>
                    <a:pt x="396" y="576"/>
                  </a:lnTo>
                  <a:lnTo>
                    <a:pt x="361" y="630"/>
                  </a:lnTo>
                  <a:lnTo>
                    <a:pt x="330" y="687"/>
                  </a:lnTo>
                  <a:lnTo>
                    <a:pt x="304" y="747"/>
                  </a:lnTo>
                  <a:lnTo>
                    <a:pt x="284" y="810"/>
                  </a:lnTo>
                  <a:lnTo>
                    <a:pt x="269" y="874"/>
                  </a:lnTo>
                  <a:lnTo>
                    <a:pt x="260" y="941"/>
                  </a:lnTo>
                  <a:lnTo>
                    <a:pt x="257" y="1009"/>
                  </a:lnTo>
                  <a:lnTo>
                    <a:pt x="260" y="1078"/>
                  </a:lnTo>
                  <a:lnTo>
                    <a:pt x="269" y="1145"/>
                  </a:lnTo>
                  <a:lnTo>
                    <a:pt x="284" y="1209"/>
                  </a:lnTo>
                  <a:lnTo>
                    <a:pt x="304" y="1272"/>
                  </a:lnTo>
                  <a:lnTo>
                    <a:pt x="330" y="1332"/>
                  </a:lnTo>
                  <a:lnTo>
                    <a:pt x="361" y="1389"/>
                  </a:lnTo>
                  <a:lnTo>
                    <a:pt x="396" y="1443"/>
                  </a:lnTo>
                  <a:lnTo>
                    <a:pt x="435" y="1495"/>
                  </a:lnTo>
                  <a:lnTo>
                    <a:pt x="478" y="1542"/>
                  </a:lnTo>
                  <a:lnTo>
                    <a:pt x="526" y="1585"/>
                  </a:lnTo>
                  <a:lnTo>
                    <a:pt x="577" y="1624"/>
                  </a:lnTo>
                  <a:lnTo>
                    <a:pt x="632" y="1659"/>
                  </a:lnTo>
                  <a:lnTo>
                    <a:pt x="689" y="1690"/>
                  </a:lnTo>
                  <a:lnTo>
                    <a:pt x="750" y="1716"/>
                  </a:lnTo>
                  <a:lnTo>
                    <a:pt x="812" y="1736"/>
                  </a:lnTo>
                  <a:lnTo>
                    <a:pt x="876" y="1751"/>
                  </a:lnTo>
                  <a:lnTo>
                    <a:pt x="944" y="1760"/>
                  </a:lnTo>
                  <a:lnTo>
                    <a:pt x="1012" y="1763"/>
                  </a:lnTo>
                  <a:lnTo>
                    <a:pt x="1064" y="1761"/>
                  </a:lnTo>
                  <a:lnTo>
                    <a:pt x="1115" y="1756"/>
                  </a:lnTo>
                  <a:lnTo>
                    <a:pt x="1165" y="1747"/>
                  </a:lnTo>
                  <a:lnTo>
                    <a:pt x="1188" y="1802"/>
                  </a:lnTo>
                  <a:lnTo>
                    <a:pt x="1199" y="1824"/>
                  </a:lnTo>
                  <a:lnTo>
                    <a:pt x="1214" y="1844"/>
                  </a:lnTo>
                  <a:lnTo>
                    <a:pt x="1231" y="1861"/>
                  </a:lnTo>
                  <a:lnTo>
                    <a:pt x="1251" y="1874"/>
                  </a:lnTo>
                  <a:lnTo>
                    <a:pt x="1273" y="1884"/>
                  </a:lnTo>
                  <a:lnTo>
                    <a:pt x="1298" y="1890"/>
                  </a:lnTo>
                  <a:lnTo>
                    <a:pt x="1323" y="1892"/>
                  </a:lnTo>
                  <a:lnTo>
                    <a:pt x="1351" y="1890"/>
                  </a:lnTo>
                  <a:lnTo>
                    <a:pt x="1378" y="1882"/>
                  </a:lnTo>
                  <a:lnTo>
                    <a:pt x="1402" y="1869"/>
                  </a:lnTo>
                  <a:lnTo>
                    <a:pt x="1425" y="1852"/>
                  </a:lnTo>
                  <a:lnTo>
                    <a:pt x="1438" y="1837"/>
                  </a:lnTo>
                  <a:lnTo>
                    <a:pt x="1449" y="1821"/>
                  </a:lnTo>
                  <a:lnTo>
                    <a:pt x="1458" y="1804"/>
                  </a:lnTo>
                  <a:lnTo>
                    <a:pt x="1528" y="1877"/>
                  </a:lnTo>
                  <a:lnTo>
                    <a:pt x="1463" y="1914"/>
                  </a:lnTo>
                  <a:lnTo>
                    <a:pt x="1393" y="1945"/>
                  </a:lnTo>
                  <a:lnTo>
                    <a:pt x="1322" y="1971"/>
                  </a:lnTo>
                  <a:lnTo>
                    <a:pt x="1247" y="1992"/>
                  </a:lnTo>
                  <a:lnTo>
                    <a:pt x="1171" y="2007"/>
                  </a:lnTo>
                  <a:lnTo>
                    <a:pt x="1092" y="2016"/>
                  </a:lnTo>
                  <a:lnTo>
                    <a:pt x="1012" y="2019"/>
                  </a:lnTo>
                  <a:lnTo>
                    <a:pt x="934" y="2016"/>
                  </a:lnTo>
                  <a:lnTo>
                    <a:pt x="856" y="2007"/>
                  </a:lnTo>
                  <a:lnTo>
                    <a:pt x="781" y="1992"/>
                  </a:lnTo>
                  <a:lnTo>
                    <a:pt x="707" y="1972"/>
                  </a:lnTo>
                  <a:lnTo>
                    <a:pt x="636" y="1947"/>
                  </a:lnTo>
                  <a:lnTo>
                    <a:pt x="567" y="1917"/>
                  </a:lnTo>
                  <a:lnTo>
                    <a:pt x="502" y="1881"/>
                  </a:lnTo>
                  <a:lnTo>
                    <a:pt x="439" y="1841"/>
                  </a:lnTo>
                  <a:lnTo>
                    <a:pt x="380" y="1797"/>
                  </a:lnTo>
                  <a:lnTo>
                    <a:pt x="323" y="1749"/>
                  </a:lnTo>
                  <a:lnTo>
                    <a:pt x="271" y="1697"/>
                  </a:lnTo>
                  <a:lnTo>
                    <a:pt x="223" y="1640"/>
                  </a:lnTo>
                  <a:lnTo>
                    <a:pt x="178" y="1581"/>
                  </a:lnTo>
                  <a:lnTo>
                    <a:pt x="138" y="1519"/>
                  </a:lnTo>
                  <a:lnTo>
                    <a:pt x="103" y="1453"/>
                  </a:lnTo>
                  <a:lnTo>
                    <a:pt x="72" y="1385"/>
                  </a:lnTo>
                  <a:lnTo>
                    <a:pt x="47" y="1314"/>
                  </a:lnTo>
                  <a:lnTo>
                    <a:pt x="27" y="1241"/>
                  </a:lnTo>
                  <a:lnTo>
                    <a:pt x="12" y="1165"/>
                  </a:lnTo>
                  <a:lnTo>
                    <a:pt x="3" y="1088"/>
                  </a:lnTo>
                  <a:lnTo>
                    <a:pt x="0" y="1009"/>
                  </a:lnTo>
                  <a:lnTo>
                    <a:pt x="3" y="931"/>
                  </a:lnTo>
                  <a:lnTo>
                    <a:pt x="12" y="854"/>
                  </a:lnTo>
                  <a:lnTo>
                    <a:pt x="27" y="778"/>
                  </a:lnTo>
                  <a:lnTo>
                    <a:pt x="47" y="705"/>
                  </a:lnTo>
                  <a:lnTo>
                    <a:pt x="72" y="634"/>
                  </a:lnTo>
                  <a:lnTo>
                    <a:pt x="103" y="565"/>
                  </a:lnTo>
                  <a:lnTo>
                    <a:pt x="138" y="500"/>
                  </a:lnTo>
                  <a:lnTo>
                    <a:pt x="178" y="438"/>
                  </a:lnTo>
                  <a:lnTo>
                    <a:pt x="223" y="379"/>
                  </a:lnTo>
                  <a:lnTo>
                    <a:pt x="271" y="322"/>
                  </a:lnTo>
                  <a:lnTo>
                    <a:pt x="323" y="270"/>
                  </a:lnTo>
                  <a:lnTo>
                    <a:pt x="380" y="222"/>
                  </a:lnTo>
                  <a:lnTo>
                    <a:pt x="439" y="178"/>
                  </a:lnTo>
                  <a:lnTo>
                    <a:pt x="502" y="138"/>
                  </a:lnTo>
                  <a:lnTo>
                    <a:pt x="567" y="102"/>
                  </a:lnTo>
                  <a:lnTo>
                    <a:pt x="636" y="72"/>
                  </a:lnTo>
                  <a:lnTo>
                    <a:pt x="707" y="47"/>
                  </a:lnTo>
                  <a:lnTo>
                    <a:pt x="781" y="27"/>
                  </a:lnTo>
                  <a:lnTo>
                    <a:pt x="856" y="12"/>
                  </a:lnTo>
                  <a:lnTo>
                    <a:pt x="934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524" y="478"/>
              <a:ext cx="36" cy="36"/>
            </a:xfrm>
            <a:custGeom>
              <a:avLst/>
              <a:gdLst>
                <a:gd name="T0" fmla="*/ 305 w 610"/>
                <a:gd name="T1" fmla="*/ 0 h 608"/>
                <a:gd name="T2" fmla="*/ 349 w 610"/>
                <a:gd name="T3" fmla="*/ 3 h 608"/>
                <a:gd name="T4" fmla="*/ 390 w 610"/>
                <a:gd name="T5" fmla="*/ 12 h 608"/>
                <a:gd name="T6" fmla="*/ 428 w 610"/>
                <a:gd name="T7" fmla="*/ 26 h 608"/>
                <a:gd name="T8" fmla="*/ 465 w 610"/>
                <a:gd name="T9" fmla="*/ 45 h 608"/>
                <a:gd name="T10" fmla="*/ 498 w 610"/>
                <a:gd name="T11" fmla="*/ 68 h 608"/>
                <a:gd name="T12" fmla="*/ 528 w 610"/>
                <a:gd name="T13" fmla="*/ 96 h 608"/>
                <a:gd name="T14" fmla="*/ 553 w 610"/>
                <a:gd name="T15" fmla="*/ 128 h 608"/>
                <a:gd name="T16" fmla="*/ 576 w 610"/>
                <a:gd name="T17" fmla="*/ 162 h 608"/>
                <a:gd name="T18" fmla="*/ 592 w 610"/>
                <a:gd name="T19" fmla="*/ 199 h 608"/>
                <a:gd name="T20" fmla="*/ 604 w 610"/>
                <a:gd name="T21" fmla="*/ 239 h 608"/>
                <a:gd name="T22" fmla="*/ 610 w 610"/>
                <a:gd name="T23" fmla="*/ 281 h 608"/>
                <a:gd name="T24" fmla="*/ 373 w 610"/>
                <a:gd name="T25" fmla="*/ 174 h 608"/>
                <a:gd name="T26" fmla="*/ 353 w 610"/>
                <a:gd name="T27" fmla="*/ 167 h 608"/>
                <a:gd name="T28" fmla="*/ 333 w 610"/>
                <a:gd name="T29" fmla="*/ 162 h 608"/>
                <a:gd name="T30" fmla="*/ 313 w 610"/>
                <a:gd name="T31" fmla="*/ 161 h 608"/>
                <a:gd name="T32" fmla="*/ 284 w 610"/>
                <a:gd name="T33" fmla="*/ 164 h 608"/>
                <a:gd name="T34" fmla="*/ 257 w 610"/>
                <a:gd name="T35" fmla="*/ 171 h 608"/>
                <a:gd name="T36" fmla="*/ 232 w 610"/>
                <a:gd name="T37" fmla="*/ 184 h 608"/>
                <a:gd name="T38" fmla="*/ 210 w 610"/>
                <a:gd name="T39" fmla="*/ 202 h 608"/>
                <a:gd name="T40" fmla="*/ 194 w 610"/>
                <a:gd name="T41" fmla="*/ 221 h 608"/>
                <a:gd name="T42" fmla="*/ 181 w 610"/>
                <a:gd name="T43" fmla="*/ 242 h 608"/>
                <a:gd name="T44" fmla="*/ 171 w 610"/>
                <a:gd name="T45" fmla="*/ 265 h 608"/>
                <a:gd name="T46" fmla="*/ 166 w 610"/>
                <a:gd name="T47" fmla="*/ 289 h 608"/>
                <a:gd name="T48" fmla="*/ 165 w 610"/>
                <a:gd name="T49" fmla="*/ 314 h 608"/>
                <a:gd name="T50" fmla="*/ 168 w 610"/>
                <a:gd name="T51" fmla="*/ 339 h 608"/>
                <a:gd name="T52" fmla="*/ 177 w 610"/>
                <a:gd name="T53" fmla="*/ 363 h 608"/>
                <a:gd name="T54" fmla="*/ 277 w 610"/>
                <a:gd name="T55" fmla="*/ 608 h 608"/>
                <a:gd name="T56" fmla="*/ 236 w 610"/>
                <a:gd name="T57" fmla="*/ 601 h 608"/>
                <a:gd name="T58" fmla="*/ 197 w 610"/>
                <a:gd name="T59" fmla="*/ 589 h 608"/>
                <a:gd name="T60" fmla="*/ 159 w 610"/>
                <a:gd name="T61" fmla="*/ 572 h 608"/>
                <a:gd name="T62" fmla="*/ 125 w 610"/>
                <a:gd name="T63" fmla="*/ 551 h 608"/>
                <a:gd name="T64" fmla="*/ 95 w 610"/>
                <a:gd name="T65" fmla="*/ 524 h 608"/>
                <a:gd name="T66" fmla="*/ 68 w 610"/>
                <a:gd name="T67" fmla="*/ 495 h 608"/>
                <a:gd name="T68" fmla="*/ 45 w 610"/>
                <a:gd name="T69" fmla="*/ 462 h 608"/>
                <a:gd name="T70" fmla="*/ 25 w 610"/>
                <a:gd name="T71" fmla="*/ 426 h 608"/>
                <a:gd name="T72" fmla="*/ 11 w 610"/>
                <a:gd name="T73" fmla="*/ 388 h 608"/>
                <a:gd name="T74" fmla="*/ 3 w 610"/>
                <a:gd name="T75" fmla="*/ 347 h 608"/>
                <a:gd name="T76" fmla="*/ 0 w 610"/>
                <a:gd name="T77" fmla="*/ 304 h 608"/>
                <a:gd name="T78" fmla="*/ 3 w 610"/>
                <a:gd name="T79" fmla="*/ 263 h 608"/>
                <a:gd name="T80" fmla="*/ 11 w 610"/>
                <a:gd name="T81" fmla="*/ 223 h 608"/>
                <a:gd name="T82" fmla="*/ 24 w 610"/>
                <a:gd name="T83" fmla="*/ 186 h 608"/>
                <a:gd name="T84" fmla="*/ 41 w 610"/>
                <a:gd name="T85" fmla="*/ 151 h 608"/>
                <a:gd name="T86" fmla="*/ 64 w 610"/>
                <a:gd name="T87" fmla="*/ 119 h 608"/>
                <a:gd name="T88" fmla="*/ 90 w 610"/>
                <a:gd name="T89" fmla="*/ 90 h 608"/>
                <a:gd name="T90" fmla="*/ 119 w 610"/>
                <a:gd name="T91" fmla="*/ 63 h 608"/>
                <a:gd name="T92" fmla="*/ 151 w 610"/>
                <a:gd name="T93" fmla="*/ 41 h 608"/>
                <a:gd name="T94" fmla="*/ 187 w 610"/>
                <a:gd name="T95" fmla="*/ 24 h 608"/>
                <a:gd name="T96" fmla="*/ 224 w 610"/>
                <a:gd name="T97" fmla="*/ 11 h 608"/>
                <a:gd name="T98" fmla="*/ 264 w 610"/>
                <a:gd name="T99" fmla="*/ 3 h 608"/>
                <a:gd name="T100" fmla="*/ 305 w 610"/>
                <a:gd name="T101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0" h="608">
                  <a:moveTo>
                    <a:pt x="305" y="0"/>
                  </a:moveTo>
                  <a:lnTo>
                    <a:pt x="349" y="3"/>
                  </a:lnTo>
                  <a:lnTo>
                    <a:pt x="390" y="12"/>
                  </a:lnTo>
                  <a:lnTo>
                    <a:pt x="428" y="26"/>
                  </a:lnTo>
                  <a:lnTo>
                    <a:pt x="465" y="45"/>
                  </a:lnTo>
                  <a:lnTo>
                    <a:pt x="498" y="68"/>
                  </a:lnTo>
                  <a:lnTo>
                    <a:pt x="528" y="96"/>
                  </a:lnTo>
                  <a:lnTo>
                    <a:pt x="553" y="128"/>
                  </a:lnTo>
                  <a:lnTo>
                    <a:pt x="576" y="162"/>
                  </a:lnTo>
                  <a:lnTo>
                    <a:pt x="592" y="199"/>
                  </a:lnTo>
                  <a:lnTo>
                    <a:pt x="604" y="239"/>
                  </a:lnTo>
                  <a:lnTo>
                    <a:pt x="610" y="281"/>
                  </a:lnTo>
                  <a:lnTo>
                    <a:pt x="373" y="174"/>
                  </a:lnTo>
                  <a:lnTo>
                    <a:pt x="353" y="167"/>
                  </a:lnTo>
                  <a:lnTo>
                    <a:pt x="333" y="162"/>
                  </a:lnTo>
                  <a:lnTo>
                    <a:pt x="313" y="161"/>
                  </a:lnTo>
                  <a:lnTo>
                    <a:pt x="284" y="164"/>
                  </a:lnTo>
                  <a:lnTo>
                    <a:pt x="257" y="171"/>
                  </a:lnTo>
                  <a:lnTo>
                    <a:pt x="232" y="184"/>
                  </a:lnTo>
                  <a:lnTo>
                    <a:pt x="210" y="202"/>
                  </a:lnTo>
                  <a:lnTo>
                    <a:pt x="194" y="221"/>
                  </a:lnTo>
                  <a:lnTo>
                    <a:pt x="181" y="242"/>
                  </a:lnTo>
                  <a:lnTo>
                    <a:pt x="171" y="265"/>
                  </a:lnTo>
                  <a:lnTo>
                    <a:pt x="166" y="289"/>
                  </a:lnTo>
                  <a:lnTo>
                    <a:pt x="165" y="314"/>
                  </a:lnTo>
                  <a:lnTo>
                    <a:pt x="168" y="339"/>
                  </a:lnTo>
                  <a:lnTo>
                    <a:pt x="177" y="363"/>
                  </a:lnTo>
                  <a:lnTo>
                    <a:pt x="277" y="608"/>
                  </a:lnTo>
                  <a:lnTo>
                    <a:pt x="236" y="601"/>
                  </a:lnTo>
                  <a:lnTo>
                    <a:pt x="197" y="589"/>
                  </a:lnTo>
                  <a:lnTo>
                    <a:pt x="159" y="572"/>
                  </a:lnTo>
                  <a:lnTo>
                    <a:pt x="125" y="551"/>
                  </a:lnTo>
                  <a:lnTo>
                    <a:pt x="95" y="524"/>
                  </a:lnTo>
                  <a:lnTo>
                    <a:pt x="68" y="495"/>
                  </a:lnTo>
                  <a:lnTo>
                    <a:pt x="45" y="462"/>
                  </a:lnTo>
                  <a:lnTo>
                    <a:pt x="25" y="426"/>
                  </a:lnTo>
                  <a:lnTo>
                    <a:pt x="11" y="388"/>
                  </a:lnTo>
                  <a:lnTo>
                    <a:pt x="3" y="347"/>
                  </a:lnTo>
                  <a:lnTo>
                    <a:pt x="0" y="304"/>
                  </a:lnTo>
                  <a:lnTo>
                    <a:pt x="3" y="263"/>
                  </a:lnTo>
                  <a:lnTo>
                    <a:pt x="11" y="223"/>
                  </a:lnTo>
                  <a:lnTo>
                    <a:pt x="24" y="186"/>
                  </a:lnTo>
                  <a:lnTo>
                    <a:pt x="41" y="151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6542" y="495"/>
              <a:ext cx="50" cy="52"/>
            </a:xfrm>
            <a:custGeom>
              <a:avLst/>
              <a:gdLst>
                <a:gd name="T0" fmla="*/ 28 w 860"/>
                <a:gd name="T1" fmla="*/ 0 h 881"/>
                <a:gd name="T2" fmla="*/ 38 w 860"/>
                <a:gd name="T3" fmla="*/ 2 h 881"/>
                <a:gd name="T4" fmla="*/ 763 w 860"/>
                <a:gd name="T5" fmla="*/ 331 h 881"/>
                <a:gd name="T6" fmla="*/ 771 w 860"/>
                <a:gd name="T7" fmla="*/ 337 h 881"/>
                <a:gd name="T8" fmla="*/ 777 w 860"/>
                <a:gd name="T9" fmla="*/ 346 h 881"/>
                <a:gd name="T10" fmla="*/ 778 w 860"/>
                <a:gd name="T11" fmla="*/ 356 h 881"/>
                <a:gd name="T12" fmla="*/ 776 w 860"/>
                <a:gd name="T13" fmla="*/ 366 h 881"/>
                <a:gd name="T14" fmla="*/ 770 w 860"/>
                <a:gd name="T15" fmla="*/ 374 h 881"/>
                <a:gd name="T16" fmla="*/ 761 w 860"/>
                <a:gd name="T17" fmla="*/ 379 h 881"/>
                <a:gd name="T18" fmla="*/ 592 w 860"/>
                <a:gd name="T19" fmla="*/ 443 h 881"/>
                <a:gd name="T20" fmla="*/ 853 w 860"/>
                <a:gd name="T21" fmla="*/ 714 h 881"/>
                <a:gd name="T22" fmla="*/ 858 w 860"/>
                <a:gd name="T23" fmla="*/ 722 h 881"/>
                <a:gd name="T24" fmla="*/ 860 w 860"/>
                <a:gd name="T25" fmla="*/ 732 h 881"/>
                <a:gd name="T26" fmla="*/ 858 w 860"/>
                <a:gd name="T27" fmla="*/ 742 h 881"/>
                <a:gd name="T28" fmla="*/ 852 w 860"/>
                <a:gd name="T29" fmla="*/ 750 h 881"/>
                <a:gd name="T30" fmla="*/ 724 w 860"/>
                <a:gd name="T31" fmla="*/ 874 h 881"/>
                <a:gd name="T32" fmla="*/ 715 w 860"/>
                <a:gd name="T33" fmla="*/ 879 h 881"/>
                <a:gd name="T34" fmla="*/ 705 w 860"/>
                <a:gd name="T35" fmla="*/ 881 h 881"/>
                <a:gd name="T36" fmla="*/ 695 w 860"/>
                <a:gd name="T37" fmla="*/ 879 h 881"/>
                <a:gd name="T38" fmla="*/ 687 w 860"/>
                <a:gd name="T39" fmla="*/ 873 h 881"/>
                <a:gd name="T40" fmla="*/ 426 w 860"/>
                <a:gd name="T41" fmla="*/ 604 h 881"/>
                <a:gd name="T42" fmla="*/ 355 w 860"/>
                <a:gd name="T43" fmla="*/ 771 h 881"/>
                <a:gd name="T44" fmla="*/ 352 w 860"/>
                <a:gd name="T45" fmla="*/ 775 h 881"/>
                <a:gd name="T46" fmla="*/ 349 w 860"/>
                <a:gd name="T47" fmla="*/ 779 h 881"/>
                <a:gd name="T48" fmla="*/ 341 w 860"/>
                <a:gd name="T49" fmla="*/ 785 h 881"/>
                <a:gd name="T50" fmla="*/ 331 w 860"/>
                <a:gd name="T51" fmla="*/ 787 h 881"/>
                <a:gd name="T52" fmla="*/ 321 w 860"/>
                <a:gd name="T53" fmla="*/ 785 h 881"/>
                <a:gd name="T54" fmla="*/ 312 w 860"/>
                <a:gd name="T55" fmla="*/ 779 h 881"/>
                <a:gd name="T56" fmla="*/ 307 w 860"/>
                <a:gd name="T57" fmla="*/ 771 h 881"/>
                <a:gd name="T58" fmla="*/ 2 w 860"/>
                <a:gd name="T59" fmla="*/ 37 h 881"/>
                <a:gd name="T60" fmla="*/ 0 w 860"/>
                <a:gd name="T61" fmla="*/ 25 h 881"/>
                <a:gd name="T62" fmla="*/ 2 w 860"/>
                <a:gd name="T63" fmla="*/ 15 h 881"/>
                <a:gd name="T64" fmla="*/ 8 w 860"/>
                <a:gd name="T65" fmla="*/ 7 h 881"/>
                <a:gd name="T66" fmla="*/ 18 w 860"/>
                <a:gd name="T67" fmla="*/ 1 h 881"/>
                <a:gd name="T68" fmla="*/ 28 w 860"/>
                <a:gd name="T6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881">
                  <a:moveTo>
                    <a:pt x="28" y="0"/>
                  </a:moveTo>
                  <a:lnTo>
                    <a:pt x="38" y="2"/>
                  </a:lnTo>
                  <a:lnTo>
                    <a:pt x="763" y="331"/>
                  </a:lnTo>
                  <a:lnTo>
                    <a:pt x="771" y="337"/>
                  </a:lnTo>
                  <a:lnTo>
                    <a:pt x="777" y="346"/>
                  </a:lnTo>
                  <a:lnTo>
                    <a:pt x="778" y="356"/>
                  </a:lnTo>
                  <a:lnTo>
                    <a:pt x="776" y="366"/>
                  </a:lnTo>
                  <a:lnTo>
                    <a:pt x="770" y="374"/>
                  </a:lnTo>
                  <a:lnTo>
                    <a:pt x="761" y="379"/>
                  </a:lnTo>
                  <a:lnTo>
                    <a:pt x="592" y="443"/>
                  </a:lnTo>
                  <a:lnTo>
                    <a:pt x="853" y="714"/>
                  </a:lnTo>
                  <a:lnTo>
                    <a:pt x="858" y="722"/>
                  </a:lnTo>
                  <a:lnTo>
                    <a:pt x="860" y="732"/>
                  </a:lnTo>
                  <a:lnTo>
                    <a:pt x="858" y="742"/>
                  </a:lnTo>
                  <a:lnTo>
                    <a:pt x="852" y="750"/>
                  </a:lnTo>
                  <a:lnTo>
                    <a:pt x="724" y="874"/>
                  </a:lnTo>
                  <a:lnTo>
                    <a:pt x="715" y="879"/>
                  </a:lnTo>
                  <a:lnTo>
                    <a:pt x="705" y="881"/>
                  </a:lnTo>
                  <a:lnTo>
                    <a:pt x="695" y="879"/>
                  </a:lnTo>
                  <a:lnTo>
                    <a:pt x="687" y="873"/>
                  </a:lnTo>
                  <a:lnTo>
                    <a:pt x="426" y="604"/>
                  </a:lnTo>
                  <a:lnTo>
                    <a:pt x="355" y="771"/>
                  </a:lnTo>
                  <a:lnTo>
                    <a:pt x="352" y="775"/>
                  </a:lnTo>
                  <a:lnTo>
                    <a:pt x="349" y="779"/>
                  </a:lnTo>
                  <a:lnTo>
                    <a:pt x="341" y="785"/>
                  </a:lnTo>
                  <a:lnTo>
                    <a:pt x="331" y="787"/>
                  </a:lnTo>
                  <a:lnTo>
                    <a:pt x="321" y="785"/>
                  </a:lnTo>
                  <a:lnTo>
                    <a:pt x="312" y="779"/>
                  </a:lnTo>
                  <a:lnTo>
                    <a:pt x="307" y="771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1506288" y="2064181"/>
            <a:ext cx="263119" cy="249796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404893" y="2558874"/>
            <a:ext cx="489730" cy="48973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833" y="3177619"/>
            <a:ext cx="489730" cy="48973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392983" y="3826531"/>
            <a:ext cx="489730" cy="489730"/>
            <a:chOff x="8226659" y="4582880"/>
            <a:chExt cx="653143" cy="653143"/>
          </a:xfrm>
        </p:grpSpPr>
        <p:sp>
          <p:nvSpPr>
            <p:cNvPr id="15" name="Oval 14"/>
            <p:cNvSpPr/>
            <p:nvPr/>
          </p:nvSpPr>
          <p:spPr>
            <a:xfrm>
              <a:off x="8226659" y="4582880"/>
              <a:ext cx="653143" cy="65314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51" name="Group 30"/>
            <p:cNvGrpSpPr>
              <a:grpSpLocks noChangeAspect="1"/>
            </p:cNvGrpSpPr>
            <p:nvPr/>
          </p:nvGrpSpPr>
          <p:grpSpPr bwMode="auto">
            <a:xfrm>
              <a:off x="8427258" y="4758183"/>
              <a:ext cx="251945" cy="302536"/>
              <a:chOff x="6479" y="445"/>
              <a:chExt cx="249" cy="299"/>
            </a:xfrm>
            <a:solidFill>
              <a:schemeClr val="bg1"/>
            </a:solidFill>
          </p:grpSpPr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6479" y="445"/>
                <a:ext cx="249" cy="299"/>
              </a:xfrm>
              <a:custGeom>
                <a:avLst/>
                <a:gdLst>
                  <a:gd name="T0" fmla="*/ 1120 w 2739"/>
                  <a:gd name="T1" fmla="*/ 927 h 3287"/>
                  <a:gd name="T2" fmla="*/ 838 w 2739"/>
                  <a:gd name="T3" fmla="*/ 1041 h 3287"/>
                  <a:gd name="T4" fmla="*/ 604 w 2739"/>
                  <a:gd name="T5" fmla="*/ 1229 h 3287"/>
                  <a:gd name="T6" fmla="*/ 433 w 2739"/>
                  <a:gd name="T7" fmla="*/ 1477 h 3287"/>
                  <a:gd name="T8" fmla="*/ 341 w 2739"/>
                  <a:gd name="T9" fmla="*/ 1770 h 3287"/>
                  <a:gd name="T10" fmla="*/ 341 w 2739"/>
                  <a:gd name="T11" fmla="*/ 2088 h 3287"/>
                  <a:gd name="T12" fmla="*/ 433 w 2739"/>
                  <a:gd name="T13" fmla="*/ 2381 h 3287"/>
                  <a:gd name="T14" fmla="*/ 604 w 2739"/>
                  <a:gd name="T15" fmla="*/ 2630 h 3287"/>
                  <a:gd name="T16" fmla="*/ 838 w 2739"/>
                  <a:gd name="T17" fmla="*/ 2817 h 3287"/>
                  <a:gd name="T18" fmla="*/ 1120 w 2739"/>
                  <a:gd name="T19" fmla="*/ 2931 h 3287"/>
                  <a:gd name="T20" fmla="*/ 1436 w 2739"/>
                  <a:gd name="T21" fmla="*/ 2955 h 3287"/>
                  <a:gd name="T22" fmla="*/ 1737 w 2739"/>
                  <a:gd name="T23" fmla="*/ 2885 h 3287"/>
                  <a:gd name="T24" fmla="*/ 1997 w 2739"/>
                  <a:gd name="T25" fmla="*/ 2732 h 3287"/>
                  <a:gd name="T26" fmla="*/ 2201 w 2739"/>
                  <a:gd name="T27" fmla="*/ 2512 h 3287"/>
                  <a:gd name="T28" fmla="*/ 2335 w 2739"/>
                  <a:gd name="T29" fmla="*/ 2239 h 3287"/>
                  <a:gd name="T30" fmla="*/ 2382 w 2739"/>
                  <a:gd name="T31" fmla="*/ 1929 h 3287"/>
                  <a:gd name="T32" fmla="*/ 2335 w 2739"/>
                  <a:gd name="T33" fmla="*/ 1619 h 3287"/>
                  <a:gd name="T34" fmla="*/ 2201 w 2739"/>
                  <a:gd name="T35" fmla="*/ 1347 h 3287"/>
                  <a:gd name="T36" fmla="*/ 1997 w 2739"/>
                  <a:gd name="T37" fmla="*/ 1127 h 3287"/>
                  <a:gd name="T38" fmla="*/ 1737 w 2739"/>
                  <a:gd name="T39" fmla="*/ 974 h 3287"/>
                  <a:gd name="T40" fmla="*/ 1436 w 2739"/>
                  <a:gd name="T41" fmla="*/ 903 h 3287"/>
                  <a:gd name="T42" fmla="*/ 1861 w 2739"/>
                  <a:gd name="T43" fmla="*/ 3 h 3287"/>
                  <a:gd name="T44" fmla="*/ 1947 w 2739"/>
                  <a:gd name="T45" fmla="*/ 61 h 3287"/>
                  <a:gd name="T46" fmla="*/ 1971 w 2739"/>
                  <a:gd name="T47" fmla="*/ 310 h 3287"/>
                  <a:gd name="T48" fmla="*/ 1931 w 2739"/>
                  <a:gd name="T49" fmla="*/ 408 h 3287"/>
                  <a:gd name="T50" fmla="*/ 1833 w 2739"/>
                  <a:gd name="T51" fmla="*/ 450 h 3287"/>
                  <a:gd name="T52" fmla="*/ 1840 w 2739"/>
                  <a:gd name="T53" fmla="*/ 662 h 3287"/>
                  <a:gd name="T54" fmla="*/ 2271 w 2739"/>
                  <a:gd name="T55" fmla="*/ 542 h 3287"/>
                  <a:gd name="T56" fmla="*/ 2396 w 2739"/>
                  <a:gd name="T57" fmla="*/ 471 h 3287"/>
                  <a:gd name="T58" fmla="*/ 2535 w 2739"/>
                  <a:gd name="T59" fmla="*/ 471 h 3287"/>
                  <a:gd name="T60" fmla="*/ 2659 w 2739"/>
                  <a:gd name="T61" fmla="*/ 542 h 3287"/>
                  <a:gd name="T62" fmla="*/ 2730 w 2739"/>
                  <a:gd name="T63" fmla="*/ 666 h 3287"/>
                  <a:gd name="T64" fmla="*/ 2730 w 2739"/>
                  <a:gd name="T65" fmla="*/ 806 h 3287"/>
                  <a:gd name="T66" fmla="*/ 2659 w 2739"/>
                  <a:gd name="T67" fmla="*/ 930 h 3287"/>
                  <a:gd name="T68" fmla="*/ 2580 w 2739"/>
                  <a:gd name="T69" fmla="*/ 1351 h 3287"/>
                  <a:gd name="T70" fmla="*/ 2685 w 2739"/>
                  <a:gd name="T71" fmla="*/ 1670 h 3287"/>
                  <a:gd name="T72" fmla="*/ 2707 w 2739"/>
                  <a:gd name="T73" fmla="*/ 2022 h 3287"/>
                  <a:gd name="T74" fmla="*/ 2636 w 2739"/>
                  <a:gd name="T75" fmla="*/ 2375 h 3287"/>
                  <a:gd name="T76" fmla="*/ 2479 w 2739"/>
                  <a:gd name="T77" fmla="*/ 2688 h 3287"/>
                  <a:gd name="T78" fmla="*/ 2249 w 2739"/>
                  <a:gd name="T79" fmla="*/ 2949 h 3287"/>
                  <a:gd name="T80" fmla="*/ 1962 w 2739"/>
                  <a:gd name="T81" fmla="*/ 3143 h 3287"/>
                  <a:gd name="T82" fmla="*/ 1628 w 2739"/>
                  <a:gd name="T83" fmla="*/ 3260 h 3287"/>
                  <a:gd name="T84" fmla="*/ 1262 w 2739"/>
                  <a:gd name="T85" fmla="*/ 3284 h 3287"/>
                  <a:gd name="T86" fmla="*/ 911 w 2739"/>
                  <a:gd name="T87" fmla="*/ 3213 h 3287"/>
                  <a:gd name="T88" fmla="*/ 599 w 2739"/>
                  <a:gd name="T89" fmla="*/ 3055 h 3287"/>
                  <a:gd name="T90" fmla="*/ 338 w 2739"/>
                  <a:gd name="T91" fmla="*/ 2825 h 3287"/>
                  <a:gd name="T92" fmla="*/ 144 w 2739"/>
                  <a:gd name="T93" fmla="*/ 2537 h 3287"/>
                  <a:gd name="T94" fmla="*/ 28 w 2739"/>
                  <a:gd name="T95" fmla="*/ 2202 h 3287"/>
                  <a:gd name="T96" fmla="*/ 3 w 2739"/>
                  <a:gd name="T97" fmla="*/ 1839 h 3287"/>
                  <a:gd name="T98" fmla="*/ 71 w 2739"/>
                  <a:gd name="T99" fmla="*/ 1495 h 3287"/>
                  <a:gd name="T100" fmla="*/ 220 w 2739"/>
                  <a:gd name="T101" fmla="*/ 1189 h 3287"/>
                  <a:gd name="T102" fmla="*/ 438 w 2739"/>
                  <a:gd name="T103" fmla="*/ 931 h 3287"/>
                  <a:gd name="T104" fmla="*/ 714 w 2739"/>
                  <a:gd name="T105" fmla="*/ 734 h 3287"/>
                  <a:gd name="T106" fmla="*/ 1034 w 2739"/>
                  <a:gd name="T107" fmla="*/ 611 h 3287"/>
                  <a:gd name="T108" fmla="*/ 824 w 2739"/>
                  <a:gd name="T109" fmla="*/ 438 h 3287"/>
                  <a:gd name="T110" fmla="*/ 750 w 2739"/>
                  <a:gd name="T111" fmla="*/ 364 h 3287"/>
                  <a:gd name="T112" fmla="*/ 742 w 2739"/>
                  <a:gd name="T113" fmla="*/ 110 h 3287"/>
                  <a:gd name="T114" fmla="*/ 801 w 2739"/>
                  <a:gd name="T115" fmla="*/ 23 h 3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39" h="3287">
                    <a:moveTo>
                      <a:pt x="1355" y="900"/>
                    </a:moveTo>
                    <a:lnTo>
                      <a:pt x="1275" y="903"/>
                    </a:lnTo>
                    <a:lnTo>
                      <a:pt x="1196" y="913"/>
                    </a:lnTo>
                    <a:lnTo>
                      <a:pt x="1120" y="927"/>
                    </a:lnTo>
                    <a:lnTo>
                      <a:pt x="1046" y="948"/>
                    </a:lnTo>
                    <a:lnTo>
                      <a:pt x="974" y="974"/>
                    </a:lnTo>
                    <a:lnTo>
                      <a:pt x="904" y="1005"/>
                    </a:lnTo>
                    <a:lnTo>
                      <a:pt x="838" y="1041"/>
                    </a:lnTo>
                    <a:lnTo>
                      <a:pt x="774" y="1082"/>
                    </a:lnTo>
                    <a:lnTo>
                      <a:pt x="714" y="1127"/>
                    </a:lnTo>
                    <a:lnTo>
                      <a:pt x="657" y="1176"/>
                    </a:lnTo>
                    <a:lnTo>
                      <a:pt x="604" y="1229"/>
                    </a:lnTo>
                    <a:lnTo>
                      <a:pt x="555" y="1286"/>
                    </a:lnTo>
                    <a:lnTo>
                      <a:pt x="510" y="1347"/>
                    </a:lnTo>
                    <a:lnTo>
                      <a:pt x="470" y="1411"/>
                    </a:lnTo>
                    <a:lnTo>
                      <a:pt x="433" y="1477"/>
                    </a:lnTo>
                    <a:lnTo>
                      <a:pt x="402" y="1547"/>
                    </a:lnTo>
                    <a:lnTo>
                      <a:pt x="376" y="1619"/>
                    </a:lnTo>
                    <a:lnTo>
                      <a:pt x="356" y="1694"/>
                    </a:lnTo>
                    <a:lnTo>
                      <a:pt x="341" y="1770"/>
                    </a:lnTo>
                    <a:lnTo>
                      <a:pt x="331" y="1849"/>
                    </a:lnTo>
                    <a:lnTo>
                      <a:pt x="328" y="1929"/>
                    </a:lnTo>
                    <a:lnTo>
                      <a:pt x="331" y="2010"/>
                    </a:lnTo>
                    <a:lnTo>
                      <a:pt x="341" y="2088"/>
                    </a:lnTo>
                    <a:lnTo>
                      <a:pt x="356" y="2165"/>
                    </a:lnTo>
                    <a:lnTo>
                      <a:pt x="376" y="2239"/>
                    </a:lnTo>
                    <a:lnTo>
                      <a:pt x="402" y="2312"/>
                    </a:lnTo>
                    <a:lnTo>
                      <a:pt x="433" y="2381"/>
                    </a:lnTo>
                    <a:lnTo>
                      <a:pt x="470" y="2448"/>
                    </a:lnTo>
                    <a:lnTo>
                      <a:pt x="510" y="2512"/>
                    </a:lnTo>
                    <a:lnTo>
                      <a:pt x="555" y="2573"/>
                    </a:lnTo>
                    <a:lnTo>
                      <a:pt x="604" y="2630"/>
                    </a:lnTo>
                    <a:lnTo>
                      <a:pt x="657" y="2683"/>
                    </a:lnTo>
                    <a:lnTo>
                      <a:pt x="714" y="2732"/>
                    </a:lnTo>
                    <a:lnTo>
                      <a:pt x="774" y="2777"/>
                    </a:lnTo>
                    <a:lnTo>
                      <a:pt x="838" y="2817"/>
                    </a:lnTo>
                    <a:lnTo>
                      <a:pt x="904" y="2854"/>
                    </a:lnTo>
                    <a:lnTo>
                      <a:pt x="974" y="2885"/>
                    </a:lnTo>
                    <a:lnTo>
                      <a:pt x="1046" y="2911"/>
                    </a:lnTo>
                    <a:lnTo>
                      <a:pt x="1120" y="2931"/>
                    </a:lnTo>
                    <a:lnTo>
                      <a:pt x="1196" y="2946"/>
                    </a:lnTo>
                    <a:lnTo>
                      <a:pt x="1275" y="2955"/>
                    </a:lnTo>
                    <a:lnTo>
                      <a:pt x="1355" y="2958"/>
                    </a:lnTo>
                    <a:lnTo>
                      <a:pt x="1436" y="2955"/>
                    </a:lnTo>
                    <a:lnTo>
                      <a:pt x="1514" y="2946"/>
                    </a:lnTo>
                    <a:lnTo>
                      <a:pt x="1591" y="2931"/>
                    </a:lnTo>
                    <a:lnTo>
                      <a:pt x="1665" y="2911"/>
                    </a:lnTo>
                    <a:lnTo>
                      <a:pt x="1737" y="2885"/>
                    </a:lnTo>
                    <a:lnTo>
                      <a:pt x="1806" y="2854"/>
                    </a:lnTo>
                    <a:lnTo>
                      <a:pt x="1873" y="2817"/>
                    </a:lnTo>
                    <a:lnTo>
                      <a:pt x="1937" y="2777"/>
                    </a:lnTo>
                    <a:lnTo>
                      <a:pt x="1997" y="2732"/>
                    </a:lnTo>
                    <a:lnTo>
                      <a:pt x="2054" y="2683"/>
                    </a:lnTo>
                    <a:lnTo>
                      <a:pt x="2107" y="2630"/>
                    </a:lnTo>
                    <a:lnTo>
                      <a:pt x="2156" y="2573"/>
                    </a:lnTo>
                    <a:lnTo>
                      <a:pt x="2201" y="2512"/>
                    </a:lnTo>
                    <a:lnTo>
                      <a:pt x="2241" y="2448"/>
                    </a:lnTo>
                    <a:lnTo>
                      <a:pt x="2277" y="2381"/>
                    </a:lnTo>
                    <a:lnTo>
                      <a:pt x="2309" y="2312"/>
                    </a:lnTo>
                    <a:lnTo>
                      <a:pt x="2335" y="2239"/>
                    </a:lnTo>
                    <a:lnTo>
                      <a:pt x="2355" y="2165"/>
                    </a:lnTo>
                    <a:lnTo>
                      <a:pt x="2370" y="2088"/>
                    </a:lnTo>
                    <a:lnTo>
                      <a:pt x="2379" y="2010"/>
                    </a:lnTo>
                    <a:lnTo>
                      <a:pt x="2382" y="1929"/>
                    </a:lnTo>
                    <a:lnTo>
                      <a:pt x="2379" y="1849"/>
                    </a:lnTo>
                    <a:lnTo>
                      <a:pt x="2370" y="1770"/>
                    </a:lnTo>
                    <a:lnTo>
                      <a:pt x="2355" y="1694"/>
                    </a:lnTo>
                    <a:lnTo>
                      <a:pt x="2335" y="1619"/>
                    </a:lnTo>
                    <a:lnTo>
                      <a:pt x="2309" y="1547"/>
                    </a:lnTo>
                    <a:lnTo>
                      <a:pt x="2277" y="1477"/>
                    </a:lnTo>
                    <a:lnTo>
                      <a:pt x="2241" y="1411"/>
                    </a:lnTo>
                    <a:lnTo>
                      <a:pt x="2201" y="1347"/>
                    </a:lnTo>
                    <a:lnTo>
                      <a:pt x="2156" y="1286"/>
                    </a:lnTo>
                    <a:lnTo>
                      <a:pt x="2107" y="1229"/>
                    </a:lnTo>
                    <a:lnTo>
                      <a:pt x="2054" y="1176"/>
                    </a:lnTo>
                    <a:lnTo>
                      <a:pt x="1997" y="1127"/>
                    </a:lnTo>
                    <a:lnTo>
                      <a:pt x="1937" y="1082"/>
                    </a:lnTo>
                    <a:lnTo>
                      <a:pt x="1873" y="1041"/>
                    </a:lnTo>
                    <a:lnTo>
                      <a:pt x="1806" y="1005"/>
                    </a:lnTo>
                    <a:lnTo>
                      <a:pt x="1737" y="974"/>
                    </a:lnTo>
                    <a:lnTo>
                      <a:pt x="1665" y="948"/>
                    </a:lnTo>
                    <a:lnTo>
                      <a:pt x="1591" y="927"/>
                    </a:lnTo>
                    <a:lnTo>
                      <a:pt x="1514" y="913"/>
                    </a:lnTo>
                    <a:lnTo>
                      <a:pt x="1436" y="903"/>
                    </a:lnTo>
                    <a:lnTo>
                      <a:pt x="1355" y="900"/>
                    </a:lnTo>
                    <a:close/>
                    <a:moveTo>
                      <a:pt x="878" y="0"/>
                    </a:moveTo>
                    <a:lnTo>
                      <a:pt x="1833" y="0"/>
                    </a:lnTo>
                    <a:lnTo>
                      <a:pt x="1861" y="3"/>
                    </a:lnTo>
                    <a:lnTo>
                      <a:pt x="1887" y="11"/>
                    </a:lnTo>
                    <a:lnTo>
                      <a:pt x="1910" y="23"/>
                    </a:lnTo>
                    <a:lnTo>
                      <a:pt x="1931" y="40"/>
                    </a:lnTo>
                    <a:lnTo>
                      <a:pt x="1947" y="61"/>
                    </a:lnTo>
                    <a:lnTo>
                      <a:pt x="1960" y="84"/>
                    </a:lnTo>
                    <a:lnTo>
                      <a:pt x="1968" y="110"/>
                    </a:lnTo>
                    <a:lnTo>
                      <a:pt x="1971" y="138"/>
                    </a:lnTo>
                    <a:lnTo>
                      <a:pt x="1971" y="310"/>
                    </a:lnTo>
                    <a:lnTo>
                      <a:pt x="1968" y="338"/>
                    </a:lnTo>
                    <a:lnTo>
                      <a:pt x="1960" y="364"/>
                    </a:lnTo>
                    <a:lnTo>
                      <a:pt x="1947" y="388"/>
                    </a:lnTo>
                    <a:lnTo>
                      <a:pt x="1931" y="408"/>
                    </a:lnTo>
                    <a:lnTo>
                      <a:pt x="1910" y="425"/>
                    </a:lnTo>
                    <a:lnTo>
                      <a:pt x="1887" y="438"/>
                    </a:lnTo>
                    <a:lnTo>
                      <a:pt x="1861" y="447"/>
                    </a:lnTo>
                    <a:lnTo>
                      <a:pt x="1833" y="450"/>
                    </a:lnTo>
                    <a:lnTo>
                      <a:pt x="1691" y="450"/>
                    </a:lnTo>
                    <a:lnTo>
                      <a:pt x="1691" y="615"/>
                    </a:lnTo>
                    <a:lnTo>
                      <a:pt x="1766" y="637"/>
                    </a:lnTo>
                    <a:lnTo>
                      <a:pt x="1840" y="662"/>
                    </a:lnTo>
                    <a:lnTo>
                      <a:pt x="1912" y="692"/>
                    </a:lnTo>
                    <a:lnTo>
                      <a:pt x="1981" y="726"/>
                    </a:lnTo>
                    <a:lnTo>
                      <a:pt x="2048" y="765"/>
                    </a:lnTo>
                    <a:lnTo>
                      <a:pt x="2271" y="542"/>
                    </a:lnTo>
                    <a:lnTo>
                      <a:pt x="2300" y="517"/>
                    </a:lnTo>
                    <a:lnTo>
                      <a:pt x="2331" y="497"/>
                    </a:lnTo>
                    <a:lnTo>
                      <a:pt x="2363" y="482"/>
                    </a:lnTo>
                    <a:lnTo>
                      <a:pt x="2396" y="471"/>
                    </a:lnTo>
                    <a:lnTo>
                      <a:pt x="2431" y="464"/>
                    </a:lnTo>
                    <a:lnTo>
                      <a:pt x="2466" y="462"/>
                    </a:lnTo>
                    <a:lnTo>
                      <a:pt x="2501" y="464"/>
                    </a:lnTo>
                    <a:lnTo>
                      <a:pt x="2535" y="471"/>
                    </a:lnTo>
                    <a:lnTo>
                      <a:pt x="2569" y="482"/>
                    </a:lnTo>
                    <a:lnTo>
                      <a:pt x="2601" y="497"/>
                    </a:lnTo>
                    <a:lnTo>
                      <a:pt x="2631" y="517"/>
                    </a:lnTo>
                    <a:lnTo>
                      <a:pt x="2659" y="542"/>
                    </a:lnTo>
                    <a:lnTo>
                      <a:pt x="2684" y="570"/>
                    </a:lnTo>
                    <a:lnTo>
                      <a:pt x="2704" y="600"/>
                    </a:lnTo>
                    <a:lnTo>
                      <a:pt x="2719" y="632"/>
                    </a:lnTo>
                    <a:lnTo>
                      <a:pt x="2730" y="666"/>
                    </a:lnTo>
                    <a:lnTo>
                      <a:pt x="2737" y="700"/>
                    </a:lnTo>
                    <a:lnTo>
                      <a:pt x="2739" y="735"/>
                    </a:lnTo>
                    <a:lnTo>
                      <a:pt x="2737" y="771"/>
                    </a:lnTo>
                    <a:lnTo>
                      <a:pt x="2730" y="806"/>
                    </a:lnTo>
                    <a:lnTo>
                      <a:pt x="2719" y="839"/>
                    </a:lnTo>
                    <a:lnTo>
                      <a:pt x="2704" y="871"/>
                    </a:lnTo>
                    <a:lnTo>
                      <a:pt x="2684" y="902"/>
                    </a:lnTo>
                    <a:lnTo>
                      <a:pt x="2659" y="930"/>
                    </a:lnTo>
                    <a:lnTo>
                      <a:pt x="2454" y="1137"/>
                    </a:lnTo>
                    <a:lnTo>
                      <a:pt x="2500" y="1205"/>
                    </a:lnTo>
                    <a:lnTo>
                      <a:pt x="2542" y="1276"/>
                    </a:lnTo>
                    <a:lnTo>
                      <a:pt x="2580" y="1351"/>
                    </a:lnTo>
                    <a:lnTo>
                      <a:pt x="2614" y="1427"/>
                    </a:lnTo>
                    <a:lnTo>
                      <a:pt x="2642" y="1506"/>
                    </a:lnTo>
                    <a:lnTo>
                      <a:pt x="2666" y="1587"/>
                    </a:lnTo>
                    <a:lnTo>
                      <a:pt x="2685" y="1670"/>
                    </a:lnTo>
                    <a:lnTo>
                      <a:pt x="2699" y="1755"/>
                    </a:lnTo>
                    <a:lnTo>
                      <a:pt x="2708" y="1841"/>
                    </a:lnTo>
                    <a:lnTo>
                      <a:pt x="2711" y="1929"/>
                    </a:lnTo>
                    <a:lnTo>
                      <a:pt x="2707" y="2022"/>
                    </a:lnTo>
                    <a:lnTo>
                      <a:pt x="2698" y="2113"/>
                    </a:lnTo>
                    <a:lnTo>
                      <a:pt x="2683" y="2202"/>
                    </a:lnTo>
                    <a:lnTo>
                      <a:pt x="2662" y="2290"/>
                    </a:lnTo>
                    <a:lnTo>
                      <a:pt x="2636" y="2375"/>
                    </a:lnTo>
                    <a:lnTo>
                      <a:pt x="2604" y="2457"/>
                    </a:lnTo>
                    <a:lnTo>
                      <a:pt x="2567" y="2537"/>
                    </a:lnTo>
                    <a:lnTo>
                      <a:pt x="2525" y="2614"/>
                    </a:lnTo>
                    <a:lnTo>
                      <a:pt x="2479" y="2688"/>
                    </a:lnTo>
                    <a:lnTo>
                      <a:pt x="2428" y="2758"/>
                    </a:lnTo>
                    <a:lnTo>
                      <a:pt x="2373" y="2825"/>
                    </a:lnTo>
                    <a:lnTo>
                      <a:pt x="2314" y="2890"/>
                    </a:lnTo>
                    <a:lnTo>
                      <a:pt x="2249" y="2949"/>
                    </a:lnTo>
                    <a:lnTo>
                      <a:pt x="2183" y="3004"/>
                    </a:lnTo>
                    <a:lnTo>
                      <a:pt x="2112" y="3055"/>
                    </a:lnTo>
                    <a:lnTo>
                      <a:pt x="2039" y="3101"/>
                    </a:lnTo>
                    <a:lnTo>
                      <a:pt x="1962" y="3143"/>
                    </a:lnTo>
                    <a:lnTo>
                      <a:pt x="1882" y="3181"/>
                    </a:lnTo>
                    <a:lnTo>
                      <a:pt x="1800" y="3213"/>
                    </a:lnTo>
                    <a:lnTo>
                      <a:pt x="1715" y="3239"/>
                    </a:lnTo>
                    <a:lnTo>
                      <a:pt x="1628" y="3260"/>
                    </a:lnTo>
                    <a:lnTo>
                      <a:pt x="1539" y="3275"/>
                    </a:lnTo>
                    <a:lnTo>
                      <a:pt x="1448" y="3284"/>
                    </a:lnTo>
                    <a:lnTo>
                      <a:pt x="1355" y="3287"/>
                    </a:lnTo>
                    <a:lnTo>
                      <a:pt x="1262" y="3284"/>
                    </a:lnTo>
                    <a:lnTo>
                      <a:pt x="1171" y="3275"/>
                    </a:lnTo>
                    <a:lnTo>
                      <a:pt x="1082" y="3260"/>
                    </a:lnTo>
                    <a:lnTo>
                      <a:pt x="995" y="3239"/>
                    </a:lnTo>
                    <a:lnTo>
                      <a:pt x="911" y="3213"/>
                    </a:lnTo>
                    <a:lnTo>
                      <a:pt x="828" y="3181"/>
                    </a:lnTo>
                    <a:lnTo>
                      <a:pt x="749" y="3143"/>
                    </a:lnTo>
                    <a:lnTo>
                      <a:pt x="672" y="3101"/>
                    </a:lnTo>
                    <a:lnTo>
                      <a:pt x="599" y="3055"/>
                    </a:lnTo>
                    <a:lnTo>
                      <a:pt x="528" y="3004"/>
                    </a:lnTo>
                    <a:lnTo>
                      <a:pt x="461" y="2949"/>
                    </a:lnTo>
                    <a:lnTo>
                      <a:pt x="397" y="2890"/>
                    </a:lnTo>
                    <a:lnTo>
                      <a:pt x="338" y="2825"/>
                    </a:lnTo>
                    <a:lnTo>
                      <a:pt x="283" y="2758"/>
                    </a:lnTo>
                    <a:lnTo>
                      <a:pt x="232" y="2688"/>
                    </a:lnTo>
                    <a:lnTo>
                      <a:pt x="185" y="2614"/>
                    </a:lnTo>
                    <a:lnTo>
                      <a:pt x="144" y="2537"/>
                    </a:lnTo>
                    <a:lnTo>
                      <a:pt x="107" y="2457"/>
                    </a:lnTo>
                    <a:lnTo>
                      <a:pt x="75" y="2375"/>
                    </a:lnTo>
                    <a:lnTo>
                      <a:pt x="49" y="2290"/>
                    </a:lnTo>
                    <a:lnTo>
                      <a:pt x="28" y="2202"/>
                    </a:lnTo>
                    <a:lnTo>
                      <a:pt x="13" y="2113"/>
                    </a:lnTo>
                    <a:lnTo>
                      <a:pt x="3" y="2022"/>
                    </a:lnTo>
                    <a:lnTo>
                      <a:pt x="0" y="1929"/>
                    </a:lnTo>
                    <a:lnTo>
                      <a:pt x="3" y="1839"/>
                    </a:lnTo>
                    <a:lnTo>
                      <a:pt x="12" y="1750"/>
                    </a:lnTo>
                    <a:lnTo>
                      <a:pt x="26" y="1664"/>
                    </a:lnTo>
                    <a:lnTo>
                      <a:pt x="46" y="1578"/>
                    </a:lnTo>
                    <a:lnTo>
                      <a:pt x="71" y="1495"/>
                    </a:lnTo>
                    <a:lnTo>
                      <a:pt x="101" y="1415"/>
                    </a:lnTo>
                    <a:lnTo>
                      <a:pt x="136" y="1336"/>
                    </a:lnTo>
                    <a:lnTo>
                      <a:pt x="176" y="1261"/>
                    </a:lnTo>
                    <a:lnTo>
                      <a:pt x="220" y="1189"/>
                    </a:lnTo>
                    <a:lnTo>
                      <a:pt x="269" y="1119"/>
                    </a:lnTo>
                    <a:lnTo>
                      <a:pt x="321" y="1053"/>
                    </a:lnTo>
                    <a:lnTo>
                      <a:pt x="378" y="990"/>
                    </a:lnTo>
                    <a:lnTo>
                      <a:pt x="438" y="931"/>
                    </a:lnTo>
                    <a:lnTo>
                      <a:pt x="503" y="876"/>
                    </a:lnTo>
                    <a:lnTo>
                      <a:pt x="570" y="825"/>
                    </a:lnTo>
                    <a:lnTo>
                      <a:pt x="641" y="778"/>
                    </a:lnTo>
                    <a:lnTo>
                      <a:pt x="714" y="734"/>
                    </a:lnTo>
                    <a:lnTo>
                      <a:pt x="790" y="696"/>
                    </a:lnTo>
                    <a:lnTo>
                      <a:pt x="869" y="663"/>
                    </a:lnTo>
                    <a:lnTo>
                      <a:pt x="950" y="635"/>
                    </a:lnTo>
                    <a:lnTo>
                      <a:pt x="1034" y="611"/>
                    </a:lnTo>
                    <a:lnTo>
                      <a:pt x="1034" y="450"/>
                    </a:lnTo>
                    <a:lnTo>
                      <a:pt x="878" y="450"/>
                    </a:lnTo>
                    <a:lnTo>
                      <a:pt x="850" y="447"/>
                    </a:lnTo>
                    <a:lnTo>
                      <a:pt x="824" y="438"/>
                    </a:lnTo>
                    <a:lnTo>
                      <a:pt x="801" y="425"/>
                    </a:lnTo>
                    <a:lnTo>
                      <a:pt x="780" y="408"/>
                    </a:lnTo>
                    <a:lnTo>
                      <a:pt x="763" y="388"/>
                    </a:lnTo>
                    <a:lnTo>
                      <a:pt x="750" y="364"/>
                    </a:lnTo>
                    <a:lnTo>
                      <a:pt x="742" y="338"/>
                    </a:lnTo>
                    <a:lnTo>
                      <a:pt x="740" y="310"/>
                    </a:lnTo>
                    <a:lnTo>
                      <a:pt x="740" y="138"/>
                    </a:lnTo>
                    <a:lnTo>
                      <a:pt x="742" y="110"/>
                    </a:lnTo>
                    <a:lnTo>
                      <a:pt x="750" y="84"/>
                    </a:lnTo>
                    <a:lnTo>
                      <a:pt x="763" y="61"/>
                    </a:lnTo>
                    <a:lnTo>
                      <a:pt x="780" y="40"/>
                    </a:lnTo>
                    <a:lnTo>
                      <a:pt x="801" y="23"/>
                    </a:lnTo>
                    <a:lnTo>
                      <a:pt x="824" y="11"/>
                    </a:lnTo>
                    <a:lnTo>
                      <a:pt x="850" y="3"/>
                    </a:lnTo>
                    <a:lnTo>
                      <a:pt x="8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6587" y="545"/>
                <a:ext cx="30" cy="90"/>
              </a:xfrm>
              <a:custGeom>
                <a:avLst/>
                <a:gdLst>
                  <a:gd name="T0" fmla="*/ 164 w 329"/>
                  <a:gd name="T1" fmla="*/ 0 h 989"/>
                  <a:gd name="T2" fmla="*/ 194 w 329"/>
                  <a:gd name="T3" fmla="*/ 2 h 989"/>
                  <a:gd name="T4" fmla="*/ 222 w 329"/>
                  <a:gd name="T5" fmla="*/ 10 h 989"/>
                  <a:gd name="T6" fmla="*/ 248 w 329"/>
                  <a:gd name="T7" fmla="*/ 22 h 989"/>
                  <a:gd name="T8" fmla="*/ 271 w 329"/>
                  <a:gd name="T9" fmla="*/ 38 h 989"/>
                  <a:gd name="T10" fmla="*/ 290 w 329"/>
                  <a:gd name="T11" fmla="*/ 58 h 989"/>
                  <a:gd name="T12" fmla="*/ 307 w 329"/>
                  <a:gd name="T13" fmla="*/ 81 h 989"/>
                  <a:gd name="T14" fmla="*/ 319 w 329"/>
                  <a:gd name="T15" fmla="*/ 106 h 989"/>
                  <a:gd name="T16" fmla="*/ 326 w 329"/>
                  <a:gd name="T17" fmla="*/ 134 h 989"/>
                  <a:gd name="T18" fmla="*/ 329 w 329"/>
                  <a:gd name="T19" fmla="*/ 164 h 989"/>
                  <a:gd name="T20" fmla="*/ 329 w 329"/>
                  <a:gd name="T21" fmla="*/ 824 h 989"/>
                  <a:gd name="T22" fmla="*/ 326 w 329"/>
                  <a:gd name="T23" fmla="*/ 854 h 989"/>
                  <a:gd name="T24" fmla="*/ 319 w 329"/>
                  <a:gd name="T25" fmla="*/ 882 h 989"/>
                  <a:gd name="T26" fmla="*/ 307 w 329"/>
                  <a:gd name="T27" fmla="*/ 908 h 989"/>
                  <a:gd name="T28" fmla="*/ 290 w 329"/>
                  <a:gd name="T29" fmla="*/ 931 h 989"/>
                  <a:gd name="T30" fmla="*/ 271 w 329"/>
                  <a:gd name="T31" fmla="*/ 950 h 989"/>
                  <a:gd name="T32" fmla="*/ 248 w 329"/>
                  <a:gd name="T33" fmla="*/ 967 h 989"/>
                  <a:gd name="T34" fmla="*/ 222 w 329"/>
                  <a:gd name="T35" fmla="*/ 979 h 989"/>
                  <a:gd name="T36" fmla="*/ 194 w 329"/>
                  <a:gd name="T37" fmla="*/ 986 h 989"/>
                  <a:gd name="T38" fmla="*/ 164 w 329"/>
                  <a:gd name="T39" fmla="*/ 989 h 989"/>
                  <a:gd name="T40" fmla="*/ 134 w 329"/>
                  <a:gd name="T41" fmla="*/ 986 h 989"/>
                  <a:gd name="T42" fmla="*/ 107 w 329"/>
                  <a:gd name="T43" fmla="*/ 979 h 989"/>
                  <a:gd name="T44" fmla="*/ 81 w 329"/>
                  <a:gd name="T45" fmla="*/ 967 h 989"/>
                  <a:gd name="T46" fmla="*/ 58 w 329"/>
                  <a:gd name="T47" fmla="*/ 950 h 989"/>
                  <a:gd name="T48" fmla="*/ 38 w 329"/>
                  <a:gd name="T49" fmla="*/ 931 h 989"/>
                  <a:gd name="T50" fmla="*/ 22 w 329"/>
                  <a:gd name="T51" fmla="*/ 908 h 989"/>
                  <a:gd name="T52" fmla="*/ 10 w 329"/>
                  <a:gd name="T53" fmla="*/ 882 h 989"/>
                  <a:gd name="T54" fmla="*/ 2 w 329"/>
                  <a:gd name="T55" fmla="*/ 854 h 989"/>
                  <a:gd name="T56" fmla="*/ 0 w 329"/>
                  <a:gd name="T57" fmla="*/ 824 h 989"/>
                  <a:gd name="T58" fmla="*/ 0 w 329"/>
                  <a:gd name="T59" fmla="*/ 164 h 989"/>
                  <a:gd name="T60" fmla="*/ 2 w 329"/>
                  <a:gd name="T61" fmla="*/ 134 h 989"/>
                  <a:gd name="T62" fmla="*/ 10 w 329"/>
                  <a:gd name="T63" fmla="*/ 106 h 989"/>
                  <a:gd name="T64" fmla="*/ 22 w 329"/>
                  <a:gd name="T65" fmla="*/ 81 h 989"/>
                  <a:gd name="T66" fmla="*/ 38 w 329"/>
                  <a:gd name="T67" fmla="*/ 58 h 989"/>
                  <a:gd name="T68" fmla="*/ 58 w 329"/>
                  <a:gd name="T69" fmla="*/ 38 h 989"/>
                  <a:gd name="T70" fmla="*/ 81 w 329"/>
                  <a:gd name="T71" fmla="*/ 22 h 989"/>
                  <a:gd name="T72" fmla="*/ 107 w 329"/>
                  <a:gd name="T73" fmla="*/ 10 h 989"/>
                  <a:gd name="T74" fmla="*/ 134 w 329"/>
                  <a:gd name="T75" fmla="*/ 2 h 989"/>
                  <a:gd name="T76" fmla="*/ 164 w 329"/>
                  <a:gd name="T7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9" h="989">
                    <a:moveTo>
                      <a:pt x="164" y="0"/>
                    </a:moveTo>
                    <a:lnTo>
                      <a:pt x="194" y="2"/>
                    </a:lnTo>
                    <a:lnTo>
                      <a:pt x="222" y="10"/>
                    </a:lnTo>
                    <a:lnTo>
                      <a:pt x="248" y="22"/>
                    </a:lnTo>
                    <a:lnTo>
                      <a:pt x="271" y="38"/>
                    </a:lnTo>
                    <a:lnTo>
                      <a:pt x="290" y="58"/>
                    </a:lnTo>
                    <a:lnTo>
                      <a:pt x="307" y="81"/>
                    </a:lnTo>
                    <a:lnTo>
                      <a:pt x="319" y="106"/>
                    </a:lnTo>
                    <a:lnTo>
                      <a:pt x="326" y="134"/>
                    </a:lnTo>
                    <a:lnTo>
                      <a:pt x="329" y="164"/>
                    </a:lnTo>
                    <a:lnTo>
                      <a:pt x="329" y="824"/>
                    </a:lnTo>
                    <a:lnTo>
                      <a:pt x="326" y="854"/>
                    </a:lnTo>
                    <a:lnTo>
                      <a:pt x="319" y="882"/>
                    </a:lnTo>
                    <a:lnTo>
                      <a:pt x="307" y="908"/>
                    </a:lnTo>
                    <a:lnTo>
                      <a:pt x="290" y="931"/>
                    </a:lnTo>
                    <a:lnTo>
                      <a:pt x="271" y="950"/>
                    </a:lnTo>
                    <a:lnTo>
                      <a:pt x="248" y="967"/>
                    </a:lnTo>
                    <a:lnTo>
                      <a:pt x="222" y="979"/>
                    </a:lnTo>
                    <a:lnTo>
                      <a:pt x="194" y="986"/>
                    </a:lnTo>
                    <a:lnTo>
                      <a:pt x="164" y="989"/>
                    </a:lnTo>
                    <a:lnTo>
                      <a:pt x="134" y="986"/>
                    </a:lnTo>
                    <a:lnTo>
                      <a:pt x="107" y="979"/>
                    </a:lnTo>
                    <a:lnTo>
                      <a:pt x="81" y="967"/>
                    </a:lnTo>
                    <a:lnTo>
                      <a:pt x="58" y="950"/>
                    </a:lnTo>
                    <a:lnTo>
                      <a:pt x="38" y="931"/>
                    </a:lnTo>
                    <a:lnTo>
                      <a:pt x="22" y="908"/>
                    </a:lnTo>
                    <a:lnTo>
                      <a:pt x="10" y="882"/>
                    </a:lnTo>
                    <a:lnTo>
                      <a:pt x="2" y="854"/>
                    </a:lnTo>
                    <a:lnTo>
                      <a:pt x="0" y="824"/>
                    </a:lnTo>
                    <a:lnTo>
                      <a:pt x="0" y="164"/>
                    </a:lnTo>
                    <a:lnTo>
                      <a:pt x="2" y="134"/>
                    </a:lnTo>
                    <a:lnTo>
                      <a:pt x="10" y="106"/>
                    </a:lnTo>
                    <a:lnTo>
                      <a:pt x="22" y="81"/>
                    </a:lnTo>
                    <a:lnTo>
                      <a:pt x="38" y="58"/>
                    </a:lnTo>
                    <a:lnTo>
                      <a:pt x="58" y="38"/>
                    </a:lnTo>
                    <a:lnTo>
                      <a:pt x="81" y="22"/>
                    </a:lnTo>
                    <a:lnTo>
                      <a:pt x="107" y="10"/>
                    </a:lnTo>
                    <a:lnTo>
                      <a:pt x="134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Graphic 2" descr="Statistics">
            <a:extLst>
              <a:ext uri="{FF2B5EF4-FFF2-40B4-BE49-F238E27FC236}">
                <a16:creationId xmlns:a16="http://schemas.microsoft.com/office/drawing/2014/main" id="{0105AA6D-F0FC-D617-907A-B32E62675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2968" y="2647146"/>
            <a:ext cx="374319" cy="374319"/>
          </a:xfrm>
          <a:prstGeom prst="rect">
            <a:avLst/>
          </a:prstGeom>
        </p:spPr>
      </p:pic>
      <p:pic>
        <p:nvPicPr>
          <p:cNvPr id="22" name="Graphic 21" descr="Upward trend RTL">
            <a:extLst>
              <a:ext uri="{FF2B5EF4-FFF2-40B4-BE49-F238E27FC236}">
                <a16:creationId xmlns:a16="http://schemas.microsoft.com/office/drawing/2014/main" id="{B4644151-778B-63CF-12E9-3F7B9B6028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2873" y="3227827"/>
            <a:ext cx="384354" cy="384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15192B-07C2-6FAC-290B-0AB96DC4C166}"/>
              </a:ext>
            </a:extLst>
          </p:cNvPr>
          <p:cNvSpPr/>
          <p:nvPr/>
        </p:nvSpPr>
        <p:spPr>
          <a:xfrm>
            <a:off x="2286355" y="4486732"/>
            <a:ext cx="6398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acquisition from scalp through OpenBCI headset</a:t>
            </a:r>
            <a:endParaRPr lang="en-US" sz="105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39CC48-DE22-AA94-43BB-2D9D46064009}"/>
              </a:ext>
            </a:extLst>
          </p:cNvPr>
          <p:cNvSpPr/>
          <p:nvPr/>
        </p:nvSpPr>
        <p:spPr>
          <a:xfrm>
            <a:off x="1392983" y="4506892"/>
            <a:ext cx="489730" cy="48973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pic>
        <p:nvPicPr>
          <p:cNvPr id="11" name="Graphic 10" descr="Wi Fi">
            <a:extLst>
              <a:ext uri="{FF2B5EF4-FFF2-40B4-BE49-F238E27FC236}">
                <a16:creationId xmlns:a16="http://schemas.microsoft.com/office/drawing/2014/main" id="{AA2F73A6-14F9-33C4-172E-D23AE36F2F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9544" y="4583429"/>
            <a:ext cx="387092" cy="3618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85E181-475F-4C05-BAF0-5D3EE187B43D}"/>
              </a:ext>
            </a:extLst>
          </p:cNvPr>
          <p:cNvSpPr txBox="1"/>
          <p:nvPr/>
        </p:nvSpPr>
        <p:spPr>
          <a:xfrm>
            <a:off x="601670" y="348269"/>
            <a:ext cx="464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Functional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Hierarchy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469F6-067C-1EC4-3F6C-D8540FAA8B24}"/>
              </a:ext>
            </a:extLst>
          </p:cNvPr>
          <p:cNvSpPr txBox="1"/>
          <p:nvPr/>
        </p:nvSpPr>
        <p:spPr>
          <a:xfrm>
            <a:off x="2268659" y="2712298"/>
            <a:ext cx="4588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Turn on the OpenBCI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cyton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board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622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57F443C-3E7F-473A-914F-196973807F1C}"/>
              </a:ext>
            </a:extLst>
          </p:cNvPr>
          <p:cNvSpPr/>
          <p:nvPr/>
        </p:nvSpPr>
        <p:spPr>
          <a:xfrm>
            <a:off x="0" y="0"/>
            <a:ext cx="9144000" cy="135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/>
          <p:cNvSpPr/>
          <p:nvPr/>
        </p:nvSpPr>
        <p:spPr>
          <a:xfrm>
            <a:off x="1398823" y="1358067"/>
            <a:ext cx="489730" cy="48973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2983" y="1944214"/>
            <a:ext cx="489730" cy="48973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96415" y="3274176"/>
            <a:ext cx="6204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Command generation for drone from received classified signal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6415" y="1494005"/>
            <a:ext cx="4641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will be routed to computer via Bluetooth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05995" y="2035190"/>
            <a:ext cx="3501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preprocessing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96415" y="2650188"/>
            <a:ext cx="5635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classification via Machine Learning model (in Python)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6415" y="3915778"/>
            <a:ext cx="6398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Generated command will be routed to drone via Wi-Fi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527630" y="1497425"/>
            <a:ext cx="232111" cy="230921"/>
            <a:chOff x="6445" y="399"/>
            <a:chExt cx="195" cy="194"/>
          </a:xfrm>
          <a:solidFill>
            <a:schemeClr val="bg1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6445" y="399"/>
              <a:ext cx="195" cy="194"/>
            </a:xfrm>
            <a:custGeom>
              <a:avLst/>
              <a:gdLst>
                <a:gd name="T0" fmla="*/ 1374 w 3311"/>
                <a:gd name="T1" fmla="*/ 284 h 3301"/>
                <a:gd name="T2" fmla="*/ 1030 w 3311"/>
                <a:gd name="T3" fmla="*/ 404 h 3301"/>
                <a:gd name="T4" fmla="*/ 733 w 3311"/>
                <a:gd name="T5" fmla="*/ 604 h 3301"/>
                <a:gd name="T6" fmla="*/ 497 w 3311"/>
                <a:gd name="T7" fmla="*/ 872 h 3301"/>
                <a:gd name="T8" fmla="*/ 335 w 3311"/>
                <a:gd name="T9" fmla="*/ 1193 h 3301"/>
                <a:gd name="T10" fmla="*/ 260 w 3311"/>
                <a:gd name="T11" fmla="*/ 1555 h 3301"/>
                <a:gd name="T12" fmla="*/ 285 w 3311"/>
                <a:gd name="T13" fmla="*/ 1931 h 3301"/>
                <a:gd name="T14" fmla="*/ 405 w 3311"/>
                <a:gd name="T15" fmla="*/ 2274 h 3301"/>
                <a:gd name="T16" fmla="*/ 606 w 3311"/>
                <a:gd name="T17" fmla="*/ 2571 h 3301"/>
                <a:gd name="T18" fmla="*/ 875 w 3311"/>
                <a:gd name="T19" fmla="*/ 2806 h 3301"/>
                <a:gd name="T20" fmla="*/ 1197 w 3311"/>
                <a:gd name="T21" fmla="*/ 2967 h 3301"/>
                <a:gd name="T22" fmla="*/ 1560 w 3311"/>
                <a:gd name="T23" fmla="*/ 3042 h 3301"/>
                <a:gd name="T24" fmla="*/ 1937 w 3311"/>
                <a:gd name="T25" fmla="*/ 3017 h 3301"/>
                <a:gd name="T26" fmla="*/ 2281 w 3311"/>
                <a:gd name="T27" fmla="*/ 2897 h 3301"/>
                <a:gd name="T28" fmla="*/ 2578 w 3311"/>
                <a:gd name="T29" fmla="*/ 2697 h 3301"/>
                <a:gd name="T30" fmla="*/ 2814 w 3311"/>
                <a:gd name="T31" fmla="*/ 2429 h 3301"/>
                <a:gd name="T32" fmla="*/ 2976 w 3311"/>
                <a:gd name="T33" fmla="*/ 2108 h 3301"/>
                <a:gd name="T34" fmla="*/ 3051 w 3311"/>
                <a:gd name="T35" fmla="*/ 1746 h 3301"/>
                <a:gd name="T36" fmla="*/ 3026 w 3311"/>
                <a:gd name="T37" fmla="*/ 1370 h 3301"/>
                <a:gd name="T38" fmla="*/ 2906 w 3311"/>
                <a:gd name="T39" fmla="*/ 1027 h 3301"/>
                <a:gd name="T40" fmla="*/ 2705 w 3311"/>
                <a:gd name="T41" fmla="*/ 730 h 3301"/>
                <a:gd name="T42" fmla="*/ 2436 w 3311"/>
                <a:gd name="T43" fmla="*/ 495 h 3301"/>
                <a:gd name="T44" fmla="*/ 2114 w 3311"/>
                <a:gd name="T45" fmla="*/ 334 h 3301"/>
                <a:gd name="T46" fmla="*/ 1751 w 3311"/>
                <a:gd name="T47" fmla="*/ 259 h 3301"/>
                <a:gd name="T48" fmla="*/ 1855 w 3311"/>
                <a:gd name="T49" fmla="*/ 12 h 3301"/>
                <a:gd name="T50" fmla="*/ 2233 w 3311"/>
                <a:gd name="T51" fmla="*/ 103 h 3301"/>
                <a:gd name="T52" fmla="*/ 2570 w 3311"/>
                <a:gd name="T53" fmla="*/ 275 h 3301"/>
                <a:gd name="T54" fmla="*/ 2859 w 3311"/>
                <a:gd name="T55" fmla="*/ 517 h 3301"/>
                <a:gd name="T56" fmla="*/ 3084 w 3311"/>
                <a:gd name="T57" fmla="*/ 818 h 3301"/>
                <a:gd name="T58" fmla="*/ 3238 w 3311"/>
                <a:gd name="T59" fmla="*/ 1166 h 3301"/>
                <a:gd name="T60" fmla="*/ 3308 w 3311"/>
                <a:gd name="T61" fmla="*/ 1550 h 3301"/>
                <a:gd name="T62" fmla="*/ 3285 w 3311"/>
                <a:gd name="T63" fmla="*/ 1947 h 3301"/>
                <a:gd name="T64" fmla="*/ 3171 w 3311"/>
                <a:gd name="T65" fmla="*/ 2314 h 3301"/>
                <a:gd name="T66" fmla="*/ 2979 w 3311"/>
                <a:gd name="T67" fmla="*/ 2640 h 3301"/>
                <a:gd name="T68" fmla="*/ 2722 w 3311"/>
                <a:gd name="T69" fmla="*/ 2912 h 3301"/>
                <a:gd name="T70" fmla="*/ 2407 w 3311"/>
                <a:gd name="T71" fmla="*/ 3121 h 3301"/>
                <a:gd name="T72" fmla="*/ 2048 w 3311"/>
                <a:gd name="T73" fmla="*/ 3254 h 3301"/>
                <a:gd name="T74" fmla="*/ 1655 w 3311"/>
                <a:gd name="T75" fmla="*/ 3301 h 3301"/>
                <a:gd name="T76" fmla="*/ 1263 w 3311"/>
                <a:gd name="T77" fmla="*/ 3254 h 3301"/>
                <a:gd name="T78" fmla="*/ 904 w 3311"/>
                <a:gd name="T79" fmla="*/ 3121 h 3301"/>
                <a:gd name="T80" fmla="*/ 589 w 3311"/>
                <a:gd name="T81" fmla="*/ 2912 h 3301"/>
                <a:gd name="T82" fmla="*/ 332 w 3311"/>
                <a:gd name="T83" fmla="*/ 2640 h 3301"/>
                <a:gd name="T84" fmla="*/ 140 w 3311"/>
                <a:gd name="T85" fmla="*/ 2314 h 3301"/>
                <a:gd name="T86" fmla="*/ 27 w 3311"/>
                <a:gd name="T87" fmla="*/ 1947 h 3301"/>
                <a:gd name="T88" fmla="*/ 3 w 3311"/>
                <a:gd name="T89" fmla="*/ 1550 h 3301"/>
                <a:gd name="T90" fmla="*/ 73 w 3311"/>
                <a:gd name="T91" fmla="*/ 1166 h 3301"/>
                <a:gd name="T92" fmla="*/ 227 w 3311"/>
                <a:gd name="T93" fmla="*/ 818 h 3301"/>
                <a:gd name="T94" fmla="*/ 452 w 3311"/>
                <a:gd name="T95" fmla="*/ 517 h 3301"/>
                <a:gd name="T96" fmla="*/ 741 w 3311"/>
                <a:gd name="T97" fmla="*/ 275 h 3301"/>
                <a:gd name="T98" fmla="*/ 1078 w 3311"/>
                <a:gd name="T99" fmla="*/ 103 h 3301"/>
                <a:gd name="T100" fmla="*/ 1456 w 3311"/>
                <a:gd name="T101" fmla="*/ 12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1" h="3301">
                  <a:moveTo>
                    <a:pt x="1655" y="256"/>
                  </a:moveTo>
                  <a:lnTo>
                    <a:pt x="1560" y="259"/>
                  </a:lnTo>
                  <a:lnTo>
                    <a:pt x="1466" y="269"/>
                  </a:lnTo>
                  <a:lnTo>
                    <a:pt x="1374" y="284"/>
                  </a:lnTo>
                  <a:lnTo>
                    <a:pt x="1285" y="306"/>
                  </a:lnTo>
                  <a:lnTo>
                    <a:pt x="1197" y="334"/>
                  </a:lnTo>
                  <a:lnTo>
                    <a:pt x="1111" y="366"/>
                  </a:lnTo>
                  <a:lnTo>
                    <a:pt x="1030" y="404"/>
                  </a:lnTo>
                  <a:lnTo>
                    <a:pt x="950" y="447"/>
                  </a:lnTo>
                  <a:lnTo>
                    <a:pt x="875" y="495"/>
                  </a:lnTo>
                  <a:lnTo>
                    <a:pt x="801" y="547"/>
                  </a:lnTo>
                  <a:lnTo>
                    <a:pt x="733" y="604"/>
                  </a:lnTo>
                  <a:lnTo>
                    <a:pt x="667" y="665"/>
                  </a:lnTo>
                  <a:lnTo>
                    <a:pt x="606" y="730"/>
                  </a:lnTo>
                  <a:lnTo>
                    <a:pt x="549" y="799"/>
                  </a:lnTo>
                  <a:lnTo>
                    <a:pt x="497" y="872"/>
                  </a:lnTo>
                  <a:lnTo>
                    <a:pt x="448" y="947"/>
                  </a:lnTo>
                  <a:lnTo>
                    <a:pt x="405" y="1027"/>
                  </a:lnTo>
                  <a:lnTo>
                    <a:pt x="367" y="1108"/>
                  </a:lnTo>
                  <a:lnTo>
                    <a:pt x="335" y="1193"/>
                  </a:lnTo>
                  <a:lnTo>
                    <a:pt x="307" y="1281"/>
                  </a:lnTo>
                  <a:lnTo>
                    <a:pt x="285" y="1370"/>
                  </a:lnTo>
                  <a:lnTo>
                    <a:pt x="270" y="1462"/>
                  </a:lnTo>
                  <a:lnTo>
                    <a:pt x="260" y="1555"/>
                  </a:lnTo>
                  <a:lnTo>
                    <a:pt x="257" y="1650"/>
                  </a:lnTo>
                  <a:lnTo>
                    <a:pt x="260" y="1746"/>
                  </a:lnTo>
                  <a:lnTo>
                    <a:pt x="270" y="1839"/>
                  </a:lnTo>
                  <a:lnTo>
                    <a:pt x="285" y="1931"/>
                  </a:lnTo>
                  <a:lnTo>
                    <a:pt x="307" y="2021"/>
                  </a:lnTo>
                  <a:lnTo>
                    <a:pt x="335" y="2108"/>
                  </a:lnTo>
                  <a:lnTo>
                    <a:pt x="367" y="2193"/>
                  </a:lnTo>
                  <a:lnTo>
                    <a:pt x="405" y="2274"/>
                  </a:lnTo>
                  <a:lnTo>
                    <a:pt x="448" y="2354"/>
                  </a:lnTo>
                  <a:lnTo>
                    <a:pt x="497" y="2429"/>
                  </a:lnTo>
                  <a:lnTo>
                    <a:pt x="549" y="2502"/>
                  </a:lnTo>
                  <a:lnTo>
                    <a:pt x="606" y="2571"/>
                  </a:lnTo>
                  <a:lnTo>
                    <a:pt x="667" y="2636"/>
                  </a:lnTo>
                  <a:lnTo>
                    <a:pt x="733" y="2697"/>
                  </a:lnTo>
                  <a:lnTo>
                    <a:pt x="801" y="2753"/>
                  </a:lnTo>
                  <a:lnTo>
                    <a:pt x="875" y="2806"/>
                  </a:lnTo>
                  <a:lnTo>
                    <a:pt x="950" y="2854"/>
                  </a:lnTo>
                  <a:lnTo>
                    <a:pt x="1030" y="2897"/>
                  </a:lnTo>
                  <a:lnTo>
                    <a:pt x="1111" y="2935"/>
                  </a:lnTo>
                  <a:lnTo>
                    <a:pt x="1197" y="2967"/>
                  </a:lnTo>
                  <a:lnTo>
                    <a:pt x="1285" y="2995"/>
                  </a:lnTo>
                  <a:lnTo>
                    <a:pt x="1374" y="3017"/>
                  </a:lnTo>
                  <a:lnTo>
                    <a:pt x="1466" y="3032"/>
                  </a:lnTo>
                  <a:lnTo>
                    <a:pt x="1560" y="3042"/>
                  </a:lnTo>
                  <a:lnTo>
                    <a:pt x="1655" y="3045"/>
                  </a:lnTo>
                  <a:lnTo>
                    <a:pt x="1751" y="3042"/>
                  </a:lnTo>
                  <a:lnTo>
                    <a:pt x="1845" y="3032"/>
                  </a:lnTo>
                  <a:lnTo>
                    <a:pt x="1937" y="3017"/>
                  </a:lnTo>
                  <a:lnTo>
                    <a:pt x="2027" y="2995"/>
                  </a:lnTo>
                  <a:lnTo>
                    <a:pt x="2114" y="2967"/>
                  </a:lnTo>
                  <a:lnTo>
                    <a:pt x="2200" y="2935"/>
                  </a:lnTo>
                  <a:lnTo>
                    <a:pt x="2281" y="2897"/>
                  </a:lnTo>
                  <a:lnTo>
                    <a:pt x="2361" y="2854"/>
                  </a:lnTo>
                  <a:lnTo>
                    <a:pt x="2436" y="2806"/>
                  </a:lnTo>
                  <a:lnTo>
                    <a:pt x="2510" y="2753"/>
                  </a:lnTo>
                  <a:lnTo>
                    <a:pt x="2578" y="2697"/>
                  </a:lnTo>
                  <a:lnTo>
                    <a:pt x="2644" y="2636"/>
                  </a:lnTo>
                  <a:lnTo>
                    <a:pt x="2705" y="2571"/>
                  </a:lnTo>
                  <a:lnTo>
                    <a:pt x="2762" y="2502"/>
                  </a:lnTo>
                  <a:lnTo>
                    <a:pt x="2814" y="2429"/>
                  </a:lnTo>
                  <a:lnTo>
                    <a:pt x="2863" y="2354"/>
                  </a:lnTo>
                  <a:lnTo>
                    <a:pt x="2906" y="2274"/>
                  </a:lnTo>
                  <a:lnTo>
                    <a:pt x="2944" y="2193"/>
                  </a:lnTo>
                  <a:lnTo>
                    <a:pt x="2976" y="2108"/>
                  </a:lnTo>
                  <a:lnTo>
                    <a:pt x="3004" y="2021"/>
                  </a:lnTo>
                  <a:lnTo>
                    <a:pt x="3026" y="1931"/>
                  </a:lnTo>
                  <a:lnTo>
                    <a:pt x="3041" y="1839"/>
                  </a:lnTo>
                  <a:lnTo>
                    <a:pt x="3051" y="1746"/>
                  </a:lnTo>
                  <a:lnTo>
                    <a:pt x="3054" y="1650"/>
                  </a:lnTo>
                  <a:lnTo>
                    <a:pt x="3051" y="1555"/>
                  </a:lnTo>
                  <a:lnTo>
                    <a:pt x="3041" y="1462"/>
                  </a:lnTo>
                  <a:lnTo>
                    <a:pt x="3026" y="1370"/>
                  </a:lnTo>
                  <a:lnTo>
                    <a:pt x="3004" y="1281"/>
                  </a:lnTo>
                  <a:lnTo>
                    <a:pt x="2976" y="1193"/>
                  </a:lnTo>
                  <a:lnTo>
                    <a:pt x="2944" y="1108"/>
                  </a:lnTo>
                  <a:lnTo>
                    <a:pt x="2906" y="1027"/>
                  </a:lnTo>
                  <a:lnTo>
                    <a:pt x="2863" y="947"/>
                  </a:lnTo>
                  <a:lnTo>
                    <a:pt x="2814" y="872"/>
                  </a:lnTo>
                  <a:lnTo>
                    <a:pt x="2762" y="799"/>
                  </a:lnTo>
                  <a:lnTo>
                    <a:pt x="2705" y="730"/>
                  </a:lnTo>
                  <a:lnTo>
                    <a:pt x="2644" y="665"/>
                  </a:lnTo>
                  <a:lnTo>
                    <a:pt x="2578" y="604"/>
                  </a:lnTo>
                  <a:lnTo>
                    <a:pt x="2510" y="547"/>
                  </a:lnTo>
                  <a:lnTo>
                    <a:pt x="2436" y="495"/>
                  </a:lnTo>
                  <a:lnTo>
                    <a:pt x="2361" y="447"/>
                  </a:lnTo>
                  <a:lnTo>
                    <a:pt x="2281" y="404"/>
                  </a:lnTo>
                  <a:lnTo>
                    <a:pt x="2200" y="366"/>
                  </a:lnTo>
                  <a:lnTo>
                    <a:pt x="2114" y="334"/>
                  </a:lnTo>
                  <a:lnTo>
                    <a:pt x="2027" y="306"/>
                  </a:lnTo>
                  <a:lnTo>
                    <a:pt x="1937" y="284"/>
                  </a:lnTo>
                  <a:lnTo>
                    <a:pt x="1845" y="269"/>
                  </a:lnTo>
                  <a:lnTo>
                    <a:pt x="1751" y="259"/>
                  </a:lnTo>
                  <a:lnTo>
                    <a:pt x="1655" y="256"/>
                  </a:lnTo>
                  <a:close/>
                  <a:moveTo>
                    <a:pt x="1655" y="0"/>
                  </a:moveTo>
                  <a:lnTo>
                    <a:pt x="1756" y="3"/>
                  </a:lnTo>
                  <a:lnTo>
                    <a:pt x="1855" y="12"/>
                  </a:lnTo>
                  <a:lnTo>
                    <a:pt x="1953" y="27"/>
                  </a:lnTo>
                  <a:lnTo>
                    <a:pt x="2048" y="47"/>
                  </a:lnTo>
                  <a:lnTo>
                    <a:pt x="2141" y="72"/>
                  </a:lnTo>
                  <a:lnTo>
                    <a:pt x="2233" y="103"/>
                  </a:lnTo>
                  <a:lnTo>
                    <a:pt x="2322" y="140"/>
                  </a:lnTo>
                  <a:lnTo>
                    <a:pt x="2407" y="180"/>
                  </a:lnTo>
                  <a:lnTo>
                    <a:pt x="2491" y="226"/>
                  </a:lnTo>
                  <a:lnTo>
                    <a:pt x="2570" y="275"/>
                  </a:lnTo>
                  <a:lnTo>
                    <a:pt x="2648" y="331"/>
                  </a:lnTo>
                  <a:lnTo>
                    <a:pt x="2722" y="389"/>
                  </a:lnTo>
                  <a:lnTo>
                    <a:pt x="2792" y="451"/>
                  </a:lnTo>
                  <a:lnTo>
                    <a:pt x="2859" y="517"/>
                  </a:lnTo>
                  <a:lnTo>
                    <a:pt x="2921" y="588"/>
                  </a:lnTo>
                  <a:lnTo>
                    <a:pt x="2979" y="661"/>
                  </a:lnTo>
                  <a:lnTo>
                    <a:pt x="3035" y="738"/>
                  </a:lnTo>
                  <a:lnTo>
                    <a:pt x="3084" y="818"/>
                  </a:lnTo>
                  <a:lnTo>
                    <a:pt x="3131" y="901"/>
                  </a:lnTo>
                  <a:lnTo>
                    <a:pt x="3171" y="986"/>
                  </a:lnTo>
                  <a:lnTo>
                    <a:pt x="3207" y="1075"/>
                  </a:lnTo>
                  <a:lnTo>
                    <a:pt x="3238" y="1166"/>
                  </a:lnTo>
                  <a:lnTo>
                    <a:pt x="3264" y="1259"/>
                  </a:lnTo>
                  <a:lnTo>
                    <a:pt x="3285" y="1354"/>
                  </a:lnTo>
                  <a:lnTo>
                    <a:pt x="3299" y="1452"/>
                  </a:lnTo>
                  <a:lnTo>
                    <a:pt x="3308" y="1550"/>
                  </a:lnTo>
                  <a:lnTo>
                    <a:pt x="3311" y="1650"/>
                  </a:lnTo>
                  <a:lnTo>
                    <a:pt x="3308" y="1751"/>
                  </a:lnTo>
                  <a:lnTo>
                    <a:pt x="3299" y="1849"/>
                  </a:lnTo>
                  <a:lnTo>
                    <a:pt x="3285" y="1947"/>
                  </a:lnTo>
                  <a:lnTo>
                    <a:pt x="3264" y="2042"/>
                  </a:lnTo>
                  <a:lnTo>
                    <a:pt x="3238" y="2135"/>
                  </a:lnTo>
                  <a:lnTo>
                    <a:pt x="3207" y="2226"/>
                  </a:lnTo>
                  <a:lnTo>
                    <a:pt x="3171" y="2314"/>
                  </a:lnTo>
                  <a:lnTo>
                    <a:pt x="3131" y="2400"/>
                  </a:lnTo>
                  <a:lnTo>
                    <a:pt x="3084" y="2483"/>
                  </a:lnTo>
                  <a:lnTo>
                    <a:pt x="3035" y="2563"/>
                  </a:lnTo>
                  <a:lnTo>
                    <a:pt x="2979" y="2640"/>
                  </a:lnTo>
                  <a:lnTo>
                    <a:pt x="2921" y="2713"/>
                  </a:lnTo>
                  <a:lnTo>
                    <a:pt x="2859" y="2784"/>
                  </a:lnTo>
                  <a:lnTo>
                    <a:pt x="2792" y="2850"/>
                  </a:lnTo>
                  <a:lnTo>
                    <a:pt x="2722" y="2912"/>
                  </a:lnTo>
                  <a:lnTo>
                    <a:pt x="2648" y="2970"/>
                  </a:lnTo>
                  <a:lnTo>
                    <a:pt x="2570" y="3026"/>
                  </a:lnTo>
                  <a:lnTo>
                    <a:pt x="2491" y="3075"/>
                  </a:lnTo>
                  <a:lnTo>
                    <a:pt x="2407" y="3121"/>
                  </a:lnTo>
                  <a:lnTo>
                    <a:pt x="2322" y="3161"/>
                  </a:lnTo>
                  <a:lnTo>
                    <a:pt x="2233" y="3197"/>
                  </a:lnTo>
                  <a:lnTo>
                    <a:pt x="2141" y="3229"/>
                  </a:lnTo>
                  <a:lnTo>
                    <a:pt x="2048" y="3254"/>
                  </a:lnTo>
                  <a:lnTo>
                    <a:pt x="1953" y="3275"/>
                  </a:lnTo>
                  <a:lnTo>
                    <a:pt x="1855" y="3289"/>
                  </a:lnTo>
                  <a:lnTo>
                    <a:pt x="1756" y="3298"/>
                  </a:lnTo>
                  <a:lnTo>
                    <a:pt x="1655" y="3301"/>
                  </a:lnTo>
                  <a:lnTo>
                    <a:pt x="1555" y="3298"/>
                  </a:lnTo>
                  <a:lnTo>
                    <a:pt x="1456" y="3289"/>
                  </a:lnTo>
                  <a:lnTo>
                    <a:pt x="1358" y="3275"/>
                  </a:lnTo>
                  <a:lnTo>
                    <a:pt x="1263" y="3254"/>
                  </a:lnTo>
                  <a:lnTo>
                    <a:pt x="1170" y="3229"/>
                  </a:lnTo>
                  <a:lnTo>
                    <a:pt x="1078" y="3197"/>
                  </a:lnTo>
                  <a:lnTo>
                    <a:pt x="989" y="3161"/>
                  </a:lnTo>
                  <a:lnTo>
                    <a:pt x="904" y="3121"/>
                  </a:lnTo>
                  <a:lnTo>
                    <a:pt x="820" y="3075"/>
                  </a:lnTo>
                  <a:lnTo>
                    <a:pt x="741" y="3026"/>
                  </a:lnTo>
                  <a:lnTo>
                    <a:pt x="663" y="2970"/>
                  </a:lnTo>
                  <a:lnTo>
                    <a:pt x="589" y="2912"/>
                  </a:lnTo>
                  <a:lnTo>
                    <a:pt x="519" y="2850"/>
                  </a:lnTo>
                  <a:lnTo>
                    <a:pt x="452" y="2784"/>
                  </a:lnTo>
                  <a:lnTo>
                    <a:pt x="390" y="2713"/>
                  </a:lnTo>
                  <a:lnTo>
                    <a:pt x="332" y="2640"/>
                  </a:lnTo>
                  <a:lnTo>
                    <a:pt x="276" y="2563"/>
                  </a:lnTo>
                  <a:lnTo>
                    <a:pt x="227" y="2483"/>
                  </a:lnTo>
                  <a:lnTo>
                    <a:pt x="180" y="2400"/>
                  </a:lnTo>
                  <a:lnTo>
                    <a:pt x="140" y="2314"/>
                  </a:lnTo>
                  <a:lnTo>
                    <a:pt x="104" y="2226"/>
                  </a:lnTo>
                  <a:lnTo>
                    <a:pt x="73" y="2135"/>
                  </a:lnTo>
                  <a:lnTo>
                    <a:pt x="47" y="2042"/>
                  </a:lnTo>
                  <a:lnTo>
                    <a:pt x="27" y="1947"/>
                  </a:lnTo>
                  <a:lnTo>
                    <a:pt x="12" y="1849"/>
                  </a:lnTo>
                  <a:lnTo>
                    <a:pt x="3" y="1751"/>
                  </a:lnTo>
                  <a:lnTo>
                    <a:pt x="0" y="1650"/>
                  </a:lnTo>
                  <a:lnTo>
                    <a:pt x="3" y="1550"/>
                  </a:lnTo>
                  <a:lnTo>
                    <a:pt x="12" y="1452"/>
                  </a:lnTo>
                  <a:lnTo>
                    <a:pt x="27" y="1354"/>
                  </a:lnTo>
                  <a:lnTo>
                    <a:pt x="47" y="1259"/>
                  </a:lnTo>
                  <a:lnTo>
                    <a:pt x="73" y="1166"/>
                  </a:lnTo>
                  <a:lnTo>
                    <a:pt x="104" y="1075"/>
                  </a:lnTo>
                  <a:lnTo>
                    <a:pt x="140" y="986"/>
                  </a:lnTo>
                  <a:lnTo>
                    <a:pt x="180" y="901"/>
                  </a:lnTo>
                  <a:lnTo>
                    <a:pt x="227" y="818"/>
                  </a:lnTo>
                  <a:lnTo>
                    <a:pt x="276" y="738"/>
                  </a:lnTo>
                  <a:lnTo>
                    <a:pt x="332" y="661"/>
                  </a:lnTo>
                  <a:lnTo>
                    <a:pt x="390" y="588"/>
                  </a:lnTo>
                  <a:lnTo>
                    <a:pt x="452" y="517"/>
                  </a:lnTo>
                  <a:lnTo>
                    <a:pt x="519" y="451"/>
                  </a:lnTo>
                  <a:lnTo>
                    <a:pt x="589" y="389"/>
                  </a:lnTo>
                  <a:lnTo>
                    <a:pt x="663" y="331"/>
                  </a:lnTo>
                  <a:lnTo>
                    <a:pt x="741" y="275"/>
                  </a:lnTo>
                  <a:lnTo>
                    <a:pt x="820" y="226"/>
                  </a:lnTo>
                  <a:lnTo>
                    <a:pt x="904" y="180"/>
                  </a:lnTo>
                  <a:lnTo>
                    <a:pt x="989" y="140"/>
                  </a:lnTo>
                  <a:lnTo>
                    <a:pt x="1078" y="103"/>
                  </a:lnTo>
                  <a:lnTo>
                    <a:pt x="1170" y="72"/>
                  </a:lnTo>
                  <a:lnTo>
                    <a:pt x="1263" y="47"/>
                  </a:lnTo>
                  <a:lnTo>
                    <a:pt x="1358" y="27"/>
                  </a:lnTo>
                  <a:lnTo>
                    <a:pt x="1456" y="12"/>
                  </a:lnTo>
                  <a:lnTo>
                    <a:pt x="1555" y="3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6493" y="449"/>
              <a:ext cx="109" cy="107"/>
            </a:xfrm>
            <a:custGeom>
              <a:avLst/>
              <a:gdLst>
                <a:gd name="T0" fmla="*/ 1169 w 2025"/>
                <a:gd name="T1" fmla="*/ 12 h 2019"/>
                <a:gd name="T2" fmla="*/ 1389 w 2025"/>
                <a:gd name="T3" fmla="*/ 72 h 2019"/>
                <a:gd name="T4" fmla="*/ 1586 w 2025"/>
                <a:gd name="T5" fmla="*/ 178 h 2019"/>
                <a:gd name="T6" fmla="*/ 1754 w 2025"/>
                <a:gd name="T7" fmla="*/ 322 h 2019"/>
                <a:gd name="T8" fmla="*/ 1887 w 2025"/>
                <a:gd name="T9" fmla="*/ 500 h 2019"/>
                <a:gd name="T10" fmla="*/ 1978 w 2025"/>
                <a:gd name="T11" fmla="*/ 705 h 2019"/>
                <a:gd name="T12" fmla="*/ 2022 w 2025"/>
                <a:gd name="T13" fmla="*/ 931 h 2019"/>
                <a:gd name="T14" fmla="*/ 2014 w 2025"/>
                <a:gd name="T15" fmla="*/ 1156 h 2019"/>
                <a:gd name="T16" fmla="*/ 1962 w 2025"/>
                <a:gd name="T17" fmla="*/ 1362 h 2019"/>
                <a:gd name="T18" fmla="*/ 1868 w 2025"/>
                <a:gd name="T19" fmla="*/ 1550 h 2019"/>
                <a:gd name="T20" fmla="*/ 1840 w 2025"/>
                <a:gd name="T21" fmla="*/ 1452 h 2019"/>
                <a:gd name="T22" fmla="*/ 1881 w 2025"/>
                <a:gd name="T23" fmla="*/ 1394 h 2019"/>
                <a:gd name="T24" fmla="*/ 1890 w 2025"/>
                <a:gd name="T25" fmla="*/ 1321 h 2019"/>
                <a:gd name="T26" fmla="*/ 1863 w 2025"/>
                <a:gd name="T27" fmla="*/ 1254 h 2019"/>
                <a:gd name="T28" fmla="*/ 1805 w 2025"/>
                <a:gd name="T29" fmla="*/ 1207 h 2019"/>
                <a:gd name="T30" fmla="*/ 1765 w 2025"/>
                <a:gd name="T31" fmla="*/ 1068 h 2019"/>
                <a:gd name="T32" fmla="*/ 1756 w 2025"/>
                <a:gd name="T33" fmla="*/ 874 h 2019"/>
                <a:gd name="T34" fmla="*/ 1695 w 2025"/>
                <a:gd name="T35" fmla="*/ 687 h 2019"/>
                <a:gd name="T36" fmla="*/ 1590 w 2025"/>
                <a:gd name="T37" fmla="*/ 524 h 2019"/>
                <a:gd name="T38" fmla="*/ 1448 w 2025"/>
                <a:gd name="T39" fmla="*/ 395 h 2019"/>
                <a:gd name="T40" fmla="*/ 1275 w 2025"/>
                <a:gd name="T41" fmla="*/ 303 h 2019"/>
                <a:gd name="T42" fmla="*/ 1081 w 2025"/>
                <a:gd name="T43" fmla="*/ 259 h 2019"/>
                <a:gd name="T44" fmla="*/ 876 w 2025"/>
                <a:gd name="T45" fmla="*/ 268 h 2019"/>
                <a:gd name="T46" fmla="*/ 689 w 2025"/>
                <a:gd name="T47" fmla="*/ 329 h 2019"/>
                <a:gd name="T48" fmla="*/ 526 w 2025"/>
                <a:gd name="T49" fmla="*/ 434 h 2019"/>
                <a:gd name="T50" fmla="*/ 396 w 2025"/>
                <a:gd name="T51" fmla="*/ 576 h 2019"/>
                <a:gd name="T52" fmla="*/ 304 w 2025"/>
                <a:gd name="T53" fmla="*/ 747 h 2019"/>
                <a:gd name="T54" fmla="*/ 260 w 2025"/>
                <a:gd name="T55" fmla="*/ 941 h 2019"/>
                <a:gd name="T56" fmla="*/ 269 w 2025"/>
                <a:gd name="T57" fmla="*/ 1145 h 2019"/>
                <a:gd name="T58" fmla="*/ 330 w 2025"/>
                <a:gd name="T59" fmla="*/ 1332 h 2019"/>
                <a:gd name="T60" fmla="*/ 435 w 2025"/>
                <a:gd name="T61" fmla="*/ 1495 h 2019"/>
                <a:gd name="T62" fmla="*/ 577 w 2025"/>
                <a:gd name="T63" fmla="*/ 1624 h 2019"/>
                <a:gd name="T64" fmla="*/ 750 w 2025"/>
                <a:gd name="T65" fmla="*/ 1716 h 2019"/>
                <a:gd name="T66" fmla="*/ 944 w 2025"/>
                <a:gd name="T67" fmla="*/ 1760 h 2019"/>
                <a:gd name="T68" fmla="*/ 1115 w 2025"/>
                <a:gd name="T69" fmla="*/ 1756 h 2019"/>
                <a:gd name="T70" fmla="*/ 1199 w 2025"/>
                <a:gd name="T71" fmla="*/ 1824 h 2019"/>
                <a:gd name="T72" fmla="*/ 1251 w 2025"/>
                <a:gd name="T73" fmla="*/ 1874 h 2019"/>
                <a:gd name="T74" fmla="*/ 1323 w 2025"/>
                <a:gd name="T75" fmla="*/ 1892 h 2019"/>
                <a:gd name="T76" fmla="*/ 1402 w 2025"/>
                <a:gd name="T77" fmla="*/ 1869 h 2019"/>
                <a:gd name="T78" fmla="*/ 1449 w 2025"/>
                <a:gd name="T79" fmla="*/ 1821 h 2019"/>
                <a:gd name="T80" fmla="*/ 1463 w 2025"/>
                <a:gd name="T81" fmla="*/ 1914 h 2019"/>
                <a:gd name="T82" fmla="*/ 1247 w 2025"/>
                <a:gd name="T83" fmla="*/ 1992 h 2019"/>
                <a:gd name="T84" fmla="*/ 1012 w 2025"/>
                <a:gd name="T85" fmla="*/ 2019 h 2019"/>
                <a:gd name="T86" fmla="*/ 781 w 2025"/>
                <a:gd name="T87" fmla="*/ 1992 h 2019"/>
                <a:gd name="T88" fmla="*/ 567 w 2025"/>
                <a:gd name="T89" fmla="*/ 1917 h 2019"/>
                <a:gd name="T90" fmla="*/ 380 w 2025"/>
                <a:gd name="T91" fmla="*/ 1797 h 2019"/>
                <a:gd name="T92" fmla="*/ 223 w 2025"/>
                <a:gd name="T93" fmla="*/ 1640 h 2019"/>
                <a:gd name="T94" fmla="*/ 103 w 2025"/>
                <a:gd name="T95" fmla="*/ 1453 h 2019"/>
                <a:gd name="T96" fmla="*/ 27 w 2025"/>
                <a:gd name="T97" fmla="*/ 1241 h 2019"/>
                <a:gd name="T98" fmla="*/ 0 w 2025"/>
                <a:gd name="T99" fmla="*/ 1009 h 2019"/>
                <a:gd name="T100" fmla="*/ 27 w 2025"/>
                <a:gd name="T101" fmla="*/ 778 h 2019"/>
                <a:gd name="T102" fmla="*/ 103 w 2025"/>
                <a:gd name="T103" fmla="*/ 565 h 2019"/>
                <a:gd name="T104" fmla="*/ 223 w 2025"/>
                <a:gd name="T105" fmla="*/ 379 h 2019"/>
                <a:gd name="T106" fmla="*/ 380 w 2025"/>
                <a:gd name="T107" fmla="*/ 222 h 2019"/>
                <a:gd name="T108" fmla="*/ 567 w 2025"/>
                <a:gd name="T109" fmla="*/ 102 h 2019"/>
                <a:gd name="T110" fmla="*/ 781 w 2025"/>
                <a:gd name="T111" fmla="*/ 27 h 2019"/>
                <a:gd name="T112" fmla="*/ 1012 w 2025"/>
                <a:gd name="T113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5" h="2019">
                  <a:moveTo>
                    <a:pt x="1012" y="0"/>
                  </a:moveTo>
                  <a:lnTo>
                    <a:pt x="1091" y="3"/>
                  </a:lnTo>
                  <a:lnTo>
                    <a:pt x="1169" y="12"/>
                  </a:lnTo>
                  <a:lnTo>
                    <a:pt x="1244" y="27"/>
                  </a:lnTo>
                  <a:lnTo>
                    <a:pt x="1318" y="47"/>
                  </a:lnTo>
                  <a:lnTo>
                    <a:pt x="1389" y="72"/>
                  </a:lnTo>
                  <a:lnTo>
                    <a:pt x="1458" y="102"/>
                  </a:lnTo>
                  <a:lnTo>
                    <a:pt x="1523" y="138"/>
                  </a:lnTo>
                  <a:lnTo>
                    <a:pt x="1586" y="178"/>
                  </a:lnTo>
                  <a:lnTo>
                    <a:pt x="1645" y="222"/>
                  </a:lnTo>
                  <a:lnTo>
                    <a:pt x="1702" y="270"/>
                  </a:lnTo>
                  <a:lnTo>
                    <a:pt x="1754" y="322"/>
                  </a:lnTo>
                  <a:lnTo>
                    <a:pt x="1802" y="379"/>
                  </a:lnTo>
                  <a:lnTo>
                    <a:pt x="1847" y="438"/>
                  </a:lnTo>
                  <a:lnTo>
                    <a:pt x="1887" y="500"/>
                  </a:lnTo>
                  <a:lnTo>
                    <a:pt x="1922" y="565"/>
                  </a:lnTo>
                  <a:lnTo>
                    <a:pt x="1953" y="634"/>
                  </a:lnTo>
                  <a:lnTo>
                    <a:pt x="1978" y="705"/>
                  </a:lnTo>
                  <a:lnTo>
                    <a:pt x="1998" y="778"/>
                  </a:lnTo>
                  <a:lnTo>
                    <a:pt x="2013" y="854"/>
                  </a:lnTo>
                  <a:lnTo>
                    <a:pt x="2022" y="931"/>
                  </a:lnTo>
                  <a:lnTo>
                    <a:pt x="2025" y="1009"/>
                  </a:lnTo>
                  <a:lnTo>
                    <a:pt x="2022" y="1083"/>
                  </a:lnTo>
                  <a:lnTo>
                    <a:pt x="2014" y="1156"/>
                  </a:lnTo>
                  <a:lnTo>
                    <a:pt x="2002" y="1226"/>
                  </a:lnTo>
                  <a:lnTo>
                    <a:pt x="1984" y="1296"/>
                  </a:lnTo>
                  <a:lnTo>
                    <a:pt x="1962" y="1362"/>
                  </a:lnTo>
                  <a:lnTo>
                    <a:pt x="1934" y="1427"/>
                  </a:lnTo>
                  <a:lnTo>
                    <a:pt x="1903" y="1490"/>
                  </a:lnTo>
                  <a:lnTo>
                    <a:pt x="1868" y="1550"/>
                  </a:lnTo>
                  <a:lnTo>
                    <a:pt x="1797" y="1478"/>
                  </a:lnTo>
                  <a:lnTo>
                    <a:pt x="1821" y="1467"/>
                  </a:lnTo>
                  <a:lnTo>
                    <a:pt x="1840" y="1452"/>
                  </a:lnTo>
                  <a:lnTo>
                    <a:pt x="1857" y="1435"/>
                  </a:lnTo>
                  <a:lnTo>
                    <a:pt x="1871" y="1415"/>
                  </a:lnTo>
                  <a:lnTo>
                    <a:pt x="1881" y="1394"/>
                  </a:lnTo>
                  <a:lnTo>
                    <a:pt x="1888" y="1370"/>
                  </a:lnTo>
                  <a:lnTo>
                    <a:pt x="1891" y="1346"/>
                  </a:lnTo>
                  <a:lnTo>
                    <a:pt x="1890" y="1321"/>
                  </a:lnTo>
                  <a:lnTo>
                    <a:pt x="1884" y="1297"/>
                  </a:lnTo>
                  <a:lnTo>
                    <a:pt x="1875" y="1275"/>
                  </a:lnTo>
                  <a:lnTo>
                    <a:pt x="1863" y="1254"/>
                  </a:lnTo>
                  <a:lnTo>
                    <a:pt x="1847" y="1236"/>
                  </a:lnTo>
                  <a:lnTo>
                    <a:pt x="1828" y="1220"/>
                  </a:lnTo>
                  <a:lnTo>
                    <a:pt x="1805" y="1207"/>
                  </a:lnTo>
                  <a:lnTo>
                    <a:pt x="1748" y="1182"/>
                  </a:lnTo>
                  <a:lnTo>
                    <a:pt x="1759" y="1126"/>
                  </a:lnTo>
                  <a:lnTo>
                    <a:pt x="1765" y="1068"/>
                  </a:lnTo>
                  <a:lnTo>
                    <a:pt x="1768" y="1009"/>
                  </a:lnTo>
                  <a:lnTo>
                    <a:pt x="1765" y="941"/>
                  </a:lnTo>
                  <a:lnTo>
                    <a:pt x="1756" y="874"/>
                  </a:lnTo>
                  <a:lnTo>
                    <a:pt x="1741" y="810"/>
                  </a:lnTo>
                  <a:lnTo>
                    <a:pt x="1721" y="747"/>
                  </a:lnTo>
                  <a:lnTo>
                    <a:pt x="1695" y="687"/>
                  </a:lnTo>
                  <a:lnTo>
                    <a:pt x="1664" y="630"/>
                  </a:lnTo>
                  <a:lnTo>
                    <a:pt x="1629" y="576"/>
                  </a:lnTo>
                  <a:lnTo>
                    <a:pt x="1590" y="524"/>
                  </a:lnTo>
                  <a:lnTo>
                    <a:pt x="1547" y="477"/>
                  </a:lnTo>
                  <a:lnTo>
                    <a:pt x="1499" y="434"/>
                  </a:lnTo>
                  <a:lnTo>
                    <a:pt x="1448" y="395"/>
                  </a:lnTo>
                  <a:lnTo>
                    <a:pt x="1393" y="360"/>
                  </a:lnTo>
                  <a:lnTo>
                    <a:pt x="1336" y="329"/>
                  </a:lnTo>
                  <a:lnTo>
                    <a:pt x="1275" y="303"/>
                  </a:lnTo>
                  <a:lnTo>
                    <a:pt x="1213" y="283"/>
                  </a:lnTo>
                  <a:lnTo>
                    <a:pt x="1149" y="268"/>
                  </a:lnTo>
                  <a:lnTo>
                    <a:pt x="1081" y="259"/>
                  </a:lnTo>
                  <a:lnTo>
                    <a:pt x="1012" y="256"/>
                  </a:lnTo>
                  <a:lnTo>
                    <a:pt x="944" y="259"/>
                  </a:lnTo>
                  <a:lnTo>
                    <a:pt x="876" y="268"/>
                  </a:lnTo>
                  <a:lnTo>
                    <a:pt x="812" y="283"/>
                  </a:lnTo>
                  <a:lnTo>
                    <a:pt x="750" y="303"/>
                  </a:lnTo>
                  <a:lnTo>
                    <a:pt x="689" y="329"/>
                  </a:lnTo>
                  <a:lnTo>
                    <a:pt x="632" y="360"/>
                  </a:lnTo>
                  <a:lnTo>
                    <a:pt x="577" y="395"/>
                  </a:lnTo>
                  <a:lnTo>
                    <a:pt x="526" y="434"/>
                  </a:lnTo>
                  <a:lnTo>
                    <a:pt x="478" y="477"/>
                  </a:lnTo>
                  <a:lnTo>
                    <a:pt x="435" y="524"/>
                  </a:lnTo>
                  <a:lnTo>
                    <a:pt x="396" y="576"/>
                  </a:lnTo>
                  <a:lnTo>
                    <a:pt x="361" y="630"/>
                  </a:lnTo>
                  <a:lnTo>
                    <a:pt x="330" y="687"/>
                  </a:lnTo>
                  <a:lnTo>
                    <a:pt x="304" y="747"/>
                  </a:lnTo>
                  <a:lnTo>
                    <a:pt x="284" y="810"/>
                  </a:lnTo>
                  <a:lnTo>
                    <a:pt x="269" y="874"/>
                  </a:lnTo>
                  <a:lnTo>
                    <a:pt x="260" y="941"/>
                  </a:lnTo>
                  <a:lnTo>
                    <a:pt x="257" y="1009"/>
                  </a:lnTo>
                  <a:lnTo>
                    <a:pt x="260" y="1078"/>
                  </a:lnTo>
                  <a:lnTo>
                    <a:pt x="269" y="1145"/>
                  </a:lnTo>
                  <a:lnTo>
                    <a:pt x="284" y="1209"/>
                  </a:lnTo>
                  <a:lnTo>
                    <a:pt x="304" y="1272"/>
                  </a:lnTo>
                  <a:lnTo>
                    <a:pt x="330" y="1332"/>
                  </a:lnTo>
                  <a:lnTo>
                    <a:pt x="361" y="1389"/>
                  </a:lnTo>
                  <a:lnTo>
                    <a:pt x="396" y="1443"/>
                  </a:lnTo>
                  <a:lnTo>
                    <a:pt x="435" y="1495"/>
                  </a:lnTo>
                  <a:lnTo>
                    <a:pt x="478" y="1542"/>
                  </a:lnTo>
                  <a:lnTo>
                    <a:pt x="526" y="1585"/>
                  </a:lnTo>
                  <a:lnTo>
                    <a:pt x="577" y="1624"/>
                  </a:lnTo>
                  <a:lnTo>
                    <a:pt x="632" y="1659"/>
                  </a:lnTo>
                  <a:lnTo>
                    <a:pt x="689" y="1690"/>
                  </a:lnTo>
                  <a:lnTo>
                    <a:pt x="750" y="1716"/>
                  </a:lnTo>
                  <a:lnTo>
                    <a:pt x="812" y="1736"/>
                  </a:lnTo>
                  <a:lnTo>
                    <a:pt x="876" y="1751"/>
                  </a:lnTo>
                  <a:lnTo>
                    <a:pt x="944" y="1760"/>
                  </a:lnTo>
                  <a:lnTo>
                    <a:pt x="1012" y="1763"/>
                  </a:lnTo>
                  <a:lnTo>
                    <a:pt x="1064" y="1761"/>
                  </a:lnTo>
                  <a:lnTo>
                    <a:pt x="1115" y="1756"/>
                  </a:lnTo>
                  <a:lnTo>
                    <a:pt x="1165" y="1747"/>
                  </a:lnTo>
                  <a:lnTo>
                    <a:pt x="1188" y="1802"/>
                  </a:lnTo>
                  <a:lnTo>
                    <a:pt x="1199" y="1824"/>
                  </a:lnTo>
                  <a:lnTo>
                    <a:pt x="1214" y="1844"/>
                  </a:lnTo>
                  <a:lnTo>
                    <a:pt x="1231" y="1861"/>
                  </a:lnTo>
                  <a:lnTo>
                    <a:pt x="1251" y="1874"/>
                  </a:lnTo>
                  <a:lnTo>
                    <a:pt x="1273" y="1884"/>
                  </a:lnTo>
                  <a:lnTo>
                    <a:pt x="1298" y="1890"/>
                  </a:lnTo>
                  <a:lnTo>
                    <a:pt x="1323" y="1892"/>
                  </a:lnTo>
                  <a:lnTo>
                    <a:pt x="1351" y="1890"/>
                  </a:lnTo>
                  <a:lnTo>
                    <a:pt x="1378" y="1882"/>
                  </a:lnTo>
                  <a:lnTo>
                    <a:pt x="1402" y="1869"/>
                  </a:lnTo>
                  <a:lnTo>
                    <a:pt x="1425" y="1852"/>
                  </a:lnTo>
                  <a:lnTo>
                    <a:pt x="1438" y="1837"/>
                  </a:lnTo>
                  <a:lnTo>
                    <a:pt x="1449" y="1821"/>
                  </a:lnTo>
                  <a:lnTo>
                    <a:pt x="1458" y="1804"/>
                  </a:lnTo>
                  <a:lnTo>
                    <a:pt x="1528" y="1877"/>
                  </a:lnTo>
                  <a:lnTo>
                    <a:pt x="1463" y="1914"/>
                  </a:lnTo>
                  <a:lnTo>
                    <a:pt x="1393" y="1945"/>
                  </a:lnTo>
                  <a:lnTo>
                    <a:pt x="1322" y="1971"/>
                  </a:lnTo>
                  <a:lnTo>
                    <a:pt x="1247" y="1992"/>
                  </a:lnTo>
                  <a:lnTo>
                    <a:pt x="1171" y="2007"/>
                  </a:lnTo>
                  <a:lnTo>
                    <a:pt x="1092" y="2016"/>
                  </a:lnTo>
                  <a:lnTo>
                    <a:pt x="1012" y="2019"/>
                  </a:lnTo>
                  <a:lnTo>
                    <a:pt x="934" y="2016"/>
                  </a:lnTo>
                  <a:lnTo>
                    <a:pt x="856" y="2007"/>
                  </a:lnTo>
                  <a:lnTo>
                    <a:pt x="781" y="1992"/>
                  </a:lnTo>
                  <a:lnTo>
                    <a:pt x="707" y="1972"/>
                  </a:lnTo>
                  <a:lnTo>
                    <a:pt x="636" y="1947"/>
                  </a:lnTo>
                  <a:lnTo>
                    <a:pt x="567" y="1917"/>
                  </a:lnTo>
                  <a:lnTo>
                    <a:pt x="502" y="1881"/>
                  </a:lnTo>
                  <a:lnTo>
                    <a:pt x="439" y="1841"/>
                  </a:lnTo>
                  <a:lnTo>
                    <a:pt x="380" y="1797"/>
                  </a:lnTo>
                  <a:lnTo>
                    <a:pt x="323" y="1749"/>
                  </a:lnTo>
                  <a:lnTo>
                    <a:pt x="271" y="1697"/>
                  </a:lnTo>
                  <a:lnTo>
                    <a:pt x="223" y="1640"/>
                  </a:lnTo>
                  <a:lnTo>
                    <a:pt x="178" y="1581"/>
                  </a:lnTo>
                  <a:lnTo>
                    <a:pt x="138" y="1519"/>
                  </a:lnTo>
                  <a:lnTo>
                    <a:pt x="103" y="1453"/>
                  </a:lnTo>
                  <a:lnTo>
                    <a:pt x="72" y="1385"/>
                  </a:lnTo>
                  <a:lnTo>
                    <a:pt x="47" y="1314"/>
                  </a:lnTo>
                  <a:lnTo>
                    <a:pt x="27" y="1241"/>
                  </a:lnTo>
                  <a:lnTo>
                    <a:pt x="12" y="1165"/>
                  </a:lnTo>
                  <a:lnTo>
                    <a:pt x="3" y="1088"/>
                  </a:lnTo>
                  <a:lnTo>
                    <a:pt x="0" y="1009"/>
                  </a:lnTo>
                  <a:lnTo>
                    <a:pt x="3" y="931"/>
                  </a:lnTo>
                  <a:lnTo>
                    <a:pt x="12" y="854"/>
                  </a:lnTo>
                  <a:lnTo>
                    <a:pt x="27" y="778"/>
                  </a:lnTo>
                  <a:lnTo>
                    <a:pt x="47" y="705"/>
                  </a:lnTo>
                  <a:lnTo>
                    <a:pt x="72" y="634"/>
                  </a:lnTo>
                  <a:lnTo>
                    <a:pt x="103" y="565"/>
                  </a:lnTo>
                  <a:lnTo>
                    <a:pt x="138" y="500"/>
                  </a:lnTo>
                  <a:lnTo>
                    <a:pt x="178" y="438"/>
                  </a:lnTo>
                  <a:lnTo>
                    <a:pt x="223" y="379"/>
                  </a:lnTo>
                  <a:lnTo>
                    <a:pt x="271" y="322"/>
                  </a:lnTo>
                  <a:lnTo>
                    <a:pt x="323" y="270"/>
                  </a:lnTo>
                  <a:lnTo>
                    <a:pt x="380" y="222"/>
                  </a:lnTo>
                  <a:lnTo>
                    <a:pt x="439" y="178"/>
                  </a:lnTo>
                  <a:lnTo>
                    <a:pt x="502" y="138"/>
                  </a:lnTo>
                  <a:lnTo>
                    <a:pt x="567" y="102"/>
                  </a:lnTo>
                  <a:lnTo>
                    <a:pt x="636" y="72"/>
                  </a:lnTo>
                  <a:lnTo>
                    <a:pt x="707" y="47"/>
                  </a:lnTo>
                  <a:lnTo>
                    <a:pt x="781" y="27"/>
                  </a:lnTo>
                  <a:lnTo>
                    <a:pt x="856" y="12"/>
                  </a:lnTo>
                  <a:lnTo>
                    <a:pt x="934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524" y="478"/>
              <a:ext cx="36" cy="36"/>
            </a:xfrm>
            <a:custGeom>
              <a:avLst/>
              <a:gdLst>
                <a:gd name="T0" fmla="*/ 305 w 610"/>
                <a:gd name="T1" fmla="*/ 0 h 608"/>
                <a:gd name="T2" fmla="*/ 349 w 610"/>
                <a:gd name="T3" fmla="*/ 3 h 608"/>
                <a:gd name="T4" fmla="*/ 390 w 610"/>
                <a:gd name="T5" fmla="*/ 12 h 608"/>
                <a:gd name="T6" fmla="*/ 428 w 610"/>
                <a:gd name="T7" fmla="*/ 26 h 608"/>
                <a:gd name="T8" fmla="*/ 465 w 610"/>
                <a:gd name="T9" fmla="*/ 45 h 608"/>
                <a:gd name="T10" fmla="*/ 498 w 610"/>
                <a:gd name="T11" fmla="*/ 68 h 608"/>
                <a:gd name="T12" fmla="*/ 528 w 610"/>
                <a:gd name="T13" fmla="*/ 96 h 608"/>
                <a:gd name="T14" fmla="*/ 553 w 610"/>
                <a:gd name="T15" fmla="*/ 128 h 608"/>
                <a:gd name="T16" fmla="*/ 576 w 610"/>
                <a:gd name="T17" fmla="*/ 162 h 608"/>
                <a:gd name="T18" fmla="*/ 592 w 610"/>
                <a:gd name="T19" fmla="*/ 199 h 608"/>
                <a:gd name="T20" fmla="*/ 604 w 610"/>
                <a:gd name="T21" fmla="*/ 239 h 608"/>
                <a:gd name="T22" fmla="*/ 610 w 610"/>
                <a:gd name="T23" fmla="*/ 281 h 608"/>
                <a:gd name="T24" fmla="*/ 373 w 610"/>
                <a:gd name="T25" fmla="*/ 174 h 608"/>
                <a:gd name="T26" fmla="*/ 353 w 610"/>
                <a:gd name="T27" fmla="*/ 167 h 608"/>
                <a:gd name="T28" fmla="*/ 333 w 610"/>
                <a:gd name="T29" fmla="*/ 162 h 608"/>
                <a:gd name="T30" fmla="*/ 313 w 610"/>
                <a:gd name="T31" fmla="*/ 161 h 608"/>
                <a:gd name="T32" fmla="*/ 284 w 610"/>
                <a:gd name="T33" fmla="*/ 164 h 608"/>
                <a:gd name="T34" fmla="*/ 257 w 610"/>
                <a:gd name="T35" fmla="*/ 171 h 608"/>
                <a:gd name="T36" fmla="*/ 232 w 610"/>
                <a:gd name="T37" fmla="*/ 184 h 608"/>
                <a:gd name="T38" fmla="*/ 210 w 610"/>
                <a:gd name="T39" fmla="*/ 202 h 608"/>
                <a:gd name="T40" fmla="*/ 194 w 610"/>
                <a:gd name="T41" fmla="*/ 221 h 608"/>
                <a:gd name="T42" fmla="*/ 181 w 610"/>
                <a:gd name="T43" fmla="*/ 242 h 608"/>
                <a:gd name="T44" fmla="*/ 171 w 610"/>
                <a:gd name="T45" fmla="*/ 265 h 608"/>
                <a:gd name="T46" fmla="*/ 166 w 610"/>
                <a:gd name="T47" fmla="*/ 289 h 608"/>
                <a:gd name="T48" fmla="*/ 165 w 610"/>
                <a:gd name="T49" fmla="*/ 314 h 608"/>
                <a:gd name="T50" fmla="*/ 168 w 610"/>
                <a:gd name="T51" fmla="*/ 339 h 608"/>
                <a:gd name="T52" fmla="*/ 177 w 610"/>
                <a:gd name="T53" fmla="*/ 363 h 608"/>
                <a:gd name="T54" fmla="*/ 277 w 610"/>
                <a:gd name="T55" fmla="*/ 608 h 608"/>
                <a:gd name="T56" fmla="*/ 236 w 610"/>
                <a:gd name="T57" fmla="*/ 601 h 608"/>
                <a:gd name="T58" fmla="*/ 197 w 610"/>
                <a:gd name="T59" fmla="*/ 589 h 608"/>
                <a:gd name="T60" fmla="*/ 159 w 610"/>
                <a:gd name="T61" fmla="*/ 572 h 608"/>
                <a:gd name="T62" fmla="*/ 125 w 610"/>
                <a:gd name="T63" fmla="*/ 551 h 608"/>
                <a:gd name="T64" fmla="*/ 95 w 610"/>
                <a:gd name="T65" fmla="*/ 524 h 608"/>
                <a:gd name="T66" fmla="*/ 68 w 610"/>
                <a:gd name="T67" fmla="*/ 495 h 608"/>
                <a:gd name="T68" fmla="*/ 45 w 610"/>
                <a:gd name="T69" fmla="*/ 462 h 608"/>
                <a:gd name="T70" fmla="*/ 25 w 610"/>
                <a:gd name="T71" fmla="*/ 426 h 608"/>
                <a:gd name="T72" fmla="*/ 11 w 610"/>
                <a:gd name="T73" fmla="*/ 388 h 608"/>
                <a:gd name="T74" fmla="*/ 3 w 610"/>
                <a:gd name="T75" fmla="*/ 347 h 608"/>
                <a:gd name="T76" fmla="*/ 0 w 610"/>
                <a:gd name="T77" fmla="*/ 304 h 608"/>
                <a:gd name="T78" fmla="*/ 3 w 610"/>
                <a:gd name="T79" fmla="*/ 263 h 608"/>
                <a:gd name="T80" fmla="*/ 11 w 610"/>
                <a:gd name="T81" fmla="*/ 223 h 608"/>
                <a:gd name="T82" fmla="*/ 24 w 610"/>
                <a:gd name="T83" fmla="*/ 186 h 608"/>
                <a:gd name="T84" fmla="*/ 41 w 610"/>
                <a:gd name="T85" fmla="*/ 151 h 608"/>
                <a:gd name="T86" fmla="*/ 64 w 610"/>
                <a:gd name="T87" fmla="*/ 119 h 608"/>
                <a:gd name="T88" fmla="*/ 90 w 610"/>
                <a:gd name="T89" fmla="*/ 90 h 608"/>
                <a:gd name="T90" fmla="*/ 119 w 610"/>
                <a:gd name="T91" fmla="*/ 63 h 608"/>
                <a:gd name="T92" fmla="*/ 151 w 610"/>
                <a:gd name="T93" fmla="*/ 41 h 608"/>
                <a:gd name="T94" fmla="*/ 187 w 610"/>
                <a:gd name="T95" fmla="*/ 24 h 608"/>
                <a:gd name="T96" fmla="*/ 224 w 610"/>
                <a:gd name="T97" fmla="*/ 11 h 608"/>
                <a:gd name="T98" fmla="*/ 264 w 610"/>
                <a:gd name="T99" fmla="*/ 3 h 608"/>
                <a:gd name="T100" fmla="*/ 305 w 610"/>
                <a:gd name="T101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0" h="608">
                  <a:moveTo>
                    <a:pt x="305" y="0"/>
                  </a:moveTo>
                  <a:lnTo>
                    <a:pt x="349" y="3"/>
                  </a:lnTo>
                  <a:lnTo>
                    <a:pt x="390" y="12"/>
                  </a:lnTo>
                  <a:lnTo>
                    <a:pt x="428" y="26"/>
                  </a:lnTo>
                  <a:lnTo>
                    <a:pt x="465" y="45"/>
                  </a:lnTo>
                  <a:lnTo>
                    <a:pt x="498" y="68"/>
                  </a:lnTo>
                  <a:lnTo>
                    <a:pt x="528" y="96"/>
                  </a:lnTo>
                  <a:lnTo>
                    <a:pt x="553" y="128"/>
                  </a:lnTo>
                  <a:lnTo>
                    <a:pt x="576" y="162"/>
                  </a:lnTo>
                  <a:lnTo>
                    <a:pt x="592" y="199"/>
                  </a:lnTo>
                  <a:lnTo>
                    <a:pt x="604" y="239"/>
                  </a:lnTo>
                  <a:lnTo>
                    <a:pt x="610" y="281"/>
                  </a:lnTo>
                  <a:lnTo>
                    <a:pt x="373" y="174"/>
                  </a:lnTo>
                  <a:lnTo>
                    <a:pt x="353" y="167"/>
                  </a:lnTo>
                  <a:lnTo>
                    <a:pt x="333" y="162"/>
                  </a:lnTo>
                  <a:lnTo>
                    <a:pt x="313" y="161"/>
                  </a:lnTo>
                  <a:lnTo>
                    <a:pt x="284" y="164"/>
                  </a:lnTo>
                  <a:lnTo>
                    <a:pt x="257" y="171"/>
                  </a:lnTo>
                  <a:lnTo>
                    <a:pt x="232" y="184"/>
                  </a:lnTo>
                  <a:lnTo>
                    <a:pt x="210" y="202"/>
                  </a:lnTo>
                  <a:lnTo>
                    <a:pt x="194" y="221"/>
                  </a:lnTo>
                  <a:lnTo>
                    <a:pt x="181" y="242"/>
                  </a:lnTo>
                  <a:lnTo>
                    <a:pt x="171" y="265"/>
                  </a:lnTo>
                  <a:lnTo>
                    <a:pt x="166" y="289"/>
                  </a:lnTo>
                  <a:lnTo>
                    <a:pt x="165" y="314"/>
                  </a:lnTo>
                  <a:lnTo>
                    <a:pt x="168" y="339"/>
                  </a:lnTo>
                  <a:lnTo>
                    <a:pt x="177" y="363"/>
                  </a:lnTo>
                  <a:lnTo>
                    <a:pt x="277" y="608"/>
                  </a:lnTo>
                  <a:lnTo>
                    <a:pt x="236" y="601"/>
                  </a:lnTo>
                  <a:lnTo>
                    <a:pt x="197" y="589"/>
                  </a:lnTo>
                  <a:lnTo>
                    <a:pt x="159" y="572"/>
                  </a:lnTo>
                  <a:lnTo>
                    <a:pt x="125" y="551"/>
                  </a:lnTo>
                  <a:lnTo>
                    <a:pt x="95" y="524"/>
                  </a:lnTo>
                  <a:lnTo>
                    <a:pt x="68" y="495"/>
                  </a:lnTo>
                  <a:lnTo>
                    <a:pt x="45" y="462"/>
                  </a:lnTo>
                  <a:lnTo>
                    <a:pt x="25" y="426"/>
                  </a:lnTo>
                  <a:lnTo>
                    <a:pt x="11" y="388"/>
                  </a:lnTo>
                  <a:lnTo>
                    <a:pt x="3" y="347"/>
                  </a:lnTo>
                  <a:lnTo>
                    <a:pt x="0" y="304"/>
                  </a:lnTo>
                  <a:lnTo>
                    <a:pt x="3" y="263"/>
                  </a:lnTo>
                  <a:lnTo>
                    <a:pt x="11" y="223"/>
                  </a:lnTo>
                  <a:lnTo>
                    <a:pt x="24" y="186"/>
                  </a:lnTo>
                  <a:lnTo>
                    <a:pt x="41" y="151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6542" y="495"/>
              <a:ext cx="50" cy="52"/>
            </a:xfrm>
            <a:custGeom>
              <a:avLst/>
              <a:gdLst>
                <a:gd name="T0" fmla="*/ 28 w 860"/>
                <a:gd name="T1" fmla="*/ 0 h 881"/>
                <a:gd name="T2" fmla="*/ 38 w 860"/>
                <a:gd name="T3" fmla="*/ 2 h 881"/>
                <a:gd name="T4" fmla="*/ 763 w 860"/>
                <a:gd name="T5" fmla="*/ 331 h 881"/>
                <a:gd name="T6" fmla="*/ 771 w 860"/>
                <a:gd name="T7" fmla="*/ 337 h 881"/>
                <a:gd name="T8" fmla="*/ 777 w 860"/>
                <a:gd name="T9" fmla="*/ 346 h 881"/>
                <a:gd name="T10" fmla="*/ 778 w 860"/>
                <a:gd name="T11" fmla="*/ 356 h 881"/>
                <a:gd name="T12" fmla="*/ 776 w 860"/>
                <a:gd name="T13" fmla="*/ 366 h 881"/>
                <a:gd name="T14" fmla="*/ 770 w 860"/>
                <a:gd name="T15" fmla="*/ 374 h 881"/>
                <a:gd name="T16" fmla="*/ 761 w 860"/>
                <a:gd name="T17" fmla="*/ 379 h 881"/>
                <a:gd name="T18" fmla="*/ 592 w 860"/>
                <a:gd name="T19" fmla="*/ 443 h 881"/>
                <a:gd name="T20" fmla="*/ 853 w 860"/>
                <a:gd name="T21" fmla="*/ 714 h 881"/>
                <a:gd name="T22" fmla="*/ 858 w 860"/>
                <a:gd name="T23" fmla="*/ 722 h 881"/>
                <a:gd name="T24" fmla="*/ 860 w 860"/>
                <a:gd name="T25" fmla="*/ 732 h 881"/>
                <a:gd name="T26" fmla="*/ 858 w 860"/>
                <a:gd name="T27" fmla="*/ 742 h 881"/>
                <a:gd name="T28" fmla="*/ 852 w 860"/>
                <a:gd name="T29" fmla="*/ 750 h 881"/>
                <a:gd name="T30" fmla="*/ 724 w 860"/>
                <a:gd name="T31" fmla="*/ 874 h 881"/>
                <a:gd name="T32" fmla="*/ 715 w 860"/>
                <a:gd name="T33" fmla="*/ 879 h 881"/>
                <a:gd name="T34" fmla="*/ 705 w 860"/>
                <a:gd name="T35" fmla="*/ 881 h 881"/>
                <a:gd name="T36" fmla="*/ 695 w 860"/>
                <a:gd name="T37" fmla="*/ 879 h 881"/>
                <a:gd name="T38" fmla="*/ 687 w 860"/>
                <a:gd name="T39" fmla="*/ 873 h 881"/>
                <a:gd name="T40" fmla="*/ 426 w 860"/>
                <a:gd name="T41" fmla="*/ 604 h 881"/>
                <a:gd name="T42" fmla="*/ 355 w 860"/>
                <a:gd name="T43" fmla="*/ 771 h 881"/>
                <a:gd name="T44" fmla="*/ 352 w 860"/>
                <a:gd name="T45" fmla="*/ 775 h 881"/>
                <a:gd name="T46" fmla="*/ 349 w 860"/>
                <a:gd name="T47" fmla="*/ 779 h 881"/>
                <a:gd name="T48" fmla="*/ 341 w 860"/>
                <a:gd name="T49" fmla="*/ 785 h 881"/>
                <a:gd name="T50" fmla="*/ 331 w 860"/>
                <a:gd name="T51" fmla="*/ 787 h 881"/>
                <a:gd name="T52" fmla="*/ 321 w 860"/>
                <a:gd name="T53" fmla="*/ 785 h 881"/>
                <a:gd name="T54" fmla="*/ 312 w 860"/>
                <a:gd name="T55" fmla="*/ 779 h 881"/>
                <a:gd name="T56" fmla="*/ 307 w 860"/>
                <a:gd name="T57" fmla="*/ 771 h 881"/>
                <a:gd name="T58" fmla="*/ 2 w 860"/>
                <a:gd name="T59" fmla="*/ 37 h 881"/>
                <a:gd name="T60" fmla="*/ 0 w 860"/>
                <a:gd name="T61" fmla="*/ 25 h 881"/>
                <a:gd name="T62" fmla="*/ 2 w 860"/>
                <a:gd name="T63" fmla="*/ 15 h 881"/>
                <a:gd name="T64" fmla="*/ 8 w 860"/>
                <a:gd name="T65" fmla="*/ 7 h 881"/>
                <a:gd name="T66" fmla="*/ 18 w 860"/>
                <a:gd name="T67" fmla="*/ 1 h 881"/>
                <a:gd name="T68" fmla="*/ 28 w 860"/>
                <a:gd name="T6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881">
                  <a:moveTo>
                    <a:pt x="28" y="0"/>
                  </a:moveTo>
                  <a:lnTo>
                    <a:pt x="38" y="2"/>
                  </a:lnTo>
                  <a:lnTo>
                    <a:pt x="763" y="331"/>
                  </a:lnTo>
                  <a:lnTo>
                    <a:pt x="771" y="337"/>
                  </a:lnTo>
                  <a:lnTo>
                    <a:pt x="777" y="346"/>
                  </a:lnTo>
                  <a:lnTo>
                    <a:pt x="778" y="356"/>
                  </a:lnTo>
                  <a:lnTo>
                    <a:pt x="776" y="366"/>
                  </a:lnTo>
                  <a:lnTo>
                    <a:pt x="770" y="374"/>
                  </a:lnTo>
                  <a:lnTo>
                    <a:pt x="761" y="379"/>
                  </a:lnTo>
                  <a:lnTo>
                    <a:pt x="592" y="443"/>
                  </a:lnTo>
                  <a:lnTo>
                    <a:pt x="853" y="714"/>
                  </a:lnTo>
                  <a:lnTo>
                    <a:pt x="858" y="722"/>
                  </a:lnTo>
                  <a:lnTo>
                    <a:pt x="860" y="732"/>
                  </a:lnTo>
                  <a:lnTo>
                    <a:pt x="858" y="742"/>
                  </a:lnTo>
                  <a:lnTo>
                    <a:pt x="852" y="750"/>
                  </a:lnTo>
                  <a:lnTo>
                    <a:pt x="724" y="874"/>
                  </a:lnTo>
                  <a:lnTo>
                    <a:pt x="715" y="879"/>
                  </a:lnTo>
                  <a:lnTo>
                    <a:pt x="705" y="881"/>
                  </a:lnTo>
                  <a:lnTo>
                    <a:pt x="695" y="879"/>
                  </a:lnTo>
                  <a:lnTo>
                    <a:pt x="687" y="873"/>
                  </a:lnTo>
                  <a:lnTo>
                    <a:pt x="426" y="604"/>
                  </a:lnTo>
                  <a:lnTo>
                    <a:pt x="355" y="771"/>
                  </a:lnTo>
                  <a:lnTo>
                    <a:pt x="352" y="775"/>
                  </a:lnTo>
                  <a:lnTo>
                    <a:pt x="349" y="779"/>
                  </a:lnTo>
                  <a:lnTo>
                    <a:pt x="341" y="785"/>
                  </a:lnTo>
                  <a:lnTo>
                    <a:pt x="331" y="787"/>
                  </a:lnTo>
                  <a:lnTo>
                    <a:pt x="321" y="785"/>
                  </a:lnTo>
                  <a:lnTo>
                    <a:pt x="312" y="779"/>
                  </a:lnTo>
                  <a:lnTo>
                    <a:pt x="307" y="771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1506288" y="2064181"/>
            <a:ext cx="263119" cy="249796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404893" y="2558874"/>
            <a:ext cx="489730" cy="48973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833" y="3177619"/>
            <a:ext cx="489730" cy="48973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392983" y="3826531"/>
            <a:ext cx="489730" cy="489730"/>
            <a:chOff x="8226659" y="4582880"/>
            <a:chExt cx="653143" cy="653143"/>
          </a:xfrm>
        </p:grpSpPr>
        <p:sp>
          <p:nvSpPr>
            <p:cNvPr id="15" name="Oval 14"/>
            <p:cNvSpPr/>
            <p:nvPr/>
          </p:nvSpPr>
          <p:spPr>
            <a:xfrm>
              <a:off x="8226659" y="4582880"/>
              <a:ext cx="653143" cy="65314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51" name="Group 30"/>
            <p:cNvGrpSpPr>
              <a:grpSpLocks noChangeAspect="1"/>
            </p:cNvGrpSpPr>
            <p:nvPr/>
          </p:nvGrpSpPr>
          <p:grpSpPr bwMode="auto">
            <a:xfrm>
              <a:off x="8427258" y="4758183"/>
              <a:ext cx="251945" cy="302536"/>
              <a:chOff x="6479" y="445"/>
              <a:chExt cx="249" cy="299"/>
            </a:xfrm>
            <a:solidFill>
              <a:schemeClr val="bg1"/>
            </a:solidFill>
          </p:grpSpPr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6479" y="445"/>
                <a:ext cx="249" cy="299"/>
              </a:xfrm>
              <a:custGeom>
                <a:avLst/>
                <a:gdLst>
                  <a:gd name="T0" fmla="*/ 1120 w 2739"/>
                  <a:gd name="T1" fmla="*/ 927 h 3287"/>
                  <a:gd name="T2" fmla="*/ 838 w 2739"/>
                  <a:gd name="T3" fmla="*/ 1041 h 3287"/>
                  <a:gd name="T4" fmla="*/ 604 w 2739"/>
                  <a:gd name="T5" fmla="*/ 1229 h 3287"/>
                  <a:gd name="T6" fmla="*/ 433 w 2739"/>
                  <a:gd name="T7" fmla="*/ 1477 h 3287"/>
                  <a:gd name="T8" fmla="*/ 341 w 2739"/>
                  <a:gd name="T9" fmla="*/ 1770 h 3287"/>
                  <a:gd name="T10" fmla="*/ 341 w 2739"/>
                  <a:gd name="T11" fmla="*/ 2088 h 3287"/>
                  <a:gd name="T12" fmla="*/ 433 w 2739"/>
                  <a:gd name="T13" fmla="*/ 2381 h 3287"/>
                  <a:gd name="T14" fmla="*/ 604 w 2739"/>
                  <a:gd name="T15" fmla="*/ 2630 h 3287"/>
                  <a:gd name="T16" fmla="*/ 838 w 2739"/>
                  <a:gd name="T17" fmla="*/ 2817 h 3287"/>
                  <a:gd name="T18" fmla="*/ 1120 w 2739"/>
                  <a:gd name="T19" fmla="*/ 2931 h 3287"/>
                  <a:gd name="T20" fmla="*/ 1436 w 2739"/>
                  <a:gd name="T21" fmla="*/ 2955 h 3287"/>
                  <a:gd name="T22" fmla="*/ 1737 w 2739"/>
                  <a:gd name="T23" fmla="*/ 2885 h 3287"/>
                  <a:gd name="T24" fmla="*/ 1997 w 2739"/>
                  <a:gd name="T25" fmla="*/ 2732 h 3287"/>
                  <a:gd name="T26" fmla="*/ 2201 w 2739"/>
                  <a:gd name="T27" fmla="*/ 2512 h 3287"/>
                  <a:gd name="T28" fmla="*/ 2335 w 2739"/>
                  <a:gd name="T29" fmla="*/ 2239 h 3287"/>
                  <a:gd name="T30" fmla="*/ 2382 w 2739"/>
                  <a:gd name="T31" fmla="*/ 1929 h 3287"/>
                  <a:gd name="T32" fmla="*/ 2335 w 2739"/>
                  <a:gd name="T33" fmla="*/ 1619 h 3287"/>
                  <a:gd name="T34" fmla="*/ 2201 w 2739"/>
                  <a:gd name="T35" fmla="*/ 1347 h 3287"/>
                  <a:gd name="T36" fmla="*/ 1997 w 2739"/>
                  <a:gd name="T37" fmla="*/ 1127 h 3287"/>
                  <a:gd name="T38" fmla="*/ 1737 w 2739"/>
                  <a:gd name="T39" fmla="*/ 974 h 3287"/>
                  <a:gd name="T40" fmla="*/ 1436 w 2739"/>
                  <a:gd name="T41" fmla="*/ 903 h 3287"/>
                  <a:gd name="T42" fmla="*/ 1861 w 2739"/>
                  <a:gd name="T43" fmla="*/ 3 h 3287"/>
                  <a:gd name="T44" fmla="*/ 1947 w 2739"/>
                  <a:gd name="T45" fmla="*/ 61 h 3287"/>
                  <a:gd name="T46" fmla="*/ 1971 w 2739"/>
                  <a:gd name="T47" fmla="*/ 310 h 3287"/>
                  <a:gd name="T48" fmla="*/ 1931 w 2739"/>
                  <a:gd name="T49" fmla="*/ 408 h 3287"/>
                  <a:gd name="T50" fmla="*/ 1833 w 2739"/>
                  <a:gd name="T51" fmla="*/ 450 h 3287"/>
                  <a:gd name="T52" fmla="*/ 1840 w 2739"/>
                  <a:gd name="T53" fmla="*/ 662 h 3287"/>
                  <a:gd name="T54" fmla="*/ 2271 w 2739"/>
                  <a:gd name="T55" fmla="*/ 542 h 3287"/>
                  <a:gd name="T56" fmla="*/ 2396 w 2739"/>
                  <a:gd name="T57" fmla="*/ 471 h 3287"/>
                  <a:gd name="T58" fmla="*/ 2535 w 2739"/>
                  <a:gd name="T59" fmla="*/ 471 h 3287"/>
                  <a:gd name="T60" fmla="*/ 2659 w 2739"/>
                  <a:gd name="T61" fmla="*/ 542 h 3287"/>
                  <a:gd name="T62" fmla="*/ 2730 w 2739"/>
                  <a:gd name="T63" fmla="*/ 666 h 3287"/>
                  <a:gd name="T64" fmla="*/ 2730 w 2739"/>
                  <a:gd name="T65" fmla="*/ 806 h 3287"/>
                  <a:gd name="T66" fmla="*/ 2659 w 2739"/>
                  <a:gd name="T67" fmla="*/ 930 h 3287"/>
                  <a:gd name="T68" fmla="*/ 2580 w 2739"/>
                  <a:gd name="T69" fmla="*/ 1351 h 3287"/>
                  <a:gd name="T70" fmla="*/ 2685 w 2739"/>
                  <a:gd name="T71" fmla="*/ 1670 h 3287"/>
                  <a:gd name="T72" fmla="*/ 2707 w 2739"/>
                  <a:gd name="T73" fmla="*/ 2022 h 3287"/>
                  <a:gd name="T74" fmla="*/ 2636 w 2739"/>
                  <a:gd name="T75" fmla="*/ 2375 h 3287"/>
                  <a:gd name="T76" fmla="*/ 2479 w 2739"/>
                  <a:gd name="T77" fmla="*/ 2688 h 3287"/>
                  <a:gd name="T78" fmla="*/ 2249 w 2739"/>
                  <a:gd name="T79" fmla="*/ 2949 h 3287"/>
                  <a:gd name="T80" fmla="*/ 1962 w 2739"/>
                  <a:gd name="T81" fmla="*/ 3143 h 3287"/>
                  <a:gd name="T82" fmla="*/ 1628 w 2739"/>
                  <a:gd name="T83" fmla="*/ 3260 h 3287"/>
                  <a:gd name="T84" fmla="*/ 1262 w 2739"/>
                  <a:gd name="T85" fmla="*/ 3284 h 3287"/>
                  <a:gd name="T86" fmla="*/ 911 w 2739"/>
                  <a:gd name="T87" fmla="*/ 3213 h 3287"/>
                  <a:gd name="T88" fmla="*/ 599 w 2739"/>
                  <a:gd name="T89" fmla="*/ 3055 h 3287"/>
                  <a:gd name="T90" fmla="*/ 338 w 2739"/>
                  <a:gd name="T91" fmla="*/ 2825 h 3287"/>
                  <a:gd name="T92" fmla="*/ 144 w 2739"/>
                  <a:gd name="T93" fmla="*/ 2537 h 3287"/>
                  <a:gd name="T94" fmla="*/ 28 w 2739"/>
                  <a:gd name="T95" fmla="*/ 2202 h 3287"/>
                  <a:gd name="T96" fmla="*/ 3 w 2739"/>
                  <a:gd name="T97" fmla="*/ 1839 h 3287"/>
                  <a:gd name="T98" fmla="*/ 71 w 2739"/>
                  <a:gd name="T99" fmla="*/ 1495 h 3287"/>
                  <a:gd name="T100" fmla="*/ 220 w 2739"/>
                  <a:gd name="T101" fmla="*/ 1189 h 3287"/>
                  <a:gd name="T102" fmla="*/ 438 w 2739"/>
                  <a:gd name="T103" fmla="*/ 931 h 3287"/>
                  <a:gd name="T104" fmla="*/ 714 w 2739"/>
                  <a:gd name="T105" fmla="*/ 734 h 3287"/>
                  <a:gd name="T106" fmla="*/ 1034 w 2739"/>
                  <a:gd name="T107" fmla="*/ 611 h 3287"/>
                  <a:gd name="T108" fmla="*/ 824 w 2739"/>
                  <a:gd name="T109" fmla="*/ 438 h 3287"/>
                  <a:gd name="T110" fmla="*/ 750 w 2739"/>
                  <a:gd name="T111" fmla="*/ 364 h 3287"/>
                  <a:gd name="T112" fmla="*/ 742 w 2739"/>
                  <a:gd name="T113" fmla="*/ 110 h 3287"/>
                  <a:gd name="T114" fmla="*/ 801 w 2739"/>
                  <a:gd name="T115" fmla="*/ 23 h 3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39" h="3287">
                    <a:moveTo>
                      <a:pt x="1355" y="900"/>
                    </a:moveTo>
                    <a:lnTo>
                      <a:pt x="1275" y="903"/>
                    </a:lnTo>
                    <a:lnTo>
                      <a:pt x="1196" y="913"/>
                    </a:lnTo>
                    <a:lnTo>
                      <a:pt x="1120" y="927"/>
                    </a:lnTo>
                    <a:lnTo>
                      <a:pt x="1046" y="948"/>
                    </a:lnTo>
                    <a:lnTo>
                      <a:pt x="974" y="974"/>
                    </a:lnTo>
                    <a:lnTo>
                      <a:pt x="904" y="1005"/>
                    </a:lnTo>
                    <a:lnTo>
                      <a:pt x="838" y="1041"/>
                    </a:lnTo>
                    <a:lnTo>
                      <a:pt x="774" y="1082"/>
                    </a:lnTo>
                    <a:lnTo>
                      <a:pt x="714" y="1127"/>
                    </a:lnTo>
                    <a:lnTo>
                      <a:pt x="657" y="1176"/>
                    </a:lnTo>
                    <a:lnTo>
                      <a:pt x="604" y="1229"/>
                    </a:lnTo>
                    <a:lnTo>
                      <a:pt x="555" y="1286"/>
                    </a:lnTo>
                    <a:lnTo>
                      <a:pt x="510" y="1347"/>
                    </a:lnTo>
                    <a:lnTo>
                      <a:pt x="470" y="1411"/>
                    </a:lnTo>
                    <a:lnTo>
                      <a:pt x="433" y="1477"/>
                    </a:lnTo>
                    <a:lnTo>
                      <a:pt x="402" y="1547"/>
                    </a:lnTo>
                    <a:lnTo>
                      <a:pt x="376" y="1619"/>
                    </a:lnTo>
                    <a:lnTo>
                      <a:pt x="356" y="1694"/>
                    </a:lnTo>
                    <a:lnTo>
                      <a:pt x="341" y="1770"/>
                    </a:lnTo>
                    <a:lnTo>
                      <a:pt x="331" y="1849"/>
                    </a:lnTo>
                    <a:lnTo>
                      <a:pt x="328" y="1929"/>
                    </a:lnTo>
                    <a:lnTo>
                      <a:pt x="331" y="2010"/>
                    </a:lnTo>
                    <a:lnTo>
                      <a:pt x="341" y="2088"/>
                    </a:lnTo>
                    <a:lnTo>
                      <a:pt x="356" y="2165"/>
                    </a:lnTo>
                    <a:lnTo>
                      <a:pt x="376" y="2239"/>
                    </a:lnTo>
                    <a:lnTo>
                      <a:pt x="402" y="2312"/>
                    </a:lnTo>
                    <a:lnTo>
                      <a:pt x="433" y="2381"/>
                    </a:lnTo>
                    <a:lnTo>
                      <a:pt x="470" y="2448"/>
                    </a:lnTo>
                    <a:lnTo>
                      <a:pt x="510" y="2512"/>
                    </a:lnTo>
                    <a:lnTo>
                      <a:pt x="555" y="2573"/>
                    </a:lnTo>
                    <a:lnTo>
                      <a:pt x="604" y="2630"/>
                    </a:lnTo>
                    <a:lnTo>
                      <a:pt x="657" y="2683"/>
                    </a:lnTo>
                    <a:lnTo>
                      <a:pt x="714" y="2732"/>
                    </a:lnTo>
                    <a:lnTo>
                      <a:pt x="774" y="2777"/>
                    </a:lnTo>
                    <a:lnTo>
                      <a:pt x="838" y="2817"/>
                    </a:lnTo>
                    <a:lnTo>
                      <a:pt x="904" y="2854"/>
                    </a:lnTo>
                    <a:lnTo>
                      <a:pt x="974" y="2885"/>
                    </a:lnTo>
                    <a:lnTo>
                      <a:pt x="1046" y="2911"/>
                    </a:lnTo>
                    <a:lnTo>
                      <a:pt x="1120" y="2931"/>
                    </a:lnTo>
                    <a:lnTo>
                      <a:pt x="1196" y="2946"/>
                    </a:lnTo>
                    <a:lnTo>
                      <a:pt x="1275" y="2955"/>
                    </a:lnTo>
                    <a:lnTo>
                      <a:pt x="1355" y="2958"/>
                    </a:lnTo>
                    <a:lnTo>
                      <a:pt x="1436" y="2955"/>
                    </a:lnTo>
                    <a:lnTo>
                      <a:pt x="1514" y="2946"/>
                    </a:lnTo>
                    <a:lnTo>
                      <a:pt x="1591" y="2931"/>
                    </a:lnTo>
                    <a:lnTo>
                      <a:pt x="1665" y="2911"/>
                    </a:lnTo>
                    <a:lnTo>
                      <a:pt x="1737" y="2885"/>
                    </a:lnTo>
                    <a:lnTo>
                      <a:pt x="1806" y="2854"/>
                    </a:lnTo>
                    <a:lnTo>
                      <a:pt x="1873" y="2817"/>
                    </a:lnTo>
                    <a:lnTo>
                      <a:pt x="1937" y="2777"/>
                    </a:lnTo>
                    <a:lnTo>
                      <a:pt x="1997" y="2732"/>
                    </a:lnTo>
                    <a:lnTo>
                      <a:pt x="2054" y="2683"/>
                    </a:lnTo>
                    <a:lnTo>
                      <a:pt x="2107" y="2630"/>
                    </a:lnTo>
                    <a:lnTo>
                      <a:pt x="2156" y="2573"/>
                    </a:lnTo>
                    <a:lnTo>
                      <a:pt x="2201" y="2512"/>
                    </a:lnTo>
                    <a:lnTo>
                      <a:pt x="2241" y="2448"/>
                    </a:lnTo>
                    <a:lnTo>
                      <a:pt x="2277" y="2381"/>
                    </a:lnTo>
                    <a:lnTo>
                      <a:pt x="2309" y="2312"/>
                    </a:lnTo>
                    <a:lnTo>
                      <a:pt x="2335" y="2239"/>
                    </a:lnTo>
                    <a:lnTo>
                      <a:pt x="2355" y="2165"/>
                    </a:lnTo>
                    <a:lnTo>
                      <a:pt x="2370" y="2088"/>
                    </a:lnTo>
                    <a:lnTo>
                      <a:pt x="2379" y="2010"/>
                    </a:lnTo>
                    <a:lnTo>
                      <a:pt x="2382" y="1929"/>
                    </a:lnTo>
                    <a:lnTo>
                      <a:pt x="2379" y="1849"/>
                    </a:lnTo>
                    <a:lnTo>
                      <a:pt x="2370" y="1770"/>
                    </a:lnTo>
                    <a:lnTo>
                      <a:pt x="2355" y="1694"/>
                    </a:lnTo>
                    <a:lnTo>
                      <a:pt x="2335" y="1619"/>
                    </a:lnTo>
                    <a:lnTo>
                      <a:pt x="2309" y="1547"/>
                    </a:lnTo>
                    <a:lnTo>
                      <a:pt x="2277" y="1477"/>
                    </a:lnTo>
                    <a:lnTo>
                      <a:pt x="2241" y="1411"/>
                    </a:lnTo>
                    <a:lnTo>
                      <a:pt x="2201" y="1347"/>
                    </a:lnTo>
                    <a:lnTo>
                      <a:pt x="2156" y="1286"/>
                    </a:lnTo>
                    <a:lnTo>
                      <a:pt x="2107" y="1229"/>
                    </a:lnTo>
                    <a:lnTo>
                      <a:pt x="2054" y="1176"/>
                    </a:lnTo>
                    <a:lnTo>
                      <a:pt x="1997" y="1127"/>
                    </a:lnTo>
                    <a:lnTo>
                      <a:pt x="1937" y="1082"/>
                    </a:lnTo>
                    <a:lnTo>
                      <a:pt x="1873" y="1041"/>
                    </a:lnTo>
                    <a:lnTo>
                      <a:pt x="1806" y="1005"/>
                    </a:lnTo>
                    <a:lnTo>
                      <a:pt x="1737" y="974"/>
                    </a:lnTo>
                    <a:lnTo>
                      <a:pt x="1665" y="948"/>
                    </a:lnTo>
                    <a:lnTo>
                      <a:pt x="1591" y="927"/>
                    </a:lnTo>
                    <a:lnTo>
                      <a:pt x="1514" y="913"/>
                    </a:lnTo>
                    <a:lnTo>
                      <a:pt x="1436" y="903"/>
                    </a:lnTo>
                    <a:lnTo>
                      <a:pt x="1355" y="900"/>
                    </a:lnTo>
                    <a:close/>
                    <a:moveTo>
                      <a:pt x="878" y="0"/>
                    </a:moveTo>
                    <a:lnTo>
                      <a:pt x="1833" y="0"/>
                    </a:lnTo>
                    <a:lnTo>
                      <a:pt x="1861" y="3"/>
                    </a:lnTo>
                    <a:lnTo>
                      <a:pt x="1887" y="11"/>
                    </a:lnTo>
                    <a:lnTo>
                      <a:pt x="1910" y="23"/>
                    </a:lnTo>
                    <a:lnTo>
                      <a:pt x="1931" y="40"/>
                    </a:lnTo>
                    <a:lnTo>
                      <a:pt x="1947" y="61"/>
                    </a:lnTo>
                    <a:lnTo>
                      <a:pt x="1960" y="84"/>
                    </a:lnTo>
                    <a:lnTo>
                      <a:pt x="1968" y="110"/>
                    </a:lnTo>
                    <a:lnTo>
                      <a:pt x="1971" y="138"/>
                    </a:lnTo>
                    <a:lnTo>
                      <a:pt x="1971" y="310"/>
                    </a:lnTo>
                    <a:lnTo>
                      <a:pt x="1968" y="338"/>
                    </a:lnTo>
                    <a:lnTo>
                      <a:pt x="1960" y="364"/>
                    </a:lnTo>
                    <a:lnTo>
                      <a:pt x="1947" y="388"/>
                    </a:lnTo>
                    <a:lnTo>
                      <a:pt x="1931" y="408"/>
                    </a:lnTo>
                    <a:lnTo>
                      <a:pt x="1910" y="425"/>
                    </a:lnTo>
                    <a:lnTo>
                      <a:pt x="1887" y="438"/>
                    </a:lnTo>
                    <a:lnTo>
                      <a:pt x="1861" y="447"/>
                    </a:lnTo>
                    <a:lnTo>
                      <a:pt x="1833" y="450"/>
                    </a:lnTo>
                    <a:lnTo>
                      <a:pt x="1691" y="450"/>
                    </a:lnTo>
                    <a:lnTo>
                      <a:pt x="1691" y="615"/>
                    </a:lnTo>
                    <a:lnTo>
                      <a:pt x="1766" y="637"/>
                    </a:lnTo>
                    <a:lnTo>
                      <a:pt x="1840" y="662"/>
                    </a:lnTo>
                    <a:lnTo>
                      <a:pt x="1912" y="692"/>
                    </a:lnTo>
                    <a:lnTo>
                      <a:pt x="1981" y="726"/>
                    </a:lnTo>
                    <a:lnTo>
                      <a:pt x="2048" y="765"/>
                    </a:lnTo>
                    <a:lnTo>
                      <a:pt x="2271" y="542"/>
                    </a:lnTo>
                    <a:lnTo>
                      <a:pt x="2300" y="517"/>
                    </a:lnTo>
                    <a:lnTo>
                      <a:pt x="2331" y="497"/>
                    </a:lnTo>
                    <a:lnTo>
                      <a:pt x="2363" y="482"/>
                    </a:lnTo>
                    <a:lnTo>
                      <a:pt x="2396" y="471"/>
                    </a:lnTo>
                    <a:lnTo>
                      <a:pt x="2431" y="464"/>
                    </a:lnTo>
                    <a:lnTo>
                      <a:pt x="2466" y="462"/>
                    </a:lnTo>
                    <a:lnTo>
                      <a:pt x="2501" y="464"/>
                    </a:lnTo>
                    <a:lnTo>
                      <a:pt x="2535" y="471"/>
                    </a:lnTo>
                    <a:lnTo>
                      <a:pt x="2569" y="482"/>
                    </a:lnTo>
                    <a:lnTo>
                      <a:pt x="2601" y="497"/>
                    </a:lnTo>
                    <a:lnTo>
                      <a:pt x="2631" y="517"/>
                    </a:lnTo>
                    <a:lnTo>
                      <a:pt x="2659" y="542"/>
                    </a:lnTo>
                    <a:lnTo>
                      <a:pt x="2684" y="570"/>
                    </a:lnTo>
                    <a:lnTo>
                      <a:pt x="2704" y="600"/>
                    </a:lnTo>
                    <a:lnTo>
                      <a:pt x="2719" y="632"/>
                    </a:lnTo>
                    <a:lnTo>
                      <a:pt x="2730" y="666"/>
                    </a:lnTo>
                    <a:lnTo>
                      <a:pt x="2737" y="700"/>
                    </a:lnTo>
                    <a:lnTo>
                      <a:pt x="2739" y="735"/>
                    </a:lnTo>
                    <a:lnTo>
                      <a:pt x="2737" y="771"/>
                    </a:lnTo>
                    <a:lnTo>
                      <a:pt x="2730" y="806"/>
                    </a:lnTo>
                    <a:lnTo>
                      <a:pt x="2719" y="839"/>
                    </a:lnTo>
                    <a:lnTo>
                      <a:pt x="2704" y="871"/>
                    </a:lnTo>
                    <a:lnTo>
                      <a:pt x="2684" y="902"/>
                    </a:lnTo>
                    <a:lnTo>
                      <a:pt x="2659" y="930"/>
                    </a:lnTo>
                    <a:lnTo>
                      <a:pt x="2454" y="1137"/>
                    </a:lnTo>
                    <a:lnTo>
                      <a:pt x="2500" y="1205"/>
                    </a:lnTo>
                    <a:lnTo>
                      <a:pt x="2542" y="1276"/>
                    </a:lnTo>
                    <a:lnTo>
                      <a:pt x="2580" y="1351"/>
                    </a:lnTo>
                    <a:lnTo>
                      <a:pt x="2614" y="1427"/>
                    </a:lnTo>
                    <a:lnTo>
                      <a:pt x="2642" y="1506"/>
                    </a:lnTo>
                    <a:lnTo>
                      <a:pt x="2666" y="1587"/>
                    </a:lnTo>
                    <a:lnTo>
                      <a:pt x="2685" y="1670"/>
                    </a:lnTo>
                    <a:lnTo>
                      <a:pt x="2699" y="1755"/>
                    </a:lnTo>
                    <a:lnTo>
                      <a:pt x="2708" y="1841"/>
                    </a:lnTo>
                    <a:lnTo>
                      <a:pt x="2711" y="1929"/>
                    </a:lnTo>
                    <a:lnTo>
                      <a:pt x="2707" y="2022"/>
                    </a:lnTo>
                    <a:lnTo>
                      <a:pt x="2698" y="2113"/>
                    </a:lnTo>
                    <a:lnTo>
                      <a:pt x="2683" y="2202"/>
                    </a:lnTo>
                    <a:lnTo>
                      <a:pt x="2662" y="2290"/>
                    </a:lnTo>
                    <a:lnTo>
                      <a:pt x="2636" y="2375"/>
                    </a:lnTo>
                    <a:lnTo>
                      <a:pt x="2604" y="2457"/>
                    </a:lnTo>
                    <a:lnTo>
                      <a:pt x="2567" y="2537"/>
                    </a:lnTo>
                    <a:lnTo>
                      <a:pt x="2525" y="2614"/>
                    </a:lnTo>
                    <a:lnTo>
                      <a:pt x="2479" y="2688"/>
                    </a:lnTo>
                    <a:lnTo>
                      <a:pt x="2428" y="2758"/>
                    </a:lnTo>
                    <a:lnTo>
                      <a:pt x="2373" y="2825"/>
                    </a:lnTo>
                    <a:lnTo>
                      <a:pt x="2314" y="2890"/>
                    </a:lnTo>
                    <a:lnTo>
                      <a:pt x="2249" y="2949"/>
                    </a:lnTo>
                    <a:lnTo>
                      <a:pt x="2183" y="3004"/>
                    </a:lnTo>
                    <a:lnTo>
                      <a:pt x="2112" y="3055"/>
                    </a:lnTo>
                    <a:lnTo>
                      <a:pt x="2039" y="3101"/>
                    </a:lnTo>
                    <a:lnTo>
                      <a:pt x="1962" y="3143"/>
                    </a:lnTo>
                    <a:lnTo>
                      <a:pt x="1882" y="3181"/>
                    </a:lnTo>
                    <a:lnTo>
                      <a:pt x="1800" y="3213"/>
                    </a:lnTo>
                    <a:lnTo>
                      <a:pt x="1715" y="3239"/>
                    </a:lnTo>
                    <a:lnTo>
                      <a:pt x="1628" y="3260"/>
                    </a:lnTo>
                    <a:lnTo>
                      <a:pt x="1539" y="3275"/>
                    </a:lnTo>
                    <a:lnTo>
                      <a:pt x="1448" y="3284"/>
                    </a:lnTo>
                    <a:lnTo>
                      <a:pt x="1355" y="3287"/>
                    </a:lnTo>
                    <a:lnTo>
                      <a:pt x="1262" y="3284"/>
                    </a:lnTo>
                    <a:lnTo>
                      <a:pt x="1171" y="3275"/>
                    </a:lnTo>
                    <a:lnTo>
                      <a:pt x="1082" y="3260"/>
                    </a:lnTo>
                    <a:lnTo>
                      <a:pt x="995" y="3239"/>
                    </a:lnTo>
                    <a:lnTo>
                      <a:pt x="911" y="3213"/>
                    </a:lnTo>
                    <a:lnTo>
                      <a:pt x="828" y="3181"/>
                    </a:lnTo>
                    <a:lnTo>
                      <a:pt x="749" y="3143"/>
                    </a:lnTo>
                    <a:lnTo>
                      <a:pt x="672" y="3101"/>
                    </a:lnTo>
                    <a:lnTo>
                      <a:pt x="599" y="3055"/>
                    </a:lnTo>
                    <a:lnTo>
                      <a:pt x="528" y="3004"/>
                    </a:lnTo>
                    <a:lnTo>
                      <a:pt x="461" y="2949"/>
                    </a:lnTo>
                    <a:lnTo>
                      <a:pt x="397" y="2890"/>
                    </a:lnTo>
                    <a:lnTo>
                      <a:pt x="338" y="2825"/>
                    </a:lnTo>
                    <a:lnTo>
                      <a:pt x="283" y="2758"/>
                    </a:lnTo>
                    <a:lnTo>
                      <a:pt x="232" y="2688"/>
                    </a:lnTo>
                    <a:lnTo>
                      <a:pt x="185" y="2614"/>
                    </a:lnTo>
                    <a:lnTo>
                      <a:pt x="144" y="2537"/>
                    </a:lnTo>
                    <a:lnTo>
                      <a:pt x="107" y="2457"/>
                    </a:lnTo>
                    <a:lnTo>
                      <a:pt x="75" y="2375"/>
                    </a:lnTo>
                    <a:lnTo>
                      <a:pt x="49" y="2290"/>
                    </a:lnTo>
                    <a:lnTo>
                      <a:pt x="28" y="2202"/>
                    </a:lnTo>
                    <a:lnTo>
                      <a:pt x="13" y="2113"/>
                    </a:lnTo>
                    <a:lnTo>
                      <a:pt x="3" y="2022"/>
                    </a:lnTo>
                    <a:lnTo>
                      <a:pt x="0" y="1929"/>
                    </a:lnTo>
                    <a:lnTo>
                      <a:pt x="3" y="1839"/>
                    </a:lnTo>
                    <a:lnTo>
                      <a:pt x="12" y="1750"/>
                    </a:lnTo>
                    <a:lnTo>
                      <a:pt x="26" y="1664"/>
                    </a:lnTo>
                    <a:lnTo>
                      <a:pt x="46" y="1578"/>
                    </a:lnTo>
                    <a:lnTo>
                      <a:pt x="71" y="1495"/>
                    </a:lnTo>
                    <a:lnTo>
                      <a:pt x="101" y="1415"/>
                    </a:lnTo>
                    <a:lnTo>
                      <a:pt x="136" y="1336"/>
                    </a:lnTo>
                    <a:lnTo>
                      <a:pt x="176" y="1261"/>
                    </a:lnTo>
                    <a:lnTo>
                      <a:pt x="220" y="1189"/>
                    </a:lnTo>
                    <a:lnTo>
                      <a:pt x="269" y="1119"/>
                    </a:lnTo>
                    <a:lnTo>
                      <a:pt x="321" y="1053"/>
                    </a:lnTo>
                    <a:lnTo>
                      <a:pt x="378" y="990"/>
                    </a:lnTo>
                    <a:lnTo>
                      <a:pt x="438" y="931"/>
                    </a:lnTo>
                    <a:lnTo>
                      <a:pt x="503" y="876"/>
                    </a:lnTo>
                    <a:lnTo>
                      <a:pt x="570" y="825"/>
                    </a:lnTo>
                    <a:lnTo>
                      <a:pt x="641" y="778"/>
                    </a:lnTo>
                    <a:lnTo>
                      <a:pt x="714" y="734"/>
                    </a:lnTo>
                    <a:lnTo>
                      <a:pt x="790" y="696"/>
                    </a:lnTo>
                    <a:lnTo>
                      <a:pt x="869" y="663"/>
                    </a:lnTo>
                    <a:lnTo>
                      <a:pt x="950" y="635"/>
                    </a:lnTo>
                    <a:lnTo>
                      <a:pt x="1034" y="611"/>
                    </a:lnTo>
                    <a:lnTo>
                      <a:pt x="1034" y="450"/>
                    </a:lnTo>
                    <a:lnTo>
                      <a:pt x="878" y="450"/>
                    </a:lnTo>
                    <a:lnTo>
                      <a:pt x="850" y="447"/>
                    </a:lnTo>
                    <a:lnTo>
                      <a:pt x="824" y="438"/>
                    </a:lnTo>
                    <a:lnTo>
                      <a:pt x="801" y="425"/>
                    </a:lnTo>
                    <a:lnTo>
                      <a:pt x="780" y="408"/>
                    </a:lnTo>
                    <a:lnTo>
                      <a:pt x="763" y="388"/>
                    </a:lnTo>
                    <a:lnTo>
                      <a:pt x="750" y="364"/>
                    </a:lnTo>
                    <a:lnTo>
                      <a:pt x="742" y="338"/>
                    </a:lnTo>
                    <a:lnTo>
                      <a:pt x="740" y="310"/>
                    </a:lnTo>
                    <a:lnTo>
                      <a:pt x="740" y="138"/>
                    </a:lnTo>
                    <a:lnTo>
                      <a:pt x="742" y="110"/>
                    </a:lnTo>
                    <a:lnTo>
                      <a:pt x="750" y="84"/>
                    </a:lnTo>
                    <a:lnTo>
                      <a:pt x="763" y="61"/>
                    </a:lnTo>
                    <a:lnTo>
                      <a:pt x="780" y="40"/>
                    </a:lnTo>
                    <a:lnTo>
                      <a:pt x="801" y="23"/>
                    </a:lnTo>
                    <a:lnTo>
                      <a:pt x="824" y="11"/>
                    </a:lnTo>
                    <a:lnTo>
                      <a:pt x="850" y="3"/>
                    </a:lnTo>
                    <a:lnTo>
                      <a:pt x="8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6587" y="545"/>
                <a:ext cx="30" cy="90"/>
              </a:xfrm>
              <a:custGeom>
                <a:avLst/>
                <a:gdLst>
                  <a:gd name="T0" fmla="*/ 164 w 329"/>
                  <a:gd name="T1" fmla="*/ 0 h 989"/>
                  <a:gd name="T2" fmla="*/ 194 w 329"/>
                  <a:gd name="T3" fmla="*/ 2 h 989"/>
                  <a:gd name="T4" fmla="*/ 222 w 329"/>
                  <a:gd name="T5" fmla="*/ 10 h 989"/>
                  <a:gd name="T6" fmla="*/ 248 w 329"/>
                  <a:gd name="T7" fmla="*/ 22 h 989"/>
                  <a:gd name="T8" fmla="*/ 271 w 329"/>
                  <a:gd name="T9" fmla="*/ 38 h 989"/>
                  <a:gd name="T10" fmla="*/ 290 w 329"/>
                  <a:gd name="T11" fmla="*/ 58 h 989"/>
                  <a:gd name="T12" fmla="*/ 307 w 329"/>
                  <a:gd name="T13" fmla="*/ 81 h 989"/>
                  <a:gd name="T14" fmla="*/ 319 w 329"/>
                  <a:gd name="T15" fmla="*/ 106 h 989"/>
                  <a:gd name="T16" fmla="*/ 326 w 329"/>
                  <a:gd name="T17" fmla="*/ 134 h 989"/>
                  <a:gd name="T18" fmla="*/ 329 w 329"/>
                  <a:gd name="T19" fmla="*/ 164 h 989"/>
                  <a:gd name="T20" fmla="*/ 329 w 329"/>
                  <a:gd name="T21" fmla="*/ 824 h 989"/>
                  <a:gd name="T22" fmla="*/ 326 w 329"/>
                  <a:gd name="T23" fmla="*/ 854 h 989"/>
                  <a:gd name="T24" fmla="*/ 319 w 329"/>
                  <a:gd name="T25" fmla="*/ 882 h 989"/>
                  <a:gd name="T26" fmla="*/ 307 w 329"/>
                  <a:gd name="T27" fmla="*/ 908 h 989"/>
                  <a:gd name="T28" fmla="*/ 290 w 329"/>
                  <a:gd name="T29" fmla="*/ 931 h 989"/>
                  <a:gd name="T30" fmla="*/ 271 w 329"/>
                  <a:gd name="T31" fmla="*/ 950 h 989"/>
                  <a:gd name="T32" fmla="*/ 248 w 329"/>
                  <a:gd name="T33" fmla="*/ 967 h 989"/>
                  <a:gd name="T34" fmla="*/ 222 w 329"/>
                  <a:gd name="T35" fmla="*/ 979 h 989"/>
                  <a:gd name="T36" fmla="*/ 194 w 329"/>
                  <a:gd name="T37" fmla="*/ 986 h 989"/>
                  <a:gd name="T38" fmla="*/ 164 w 329"/>
                  <a:gd name="T39" fmla="*/ 989 h 989"/>
                  <a:gd name="T40" fmla="*/ 134 w 329"/>
                  <a:gd name="T41" fmla="*/ 986 h 989"/>
                  <a:gd name="T42" fmla="*/ 107 w 329"/>
                  <a:gd name="T43" fmla="*/ 979 h 989"/>
                  <a:gd name="T44" fmla="*/ 81 w 329"/>
                  <a:gd name="T45" fmla="*/ 967 h 989"/>
                  <a:gd name="T46" fmla="*/ 58 w 329"/>
                  <a:gd name="T47" fmla="*/ 950 h 989"/>
                  <a:gd name="T48" fmla="*/ 38 w 329"/>
                  <a:gd name="T49" fmla="*/ 931 h 989"/>
                  <a:gd name="T50" fmla="*/ 22 w 329"/>
                  <a:gd name="T51" fmla="*/ 908 h 989"/>
                  <a:gd name="T52" fmla="*/ 10 w 329"/>
                  <a:gd name="T53" fmla="*/ 882 h 989"/>
                  <a:gd name="T54" fmla="*/ 2 w 329"/>
                  <a:gd name="T55" fmla="*/ 854 h 989"/>
                  <a:gd name="T56" fmla="*/ 0 w 329"/>
                  <a:gd name="T57" fmla="*/ 824 h 989"/>
                  <a:gd name="T58" fmla="*/ 0 w 329"/>
                  <a:gd name="T59" fmla="*/ 164 h 989"/>
                  <a:gd name="T60" fmla="*/ 2 w 329"/>
                  <a:gd name="T61" fmla="*/ 134 h 989"/>
                  <a:gd name="T62" fmla="*/ 10 w 329"/>
                  <a:gd name="T63" fmla="*/ 106 h 989"/>
                  <a:gd name="T64" fmla="*/ 22 w 329"/>
                  <a:gd name="T65" fmla="*/ 81 h 989"/>
                  <a:gd name="T66" fmla="*/ 38 w 329"/>
                  <a:gd name="T67" fmla="*/ 58 h 989"/>
                  <a:gd name="T68" fmla="*/ 58 w 329"/>
                  <a:gd name="T69" fmla="*/ 38 h 989"/>
                  <a:gd name="T70" fmla="*/ 81 w 329"/>
                  <a:gd name="T71" fmla="*/ 22 h 989"/>
                  <a:gd name="T72" fmla="*/ 107 w 329"/>
                  <a:gd name="T73" fmla="*/ 10 h 989"/>
                  <a:gd name="T74" fmla="*/ 134 w 329"/>
                  <a:gd name="T75" fmla="*/ 2 h 989"/>
                  <a:gd name="T76" fmla="*/ 164 w 329"/>
                  <a:gd name="T7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9" h="989">
                    <a:moveTo>
                      <a:pt x="164" y="0"/>
                    </a:moveTo>
                    <a:lnTo>
                      <a:pt x="194" y="2"/>
                    </a:lnTo>
                    <a:lnTo>
                      <a:pt x="222" y="10"/>
                    </a:lnTo>
                    <a:lnTo>
                      <a:pt x="248" y="22"/>
                    </a:lnTo>
                    <a:lnTo>
                      <a:pt x="271" y="38"/>
                    </a:lnTo>
                    <a:lnTo>
                      <a:pt x="290" y="58"/>
                    </a:lnTo>
                    <a:lnTo>
                      <a:pt x="307" y="81"/>
                    </a:lnTo>
                    <a:lnTo>
                      <a:pt x="319" y="106"/>
                    </a:lnTo>
                    <a:lnTo>
                      <a:pt x="326" y="134"/>
                    </a:lnTo>
                    <a:lnTo>
                      <a:pt x="329" y="164"/>
                    </a:lnTo>
                    <a:lnTo>
                      <a:pt x="329" y="824"/>
                    </a:lnTo>
                    <a:lnTo>
                      <a:pt x="326" y="854"/>
                    </a:lnTo>
                    <a:lnTo>
                      <a:pt x="319" y="882"/>
                    </a:lnTo>
                    <a:lnTo>
                      <a:pt x="307" y="908"/>
                    </a:lnTo>
                    <a:lnTo>
                      <a:pt x="290" y="931"/>
                    </a:lnTo>
                    <a:lnTo>
                      <a:pt x="271" y="950"/>
                    </a:lnTo>
                    <a:lnTo>
                      <a:pt x="248" y="967"/>
                    </a:lnTo>
                    <a:lnTo>
                      <a:pt x="222" y="979"/>
                    </a:lnTo>
                    <a:lnTo>
                      <a:pt x="194" y="986"/>
                    </a:lnTo>
                    <a:lnTo>
                      <a:pt x="164" y="989"/>
                    </a:lnTo>
                    <a:lnTo>
                      <a:pt x="134" y="986"/>
                    </a:lnTo>
                    <a:lnTo>
                      <a:pt x="107" y="979"/>
                    </a:lnTo>
                    <a:lnTo>
                      <a:pt x="81" y="967"/>
                    </a:lnTo>
                    <a:lnTo>
                      <a:pt x="58" y="950"/>
                    </a:lnTo>
                    <a:lnTo>
                      <a:pt x="38" y="931"/>
                    </a:lnTo>
                    <a:lnTo>
                      <a:pt x="22" y="908"/>
                    </a:lnTo>
                    <a:lnTo>
                      <a:pt x="10" y="882"/>
                    </a:lnTo>
                    <a:lnTo>
                      <a:pt x="2" y="854"/>
                    </a:lnTo>
                    <a:lnTo>
                      <a:pt x="0" y="824"/>
                    </a:lnTo>
                    <a:lnTo>
                      <a:pt x="0" y="164"/>
                    </a:lnTo>
                    <a:lnTo>
                      <a:pt x="2" y="134"/>
                    </a:lnTo>
                    <a:lnTo>
                      <a:pt x="10" y="106"/>
                    </a:lnTo>
                    <a:lnTo>
                      <a:pt x="22" y="81"/>
                    </a:lnTo>
                    <a:lnTo>
                      <a:pt x="38" y="58"/>
                    </a:lnTo>
                    <a:lnTo>
                      <a:pt x="58" y="38"/>
                    </a:lnTo>
                    <a:lnTo>
                      <a:pt x="81" y="22"/>
                    </a:lnTo>
                    <a:lnTo>
                      <a:pt x="107" y="10"/>
                    </a:lnTo>
                    <a:lnTo>
                      <a:pt x="134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Graphic 2" descr="Statistics">
            <a:extLst>
              <a:ext uri="{FF2B5EF4-FFF2-40B4-BE49-F238E27FC236}">
                <a16:creationId xmlns:a16="http://schemas.microsoft.com/office/drawing/2014/main" id="{0105AA6D-F0FC-D617-907A-B32E62675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968" y="2647146"/>
            <a:ext cx="374319" cy="374319"/>
          </a:xfrm>
          <a:prstGeom prst="rect">
            <a:avLst/>
          </a:prstGeom>
        </p:spPr>
      </p:pic>
      <p:pic>
        <p:nvPicPr>
          <p:cNvPr id="22" name="Graphic 21" descr="Upward trend RTL">
            <a:extLst>
              <a:ext uri="{FF2B5EF4-FFF2-40B4-BE49-F238E27FC236}">
                <a16:creationId xmlns:a16="http://schemas.microsoft.com/office/drawing/2014/main" id="{B4644151-778B-63CF-12E9-3F7B9B6028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2873" y="3227827"/>
            <a:ext cx="384354" cy="384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15192B-07C2-6FAC-290B-0AB96DC4C166}"/>
              </a:ext>
            </a:extLst>
          </p:cNvPr>
          <p:cNvSpPr/>
          <p:nvPr/>
        </p:nvSpPr>
        <p:spPr>
          <a:xfrm>
            <a:off x="2296415" y="4583429"/>
            <a:ext cx="6398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Drone will start navigating in the desired direction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39CC48-DE22-AA94-43BB-2D9D46064009}"/>
              </a:ext>
            </a:extLst>
          </p:cNvPr>
          <p:cNvSpPr/>
          <p:nvPr/>
        </p:nvSpPr>
        <p:spPr>
          <a:xfrm>
            <a:off x="1392983" y="4506892"/>
            <a:ext cx="489730" cy="48973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pic>
        <p:nvPicPr>
          <p:cNvPr id="11" name="Graphic 10" descr="Wi Fi">
            <a:extLst>
              <a:ext uri="{FF2B5EF4-FFF2-40B4-BE49-F238E27FC236}">
                <a16:creationId xmlns:a16="http://schemas.microsoft.com/office/drawing/2014/main" id="{AA2F73A6-14F9-33C4-172E-D23AE36F2F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9544" y="4583429"/>
            <a:ext cx="387092" cy="3618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004A40-04CE-4586-A4D6-1C18A778F5B2}"/>
              </a:ext>
            </a:extLst>
          </p:cNvPr>
          <p:cNvSpPr txBox="1"/>
          <p:nvPr/>
        </p:nvSpPr>
        <p:spPr>
          <a:xfrm>
            <a:off x="601670" y="339199"/>
            <a:ext cx="464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595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3200" b="0" dirty="0">
                <a:solidFill>
                  <a:schemeClr val="tx1"/>
                </a:solidFill>
                <a:ea typeface="+mj-ea"/>
                <a:cs typeface="+mj-cs"/>
              </a:rPr>
              <a:t>Functional</a:t>
            </a:r>
            <a:r>
              <a:rPr lang="en-US" b="0" dirty="0"/>
              <a:t> </a:t>
            </a:r>
            <a:r>
              <a:rPr lang="en-US" sz="3200" b="0" dirty="0">
                <a:solidFill>
                  <a:schemeClr val="tx1"/>
                </a:solidFill>
                <a:ea typeface="+mj-ea"/>
                <a:cs typeface="+mj-cs"/>
              </a:rPr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32632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721827-CEC3-458F-990E-F837720BC803}"/>
              </a:ext>
            </a:extLst>
          </p:cNvPr>
          <p:cNvSpPr txBox="1"/>
          <p:nvPr/>
        </p:nvSpPr>
        <p:spPr>
          <a:xfrm>
            <a:off x="296260" y="281175"/>
            <a:ext cx="464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595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3200" b="0" dirty="0">
                <a:ea typeface="+mj-ea"/>
                <a:cs typeface="+mj-cs"/>
              </a:rPr>
              <a:t>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8879F-A29B-8843-2E62-A2D2BCBBC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8" t="728" r="3335" b="728"/>
          <a:stretch/>
        </p:blipFill>
        <p:spPr>
          <a:xfrm>
            <a:off x="1212490" y="922509"/>
            <a:ext cx="6260905" cy="4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670" y="2266340"/>
            <a:ext cx="4123035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Performance Requirements</a:t>
            </a:r>
            <a:endParaRPr lang="en-PK" sz="2400" i="1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Safety Requirements</a:t>
            </a:r>
            <a:endParaRPr lang="en-PK" sz="2400" i="1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48964" y="1197405"/>
            <a:ext cx="5344675" cy="763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Non-Functional Requirements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029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670" y="2113635"/>
            <a:ext cx="4123035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48965" y="1197405"/>
            <a:ext cx="5191970" cy="763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sz="28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Design</a:t>
            </a:r>
            <a:r>
              <a:rPr lang="en-US" sz="28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95708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7655" y="193524"/>
            <a:ext cx="3588567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CA35A-F2F8-5705-C3A8-C63A8723E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45" y="957049"/>
            <a:ext cx="4581149" cy="38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4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On-screen Show (16:9)</PresentationFormat>
  <Paragraphs>80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Final Year Project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Sequence Diagram</vt:lpstr>
      <vt:lpstr>System Architecture</vt:lpstr>
      <vt:lpstr>PowerPoint Presentation</vt:lpstr>
      <vt:lpstr>PowerPoint Presentation</vt:lpstr>
      <vt:lpstr>PowerPoint Presentation</vt:lpstr>
      <vt:lpstr>PowerPoint Presentation</vt:lpstr>
      <vt:lpstr>Data Recording Procedure</vt:lpstr>
      <vt:lpstr>Raw Data File (.txt format)</vt:lpstr>
      <vt:lpstr>Cleaned Data File (.csv file)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2022-10-20T06:04:09Z</dcterms:modified>
</cp:coreProperties>
</file>