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2106" y="162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1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EA0A-D9DA-408D-A92E-B3B25B6B4D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E97A-C663-407B-9E1F-07675A64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BB483F5-BA64-45C8-AFA3-4FA3161B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76"/>
            <a:ext cx="6858000" cy="320040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898B4FA2-0767-41A3-99B9-261490EFC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2636"/>
            <a:ext cx="6858000" cy="4894288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D25FAAA-3F81-49B8-9A59-610B0ABDA151}"/>
              </a:ext>
            </a:extLst>
          </p:cNvPr>
          <p:cNvSpPr/>
          <p:nvPr/>
        </p:nvSpPr>
        <p:spPr>
          <a:xfrm rot="5400000">
            <a:off x="1642274" y="2915816"/>
            <a:ext cx="502075" cy="25244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731E2-C569-4DAE-8A2D-70FEF07B2B2E}"/>
              </a:ext>
            </a:extLst>
          </p:cNvPr>
          <p:cNvSpPr txBox="1"/>
          <p:nvPr/>
        </p:nvSpPr>
        <p:spPr>
          <a:xfrm>
            <a:off x="0" y="0"/>
            <a:ext cx="52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F924B-693B-42C6-A508-CA0EDA64E7B6}"/>
              </a:ext>
            </a:extLst>
          </p:cNvPr>
          <p:cNvSpPr txBox="1"/>
          <p:nvPr/>
        </p:nvSpPr>
        <p:spPr>
          <a:xfrm>
            <a:off x="33657" y="2857371"/>
            <a:ext cx="35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2932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Joseph Barton</dc:creator>
  <cp:lastModifiedBy>Nathaniel Joseph Barton</cp:lastModifiedBy>
  <cp:revision>2</cp:revision>
  <dcterms:created xsi:type="dcterms:W3CDTF">2021-04-07T01:24:33Z</dcterms:created>
  <dcterms:modified xsi:type="dcterms:W3CDTF">2021-04-07T19:25:51Z</dcterms:modified>
</cp:coreProperties>
</file>