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3"/>
    <p:restoredTop sz="93284"/>
  </p:normalViewPr>
  <p:slideViewPr>
    <p:cSldViewPr snapToGrid="0" snapToObjects="1">
      <p:cViewPr varScale="1">
        <p:scale>
          <a:sx n="55" d="100"/>
          <a:sy n="55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Second Chance Companion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 wagon Pitch </a:t>
            </a:r>
          </a:p>
          <a:p>
            <a:r>
              <a:rPr lang="en-US" dirty="0" smtClean="0"/>
              <a:t>By </a:t>
            </a:r>
            <a:r>
              <a:rPr lang="en-US" dirty="0" err="1" smtClean="0"/>
              <a:t>katrina</a:t>
            </a:r>
            <a:r>
              <a:rPr lang="en-US" dirty="0" smtClean="0"/>
              <a:t> </a:t>
            </a:r>
            <a:r>
              <a:rPr lang="en-US" dirty="0" err="1" smtClean="0"/>
              <a:t>ariola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46" y="1327150"/>
            <a:ext cx="3347329" cy="223155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1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Not-for-profit endeavor started in Pennsylvania, </a:t>
            </a:r>
            <a:r>
              <a:rPr lang="en-US" dirty="0" smtClean="0"/>
              <a:t>USA</a:t>
            </a:r>
          </a:p>
          <a:p>
            <a:r>
              <a:rPr lang="en-US" dirty="0" smtClean="0"/>
              <a:t>Second Change Companion Dog Program</a:t>
            </a:r>
          </a:p>
          <a:p>
            <a:pPr lvl="1"/>
            <a:r>
              <a:rPr lang="en-US" dirty="0" smtClean="0"/>
              <a:t>Explosion in the population in correctional system in United States </a:t>
            </a:r>
          </a:p>
          <a:p>
            <a:pPr lvl="2"/>
            <a:r>
              <a:rPr lang="en-US" dirty="0" smtClean="0"/>
              <a:t>More than 2.2 million adults at a cost of ~ $50 billion per year</a:t>
            </a:r>
          </a:p>
          <a:p>
            <a:pPr lvl="2"/>
            <a:r>
              <a:rPr lang="en-US" dirty="0" smtClean="0"/>
              <a:t>High rate of recidivism as a major cause of growth</a:t>
            </a:r>
          </a:p>
          <a:p>
            <a:pPr lvl="1"/>
            <a:r>
              <a:rPr lang="en-US" dirty="0" smtClean="0"/>
              <a:t>Rampant growth in numbers of abandoned and homeless dogs</a:t>
            </a:r>
          </a:p>
          <a:p>
            <a:pPr lvl="2"/>
            <a:r>
              <a:rPr lang="en-US" dirty="0" smtClean="0"/>
              <a:t>Overcrowded and poorly funded shelters find themselves forced to euthanize thousands of dogs annually</a:t>
            </a:r>
          </a:p>
          <a:p>
            <a:pPr lvl="2"/>
            <a:r>
              <a:rPr lang="en-US" dirty="0" smtClean="0"/>
              <a:t>Behavioral issues makes them unadoptable due to: poor socialization skills, lack of obedience training and/or neglect in early years </a:t>
            </a:r>
          </a:p>
          <a:p>
            <a:pPr lvl="1"/>
            <a:r>
              <a:rPr lang="en-US" dirty="0" smtClean="0"/>
              <a:t>Goal: </a:t>
            </a:r>
          </a:p>
          <a:p>
            <a:pPr lvl="2"/>
            <a:r>
              <a:rPr lang="en-US" dirty="0" smtClean="0"/>
              <a:t>reduce recidivism among parolees</a:t>
            </a:r>
          </a:p>
          <a:p>
            <a:pPr lvl="2"/>
            <a:r>
              <a:rPr lang="en-US" dirty="0" smtClean="0"/>
              <a:t>Improve conditions in the prison environment </a:t>
            </a:r>
          </a:p>
          <a:p>
            <a:pPr lvl="2"/>
            <a:r>
              <a:rPr lang="en-US" dirty="0" smtClean="0"/>
              <a:t>Enhance the adoptability of dogs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access to all potential </a:t>
            </a:r>
          </a:p>
          <a:p>
            <a:pPr lvl="1"/>
            <a:r>
              <a:rPr lang="en-US" dirty="0" smtClean="0"/>
              <a:t>inmate candidates </a:t>
            </a:r>
          </a:p>
          <a:p>
            <a:pPr lvl="1"/>
            <a:r>
              <a:rPr lang="en-US" dirty="0" smtClean="0"/>
              <a:t>Adoptable dogs</a:t>
            </a:r>
          </a:p>
          <a:p>
            <a:r>
              <a:rPr lang="en-US" dirty="0" smtClean="0"/>
              <a:t>Real time access</a:t>
            </a:r>
          </a:p>
          <a:p>
            <a:pPr lvl="1"/>
            <a:r>
              <a:rPr lang="en-US" dirty="0" smtClean="0"/>
              <a:t>Progress</a:t>
            </a:r>
          </a:p>
          <a:p>
            <a:pPr lvl="1"/>
            <a:r>
              <a:rPr lang="en-US" dirty="0" smtClean="0"/>
              <a:t>Visual contents to entice prospective volunteers, sponsors</a:t>
            </a:r>
          </a:p>
          <a:p>
            <a:pPr lvl="1"/>
            <a:r>
              <a:rPr lang="en-US" dirty="0" smtClean="0"/>
              <a:t>Benefits available through the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120" y="3942080"/>
            <a:ext cx="4373880" cy="291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District Attorney Offices </a:t>
            </a:r>
          </a:p>
          <a:p>
            <a:r>
              <a:rPr lang="en-US" dirty="0" smtClean="0"/>
              <a:t>Correctional institutions</a:t>
            </a:r>
          </a:p>
          <a:p>
            <a:r>
              <a:rPr lang="en-US" dirty="0" smtClean="0"/>
              <a:t>Shelter Homes</a:t>
            </a:r>
          </a:p>
          <a:p>
            <a:r>
              <a:rPr lang="en-US" dirty="0" smtClean="0"/>
              <a:t>Adoption Agencies</a:t>
            </a:r>
          </a:p>
          <a:p>
            <a:r>
              <a:rPr lang="en-US" dirty="0" smtClean="0"/>
              <a:t>Prospective Trainers</a:t>
            </a:r>
          </a:p>
          <a:p>
            <a:r>
              <a:rPr lang="en-US" dirty="0" smtClean="0"/>
              <a:t>Volunteers</a:t>
            </a:r>
          </a:p>
          <a:p>
            <a:r>
              <a:rPr lang="en-US" dirty="0" smtClean="0"/>
              <a:t>Sponsoring Businesses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2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 database </a:t>
            </a:r>
            <a:r>
              <a:rPr lang="en-US" smtClean="0"/>
              <a:t>accessible </a:t>
            </a:r>
            <a:r>
              <a:rPr lang="en-US" smtClean="0"/>
              <a:t>nationwide/worldwide:</a:t>
            </a:r>
            <a:endParaRPr lang="en-US" dirty="0" smtClean="0"/>
          </a:p>
          <a:p>
            <a:pPr lvl="1"/>
            <a:r>
              <a:rPr lang="en-US" dirty="0" smtClean="0"/>
              <a:t>Easy query to find qualified inmate candidates and dogs</a:t>
            </a:r>
          </a:p>
          <a:p>
            <a:r>
              <a:rPr lang="en-US" dirty="0" smtClean="0"/>
              <a:t>Readily available analysis of program progress anywhere anytime</a:t>
            </a:r>
          </a:p>
          <a:p>
            <a:r>
              <a:rPr lang="en-US" dirty="0" smtClean="0"/>
              <a:t>Enhanced web based access</a:t>
            </a:r>
          </a:p>
          <a:p>
            <a:pPr lvl="1"/>
            <a:r>
              <a:rPr lang="en-US" dirty="0" smtClean="0"/>
              <a:t>Training Sessions</a:t>
            </a:r>
          </a:p>
          <a:p>
            <a:pPr lvl="1"/>
            <a:r>
              <a:rPr lang="en-US" dirty="0" smtClean="0"/>
              <a:t>Medium to post or retrieve program functions</a:t>
            </a:r>
          </a:p>
          <a:p>
            <a:r>
              <a:rPr lang="en-US" dirty="0" smtClean="0"/>
              <a:t>Mobile accessibility 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159" y="4311650"/>
            <a:ext cx="3792841" cy="252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98" y="2697284"/>
            <a:ext cx="7271946" cy="3416300"/>
          </a:xfrm>
        </p:spPr>
      </p:pic>
    </p:spTree>
    <p:extLst>
      <p:ext uri="{BB962C8B-B14F-4D97-AF65-F5344CB8AC3E}">
        <p14:creationId xmlns:p14="http://schemas.microsoft.com/office/powerpoint/2010/main" val="134192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1146</TotalTime>
  <Words>202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Second Chance Companion Program</vt:lpstr>
      <vt:lpstr>Background</vt:lpstr>
      <vt:lpstr>Pain</vt:lpstr>
      <vt:lpstr>Target</vt:lpstr>
      <vt:lpstr>Solution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Puppers</dc:title>
  <dc:creator>Microsoft Office User</dc:creator>
  <cp:lastModifiedBy>Microsoft Office User</cp:lastModifiedBy>
  <cp:revision>36</cp:revision>
  <dcterms:created xsi:type="dcterms:W3CDTF">2018-07-28T10:09:49Z</dcterms:created>
  <dcterms:modified xsi:type="dcterms:W3CDTF">2018-07-29T06:04:18Z</dcterms:modified>
</cp:coreProperties>
</file>