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256" r:id="rId4"/>
    <p:sldId id="261" r:id="rId5"/>
    <p:sldId id="262" r:id="rId6"/>
    <p:sldId id="273" r:id="rId7"/>
    <p:sldId id="284" r:id="rId8"/>
    <p:sldId id="268" r:id="rId9"/>
    <p:sldId id="271" r:id="rId10"/>
    <p:sldId id="285" r:id="rId11"/>
    <p:sldId id="270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252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=""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=""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=""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=""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="" xmlns:a16="http://schemas.microsoft.com/office/drawing/2014/main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="" xmlns:a16="http://schemas.microsoft.com/office/drawing/2014/main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="" xmlns:a16="http://schemas.microsoft.com/office/drawing/2014/main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="" xmlns:a16="http://schemas.microsoft.com/office/drawing/2014/main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="" xmlns:a16="http://schemas.microsoft.com/office/drawing/2014/main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707" r:id="rId9"/>
    <p:sldLayoutId id="2147483708" r:id="rId10"/>
    <p:sldLayoutId id="2147483656" r:id="rId11"/>
    <p:sldLayoutId id="214748368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80683" y="4632156"/>
            <a:ext cx="4034433" cy="830179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Eko Permana		2003068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Ica Natasya		2003073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Nandang Eka Prasetya	2003081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Caslon Pro Bold" pitchFamily="18" charset="0"/>
              </a:rPr>
              <a:t>Nur Fajri Maulidia		2003083</a:t>
            </a:r>
            <a:endParaRPr lang="en-US" altLang="ko-K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dobe Caslon Pro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dobe Gothic Std B" pitchFamily="34" charset="-128"/>
                <a:ea typeface="Adobe Gothic Std B" pitchFamily="34" charset="-128"/>
              </a:rPr>
              <a:t>KELOMPOK 5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78716" y="471849"/>
            <a:ext cx="1636295" cy="45458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Proyek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Asumsi</a:t>
            </a:r>
            <a:endParaRPr 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C2E21EB3-394D-4DCA-B117-8A6087DE676D}"/>
              </a:ext>
            </a:extLst>
          </p:cNvPr>
          <p:cNvGrpSpPr>
            <a:grpSpLocks noChangeAspect="1"/>
          </p:cNvGrpSpPr>
          <p:nvPr/>
        </p:nvGrpSpPr>
        <p:grpSpPr>
          <a:xfrm>
            <a:off x="1482330" y="4493452"/>
            <a:ext cx="836344" cy="720000"/>
            <a:chOff x="7521194" y="5284915"/>
            <a:chExt cx="1137987" cy="979683"/>
          </a:xfrm>
        </p:grpSpPr>
        <p:grpSp>
          <p:nvGrpSpPr>
            <p:cNvPr id="30" name="Group 7">
              <a:extLst>
                <a:ext uri="{FF2B5EF4-FFF2-40B4-BE49-F238E27FC236}">
                  <a16:creationId xmlns="" xmlns:a16="http://schemas.microsoft.com/office/drawing/2014/main" id="{DEDDBEE7-CEDB-4BF7-8182-CB651E0A2516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32" name="Trapezoid 1">
                <a:extLst>
                  <a:ext uri="{FF2B5EF4-FFF2-40B4-BE49-F238E27FC236}">
                    <a16:creationId xmlns="" xmlns:a16="http://schemas.microsoft.com/office/drawing/2014/main" id="{F837B1BB-DCCA-497F-B49A-6110355FFBEE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rapezoid 6">
                <a:extLst>
                  <a:ext uri="{FF2B5EF4-FFF2-40B4-BE49-F238E27FC236}">
                    <a16:creationId xmlns="" xmlns:a16="http://schemas.microsoft.com/office/drawing/2014/main" id="{708BE2A2-1D4C-4D15-8C8A-9019702242EE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Oval 5">
                <a:extLst>
                  <a:ext uri="{FF2B5EF4-FFF2-40B4-BE49-F238E27FC236}">
                    <a16:creationId xmlns="" xmlns:a16="http://schemas.microsoft.com/office/drawing/2014/main" id="{4EF0799A-B672-4DF7-8E24-0CBDAE170B30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Chord 23">
              <a:extLst>
                <a:ext uri="{FF2B5EF4-FFF2-40B4-BE49-F238E27FC236}">
                  <a16:creationId xmlns="" xmlns:a16="http://schemas.microsoft.com/office/drawing/2014/main" id="{E3D14836-F05A-474F-81C8-F7DAF8FB8B47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6860680-6264-48F5-9E7D-3E8A12182A59}"/>
              </a:ext>
            </a:extLst>
          </p:cNvPr>
          <p:cNvGrpSpPr>
            <a:grpSpLocks noChangeAspect="1"/>
          </p:cNvGrpSpPr>
          <p:nvPr/>
        </p:nvGrpSpPr>
        <p:grpSpPr>
          <a:xfrm>
            <a:off x="5226553" y="4402499"/>
            <a:ext cx="1087246" cy="936000"/>
            <a:chOff x="7521194" y="5284915"/>
            <a:chExt cx="1137987" cy="979683"/>
          </a:xfrm>
        </p:grpSpPr>
        <p:grpSp>
          <p:nvGrpSpPr>
            <p:cNvPr id="54" name="Group 7">
              <a:extLst>
                <a:ext uri="{FF2B5EF4-FFF2-40B4-BE49-F238E27FC236}">
                  <a16:creationId xmlns="" xmlns:a16="http://schemas.microsoft.com/office/drawing/2014/main" id="{0914FE6C-9A46-42CA-B7AC-8F458EBF126F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56" name="Trapezoid 1">
                <a:extLst>
                  <a:ext uri="{FF2B5EF4-FFF2-40B4-BE49-F238E27FC236}">
                    <a16:creationId xmlns="" xmlns:a16="http://schemas.microsoft.com/office/drawing/2014/main" id="{CACBDDE3-CBEA-4DB3-832C-CEE1BB6EC526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rapezoid 6">
                <a:extLst>
                  <a:ext uri="{FF2B5EF4-FFF2-40B4-BE49-F238E27FC236}">
                    <a16:creationId xmlns="" xmlns:a16="http://schemas.microsoft.com/office/drawing/2014/main" id="{81B38A1F-4C36-4C65-B83B-AC4B7A0AD1E3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5">
                <a:extLst>
                  <a:ext uri="{FF2B5EF4-FFF2-40B4-BE49-F238E27FC236}">
                    <a16:creationId xmlns="" xmlns:a16="http://schemas.microsoft.com/office/drawing/2014/main" id="{742BBF11-C1CB-40AC-8FB3-64A6094E1682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Chord 23">
              <a:extLst>
                <a:ext uri="{FF2B5EF4-FFF2-40B4-BE49-F238E27FC236}">
                  <a16:creationId xmlns="" xmlns:a16="http://schemas.microsoft.com/office/drawing/2014/main" id="{E4ED8CF9-A102-407E-A4E0-6352B88EE569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9C24983F-F886-4BFF-8321-F966E67E78A1}"/>
              </a:ext>
            </a:extLst>
          </p:cNvPr>
          <p:cNvGrpSpPr>
            <a:grpSpLocks noChangeAspect="1"/>
          </p:cNvGrpSpPr>
          <p:nvPr/>
        </p:nvGrpSpPr>
        <p:grpSpPr>
          <a:xfrm>
            <a:off x="8852296" y="4169452"/>
            <a:ext cx="1212698" cy="1044000"/>
            <a:chOff x="7521194" y="5284915"/>
            <a:chExt cx="1137987" cy="979683"/>
          </a:xfrm>
        </p:grpSpPr>
        <p:grpSp>
          <p:nvGrpSpPr>
            <p:cNvPr id="60" name="Group 7">
              <a:extLst>
                <a:ext uri="{FF2B5EF4-FFF2-40B4-BE49-F238E27FC236}">
                  <a16:creationId xmlns="" xmlns:a16="http://schemas.microsoft.com/office/drawing/2014/main" id="{8E8E7A6F-6EAA-4B7D-A795-B654EAB7C3E4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81" name="Trapezoid 1">
                <a:extLst>
                  <a:ext uri="{FF2B5EF4-FFF2-40B4-BE49-F238E27FC236}">
                    <a16:creationId xmlns="" xmlns:a16="http://schemas.microsoft.com/office/drawing/2014/main" id="{49CBAF19-F63A-4432-9CEB-9B8F9376DF24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rapezoid 6">
                <a:extLst>
                  <a:ext uri="{FF2B5EF4-FFF2-40B4-BE49-F238E27FC236}">
                    <a16:creationId xmlns="" xmlns:a16="http://schemas.microsoft.com/office/drawing/2014/main" id="{CB6796F1-302B-49E1-8A09-B580662614A4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Oval 5">
                <a:extLst>
                  <a:ext uri="{FF2B5EF4-FFF2-40B4-BE49-F238E27FC236}">
                    <a16:creationId xmlns="" xmlns:a16="http://schemas.microsoft.com/office/drawing/2014/main" id="{82A841B1-E40D-42D2-B5C3-C17F3FCC25A8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Chord 23">
              <a:extLst>
                <a:ext uri="{FF2B5EF4-FFF2-40B4-BE49-F238E27FC236}">
                  <a16:creationId xmlns="" xmlns:a16="http://schemas.microsoft.com/office/drawing/2014/main" id="{013F8FF2-D9EE-4EF9-AE8E-5B7FB861CD93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E983DD4-5A17-4EA4-A534-F2A1B0E81D0E}"/>
              </a:ext>
            </a:extLst>
          </p:cNvPr>
          <p:cNvGrpSpPr/>
          <p:nvPr/>
        </p:nvGrpSpPr>
        <p:grpSpPr>
          <a:xfrm>
            <a:off x="8680049" y="1633020"/>
            <a:ext cx="2103432" cy="2605205"/>
            <a:chOff x="8680049" y="1633020"/>
            <a:chExt cx="2103432" cy="2605205"/>
          </a:xfrm>
        </p:grpSpPr>
        <p:sp>
          <p:nvSpPr>
            <p:cNvPr id="80" name="Rectangle 21">
              <a:extLst>
                <a:ext uri="{FF2B5EF4-FFF2-40B4-BE49-F238E27FC236}">
                  <a16:creationId xmlns="" xmlns:a16="http://schemas.microsoft.com/office/drawing/2014/main" id="{6C1C2D87-DEA3-4FA1-A379-2F38176D7BC9}"/>
                </a:ext>
              </a:extLst>
            </p:cNvPr>
            <p:cNvSpPr/>
            <p:nvPr/>
          </p:nvSpPr>
          <p:spPr>
            <a:xfrm rot="3027132">
              <a:off x="9023723" y="1756534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="" xmlns:a16="http://schemas.microsoft.com/office/drawing/2014/main" id="{D06CD08E-6A8D-4E49-BFE2-E39727CB5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199" y="2143683"/>
              <a:ext cx="1295643" cy="2094542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sp>
          <p:nvSpPr>
            <p:cNvPr id="86" name="Rectangle 21">
              <a:extLst>
                <a:ext uri="{FF2B5EF4-FFF2-40B4-BE49-F238E27FC236}">
                  <a16:creationId xmlns="" xmlns:a16="http://schemas.microsoft.com/office/drawing/2014/main" id="{FF77BA67-E96B-4847-97F5-EF3DBAB752DB}"/>
                </a:ext>
              </a:extLst>
            </p:cNvPr>
            <p:cNvSpPr/>
            <p:nvPr/>
          </p:nvSpPr>
          <p:spPr>
            <a:xfrm rot="1162019">
              <a:off x="8691200" y="214561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="" xmlns:a16="http://schemas.microsoft.com/office/drawing/2014/main" id="{A94331D2-CBCA-4F3B-B788-D91B2B4D0623}"/>
                </a:ext>
              </a:extLst>
            </p:cNvPr>
            <p:cNvSpPr/>
            <p:nvPr/>
          </p:nvSpPr>
          <p:spPr>
            <a:xfrm rot="18900000">
              <a:off x="9593699" y="2001115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="" xmlns:a16="http://schemas.microsoft.com/office/drawing/2014/main" id="{A071DA7F-1418-4962-9A82-4A4FCE56CE4A}"/>
                </a:ext>
              </a:extLst>
            </p:cNvPr>
            <p:cNvSpPr/>
            <p:nvPr/>
          </p:nvSpPr>
          <p:spPr>
            <a:xfrm rot="900000">
              <a:off x="10221811" y="263832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21">
              <a:extLst>
                <a:ext uri="{FF2B5EF4-FFF2-40B4-BE49-F238E27FC236}">
                  <a16:creationId xmlns="" xmlns:a16="http://schemas.microsoft.com/office/drawing/2014/main" id="{70164944-01F0-4704-A0A7-0387069E5809}"/>
                </a:ext>
              </a:extLst>
            </p:cNvPr>
            <p:cNvSpPr/>
            <p:nvPr/>
          </p:nvSpPr>
          <p:spPr>
            <a:xfrm rot="1490152">
              <a:off x="8680049" y="28111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21">
              <a:extLst>
                <a:ext uri="{FF2B5EF4-FFF2-40B4-BE49-F238E27FC236}">
                  <a16:creationId xmlns="" xmlns:a16="http://schemas.microsoft.com/office/drawing/2014/main" id="{60FEDB7C-3FF1-42D8-839A-1745B4FEC747}"/>
                </a:ext>
              </a:extLst>
            </p:cNvPr>
            <p:cNvSpPr/>
            <p:nvPr/>
          </p:nvSpPr>
          <p:spPr>
            <a:xfrm rot="900000">
              <a:off x="9373665" y="2618648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="" xmlns:a16="http://schemas.microsoft.com/office/drawing/2014/main" id="{3DD2B7D4-C483-495E-9C6C-57D6A1EC288E}"/>
                </a:ext>
              </a:extLst>
            </p:cNvPr>
            <p:cNvSpPr/>
            <p:nvPr/>
          </p:nvSpPr>
          <p:spPr>
            <a:xfrm rot="900000">
              <a:off x="10096074" y="21303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D20BE6B-916B-4C9F-BC92-FE9BB9295D60}"/>
              </a:ext>
            </a:extLst>
          </p:cNvPr>
          <p:cNvGrpSpPr/>
          <p:nvPr/>
        </p:nvGrpSpPr>
        <p:grpSpPr>
          <a:xfrm>
            <a:off x="5267767" y="2900129"/>
            <a:ext cx="1403850" cy="1577193"/>
            <a:chOff x="6282410" y="2774470"/>
            <a:chExt cx="1403850" cy="1577193"/>
          </a:xfrm>
        </p:grpSpPr>
        <p:sp>
          <p:nvSpPr>
            <p:cNvPr id="92" name="자유형: 도형 91">
              <a:extLst>
                <a:ext uri="{FF2B5EF4-FFF2-40B4-BE49-F238E27FC236}">
                  <a16:creationId xmlns="" xmlns:a16="http://schemas.microsoft.com/office/drawing/2014/main" id="{54349860-4E0B-4260-8C45-E03D1057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075" y="3211736"/>
              <a:ext cx="806320" cy="1139927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="" xmlns:a16="http://schemas.microsoft.com/office/drawing/2014/main" id="{34622249-8498-4AA7-99F6-75F35285C6F1}"/>
                </a:ext>
              </a:extLst>
            </p:cNvPr>
            <p:cNvGrpSpPr/>
            <p:nvPr/>
          </p:nvGrpSpPr>
          <p:grpSpPr>
            <a:xfrm>
              <a:off x="6451387" y="2774470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98" name="타원 97">
                <a:extLst>
                  <a:ext uri="{FF2B5EF4-FFF2-40B4-BE49-F238E27FC236}">
                    <a16:creationId xmlns="" xmlns:a16="http://schemas.microsoft.com/office/drawing/2014/main" id="{3D7672DC-73CC-4C16-8A73-6D12BF5CEFA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="" xmlns:a16="http://schemas.microsoft.com/office/drawing/2014/main" id="{0DCA3A06-871B-4C86-B71E-A48FDAEF2004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Block Arc 11">
                <a:extLst>
                  <a:ext uri="{FF2B5EF4-FFF2-40B4-BE49-F238E27FC236}">
                    <a16:creationId xmlns="" xmlns:a16="http://schemas.microsoft.com/office/drawing/2014/main" id="{A4E83415-813A-4DAA-AD61-EC3E81BC406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="" xmlns:a16="http://schemas.microsoft.com/office/drawing/2014/main" id="{774B1DA9-0060-41FA-A413-3E42DF597CC3}"/>
                </a:ext>
              </a:extLst>
            </p:cNvPr>
            <p:cNvGrpSpPr/>
            <p:nvPr/>
          </p:nvGrpSpPr>
          <p:grpSpPr>
            <a:xfrm>
              <a:off x="7127214" y="293580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0" name="타원 109">
                <a:extLst>
                  <a:ext uri="{FF2B5EF4-FFF2-40B4-BE49-F238E27FC236}">
                    <a16:creationId xmlns="" xmlns:a16="http://schemas.microsoft.com/office/drawing/2014/main" id="{FBEB99F8-7660-410A-8B29-A125C870AD8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="" xmlns:a16="http://schemas.microsoft.com/office/drawing/2014/main" id="{9F53217C-174B-4167-8883-5742118308BE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Block Arc 11">
                <a:extLst>
                  <a:ext uri="{FF2B5EF4-FFF2-40B4-BE49-F238E27FC236}">
                    <a16:creationId xmlns="" xmlns:a16="http://schemas.microsoft.com/office/drawing/2014/main" id="{13E06C5B-5F9A-403C-B335-0A8333F16AFC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="" xmlns:a16="http://schemas.microsoft.com/office/drawing/2014/main" id="{9DCBD09C-AE89-43D1-B62D-090EAD0E831A}"/>
                </a:ext>
              </a:extLst>
            </p:cNvPr>
            <p:cNvGrpSpPr/>
            <p:nvPr/>
          </p:nvGrpSpPr>
          <p:grpSpPr>
            <a:xfrm>
              <a:off x="6744184" y="3036519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4" name="타원 113">
                <a:extLst>
                  <a:ext uri="{FF2B5EF4-FFF2-40B4-BE49-F238E27FC236}">
                    <a16:creationId xmlns="" xmlns:a16="http://schemas.microsoft.com/office/drawing/2014/main" id="{C5242D23-6308-4276-AD26-734CDDB76B7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="" xmlns:a16="http://schemas.microsoft.com/office/drawing/2014/main" id="{6B31E8A5-BC07-45C6-8EED-2B53BD41CC82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Block Arc 11">
                <a:extLst>
                  <a:ext uri="{FF2B5EF4-FFF2-40B4-BE49-F238E27FC236}">
                    <a16:creationId xmlns="" xmlns:a16="http://schemas.microsoft.com/office/drawing/2014/main" id="{9DB1EC05-E44E-438B-9D4D-8346B7F8110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A0131A62-7FD4-46F8-8A28-CB3A3700D884}"/>
                </a:ext>
              </a:extLst>
            </p:cNvPr>
            <p:cNvGrpSpPr/>
            <p:nvPr/>
          </p:nvGrpSpPr>
          <p:grpSpPr>
            <a:xfrm>
              <a:off x="7247814" y="3372938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18" name="타원 117">
                <a:extLst>
                  <a:ext uri="{FF2B5EF4-FFF2-40B4-BE49-F238E27FC236}">
                    <a16:creationId xmlns="" xmlns:a16="http://schemas.microsoft.com/office/drawing/2014/main" id="{5C5A9F9A-3D62-4962-8417-0419D469758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="" xmlns:a16="http://schemas.microsoft.com/office/drawing/2014/main" id="{074376DB-0B7E-4494-B481-1637A28AEE88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Block Arc 11">
                <a:extLst>
                  <a:ext uri="{FF2B5EF4-FFF2-40B4-BE49-F238E27FC236}">
                    <a16:creationId xmlns="" xmlns:a16="http://schemas.microsoft.com/office/drawing/2014/main" id="{3E7EF62C-4D5C-4BB3-8867-7B055BA656C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="" xmlns:a16="http://schemas.microsoft.com/office/drawing/2014/main" id="{85264205-9BC0-49D2-A9E7-62E545191CBB}"/>
                </a:ext>
              </a:extLst>
            </p:cNvPr>
            <p:cNvGrpSpPr/>
            <p:nvPr/>
          </p:nvGrpSpPr>
          <p:grpSpPr>
            <a:xfrm>
              <a:off x="6282410" y="3345315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22" name="타원 121">
                <a:extLst>
                  <a:ext uri="{FF2B5EF4-FFF2-40B4-BE49-F238E27FC236}">
                    <a16:creationId xmlns="" xmlns:a16="http://schemas.microsoft.com/office/drawing/2014/main" id="{507C268E-59A5-432B-B436-CEF3155F7243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="" xmlns:a16="http://schemas.microsoft.com/office/drawing/2014/main" id="{65FF37E9-8850-4096-B945-E82965340BA1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Block Arc 11">
                <a:extLst>
                  <a:ext uri="{FF2B5EF4-FFF2-40B4-BE49-F238E27FC236}">
                    <a16:creationId xmlns="" xmlns:a16="http://schemas.microsoft.com/office/drawing/2014/main" id="{D5E92C4B-218C-49DC-B85B-10673AAD172E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5" name="Freeform 7">
            <a:extLst>
              <a:ext uri="{FF2B5EF4-FFF2-40B4-BE49-F238E27FC236}">
                <a16:creationId xmlns="" xmlns:a16="http://schemas.microsoft.com/office/drawing/2014/main" id="{AD2BD940-FB46-4753-8EA9-4079F31E2EC4}"/>
              </a:ext>
            </a:extLst>
          </p:cNvPr>
          <p:cNvSpPr/>
          <p:nvPr/>
        </p:nvSpPr>
        <p:spPr>
          <a:xfrm rot="20035303">
            <a:off x="124031" y="2030893"/>
            <a:ext cx="1820244" cy="2561938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472223 w 1180796"/>
              <a:gd name="connsiteY13" fmla="*/ 1387555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0 w 1198834"/>
              <a:gd name="connsiteY0" fmla="*/ 0 h 2165917"/>
              <a:gd name="connsiteX1" fmla="*/ 586210 w 1198834"/>
              <a:gd name="connsiteY1" fmla="*/ 1032155 h 2165917"/>
              <a:gd name="connsiteX2" fmla="*/ 797909 w 1198834"/>
              <a:gd name="connsiteY2" fmla="*/ 1186699 h 2165917"/>
              <a:gd name="connsiteX3" fmla="*/ 1107369 w 1198834"/>
              <a:gd name="connsiteY3" fmla="*/ 1558237 h 2165917"/>
              <a:gd name="connsiteX4" fmla="*/ 1194045 w 1198834"/>
              <a:gd name="connsiteY4" fmla="*/ 2026370 h 2165917"/>
              <a:gd name="connsiteX5" fmla="*/ 1124331 w 1198834"/>
              <a:gd name="connsiteY5" fmla="*/ 1988700 h 2165917"/>
              <a:gd name="connsiteX6" fmla="*/ 1111568 w 1198834"/>
              <a:gd name="connsiteY6" fmla="*/ 2136673 h 2165917"/>
              <a:gd name="connsiteX7" fmla="*/ 1034132 w 1198834"/>
              <a:gd name="connsiteY7" fmla="*/ 2061719 h 2165917"/>
              <a:gd name="connsiteX8" fmla="*/ 1003019 w 1198834"/>
              <a:gd name="connsiteY8" fmla="*/ 2164550 h 2165917"/>
              <a:gd name="connsiteX9" fmla="*/ 891912 w 1198834"/>
              <a:gd name="connsiteY9" fmla="*/ 1713669 h 2165917"/>
              <a:gd name="connsiteX10" fmla="*/ 559043 w 1198834"/>
              <a:gd name="connsiteY10" fmla="*/ 1530712 h 2165917"/>
              <a:gd name="connsiteX11" fmla="*/ 522758 w 1198834"/>
              <a:gd name="connsiteY11" fmla="*/ 1681311 h 2165917"/>
              <a:gd name="connsiteX12" fmla="*/ 559042 w 1198834"/>
              <a:gd name="connsiteY12" fmla="*/ 1903027 h 2165917"/>
              <a:gd name="connsiteX13" fmla="*/ 490261 w 1198834"/>
              <a:gd name="connsiteY13" fmla="*/ 2114910 h 2165917"/>
              <a:gd name="connsiteX14" fmla="*/ 261192 w 1198834"/>
              <a:gd name="connsiteY14" fmla="*/ 1617091 h 2165917"/>
              <a:gd name="connsiteX15" fmla="*/ 192687 w 1198834"/>
              <a:gd name="connsiteY15" fmla="*/ 1173293 h 2165917"/>
              <a:gd name="connsiteX16" fmla="*/ 18038 w 1198834"/>
              <a:gd name="connsiteY16" fmla="*/ 801547 h 2165917"/>
              <a:gd name="connsiteX17" fmla="*/ 0 w 1198834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250021 w 1448855"/>
              <a:gd name="connsiteY0" fmla="*/ 0 h 2165917"/>
              <a:gd name="connsiteX1" fmla="*/ 836231 w 1448855"/>
              <a:gd name="connsiteY1" fmla="*/ 1032155 h 2165917"/>
              <a:gd name="connsiteX2" fmla="*/ 1047930 w 1448855"/>
              <a:gd name="connsiteY2" fmla="*/ 1186699 h 2165917"/>
              <a:gd name="connsiteX3" fmla="*/ 1357390 w 1448855"/>
              <a:gd name="connsiteY3" fmla="*/ 1558237 h 2165917"/>
              <a:gd name="connsiteX4" fmla="*/ 1444066 w 1448855"/>
              <a:gd name="connsiteY4" fmla="*/ 2026370 h 2165917"/>
              <a:gd name="connsiteX5" fmla="*/ 1374352 w 1448855"/>
              <a:gd name="connsiteY5" fmla="*/ 1988700 h 2165917"/>
              <a:gd name="connsiteX6" fmla="*/ 1361589 w 1448855"/>
              <a:gd name="connsiteY6" fmla="*/ 2136673 h 2165917"/>
              <a:gd name="connsiteX7" fmla="*/ 1284153 w 1448855"/>
              <a:gd name="connsiteY7" fmla="*/ 2061719 h 2165917"/>
              <a:gd name="connsiteX8" fmla="*/ 1253040 w 1448855"/>
              <a:gd name="connsiteY8" fmla="*/ 2164550 h 2165917"/>
              <a:gd name="connsiteX9" fmla="*/ 1141933 w 1448855"/>
              <a:gd name="connsiteY9" fmla="*/ 1713669 h 2165917"/>
              <a:gd name="connsiteX10" fmla="*/ 809064 w 1448855"/>
              <a:gd name="connsiteY10" fmla="*/ 1530712 h 2165917"/>
              <a:gd name="connsiteX11" fmla="*/ 772779 w 1448855"/>
              <a:gd name="connsiteY11" fmla="*/ 1681311 h 2165917"/>
              <a:gd name="connsiteX12" fmla="*/ 809063 w 1448855"/>
              <a:gd name="connsiteY12" fmla="*/ 1903027 h 2165917"/>
              <a:gd name="connsiteX13" fmla="*/ 740282 w 1448855"/>
              <a:gd name="connsiteY13" fmla="*/ 2114910 h 2165917"/>
              <a:gd name="connsiteX14" fmla="*/ 511213 w 1448855"/>
              <a:gd name="connsiteY14" fmla="*/ 1617091 h 2165917"/>
              <a:gd name="connsiteX15" fmla="*/ 442708 w 1448855"/>
              <a:gd name="connsiteY15" fmla="*/ 1173293 h 2165917"/>
              <a:gd name="connsiteX16" fmla="*/ 0 w 1448855"/>
              <a:gd name="connsiteY16" fmla="*/ 757085 h 2165917"/>
              <a:gd name="connsiteX17" fmla="*/ 250021 w 1448855"/>
              <a:gd name="connsiteY17" fmla="*/ 0 h 2165917"/>
              <a:gd name="connsiteX0" fmla="*/ 109668 w 1448855"/>
              <a:gd name="connsiteY0" fmla="*/ 0 h 2382353"/>
              <a:gd name="connsiteX1" fmla="*/ 836231 w 1448855"/>
              <a:gd name="connsiteY1" fmla="*/ 1248591 h 2382353"/>
              <a:gd name="connsiteX2" fmla="*/ 1047930 w 1448855"/>
              <a:gd name="connsiteY2" fmla="*/ 1403135 h 2382353"/>
              <a:gd name="connsiteX3" fmla="*/ 1357390 w 1448855"/>
              <a:gd name="connsiteY3" fmla="*/ 1774673 h 2382353"/>
              <a:gd name="connsiteX4" fmla="*/ 1444066 w 1448855"/>
              <a:gd name="connsiteY4" fmla="*/ 2242806 h 2382353"/>
              <a:gd name="connsiteX5" fmla="*/ 1374352 w 1448855"/>
              <a:gd name="connsiteY5" fmla="*/ 2205136 h 2382353"/>
              <a:gd name="connsiteX6" fmla="*/ 1361589 w 1448855"/>
              <a:gd name="connsiteY6" fmla="*/ 2353109 h 2382353"/>
              <a:gd name="connsiteX7" fmla="*/ 1284153 w 1448855"/>
              <a:gd name="connsiteY7" fmla="*/ 2278155 h 2382353"/>
              <a:gd name="connsiteX8" fmla="*/ 1253040 w 1448855"/>
              <a:gd name="connsiteY8" fmla="*/ 2380986 h 2382353"/>
              <a:gd name="connsiteX9" fmla="*/ 1141933 w 1448855"/>
              <a:gd name="connsiteY9" fmla="*/ 1930105 h 2382353"/>
              <a:gd name="connsiteX10" fmla="*/ 809064 w 1448855"/>
              <a:gd name="connsiteY10" fmla="*/ 1747148 h 2382353"/>
              <a:gd name="connsiteX11" fmla="*/ 772779 w 1448855"/>
              <a:gd name="connsiteY11" fmla="*/ 1897747 h 2382353"/>
              <a:gd name="connsiteX12" fmla="*/ 809063 w 1448855"/>
              <a:gd name="connsiteY12" fmla="*/ 2119463 h 2382353"/>
              <a:gd name="connsiteX13" fmla="*/ 740282 w 1448855"/>
              <a:gd name="connsiteY13" fmla="*/ 2331346 h 2382353"/>
              <a:gd name="connsiteX14" fmla="*/ 511213 w 1448855"/>
              <a:gd name="connsiteY14" fmla="*/ 1833527 h 2382353"/>
              <a:gd name="connsiteX15" fmla="*/ 442708 w 1448855"/>
              <a:gd name="connsiteY15" fmla="*/ 1389729 h 2382353"/>
              <a:gd name="connsiteX16" fmla="*/ 0 w 1448855"/>
              <a:gd name="connsiteY16" fmla="*/ 973521 h 2382353"/>
              <a:gd name="connsiteX17" fmla="*/ 109668 w 1448855"/>
              <a:gd name="connsiteY17" fmla="*/ 0 h 2382353"/>
              <a:gd name="connsiteX0" fmla="*/ 243702 w 1582889"/>
              <a:gd name="connsiteY0" fmla="*/ 0 h 2382353"/>
              <a:gd name="connsiteX1" fmla="*/ 970265 w 1582889"/>
              <a:gd name="connsiteY1" fmla="*/ 1248591 h 2382353"/>
              <a:gd name="connsiteX2" fmla="*/ 1181964 w 1582889"/>
              <a:gd name="connsiteY2" fmla="*/ 1403135 h 2382353"/>
              <a:gd name="connsiteX3" fmla="*/ 1491424 w 1582889"/>
              <a:gd name="connsiteY3" fmla="*/ 1774673 h 2382353"/>
              <a:gd name="connsiteX4" fmla="*/ 1578100 w 1582889"/>
              <a:gd name="connsiteY4" fmla="*/ 2242806 h 2382353"/>
              <a:gd name="connsiteX5" fmla="*/ 1508386 w 1582889"/>
              <a:gd name="connsiteY5" fmla="*/ 2205136 h 2382353"/>
              <a:gd name="connsiteX6" fmla="*/ 1495623 w 1582889"/>
              <a:gd name="connsiteY6" fmla="*/ 2353109 h 2382353"/>
              <a:gd name="connsiteX7" fmla="*/ 1418187 w 1582889"/>
              <a:gd name="connsiteY7" fmla="*/ 2278155 h 2382353"/>
              <a:gd name="connsiteX8" fmla="*/ 1387074 w 1582889"/>
              <a:gd name="connsiteY8" fmla="*/ 2380986 h 2382353"/>
              <a:gd name="connsiteX9" fmla="*/ 1275967 w 1582889"/>
              <a:gd name="connsiteY9" fmla="*/ 1930105 h 2382353"/>
              <a:gd name="connsiteX10" fmla="*/ 943098 w 1582889"/>
              <a:gd name="connsiteY10" fmla="*/ 1747148 h 2382353"/>
              <a:gd name="connsiteX11" fmla="*/ 906813 w 1582889"/>
              <a:gd name="connsiteY11" fmla="*/ 1897747 h 2382353"/>
              <a:gd name="connsiteX12" fmla="*/ 943097 w 1582889"/>
              <a:gd name="connsiteY12" fmla="*/ 2119463 h 2382353"/>
              <a:gd name="connsiteX13" fmla="*/ 874316 w 1582889"/>
              <a:gd name="connsiteY13" fmla="*/ 2331346 h 2382353"/>
              <a:gd name="connsiteX14" fmla="*/ 645247 w 1582889"/>
              <a:gd name="connsiteY14" fmla="*/ 1833527 h 2382353"/>
              <a:gd name="connsiteX15" fmla="*/ 576742 w 1582889"/>
              <a:gd name="connsiteY15" fmla="*/ 1389729 h 2382353"/>
              <a:gd name="connsiteX16" fmla="*/ 0 w 1582889"/>
              <a:gd name="connsiteY16" fmla="*/ 828153 h 2382353"/>
              <a:gd name="connsiteX17" fmla="*/ 243702 w 1582889"/>
              <a:gd name="connsiteY17" fmla="*/ 0 h 238235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299308 w 1582889"/>
              <a:gd name="connsiteY0" fmla="*/ 0 h 2239083"/>
              <a:gd name="connsiteX1" fmla="*/ 970265 w 1582889"/>
              <a:gd name="connsiteY1" fmla="*/ 1105321 h 2239083"/>
              <a:gd name="connsiteX2" fmla="*/ 1181964 w 1582889"/>
              <a:gd name="connsiteY2" fmla="*/ 1259865 h 2239083"/>
              <a:gd name="connsiteX3" fmla="*/ 1491424 w 1582889"/>
              <a:gd name="connsiteY3" fmla="*/ 1631403 h 2239083"/>
              <a:gd name="connsiteX4" fmla="*/ 1578100 w 1582889"/>
              <a:gd name="connsiteY4" fmla="*/ 2099536 h 2239083"/>
              <a:gd name="connsiteX5" fmla="*/ 1508386 w 1582889"/>
              <a:gd name="connsiteY5" fmla="*/ 2061866 h 2239083"/>
              <a:gd name="connsiteX6" fmla="*/ 1495623 w 1582889"/>
              <a:gd name="connsiteY6" fmla="*/ 2209839 h 2239083"/>
              <a:gd name="connsiteX7" fmla="*/ 1418187 w 1582889"/>
              <a:gd name="connsiteY7" fmla="*/ 2134885 h 2239083"/>
              <a:gd name="connsiteX8" fmla="*/ 1387074 w 1582889"/>
              <a:gd name="connsiteY8" fmla="*/ 2237716 h 2239083"/>
              <a:gd name="connsiteX9" fmla="*/ 1275967 w 1582889"/>
              <a:gd name="connsiteY9" fmla="*/ 1786835 h 2239083"/>
              <a:gd name="connsiteX10" fmla="*/ 943098 w 1582889"/>
              <a:gd name="connsiteY10" fmla="*/ 1603878 h 2239083"/>
              <a:gd name="connsiteX11" fmla="*/ 906813 w 1582889"/>
              <a:gd name="connsiteY11" fmla="*/ 1754477 h 2239083"/>
              <a:gd name="connsiteX12" fmla="*/ 943097 w 1582889"/>
              <a:gd name="connsiteY12" fmla="*/ 1976193 h 2239083"/>
              <a:gd name="connsiteX13" fmla="*/ 874316 w 1582889"/>
              <a:gd name="connsiteY13" fmla="*/ 2188076 h 2239083"/>
              <a:gd name="connsiteX14" fmla="*/ 645247 w 1582889"/>
              <a:gd name="connsiteY14" fmla="*/ 1690257 h 2239083"/>
              <a:gd name="connsiteX15" fmla="*/ 576742 w 1582889"/>
              <a:gd name="connsiteY15" fmla="*/ 1246459 h 2239083"/>
              <a:gd name="connsiteX16" fmla="*/ 0 w 1582889"/>
              <a:gd name="connsiteY16" fmla="*/ 684883 h 2239083"/>
              <a:gd name="connsiteX17" fmla="*/ 299308 w 1582889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951064 w 1590856"/>
              <a:gd name="connsiteY12" fmla="*/ 1976193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882283 w 1590856"/>
              <a:gd name="connsiteY13" fmla="*/ 2188076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12460 w 1590856"/>
              <a:gd name="connsiteY13" fmla="*/ 2176948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37707 w 1590856"/>
              <a:gd name="connsiteY12" fmla="*/ 1952075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  <a:gd name="connsiteX0" fmla="*/ 307275 w 1590856"/>
              <a:gd name="connsiteY0" fmla="*/ 0 h 2239083"/>
              <a:gd name="connsiteX1" fmla="*/ 978232 w 1590856"/>
              <a:gd name="connsiteY1" fmla="*/ 1105321 h 2239083"/>
              <a:gd name="connsiteX2" fmla="*/ 1189931 w 1590856"/>
              <a:gd name="connsiteY2" fmla="*/ 1259865 h 2239083"/>
              <a:gd name="connsiteX3" fmla="*/ 1499391 w 1590856"/>
              <a:gd name="connsiteY3" fmla="*/ 1631403 h 2239083"/>
              <a:gd name="connsiteX4" fmla="*/ 1586067 w 1590856"/>
              <a:gd name="connsiteY4" fmla="*/ 2099536 h 2239083"/>
              <a:gd name="connsiteX5" fmla="*/ 1516353 w 1590856"/>
              <a:gd name="connsiteY5" fmla="*/ 2061866 h 2239083"/>
              <a:gd name="connsiteX6" fmla="*/ 1503590 w 1590856"/>
              <a:gd name="connsiteY6" fmla="*/ 2209839 h 2239083"/>
              <a:gd name="connsiteX7" fmla="*/ 1426154 w 1590856"/>
              <a:gd name="connsiteY7" fmla="*/ 2134885 h 2239083"/>
              <a:gd name="connsiteX8" fmla="*/ 1395041 w 1590856"/>
              <a:gd name="connsiteY8" fmla="*/ 2237716 h 2239083"/>
              <a:gd name="connsiteX9" fmla="*/ 1283934 w 1590856"/>
              <a:gd name="connsiteY9" fmla="*/ 1786835 h 2239083"/>
              <a:gd name="connsiteX10" fmla="*/ 951065 w 1590856"/>
              <a:gd name="connsiteY10" fmla="*/ 1603878 h 2239083"/>
              <a:gd name="connsiteX11" fmla="*/ 914780 w 1590856"/>
              <a:gd name="connsiteY11" fmla="*/ 1754477 h 2239083"/>
              <a:gd name="connsiteX12" fmla="*/ 1064541 w 1590856"/>
              <a:gd name="connsiteY12" fmla="*/ 1965208 h 2239083"/>
              <a:gd name="connsiteX13" fmla="*/ 1055852 w 1590856"/>
              <a:gd name="connsiteY13" fmla="*/ 2173239 h 2239083"/>
              <a:gd name="connsiteX14" fmla="*/ 653214 w 1590856"/>
              <a:gd name="connsiteY14" fmla="*/ 1690257 h 2239083"/>
              <a:gd name="connsiteX15" fmla="*/ 584709 w 1590856"/>
              <a:gd name="connsiteY15" fmla="*/ 1246459 h 2239083"/>
              <a:gd name="connsiteX16" fmla="*/ 0 w 1590856"/>
              <a:gd name="connsiteY16" fmla="*/ 661642 h 2239083"/>
              <a:gd name="connsiteX17" fmla="*/ 307275 w 1590856"/>
              <a:gd name="connsiteY17" fmla="*/ 0 h 22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0856" h="2239083">
                <a:moveTo>
                  <a:pt x="307275" y="0"/>
                </a:moveTo>
                <a:cubicBezTo>
                  <a:pt x="502678" y="344052"/>
                  <a:pt x="782829" y="761269"/>
                  <a:pt x="978232" y="1105321"/>
                </a:cubicBezTo>
                <a:cubicBezTo>
                  <a:pt x="1050784" y="1151871"/>
                  <a:pt x="1075679" y="1171616"/>
                  <a:pt x="1189931" y="1259865"/>
                </a:cubicBezTo>
                <a:cubicBezTo>
                  <a:pt x="1276791" y="1347545"/>
                  <a:pt x="1433368" y="1491458"/>
                  <a:pt x="1499391" y="1631403"/>
                </a:cubicBezTo>
                <a:cubicBezTo>
                  <a:pt x="1532680" y="1799583"/>
                  <a:pt x="1610904" y="2065528"/>
                  <a:pt x="1586067" y="2099536"/>
                </a:cubicBezTo>
                <a:cubicBezTo>
                  <a:pt x="1574411" y="2111598"/>
                  <a:pt x="1547789" y="2095305"/>
                  <a:pt x="1516353" y="2061866"/>
                </a:cubicBezTo>
                <a:cubicBezTo>
                  <a:pt x="1518793" y="2138446"/>
                  <a:pt x="1516808" y="2197273"/>
                  <a:pt x="1503590" y="2209839"/>
                </a:cubicBezTo>
                <a:cubicBezTo>
                  <a:pt x="1487193" y="2221609"/>
                  <a:pt x="1456822" y="2189107"/>
                  <a:pt x="1426154" y="2134885"/>
                </a:cubicBezTo>
                <a:cubicBezTo>
                  <a:pt x="1417371" y="2189998"/>
                  <a:pt x="1407308" y="2229461"/>
                  <a:pt x="1395041" y="2237716"/>
                </a:cubicBezTo>
                <a:cubicBezTo>
                  <a:pt x="1347085" y="2261168"/>
                  <a:pt x="1281256" y="1977835"/>
                  <a:pt x="1283934" y="1786835"/>
                </a:cubicBezTo>
                <a:cubicBezTo>
                  <a:pt x="1209938" y="1641978"/>
                  <a:pt x="1013493" y="1604585"/>
                  <a:pt x="951065" y="1603878"/>
                </a:cubicBezTo>
                <a:cubicBezTo>
                  <a:pt x="890036" y="1615363"/>
                  <a:pt x="907830" y="1681504"/>
                  <a:pt x="914780" y="1754477"/>
                </a:cubicBezTo>
                <a:cubicBezTo>
                  <a:pt x="931157" y="1837897"/>
                  <a:pt x="1007725" y="1881210"/>
                  <a:pt x="1064541" y="1965208"/>
                </a:cubicBezTo>
                <a:cubicBezTo>
                  <a:pt x="1131741" y="2103968"/>
                  <a:pt x="1144235" y="2163803"/>
                  <a:pt x="1055852" y="2173239"/>
                </a:cubicBezTo>
                <a:cubicBezTo>
                  <a:pt x="1022185" y="2172465"/>
                  <a:pt x="790636" y="1931959"/>
                  <a:pt x="653214" y="1690257"/>
                </a:cubicBezTo>
                <a:cubicBezTo>
                  <a:pt x="585608" y="1542283"/>
                  <a:pt x="610343" y="1388340"/>
                  <a:pt x="584709" y="1246459"/>
                </a:cubicBezTo>
                <a:cubicBezTo>
                  <a:pt x="550141" y="1110536"/>
                  <a:pt x="169384" y="782819"/>
                  <a:pt x="0" y="661642"/>
                </a:cubicBezTo>
                <a:cubicBezTo>
                  <a:pt x="112443" y="400867"/>
                  <a:pt x="198981" y="291821"/>
                  <a:pt x="3072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="" xmlns:a16="http://schemas.microsoft.com/office/drawing/2014/main" id="{C875CB8E-62FC-4369-A6D7-3CCD3AD82F14}"/>
              </a:ext>
            </a:extLst>
          </p:cNvPr>
          <p:cNvGrpSpPr/>
          <p:nvPr/>
        </p:nvGrpSpPr>
        <p:grpSpPr>
          <a:xfrm>
            <a:off x="1810196" y="3969017"/>
            <a:ext cx="293525" cy="293525"/>
            <a:chOff x="2460435" y="1380960"/>
            <a:chExt cx="914400" cy="914400"/>
          </a:xfrm>
          <a:solidFill>
            <a:schemeClr val="accent3"/>
          </a:solidFill>
        </p:grpSpPr>
        <p:sp>
          <p:nvSpPr>
            <p:cNvPr id="137" name="타원 136">
              <a:extLst>
                <a:ext uri="{FF2B5EF4-FFF2-40B4-BE49-F238E27FC236}">
                  <a16:creationId xmlns="" xmlns:a16="http://schemas.microsoft.com/office/drawing/2014/main" id="{E1DADD15-B608-4FAD-94A0-90F2B8DB4BD5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F8A185BA-8227-4CA4-8FA9-AA7DF8206E2A}"/>
                </a:ext>
              </a:extLst>
            </p:cNvPr>
            <p:cNvSpPr/>
            <p:nvPr/>
          </p:nvSpPr>
          <p:spPr>
            <a:xfrm>
              <a:off x="2528509" y="1449034"/>
              <a:ext cx="778251" cy="7782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Block Arc 11">
              <a:extLst>
                <a:ext uri="{FF2B5EF4-FFF2-40B4-BE49-F238E27FC236}">
                  <a16:creationId xmlns="" xmlns:a16="http://schemas.microsoft.com/office/drawing/2014/main" id="{C6EC20B7-5B5D-4B36-A195-4C51CBF71349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Group 16">
            <a:extLst>
              <a:ext uri="{FF2B5EF4-FFF2-40B4-BE49-F238E27FC236}">
                <a16:creationId xmlns="" xmlns:a16="http://schemas.microsoft.com/office/drawing/2014/main" id="{E0507F04-0ED5-4E73-81CF-C0812D4E14D8}"/>
              </a:ext>
            </a:extLst>
          </p:cNvPr>
          <p:cNvGrpSpPr/>
          <p:nvPr/>
        </p:nvGrpSpPr>
        <p:grpSpPr>
          <a:xfrm>
            <a:off x="2628695" y="3876779"/>
            <a:ext cx="2452083" cy="994486"/>
            <a:chOff x="1067114" y="2905199"/>
            <a:chExt cx="1756993" cy="584776"/>
          </a:xfrm>
        </p:grpSpPr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EB9A6AA7-7B4B-49CA-B00C-68FE13BC4B84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6D417896-9CB8-4195-85D2-B938F3940D3E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17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Proses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Pembuatan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22">
            <a:extLst>
              <a:ext uri="{FF2B5EF4-FFF2-40B4-BE49-F238E27FC236}">
                <a16:creationId xmlns="" xmlns:a16="http://schemas.microsoft.com/office/drawing/2014/main" id="{B1F3CB2E-CB53-4BEC-9BEF-66089D5F431C}"/>
              </a:ext>
            </a:extLst>
          </p:cNvPr>
          <p:cNvGrpSpPr/>
          <p:nvPr/>
        </p:nvGrpSpPr>
        <p:grpSpPr>
          <a:xfrm>
            <a:off x="6671617" y="3833717"/>
            <a:ext cx="2065461" cy="947925"/>
            <a:chOff x="1067114" y="2905199"/>
            <a:chExt cx="1756993" cy="584776"/>
          </a:xfrm>
        </p:grpSpPr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8496BF14-9CF6-414D-8D0C-211C4BC5CB4C}"/>
                </a:ext>
              </a:extLst>
            </p:cNvPr>
            <p:cNvSpPr txBox="1"/>
            <p:nvPr/>
          </p:nvSpPr>
          <p:spPr>
            <a:xfrm>
              <a:off x="1067114" y="3212976"/>
              <a:ext cx="1756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0F5EB27A-F0F0-4EC5-931A-02D636028AB6}"/>
                </a:ext>
              </a:extLst>
            </p:cNvPr>
            <p:cNvSpPr txBox="1"/>
            <p:nvPr/>
          </p:nvSpPr>
          <p:spPr>
            <a:xfrm>
              <a:off x="1067114" y="2905199"/>
              <a:ext cx="1756993" cy="22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Pasca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ilis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52" name="Picture 5">
            <a:extLst>
              <a:ext uri="{FF2B5EF4-FFF2-40B4-BE49-F238E27FC236}">
                <a16:creationId xmlns="" xmlns:a16="http://schemas.microsoft.com/office/drawing/2014/main" id="{A88D7E02-9BF9-424A-97B3-3970B3C7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9407" y="1536377"/>
            <a:ext cx="2213201" cy="14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5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Terimakasih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" name="Oval 4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034463" y="3030459"/>
            <a:ext cx="6444916" cy="677416"/>
          </a:xfrm>
        </p:spPr>
        <p:txBody>
          <a:bodyPr/>
          <a:lstStyle/>
          <a:p>
            <a:r>
              <a:rPr lang="id-ID" dirty="0" smtClean="0"/>
              <a:t>Konter.in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2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50016" y="406815"/>
            <a:ext cx="6186490" cy="790507"/>
            <a:chOff x="4745820" y="1482096"/>
            <a:chExt cx="6186490" cy="790507"/>
          </a:xfrm>
        </p:grpSpPr>
        <p:grpSp>
          <p:nvGrpSpPr>
            <p:cNvPr id="4" name="Group 3"/>
            <p:cNvGrpSpPr/>
            <p:nvPr/>
          </p:nvGrpSpPr>
          <p:grpSpPr>
            <a:xfrm>
              <a:off x="5840274" y="1482096"/>
              <a:ext cx="5092036" cy="615553"/>
              <a:chOff x="6365620" y="1411926"/>
              <a:chExt cx="5092036" cy="6155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365620" y="1750480"/>
                <a:ext cx="5092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65620" y="1411926"/>
                <a:ext cx="509203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 smtClean="0">
                    <a:cs typeface="Arial" pitchFamily="34" charset="0"/>
                  </a:rPr>
                  <a:t>Pendahuluan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33972" y="1401425"/>
            <a:ext cx="6186490" cy="790507"/>
            <a:chOff x="4745820" y="1482096"/>
            <a:chExt cx="6186490" cy="790507"/>
          </a:xfrm>
        </p:grpSpPr>
        <p:sp>
          <p:nvSpPr>
            <p:cNvPr id="20" name="TextBox 19"/>
            <p:cNvSpPr txBox="1"/>
            <p:nvPr/>
          </p:nvSpPr>
          <p:spPr>
            <a:xfrm>
              <a:off x="5840274" y="1482096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b="1" dirty="0" smtClean="0">
                  <a:cs typeface="Arial" pitchFamily="34" charset="0"/>
                </a:rPr>
                <a:t>Tujuan Proyek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129961" y="2384004"/>
            <a:ext cx="6186490" cy="790507"/>
            <a:chOff x="4745820" y="1482096"/>
            <a:chExt cx="6186490" cy="790507"/>
          </a:xfrm>
        </p:grpSpPr>
        <p:sp>
          <p:nvSpPr>
            <p:cNvPr id="27" name="TextBox 26"/>
            <p:cNvSpPr txBox="1"/>
            <p:nvPr/>
          </p:nvSpPr>
          <p:spPr>
            <a:xfrm>
              <a:off x="5840274" y="1482096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cs typeface="Arial" pitchFamily="34" charset="0"/>
                </a:rPr>
                <a:t>Ruang</a:t>
              </a:r>
              <a:r>
                <a:rPr lang="en-US" altLang="ko-KR" b="1" dirty="0" smtClean="0"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cs typeface="Arial" pitchFamily="34" charset="0"/>
                </a:rPr>
                <a:t>Lingkup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137982" y="3282361"/>
            <a:ext cx="6102272" cy="796344"/>
            <a:chOff x="4745820" y="1482096"/>
            <a:chExt cx="6186490" cy="790507"/>
          </a:xfrm>
        </p:grpSpPr>
        <p:sp>
          <p:nvSpPr>
            <p:cNvPr id="34" name="TextBox 33"/>
            <p:cNvSpPr txBox="1"/>
            <p:nvPr/>
          </p:nvSpPr>
          <p:spPr>
            <a:xfrm>
              <a:off x="5840274" y="1482096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cs typeface="Arial" pitchFamily="34" charset="0"/>
                </a:rPr>
                <a:t>Kebutuhan</a:t>
              </a:r>
              <a:r>
                <a:rPr lang="en-US" altLang="ko-KR" b="1" dirty="0" smtClean="0"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cs typeface="Arial" pitchFamily="34" charset="0"/>
                </a:rPr>
                <a:t>Fungsional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133968" y="5155276"/>
            <a:ext cx="6138364" cy="790507"/>
            <a:chOff x="4745820" y="1482096"/>
            <a:chExt cx="6138364" cy="790507"/>
          </a:xfrm>
        </p:grpSpPr>
        <p:sp>
          <p:nvSpPr>
            <p:cNvPr id="41" name="TextBox 40"/>
            <p:cNvSpPr txBox="1"/>
            <p:nvPr/>
          </p:nvSpPr>
          <p:spPr>
            <a:xfrm>
              <a:off x="5792148" y="1482096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cs typeface="Arial" pitchFamily="34" charset="0"/>
                </a:rPr>
                <a:t>Manfaat</a:t>
              </a:r>
              <a:r>
                <a:rPr lang="en-US" altLang="ko-KR" b="1" dirty="0" smtClean="0"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cs typeface="Arial" pitchFamily="34" charset="0"/>
                </a:rPr>
                <a:t>Produk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id-ID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6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133970" y="4264939"/>
            <a:ext cx="6186490" cy="790507"/>
            <a:chOff x="4745820" y="1482096"/>
            <a:chExt cx="6186490" cy="790507"/>
          </a:xfrm>
        </p:grpSpPr>
        <p:sp>
          <p:nvSpPr>
            <p:cNvPr id="43" name="TextBox 42"/>
            <p:cNvSpPr txBox="1"/>
            <p:nvPr/>
          </p:nvSpPr>
          <p:spPr>
            <a:xfrm>
              <a:off x="5840274" y="1482096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cs typeface="Arial" pitchFamily="34" charset="0"/>
                </a:rPr>
                <a:t>Perspektif</a:t>
              </a:r>
              <a:r>
                <a:rPr lang="en-US" altLang="ko-KR" b="1" dirty="0" smtClean="0"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cs typeface="Arial" pitchFamily="34" charset="0"/>
                </a:rPr>
                <a:t>Produk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44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id-ID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141991" y="6067493"/>
            <a:ext cx="6138364" cy="790507"/>
            <a:chOff x="4745820" y="1482096"/>
            <a:chExt cx="6138364" cy="790507"/>
          </a:xfrm>
        </p:grpSpPr>
        <p:sp>
          <p:nvSpPr>
            <p:cNvPr id="48" name="TextBox 47"/>
            <p:cNvSpPr txBox="1"/>
            <p:nvPr/>
          </p:nvSpPr>
          <p:spPr>
            <a:xfrm>
              <a:off x="5792148" y="1482096"/>
              <a:ext cx="509203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b="1" dirty="0" smtClean="0">
                  <a:cs typeface="Arial" pitchFamily="34" charset="0"/>
                </a:rPr>
                <a:t>Asumsi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49" name="Group 3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id-ID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7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4424" y="400210"/>
            <a:ext cx="11573197" cy="724247"/>
          </a:xfrm>
        </p:spPr>
        <p:txBody>
          <a:bodyPr/>
          <a:lstStyle/>
          <a:p>
            <a:r>
              <a:rPr lang="en-US" sz="4400" dirty="0" err="1" smtClean="0">
                <a:latin typeface="Adobe Gothic Std B" pitchFamily="34" charset="-128"/>
                <a:ea typeface="Adobe Gothic Std B" pitchFamily="34" charset="-128"/>
              </a:rPr>
              <a:t>Pendahuluan</a:t>
            </a:r>
            <a:endParaRPr lang="en-US" sz="44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9BC629C-637D-4A1B-83D4-088B60B8FE66}"/>
              </a:ext>
            </a:extLst>
          </p:cNvPr>
          <p:cNvSpPr txBox="1"/>
          <p:nvPr/>
        </p:nvSpPr>
        <p:spPr>
          <a:xfrm>
            <a:off x="5509591" y="2064440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800" b="1" dirty="0" smtClean="0">
                <a:solidFill>
                  <a:schemeClr val="accent4"/>
                </a:solidFill>
                <a:cs typeface="Arial" pitchFamily="34" charset="0"/>
              </a:rPr>
              <a:t>Transaksi ONLINE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4F9B572-CA04-4BBD-ACA1-4836704E27C0}"/>
              </a:ext>
            </a:extLst>
          </p:cNvPr>
          <p:cNvSpPr txBox="1"/>
          <p:nvPr/>
        </p:nvSpPr>
        <p:spPr>
          <a:xfrm>
            <a:off x="5509591" y="2587789"/>
            <a:ext cx="589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 penjualan pulsa, kuota, token listrik melalui website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AutoShape 92">
            <a:extLst>
              <a:ext uri="{FF2B5EF4-FFF2-40B4-BE49-F238E27FC236}">
                <a16:creationId xmlns="" xmlns:a16="http://schemas.microsoft.com/office/drawing/2014/main" id="{F8563ACB-160D-4E96-A4B5-89B066F2B49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71503" y="3449178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4" name="AutoShape 92">
            <a:extLst>
              <a:ext uri="{FF2B5EF4-FFF2-40B4-BE49-F238E27FC236}">
                <a16:creationId xmlns="" xmlns:a16="http://schemas.microsoft.com/office/drawing/2014/main" id="{3EF54E1C-AB25-4530-9DEE-9EDCF05F33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83385" y="3449178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5" name="AutoShape 92">
            <a:extLst>
              <a:ext uri="{FF2B5EF4-FFF2-40B4-BE49-F238E27FC236}">
                <a16:creationId xmlns="" xmlns:a16="http://schemas.microsoft.com/office/drawing/2014/main" id="{6650813C-BBEB-4EAE-8E52-8D2B212E6B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389325" y="3449116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AutoShape 92">
            <a:extLst>
              <a:ext uri="{FF2B5EF4-FFF2-40B4-BE49-F238E27FC236}">
                <a16:creationId xmlns="" xmlns:a16="http://schemas.microsoft.com/office/drawing/2014/main" id="{AF3CD61A-6E8D-4329-A12D-3A971EBDEA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77444" y="3449116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2" name="Trapezoid 10">
            <a:extLst>
              <a:ext uri="{FF2B5EF4-FFF2-40B4-BE49-F238E27FC236}">
                <a16:creationId xmlns="" xmlns:a16="http://schemas.microsoft.com/office/drawing/2014/main" id="{D23CEDCE-7C3F-42A6-9C29-1CC328A25F94}"/>
              </a:ext>
            </a:extLst>
          </p:cNvPr>
          <p:cNvSpPr/>
          <p:nvPr/>
        </p:nvSpPr>
        <p:spPr>
          <a:xfrm>
            <a:off x="7477873" y="3543597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7">
            <a:extLst>
              <a:ext uri="{FF2B5EF4-FFF2-40B4-BE49-F238E27FC236}">
                <a16:creationId xmlns="" xmlns:a16="http://schemas.microsoft.com/office/drawing/2014/main" id="{8A77C2E0-DD00-4613-9D20-8428F0355C63}"/>
              </a:ext>
            </a:extLst>
          </p:cNvPr>
          <p:cNvSpPr/>
          <p:nvPr/>
        </p:nvSpPr>
        <p:spPr>
          <a:xfrm>
            <a:off x="10524109" y="3506161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12">
            <a:extLst>
              <a:ext uri="{FF2B5EF4-FFF2-40B4-BE49-F238E27FC236}">
                <a16:creationId xmlns="" xmlns:a16="http://schemas.microsoft.com/office/drawing/2014/main" id="{330E31C3-BC46-4EAD-B3DF-DBFD830DEEF6}"/>
              </a:ext>
            </a:extLst>
          </p:cNvPr>
          <p:cNvSpPr>
            <a:spLocks noChangeAspect="1"/>
          </p:cNvSpPr>
          <p:nvPr/>
        </p:nvSpPr>
        <p:spPr>
          <a:xfrm>
            <a:off x="5996551" y="3523935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1">
            <a:extLst>
              <a:ext uri="{FF2B5EF4-FFF2-40B4-BE49-F238E27FC236}">
                <a16:creationId xmlns="" xmlns:a16="http://schemas.microsoft.com/office/drawing/2014/main" id="{2D8B176D-0E93-408A-A6F0-8BCCA97D835A}"/>
              </a:ext>
            </a:extLst>
          </p:cNvPr>
          <p:cNvSpPr>
            <a:spLocks/>
          </p:cNvSpPr>
          <p:nvPr/>
        </p:nvSpPr>
        <p:spPr>
          <a:xfrm>
            <a:off x="8999456" y="3565592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Freeform 36">
            <a:extLst>
              <a:ext uri="{FF2B5EF4-FFF2-40B4-BE49-F238E27FC236}">
                <a16:creationId xmlns="" xmlns:a16="http://schemas.microsoft.com/office/drawing/2014/main" id="{12F56B97-F8AE-449D-A998-090EB8C12397}"/>
              </a:ext>
            </a:extLst>
          </p:cNvPr>
          <p:cNvSpPr/>
          <p:nvPr/>
        </p:nvSpPr>
        <p:spPr>
          <a:xfrm flipH="1">
            <a:off x="23857" y="1769165"/>
            <a:ext cx="12140243" cy="4314396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885894"/>
              <a:gd name="connsiteY0" fmla="*/ 5325465 h 5772967"/>
              <a:gd name="connsiteX1" fmla="*/ 30220 w 5885894"/>
              <a:gd name="connsiteY1" fmla="*/ 5335538 h 5772967"/>
              <a:gd name="connsiteX2" fmla="*/ 2239524 w 5885894"/>
              <a:gd name="connsiteY2" fmla="*/ 5309946 h 5772967"/>
              <a:gd name="connsiteX3" fmla="*/ 1938528 w 5885894"/>
              <a:gd name="connsiteY3" fmla="*/ 4337913 h 5772967"/>
              <a:gd name="connsiteX4" fmla="*/ 833932 w 5885894"/>
              <a:gd name="connsiteY4" fmla="*/ 4411066 h 5772967"/>
              <a:gd name="connsiteX5" fmla="*/ 694944 w 5885894"/>
              <a:gd name="connsiteY5" fmla="*/ 3745382 h 5772967"/>
              <a:gd name="connsiteX6" fmla="*/ 519379 w 5885894"/>
              <a:gd name="connsiteY6" fmla="*/ 3599078 h 5772967"/>
              <a:gd name="connsiteX7" fmla="*/ 557005 w 5885894"/>
              <a:gd name="connsiteY7" fmla="*/ 3470193 h 5772967"/>
              <a:gd name="connsiteX8" fmla="*/ 456331 w 5885894"/>
              <a:gd name="connsiteY8" fmla="*/ 3362205 h 5772967"/>
              <a:gd name="connsiteX9" fmla="*/ 559793 w 5885894"/>
              <a:gd name="connsiteY9" fmla="*/ 3057428 h 5772967"/>
              <a:gd name="connsiteX10" fmla="*/ 118419 w 5885894"/>
              <a:gd name="connsiteY10" fmla="*/ 2818778 h 5772967"/>
              <a:gd name="connsiteX11" fmla="*/ 665683 w 5885894"/>
              <a:gd name="connsiteY11" fmla="*/ 1975104 h 5772967"/>
              <a:gd name="connsiteX12" fmla="*/ 2633472 w 5885894"/>
              <a:gd name="connsiteY12" fmla="*/ 0 h 5772967"/>
              <a:gd name="connsiteX13" fmla="*/ 4712039 w 5885894"/>
              <a:gd name="connsiteY13" fmla="*/ 2543951 h 5772967"/>
              <a:gd name="connsiteX14" fmla="*/ 4030675 w 5885894"/>
              <a:gd name="connsiteY14" fmla="*/ 3928262 h 5772967"/>
              <a:gd name="connsiteX15" fmla="*/ 4453179 w 5885894"/>
              <a:gd name="connsiteY15" fmla="*/ 5313893 h 5772967"/>
              <a:gd name="connsiteX16" fmla="*/ 5885894 w 5885894"/>
              <a:gd name="connsiteY16" fmla="*/ 5772967 h 5772967"/>
              <a:gd name="connsiteX0" fmla="*/ 0 w 5828353"/>
              <a:gd name="connsiteY0" fmla="*/ 5325465 h 5588834"/>
              <a:gd name="connsiteX1" fmla="*/ 30220 w 5828353"/>
              <a:gd name="connsiteY1" fmla="*/ 5335538 h 5588834"/>
              <a:gd name="connsiteX2" fmla="*/ 2239524 w 5828353"/>
              <a:gd name="connsiteY2" fmla="*/ 5309946 h 5588834"/>
              <a:gd name="connsiteX3" fmla="*/ 1938528 w 5828353"/>
              <a:gd name="connsiteY3" fmla="*/ 4337913 h 5588834"/>
              <a:gd name="connsiteX4" fmla="*/ 833932 w 5828353"/>
              <a:gd name="connsiteY4" fmla="*/ 4411066 h 5588834"/>
              <a:gd name="connsiteX5" fmla="*/ 694944 w 5828353"/>
              <a:gd name="connsiteY5" fmla="*/ 3745382 h 5588834"/>
              <a:gd name="connsiteX6" fmla="*/ 519379 w 5828353"/>
              <a:gd name="connsiteY6" fmla="*/ 3599078 h 5588834"/>
              <a:gd name="connsiteX7" fmla="*/ 557005 w 5828353"/>
              <a:gd name="connsiteY7" fmla="*/ 3470193 h 5588834"/>
              <a:gd name="connsiteX8" fmla="*/ 456331 w 5828353"/>
              <a:gd name="connsiteY8" fmla="*/ 3362205 h 5588834"/>
              <a:gd name="connsiteX9" fmla="*/ 559793 w 5828353"/>
              <a:gd name="connsiteY9" fmla="*/ 3057428 h 5588834"/>
              <a:gd name="connsiteX10" fmla="*/ 118419 w 5828353"/>
              <a:gd name="connsiteY10" fmla="*/ 2818778 h 5588834"/>
              <a:gd name="connsiteX11" fmla="*/ 665683 w 5828353"/>
              <a:gd name="connsiteY11" fmla="*/ 1975104 h 5588834"/>
              <a:gd name="connsiteX12" fmla="*/ 2633472 w 5828353"/>
              <a:gd name="connsiteY12" fmla="*/ 0 h 5588834"/>
              <a:gd name="connsiteX13" fmla="*/ 4712039 w 5828353"/>
              <a:gd name="connsiteY13" fmla="*/ 2543951 h 5588834"/>
              <a:gd name="connsiteX14" fmla="*/ 4030675 w 5828353"/>
              <a:gd name="connsiteY14" fmla="*/ 3928262 h 5588834"/>
              <a:gd name="connsiteX15" fmla="*/ 4453179 w 5828353"/>
              <a:gd name="connsiteY15" fmla="*/ 5313893 h 5588834"/>
              <a:gd name="connsiteX16" fmla="*/ 5828353 w 5828353"/>
              <a:gd name="connsiteY16" fmla="*/ 5588834 h 5588834"/>
              <a:gd name="connsiteX0" fmla="*/ 0 w 5828353"/>
              <a:gd name="connsiteY0" fmla="*/ 5325465 h 5588835"/>
              <a:gd name="connsiteX1" fmla="*/ 30220 w 5828353"/>
              <a:gd name="connsiteY1" fmla="*/ 5335538 h 5588835"/>
              <a:gd name="connsiteX2" fmla="*/ 2239524 w 5828353"/>
              <a:gd name="connsiteY2" fmla="*/ 5309946 h 5588835"/>
              <a:gd name="connsiteX3" fmla="*/ 1938528 w 5828353"/>
              <a:gd name="connsiteY3" fmla="*/ 4337913 h 5588835"/>
              <a:gd name="connsiteX4" fmla="*/ 833932 w 5828353"/>
              <a:gd name="connsiteY4" fmla="*/ 4411066 h 5588835"/>
              <a:gd name="connsiteX5" fmla="*/ 694944 w 5828353"/>
              <a:gd name="connsiteY5" fmla="*/ 3745382 h 5588835"/>
              <a:gd name="connsiteX6" fmla="*/ 519379 w 5828353"/>
              <a:gd name="connsiteY6" fmla="*/ 3599078 h 5588835"/>
              <a:gd name="connsiteX7" fmla="*/ 557005 w 5828353"/>
              <a:gd name="connsiteY7" fmla="*/ 3470193 h 5588835"/>
              <a:gd name="connsiteX8" fmla="*/ 456331 w 5828353"/>
              <a:gd name="connsiteY8" fmla="*/ 3362205 h 5588835"/>
              <a:gd name="connsiteX9" fmla="*/ 559793 w 5828353"/>
              <a:gd name="connsiteY9" fmla="*/ 3057428 h 5588835"/>
              <a:gd name="connsiteX10" fmla="*/ 118419 w 5828353"/>
              <a:gd name="connsiteY10" fmla="*/ 2818778 h 5588835"/>
              <a:gd name="connsiteX11" fmla="*/ 665683 w 5828353"/>
              <a:gd name="connsiteY11" fmla="*/ 1975104 h 5588835"/>
              <a:gd name="connsiteX12" fmla="*/ 2633472 w 5828353"/>
              <a:gd name="connsiteY12" fmla="*/ 0 h 5588835"/>
              <a:gd name="connsiteX13" fmla="*/ 4712039 w 5828353"/>
              <a:gd name="connsiteY13" fmla="*/ 2543951 h 5588835"/>
              <a:gd name="connsiteX14" fmla="*/ 4030675 w 5828353"/>
              <a:gd name="connsiteY14" fmla="*/ 3928262 h 5588835"/>
              <a:gd name="connsiteX15" fmla="*/ 4510720 w 5828353"/>
              <a:gd name="connsiteY15" fmla="*/ 5544059 h 5588835"/>
              <a:gd name="connsiteX16" fmla="*/ 5828353 w 5828353"/>
              <a:gd name="connsiteY16" fmla="*/ 5588834 h 5588835"/>
              <a:gd name="connsiteX0" fmla="*/ 0 w 5828353"/>
              <a:gd name="connsiteY0" fmla="*/ 5325465 h 5554309"/>
              <a:gd name="connsiteX1" fmla="*/ 30220 w 5828353"/>
              <a:gd name="connsiteY1" fmla="*/ 5335538 h 5554309"/>
              <a:gd name="connsiteX2" fmla="*/ 2239524 w 5828353"/>
              <a:gd name="connsiteY2" fmla="*/ 5309946 h 5554309"/>
              <a:gd name="connsiteX3" fmla="*/ 1938528 w 5828353"/>
              <a:gd name="connsiteY3" fmla="*/ 4337913 h 5554309"/>
              <a:gd name="connsiteX4" fmla="*/ 833932 w 5828353"/>
              <a:gd name="connsiteY4" fmla="*/ 4411066 h 5554309"/>
              <a:gd name="connsiteX5" fmla="*/ 694944 w 5828353"/>
              <a:gd name="connsiteY5" fmla="*/ 3745382 h 5554309"/>
              <a:gd name="connsiteX6" fmla="*/ 519379 w 5828353"/>
              <a:gd name="connsiteY6" fmla="*/ 3599078 h 5554309"/>
              <a:gd name="connsiteX7" fmla="*/ 557005 w 5828353"/>
              <a:gd name="connsiteY7" fmla="*/ 3470193 h 5554309"/>
              <a:gd name="connsiteX8" fmla="*/ 456331 w 5828353"/>
              <a:gd name="connsiteY8" fmla="*/ 3362205 h 5554309"/>
              <a:gd name="connsiteX9" fmla="*/ 559793 w 5828353"/>
              <a:gd name="connsiteY9" fmla="*/ 3057428 h 5554309"/>
              <a:gd name="connsiteX10" fmla="*/ 118419 w 5828353"/>
              <a:gd name="connsiteY10" fmla="*/ 2818778 h 5554309"/>
              <a:gd name="connsiteX11" fmla="*/ 665683 w 5828353"/>
              <a:gd name="connsiteY11" fmla="*/ 1975104 h 5554309"/>
              <a:gd name="connsiteX12" fmla="*/ 2633472 w 5828353"/>
              <a:gd name="connsiteY12" fmla="*/ 0 h 5554309"/>
              <a:gd name="connsiteX13" fmla="*/ 4712039 w 5828353"/>
              <a:gd name="connsiteY13" fmla="*/ 2543951 h 5554309"/>
              <a:gd name="connsiteX14" fmla="*/ 4030675 w 5828353"/>
              <a:gd name="connsiteY14" fmla="*/ 3928262 h 5554309"/>
              <a:gd name="connsiteX15" fmla="*/ 4510720 w 5828353"/>
              <a:gd name="connsiteY15" fmla="*/ 5544059 h 5554309"/>
              <a:gd name="connsiteX16" fmla="*/ 5828353 w 5828353"/>
              <a:gd name="connsiteY16" fmla="*/ 5554309 h 5554309"/>
              <a:gd name="connsiteX0" fmla="*/ 280503 w 6108856"/>
              <a:gd name="connsiteY0" fmla="*/ 5325465 h 5554309"/>
              <a:gd name="connsiteX1" fmla="*/ 0 w 6108856"/>
              <a:gd name="connsiteY1" fmla="*/ 5554196 h 5554309"/>
              <a:gd name="connsiteX2" fmla="*/ 2520027 w 6108856"/>
              <a:gd name="connsiteY2" fmla="*/ 5309946 h 5554309"/>
              <a:gd name="connsiteX3" fmla="*/ 2219031 w 6108856"/>
              <a:gd name="connsiteY3" fmla="*/ 4337913 h 5554309"/>
              <a:gd name="connsiteX4" fmla="*/ 1114435 w 6108856"/>
              <a:gd name="connsiteY4" fmla="*/ 4411066 h 5554309"/>
              <a:gd name="connsiteX5" fmla="*/ 975447 w 6108856"/>
              <a:gd name="connsiteY5" fmla="*/ 3745382 h 5554309"/>
              <a:gd name="connsiteX6" fmla="*/ 799882 w 6108856"/>
              <a:gd name="connsiteY6" fmla="*/ 3599078 h 5554309"/>
              <a:gd name="connsiteX7" fmla="*/ 837508 w 6108856"/>
              <a:gd name="connsiteY7" fmla="*/ 3470193 h 5554309"/>
              <a:gd name="connsiteX8" fmla="*/ 736834 w 6108856"/>
              <a:gd name="connsiteY8" fmla="*/ 3362205 h 5554309"/>
              <a:gd name="connsiteX9" fmla="*/ 840296 w 6108856"/>
              <a:gd name="connsiteY9" fmla="*/ 3057428 h 5554309"/>
              <a:gd name="connsiteX10" fmla="*/ 398922 w 6108856"/>
              <a:gd name="connsiteY10" fmla="*/ 2818778 h 5554309"/>
              <a:gd name="connsiteX11" fmla="*/ 946186 w 6108856"/>
              <a:gd name="connsiteY11" fmla="*/ 1975104 h 5554309"/>
              <a:gd name="connsiteX12" fmla="*/ 2913975 w 6108856"/>
              <a:gd name="connsiteY12" fmla="*/ 0 h 5554309"/>
              <a:gd name="connsiteX13" fmla="*/ 4992542 w 6108856"/>
              <a:gd name="connsiteY13" fmla="*/ 2543951 h 5554309"/>
              <a:gd name="connsiteX14" fmla="*/ 4311178 w 6108856"/>
              <a:gd name="connsiteY14" fmla="*/ 3928262 h 5554309"/>
              <a:gd name="connsiteX15" fmla="*/ 4791223 w 6108856"/>
              <a:gd name="connsiteY15" fmla="*/ 5544059 h 5554309"/>
              <a:gd name="connsiteX16" fmla="*/ 6108856 w 6108856"/>
              <a:gd name="connsiteY16" fmla="*/ 5554309 h 5554309"/>
              <a:gd name="connsiteX0" fmla="*/ 0 w 6108856"/>
              <a:gd name="connsiteY0" fmla="*/ 5554196 h 5554309"/>
              <a:gd name="connsiteX1" fmla="*/ 2520027 w 6108856"/>
              <a:gd name="connsiteY1" fmla="*/ 5309946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12139186"/>
              <a:gd name="connsiteY0" fmla="*/ 5531179 h 5554309"/>
              <a:gd name="connsiteX1" fmla="*/ 8619407 w 12139186"/>
              <a:gd name="connsiteY1" fmla="*/ 5540112 h 5554309"/>
              <a:gd name="connsiteX2" fmla="*/ 8249361 w 12139186"/>
              <a:gd name="connsiteY2" fmla="*/ 4337913 h 5554309"/>
              <a:gd name="connsiteX3" fmla="*/ 7144765 w 12139186"/>
              <a:gd name="connsiteY3" fmla="*/ 4411066 h 5554309"/>
              <a:gd name="connsiteX4" fmla="*/ 7005777 w 12139186"/>
              <a:gd name="connsiteY4" fmla="*/ 3745382 h 5554309"/>
              <a:gd name="connsiteX5" fmla="*/ 6830212 w 12139186"/>
              <a:gd name="connsiteY5" fmla="*/ 3599078 h 5554309"/>
              <a:gd name="connsiteX6" fmla="*/ 6867838 w 12139186"/>
              <a:gd name="connsiteY6" fmla="*/ 3470193 h 5554309"/>
              <a:gd name="connsiteX7" fmla="*/ 6767164 w 12139186"/>
              <a:gd name="connsiteY7" fmla="*/ 3362205 h 5554309"/>
              <a:gd name="connsiteX8" fmla="*/ 6870626 w 12139186"/>
              <a:gd name="connsiteY8" fmla="*/ 3057428 h 5554309"/>
              <a:gd name="connsiteX9" fmla="*/ 6429252 w 12139186"/>
              <a:gd name="connsiteY9" fmla="*/ 2818778 h 5554309"/>
              <a:gd name="connsiteX10" fmla="*/ 6976516 w 12139186"/>
              <a:gd name="connsiteY10" fmla="*/ 1975104 h 5554309"/>
              <a:gd name="connsiteX11" fmla="*/ 8944305 w 12139186"/>
              <a:gd name="connsiteY11" fmla="*/ 0 h 5554309"/>
              <a:gd name="connsiteX12" fmla="*/ 11022872 w 12139186"/>
              <a:gd name="connsiteY12" fmla="*/ 2543951 h 5554309"/>
              <a:gd name="connsiteX13" fmla="*/ 10341508 w 12139186"/>
              <a:gd name="connsiteY13" fmla="*/ 3928262 h 5554309"/>
              <a:gd name="connsiteX14" fmla="*/ 10821553 w 12139186"/>
              <a:gd name="connsiteY14" fmla="*/ 5544059 h 5554309"/>
              <a:gd name="connsiteX15" fmla="*/ 12139186 w 12139186"/>
              <a:gd name="connsiteY15" fmla="*/ 5554309 h 5554309"/>
              <a:gd name="connsiteX0" fmla="*/ 0 w 15025640"/>
              <a:gd name="connsiteY0" fmla="*/ 5531179 h 5554309"/>
              <a:gd name="connsiteX1" fmla="*/ 11505861 w 15025640"/>
              <a:gd name="connsiteY1" fmla="*/ 5540112 h 5554309"/>
              <a:gd name="connsiteX2" fmla="*/ 11135815 w 15025640"/>
              <a:gd name="connsiteY2" fmla="*/ 4337913 h 5554309"/>
              <a:gd name="connsiteX3" fmla="*/ 10031219 w 15025640"/>
              <a:gd name="connsiteY3" fmla="*/ 4411066 h 5554309"/>
              <a:gd name="connsiteX4" fmla="*/ 9892231 w 15025640"/>
              <a:gd name="connsiteY4" fmla="*/ 3745382 h 5554309"/>
              <a:gd name="connsiteX5" fmla="*/ 9716666 w 15025640"/>
              <a:gd name="connsiteY5" fmla="*/ 3599078 h 5554309"/>
              <a:gd name="connsiteX6" fmla="*/ 9754292 w 15025640"/>
              <a:gd name="connsiteY6" fmla="*/ 3470193 h 5554309"/>
              <a:gd name="connsiteX7" fmla="*/ 9653618 w 15025640"/>
              <a:gd name="connsiteY7" fmla="*/ 3362205 h 5554309"/>
              <a:gd name="connsiteX8" fmla="*/ 9757080 w 15025640"/>
              <a:gd name="connsiteY8" fmla="*/ 3057428 h 5554309"/>
              <a:gd name="connsiteX9" fmla="*/ 9315706 w 15025640"/>
              <a:gd name="connsiteY9" fmla="*/ 2818778 h 5554309"/>
              <a:gd name="connsiteX10" fmla="*/ 9862970 w 15025640"/>
              <a:gd name="connsiteY10" fmla="*/ 1975104 h 5554309"/>
              <a:gd name="connsiteX11" fmla="*/ 11830759 w 15025640"/>
              <a:gd name="connsiteY11" fmla="*/ 0 h 5554309"/>
              <a:gd name="connsiteX12" fmla="*/ 13909326 w 15025640"/>
              <a:gd name="connsiteY12" fmla="*/ 2543951 h 5554309"/>
              <a:gd name="connsiteX13" fmla="*/ 13227962 w 15025640"/>
              <a:gd name="connsiteY13" fmla="*/ 3928262 h 5554309"/>
              <a:gd name="connsiteX14" fmla="*/ 13708007 w 15025640"/>
              <a:gd name="connsiteY14" fmla="*/ 5544059 h 5554309"/>
              <a:gd name="connsiteX15" fmla="*/ 15025640 w 15025640"/>
              <a:gd name="connsiteY15" fmla="*/ 5554309 h 5554309"/>
              <a:gd name="connsiteX0" fmla="*/ 0 w 15600376"/>
              <a:gd name="connsiteY0" fmla="*/ 5531179 h 5544058"/>
              <a:gd name="connsiteX1" fmla="*/ 11505861 w 15600376"/>
              <a:gd name="connsiteY1" fmla="*/ 5540112 h 5544058"/>
              <a:gd name="connsiteX2" fmla="*/ 11135815 w 15600376"/>
              <a:gd name="connsiteY2" fmla="*/ 4337913 h 5544058"/>
              <a:gd name="connsiteX3" fmla="*/ 10031219 w 15600376"/>
              <a:gd name="connsiteY3" fmla="*/ 4411066 h 5544058"/>
              <a:gd name="connsiteX4" fmla="*/ 9892231 w 15600376"/>
              <a:gd name="connsiteY4" fmla="*/ 3745382 h 5544058"/>
              <a:gd name="connsiteX5" fmla="*/ 9716666 w 15600376"/>
              <a:gd name="connsiteY5" fmla="*/ 3599078 h 5544058"/>
              <a:gd name="connsiteX6" fmla="*/ 9754292 w 15600376"/>
              <a:gd name="connsiteY6" fmla="*/ 3470193 h 5544058"/>
              <a:gd name="connsiteX7" fmla="*/ 9653618 w 15600376"/>
              <a:gd name="connsiteY7" fmla="*/ 3362205 h 5544058"/>
              <a:gd name="connsiteX8" fmla="*/ 9757080 w 15600376"/>
              <a:gd name="connsiteY8" fmla="*/ 3057428 h 5544058"/>
              <a:gd name="connsiteX9" fmla="*/ 9315706 w 15600376"/>
              <a:gd name="connsiteY9" fmla="*/ 2818778 h 5544058"/>
              <a:gd name="connsiteX10" fmla="*/ 9862970 w 15600376"/>
              <a:gd name="connsiteY10" fmla="*/ 1975104 h 5544058"/>
              <a:gd name="connsiteX11" fmla="*/ 11830759 w 15600376"/>
              <a:gd name="connsiteY11" fmla="*/ 0 h 5544058"/>
              <a:gd name="connsiteX12" fmla="*/ 13909326 w 15600376"/>
              <a:gd name="connsiteY12" fmla="*/ 2543951 h 5544058"/>
              <a:gd name="connsiteX13" fmla="*/ 13227962 w 15600376"/>
              <a:gd name="connsiteY13" fmla="*/ 3928262 h 5544058"/>
              <a:gd name="connsiteX14" fmla="*/ 13708007 w 15600376"/>
              <a:gd name="connsiteY14" fmla="*/ 5544059 h 5544058"/>
              <a:gd name="connsiteX15" fmla="*/ 15600376 w 15600376"/>
              <a:gd name="connsiteY15" fmla="*/ 5541537 h 554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00376" h="5544058">
                <a:moveTo>
                  <a:pt x="0" y="5531179"/>
                </a:moveTo>
                <a:lnTo>
                  <a:pt x="11505861" y="5540112"/>
                </a:lnTo>
                <a:cubicBezTo>
                  <a:pt x="11441871" y="5232873"/>
                  <a:pt x="11357709" y="4564685"/>
                  <a:pt x="11135815" y="4337913"/>
                </a:cubicBezTo>
                <a:cubicBezTo>
                  <a:pt x="11038279" y="4218431"/>
                  <a:pt x="10333581" y="4625644"/>
                  <a:pt x="10031219" y="4411066"/>
                </a:cubicBezTo>
                <a:cubicBezTo>
                  <a:pt x="9709350" y="4162349"/>
                  <a:pt x="9965383" y="3833165"/>
                  <a:pt x="9892231" y="3745382"/>
                </a:cubicBezTo>
                <a:cubicBezTo>
                  <a:pt x="9833709" y="3696614"/>
                  <a:pt x="9730609" y="3646108"/>
                  <a:pt x="9716666" y="3599078"/>
                </a:cubicBezTo>
                <a:cubicBezTo>
                  <a:pt x="9697521" y="3557625"/>
                  <a:pt x="9723643" y="3507120"/>
                  <a:pt x="9754292" y="3470193"/>
                </a:cubicBezTo>
                <a:lnTo>
                  <a:pt x="9653618" y="3362205"/>
                </a:lnTo>
                <a:cubicBezTo>
                  <a:pt x="9611152" y="3284755"/>
                  <a:pt x="9727119" y="3157511"/>
                  <a:pt x="9757080" y="3057428"/>
                </a:cubicBezTo>
                <a:cubicBezTo>
                  <a:pt x="9609955" y="2977878"/>
                  <a:pt x="9372296" y="2939068"/>
                  <a:pt x="9315706" y="2818778"/>
                </a:cubicBezTo>
                <a:cubicBezTo>
                  <a:pt x="9267263" y="2691462"/>
                  <a:pt x="9798244" y="2374024"/>
                  <a:pt x="9862970" y="1975104"/>
                </a:cubicBezTo>
                <a:cubicBezTo>
                  <a:pt x="9812729" y="266534"/>
                  <a:pt x="11229150" y="11046"/>
                  <a:pt x="11830759" y="0"/>
                </a:cubicBezTo>
                <a:cubicBezTo>
                  <a:pt x="12813325" y="-24"/>
                  <a:pt x="14393422" y="647274"/>
                  <a:pt x="13909326" y="2543951"/>
                </a:cubicBezTo>
                <a:cubicBezTo>
                  <a:pt x="13722946" y="3037075"/>
                  <a:pt x="13158606" y="3622783"/>
                  <a:pt x="13227962" y="3928262"/>
                </a:cubicBezTo>
                <a:cubicBezTo>
                  <a:pt x="13299038" y="4327448"/>
                  <a:pt x="13600717" y="5185614"/>
                  <a:pt x="13708007" y="5544059"/>
                </a:cubicBezTo>
                <a:lnTo>
                  <a:pt x="15600376" y="5541537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81CF7780-D89C-455A-A6FA-2DD8C98D28E6}"/>
              </a:ext>
            </a:extLst>
          </p:cNvPr>
          <p:cNvSpPr/>
          <p:nvPr/>
        </p:nvSpPr>
        <p:spPr>
          <a:xfrm>
            <a:off x="1569050" y="1977287"/>
            <a:ext cx="2701717" cy="27017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36A9857-957B-483A-9C9C-2ECF72B18999}"/>
              </a:ext>
            </a:extLst>
          </p:cNvPr>
          <p:cNvGrpSpPr/>
          <p:nvPr/>
        </p:nvGrpSpPr>
        <p:grpSpPr>
          <a:xfrm>
            <a:off x="2447282" y="2285094"/>
            <a:ext cx="1560200" cy="2267554"/>
            <a:chOff x="2447282" y="2285094"/>
            <a:chExt cx="1560200" cy="2267554"/>
          </a:xfrm>
        </p:grpSpPr>
        <p:grpSp>
          <p:nvGrpSpPr>
            <p:cNvPr id="32" name="Group 7">
              <a:extLst>
                <a:ext uri="{FF2B5EF4-FFF2-40B4-BE49-F238E27FC236}">
                  <a16:creationId xmlns="" xmlns:a16="http://schemas.microsoft.com/office/drawing/2014/main" id="{EB0932A5-2170-43D5-ACA8-ACA3B5E677D7}"/>
                </a:ext>
              </a:extLst>
            </p:cNvPr>
            <p:cNvGrpSpPr/>
            <p:nvPr/>
          </p:nvGrpSpPr>
          <p:grpSpPr>
            <a:xfrm>
              <a:off x="2447282" y="2848629"/>
              <a:ext cx="679323" cy="1704019"/>
              <a:chOff x="3202961" y="1852810"/>
              <a:chExt cx="792715" cy="1988452"/>
            </a:xfrm>
            <a:solidFill>
              <a:schemeClr val="accent1"/>
            </a:solidFill>
          </p:grpSpPr>
          <p:grpSp>
            <p:nvGrpSpPr>
              <p:cNvPr id="33" name="Group 20">
                <a:extLst>
                  <a:ext uri="{FF2B5EF4-FFF2-40B4-BE49-F238E27FC236}">
                    <a16:creationId xmlns="" xmlns:a16="http://schemas.microsoft.com/office/drawing/2014/main" id="{7ECAB535-114D-4425-97C1-512CD757EA7F}"/>
                  </a:ext>
                </a:extLst>
              </p:cNvPr>
              <p:cNvGrpSpPr/>
              <p:nvPr/>
            </p:nvGrpSpPr>
            <p:grpSpPr>
              <a:xfrm flipH="1">
                <a:off x="3343486" y="3350720"/>
                <a:ext cx="511666" cy="490542"/>
                <a:chOff x="4964627" y="3703863"/>
                <a:chExt cx="393594" cy="377344"/>
              </a:xfrm>
              <a:grpFill/>
            </p:grpSpPr>
            <p:sp>
              <p:nvSpPr>
                <p:cNvPr id="38" name="Oval 1">
                  <a:extLst>
                    <a:ext uri="{FF2B5EF4-FFF2-40B4-BE49-F238E27FC236}">
                      <a16:creationId xmlns="" xmlns:a16="http://schemas.microsoft.com/office/drawing/2014/main" id="{A98D793B-7E74-4606-9485-A8F2039F9ABC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Oval 1">
                  <a:extLst>
                    <a:ext uri="{FF2B5EF4-FFF2-40B4-BE49-F238E27FC236}">
                      <a16:creationId xmlns="" xmlns:a16="http://schemas.microsoft.com/office/drawing/2014/main" id="{DD6D639D-9815-462B-BF18-263F223A852D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Oval 1">
                  <a:extLst>
                    <a:ext uri="{FF2B5EF4-FFF2-40B4-BE49-F238E27FC236}">
                      <a16:creationId xmlns="" xmlns:a16="http://schemas.microsoft.com/office/drawing/2014/main" id="{82330496-78B4-48A6-BD7D-058E64D04C40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Oval 1">
                  <a:extLst>
                    <a:ext uri="{FF2B5EF4-FFF2-40B4-BE49-F238E27FC236}">
                      <a16:creationId xmlns="" xmlns:a16="http://schemas.microsoft.com/office/drawing/2014/main" id="{45A349BA-7266-45E1-81AB-2E1F0971FC8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Group 31">
                <a:extLst>
                  <a:ext uri="{FF2B5EF4-FFF2-40B4-BE49-F238E27FC236}">
                    <a16:creationId xmlns="" xmlns:a16="http://schemas.microsoft.com/office/drawing/2014/main" id="{8FE21B49-F4EE-4857-8E86-CC6BB14F92CC}"/>
                  </a:ext>
                </a:extLst>
              </p:cNvPr>
              <p:cNvGrpSpPr/>
              <p:nvPr/>
            </p:nvGrpSpPr>
            <p:grpSpPr>
              <a:xfrm>
                <a:off x="3202961" y="1852810"/>
                <a:ext cx="792715" cy="1360145"/>
                <a:chOff x="4874689" y="2348880"/>
                <a:chExt cx="914401" cy="1354872"/>
              </a:xfrm>
              <a:grpFill/>
            </p:grpSpPr>
            <p:sp>
              <p:nvSpPr>
                <p:cNvPr id="35" name="Block Arc 13">
                  <a:extLst>
                    <a:ext uri="{FF2B5EF4-FFF2-40B4-BE49-F238E27FC236}">
                      <a16:creationId xmlns="" xmlns:a16="http://schemas.microsoft.com/office/drawing/2014/main" id="{829CAD22-2E0E-4D64-B46C-3E42BE6819D4}"/>
                    </a:ext>
                  </a:extLst>
                </p:cNvPr>
                <p:cNvSpPr/>
                <p:nvPr/>
              </p:nvSpPr>
              <p:spPr>
                <a:xfrm>
                  <a:off x="4874690" y="2348880"/>
                  <a:ext cx="914400" cy="914400"/>
                </a:xfrm>
                <a:prstGeom prst="blockArc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ound Same Side Corner Rectangle 30">
                  <a:extLst>
                    <a:ext uri="{FF2B5EF4-FFF2-40B4-BE49-F238E27FC236}">
                      <a16:creationId xmlns="" xmlns:a16="http://schemas.microsoft.com/office/drawing/2014/main" id="{1EFB51BF-2089-4C91-89CF-549FF9EDC4E3}"/>
                    </a:ext>
                  </a:extLst>
                </p:cNvPr>
                <p:cNvSpPr/>
                <p:nvPr/>
              </p:nvSpPr>
              <p:spPr>
                <a:xfrm rot="10800000">
                  <a:off x="4874689" y="2789352"/>
                  <a:ext cx="228508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ound Same Side Corner Rectangle 33">
                  <a:extLst>
                    <a:ext uri="{FF2B5EF4-FFF2-40B4-BE49-F238E27FC236}">
                      <a16:creationId xmlns="" xmlns:a16="http://schemas.microsoft.com/office/drawing/2014/main" id="{08FB44EE-2751-47B4-8408-C7404389BD30}"/>
                    </a:ext>
                  </a:extLst>
                </p:cNvPr>
                <p:cNvSpPr/>
                <p:nvPr/>
              </p:nvSpPr>
              <p:spPr>
                <a:xfrm rot="10800000">
                  <a:off x="5560582" y="2789352"/>
                  <a:ext cx="228508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4E764CAB-604B-4890-8BB1-C7505B53C565}"/>
                </a:ext>
              </a:extLst>
            </p:cNvPr>
            <p:cNvSpPr/>
            <p:nvPr/>
          </p:nvSpPr>
          <p:spPr>
            <a:xfrm rot="19473600">
              <a:off x="2772525" y="2670556"/>
              <a:ext cx="673089" cy="910094"/>
            </a:xfrm>
            <a:custGeom>
              <a:avLst/>
              <a:gdLst>
                <a:gd name="connsiteX0" fmla="*/ 442931 w 673089"/>
                <a:gd name="connsiteY0" fmla="*/ 645494 h 910094"/>
                <a:gd name="connsiteX1" fmla="*/ 293339 w 673089"/>
                <a:gd name="connsiteY1" fmla="*/ 594857 h 910094"/>
                <a:gd name="connsiteX2" fmla="*/ 223682 w 673089"/>
                <a:gd name="connsiteY2" fmla="*/ 780324 h 910094"/>
                <a:gd name="connsiteX3" fmla="*/ 354349 w 673089"/>
                <a:gd name="connsiteY3" fmla="*/ 852761 h 910094"/>
                <a:gd name="connsiteX4" fmla="*/ 466070 w 673089"/>
                <a:gd name="connsiteY4" fmla="*/ 669592 h 910094"/>
                <a:gd name="connsiteX5" fmla="*/ 442931 w 673089"/>
                <a:gd name="connsiteY5" fmla="*/ 645494 h 910094"/>
                <a:gd name="connsiteX6" fmla="*/ 597565 w 673089"/>
                <a:gd name="connsiteY6" fmla="*/ 46111 h 910094"/>
                <a:gd name="connsiteX7" fmla="*/ 665795 w 673089"/>
                <a:gd name="connsiteY7" fmla="*/ 146422 h 910094"/>
                <a:gd name="connsiteX8" fmla="*/ 448905 w 673089"/>
                <a:gd name="connsiteY8" fmla="*/ 453683 h 910094"/>
                <a:gd name="connsiteX9" fmla="*/ 312546 w 673089"/>
                <a:gd name="connsiteY9" fmla="*/ 555323 h 910094"/>
                <a:gd name="connsiteX10" fmla="*/ 506742 w 673089"/>
                <a:gd name="connsiteY10" fmla="*/ 654306 h 910094"/>
                <a:gd name="connsiteX11" fmla="*/ 371186 w 673089"/>
                <a:gd name="connsiteY11" fmla="*/ 907344 h 910094"/>
                <a:gd name="connsiteX12" fmla="*/ 179601 w 673089"/>
                <a:gd name="connsiteY12" fmla="*/ 797092 h 910094"/>
                <a:gd name="connsiteX13" fmla="*/ 212155 w 673089"/>
                <a:gd name="connsiteY13" fmla="*/ 608107 h 910094"/>
                <a:gd name="connsiteX14" fmla="*/ 59061 w 673089"/>
                <a:gd name="connsiteY14" fmla="*/ 735472 h 910094"/>
                <a:gd name="connsiteX15" fmla="*/ 46040 w 673089"/>
                <a:gd name="connsiteY15" fmla="*/ 785772 h 910094"/>
                <a:gd name="connsiteX16" fmla="*/ 0 w 673089"/>
                <a:gd name="connsiteY16" fmla="*/ 753005 h 910094"/>
                <a:gd name="connsiteX17" fmla="*/ 17556 w 673089"/>
                <a:gd name="connsiteY17" fmla="*/ 707831 h 910094"/>
                <a:gd name="connsiteX18" fmla="*/ 250069 w 673089"/>
                <a:gd name="connsiteY18" fmla="*/ 551879 h 910094"/>
                <a:gd name="connsiteX19" fmla="*/ 365764 w 673089"/>
                <a:gd name="connsiteY19" fmla="*/ 450068 h 910094"/>
                <a:gd name="connsiteX20" fmla="*/ 622417 w 673089"/>
                <a:gd name="connsiteY20" fmla="*/ 166304 h 910094"/>
                <a:gd name="connsiteX21" fmla="*/ 418179 w 673089"/>
                <a:gd name="connsiteY21" fmla="*/ 34363 h 910094"/>
                <a:gd name="connsiteX22" fmla="*/ 288046 w 673089"/>
                <a:gd name="connsiteY22" fmla="*/ 164496 h 910094"/>
                <a:gd name="connsiteX23" fmla="*/ 445291 w 673089"/>
                <a:gd name="connsiteY23" fmla="*/ 22 h 910094"/>
                <a:gd name="connsiteX24" fmla="*/ 597565 w 673089"/>
                <a:gd name="connsiteY24" fmla="*/ 46111 h 9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3089" h="910094">
                  <a:moveTo>
                    <a:pt x="442931" y="645494"/>
                  </a:moveTo>
                  <a:cubicBezTo>
                    <a:pt x="412321" y="622205"/>
                    <a:pt x="360084" y="602336"/>
                    <a:pt x="293339" y="594857"/>
                  </a:cubicBezTo>
                  <a:cubicBezTo>
                    <a:pt x="257768" y="590788"/>
                    <a:pt x="213514" y="737339"/>
                    <a:pt x="223682" y="780324"/>
                  </a:cubicBezTo>
                  <a:cubicBezTo>
                    <a:pt x="240568" y="841104"/>
                    <a:pt x="306721" y="856757"/>
                    <a:pt x="354349" y="852761"/>
                  </a:cubicBezTo>
                  <a:cubicBezTo>
                    <a:pt x="398607" y="849048"/>
                    <a:pt x="543197" y="820594"/>
                    <a:pt x="466070" y="669592"/>
                  </a:cubicBezTo>
                  <a:cubicBezTo>
                    <a:pt x="460936" y="661401"/>
                    <a:pt x="453135" y="653258"/>
                    <a:pt x="442931" y="645494"/>
                  </a:cubicBezTo>
                  <a:close/>
                  <a:moveTo>
                    <a:pt x="597565" y="46111"/>
                  </a:moveTo>
                  <a:cubicBezTo>
                    <a:pt x="632960" y="71415"/>
                    <a:pt x="654348" y="105756"/>
                    <a:pt x="665795" y="146422"/>
                  </a:cubicBezTo>
                  <a:cubicBezTo>
                    <a:pt x="712185" y="304873"/>
                    <a:pt x="525118" y="409401"/>
                    <a:pt x="448905" y="453683"/>
                  </a:cubicBezTo>
                  <a:cubicBezTo>
                    <a:pt x="382120" y="492487"/>
                    <a:pt x="346273" y="512153"/>
                    <a:pt x="312546" y="555323"/>
                  </a:cubicBezTo>
                  <a:cubicBezTo>
                    <a:pt x="428059" y="568277"/>
                    <a:pt x="479849" y="613070"/>
                    <a:pt x="506742" y="654306"/>
                  </a:cubicBezTo>
                  <a:cubicBezTo>
                    <a:pt x="608560" y="845892"/>
                    <a:pt x="442881" y="892884"/>
                    <a:pt x="371186" y="907344"/>
                  </a:cubicBezTo>
                  <a:cubicBezTo>
                    <a:pt x="289250" y="922406"/>
                    <a:pt x="201893" y="874209"/>
                    <a:pt x="179601" y="797092"/>
                  </a:cubicBezTo>
                  <a:cubicBezTo>
                    <a:pt x="165523" y="738735"/>
                    <a:pt x="191939" y="654804"/>
                    <a:pt x="212155" y="608107"/>
                  </a:cubicBezTo>
                  <a:cubicBezTo>
                    <a:pt x="149530" y="599995"/>
                    <a:pt x="86936" y="671628"/>
                    <a:pt x="59061" y="735472"/>
                  </a:cubicBezTo>
                  <a:lnTo>
                    <a:pt x="46040" y="785772"/>
                  </a:lnTo>
                  <a:lnTo>
                    <a:pt x="0" y="753005"/>
                  </a:lnTo>
                  <a:lnTo>
                    <a:pt x="17556" y="707831"/>
                  </a:lnTo>
                  <a:cubicBezTo>
                    <a:pt x="61746" y="617666"/>
                    <a:pt x="155355" y="539078"/>
                    <a:pt x="250069" y="551879"/>
                  </a:cubicBezTo>
                  <a:cubicBezTo>
                    <a:pt x="278365" y="504517"/>
                    <a:pt x="319374" y="481999"/>
                    <a:pt x="365764" y="450068"/>
                  </a:cubicBezTo>
                  <a:cubicBezTo>
                    <a:pt x="600611" y="322919"/>
                    <a:pt x="633864" y="232576"/>
                    <a:pt x="622417" y="166304"/>
                  </a:cubicBezTo>
                  <a:cubicBezTo>
                    <a:pt x="616392" y="89789"/>
                    <a:pt x="500115" y="24121"/>
                    <a:pt x="418179" y="34363"/>
                  </a:cubicBezTo>
                  <a:cubicBezTo>
                    <a:pt x="322387" y="41592"/>
                    <a:pt x="309735" y="103045"/>
                    <a:pt x="288046" y="164496"/>
                  </a:cubicBezTo>
                  <a:cubicBezTo>
                    <a:pt x="265152" y="110274"/>
                    <a:pt x="350703" y="-1786"/>
                    <a:pt x="445291" y="22"/>
                  </a:cubicBezTo>
                  <a:cubicBezTo>
                    <a:pt x="512768" y="4540"/>
                    <a:pt x="562170" y="20807"/>
                    <a:pt x="597565" y="46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Freeform 21">
              <a:extLst>
                <a:ext uri="{FF2B5EF4-FFF2-40B4-BE49-F238E27FC236}">
                  <a16:creationId xmlns="" xmlns:a16="http://schemas.microsoft.com/office/drawing/2014/main" id="{5DA0AB7B-B4AF-4811-83AE-AA16C08F973B}"/>
                </a:ext>
              </a:extLst>
            </p:cNvPr>
            <p:cNvSpPr/>
            <p:nvPr/>
          </p:nvSpPr>
          <p:spPr>
            <a:xfrm rot="4982776" flipH="1" flipV="1">
              <a:off x="2562019" y="2357114"/>
              <a:ext cx="422760" cy="408863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="" xmlns:a16="http://schemas.microsoft.com/office/drawing/2014/main" id="{B4EB5798-89CC-4EF3-92F4-524BF83058E8}"/>
                </a:ext>
              </a:extLst>
            </p:cNvPr>
            <p:cNvSpPr/>
            <p:nvPr/>
          </p:nvSpPr>
          <p:spPr>
            <a:xfrm rot="11288207" flipH="1" flipV="1">
              <a:off x="3460944" y="2970852"/>
              <a:ext cx="546538" cy="528571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="" xmlns:a16="http://schemas.microsoft.com/office/drawing/2014/main" id="{85CC1F68-5C55-4B16-BE39-30E2FB402FD6}"/>
                </a:ext>
              </a:extLst>
            </p:cNvPr>
            <p:cNvSpPr/>
            <p:nvPr/>
          </p:nvSpPr>
          <p:spPr>
            <a:xfrm rot="6947611" flipH="1">
              <a:off x="3166096" y="2294402"/>
              <a:ext cx="566220" cy="547604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88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4800" dirty="0" smtClean="0"/>
              <a:t>Tujuan Proyek</a:t>
            </a:r>
            <a:endParaRPr lang="en-US" sz="4800" dirty="0"/>
          </a:p>
        </p:txBody>
      </p:sp>
      <p:sp>
        <p:nvSpPr>
          <p:cNvPr id="6" name="Rectangle 36">
            <a:extLst>
              <a:ext uri="{FF2B5EF4-FFF2-40B4-BE49-F238E27FC236}">
                <a16:creationId xmlns="" xmlns:a16="http://schemas.microsoft.com/office/drawing/2014/main" id="{DD697B46-F28B-4913-9CF3-5E8812EB4790}"/>
              </a:ext>
            </a:extLst>
          </p:cNvPr>
          <p:cNvSpPr/>
          <p:nvPr/>
        </p:nvSpPr>
        <p:spPr>
          <a:xfrm>
            <a:off x="2540907" y="1980264"/>
            <a:ext cx="3536238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 menyediakan informasi terkait konter tersebut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="" xmlns:a16="http://schemas.microsoft.com/office/drawing/2014/main" id="{3752D119-F9CB-44F2-A56F-5616773EA2A5}"/>
              </a:ext>
            </a:extLst>
          </p:cNvPr>
          <p:cNvSpPr/>
          <p:nvPr/>
        </p:nvSpPr>
        <p:spPr>
          <a:xfrm>
            <a:off x="2528875" y="2642559"/>
            <a:ext cx="3536238" cy="95410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  orang dalam melakukan transaksi penjualan pulsa atau kuota 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E2EB088B-C805-4AFC-B101-7AC25C67A666}"/>
              </a:ext>
            </a:extLst>
          </p:cNvPr>
          <p:cNvGrpSpPr/>
          <p:nvPr/>
        </p:nvGrpSpPr>
        <p:grpSpPr>
          <a:xfrm>
            <a:off x="6707963" y="1850631"/>
            <a:ext cx="3570301" cy="925740"/>
            <a:chOff x="6707963" y="1850631"/>
            <a:chExt cx="3570301" cy="925740"/>
          </a:xfrm>
        </p:grpSpPr>
        <p:sp>
          <p:nvSpPr>
            <p:cNvPr id="13" name="Round Same Side Corner Rectangle 8">
              <a:extLst>
                <a:ext uri="{FF2B5EF4-FFF2-40B4-BE49-F238E27FC236}">
                  <a16:creationId xmlns="" xmlns:a16="http://schemas.microsoft.com/office/drawing/2014/main" id="{3ED6A5D1-0758-48E6-AF67-A2A11A278413}"/>
                </a:ext>
              </a:extLst>
            </p:cNvPr>
            <p:cNvSpPr/>
            <p:nvPr/>
          </p:nvSpPr>
          <p:spPr>
            <a:xfrm>
              <a:off x="670796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="" xmlns:a16="http://schemas.microsoft.com/office/drawing/2014/main" id="{A820B336-32CA-4B74-A58E-CDFC0AB06EF5}"/>
                </a:ext>
              </a:extLst>
            </p:cNvPr>
            <p:cNvSpPr/>
            <p:nvPr/>
          </p:nvSpPr>
          <p:spPr>
            <a:xfrm>
              <a:off x="716779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="" xmlns:a16="http://schemas.microsoft.com/office/drawing/2014/main" id="{7C270FFD-9916-4367-95D5-2E6420C88AC2}"/>
                </a:ext>
              </a:extLst>
            </p:cNvPr>
            <p:cNvSpPr/>
            <p:nvPr/>
          </p:nvSpPr>
          <p:spPr>
            <a:xfrm>
              <a:off x="762762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="" xmlns:a16="http://schemas.microsoft.com/office/drawing/2014/main" id="{1DA3D241-CB21-48E5-B547-3735D5C645B1}"/>
                </a:ext>
              </a:extLst>
            </p:cNvPr>
            <p:cNvSpPr/>
            <p:nvPr/>
          </p:nvSpPr>
          <p:spPr>
            <a:xfrm>
              <a:off x="808745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="" xmlns:a16="http://schemas.microsoft.com/office/drawing/2014/main" id="{E43BC9D4-4A1C-4063-9348-EAD6022D601C}"/>
                </a:ext>
              </a:extLst>
            </p:cNvPr>
            <p:cNvSpPr/>
            <p:nvPr/>
          </p:nvSpPr>
          <p:spPr>
            <a:xfrm>
              <a:off x="854728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="" xmlns:a16="http://schemas.microsoft.com/office/drawing/2014/main" id="{55C7EBAC-8272-451B-952B-097BAB8932EE}"/>
                </a:ext>
              </a:extLst>
            </p:cNvPr>
            <p:cNvSpPr/>
            <p:nvPr/>
          </p:nvSpPr>
          <p:spPr>
            <a:xfrm>
              <a:off x="900711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="" xmlns:a16="http://schemas.microsoft.com/office/drawing/2014/main" id="{59047473-E672-42FF-8C95-8DF632DEA3DC}"/>
                </a:ext>
              </a:extLst>
            </p:cNvPr>
            <p:cNvSpPr/>
            <p:nvPr/>
          </p:nvSpPr>
          <p:spPr>
            <a:xfrm>
              <a:off x="946694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="" xmlns:a16="http://schemas.microsoft.com/office/drawing/2014/main" id="{263200EE-5357-4499-84F4-297E1A2E861C}"/>
                </a:ext>
              </a:extLst>
            </p:cNvPr>
            <p:cNvSpPr/>
            <p:nvPr/>
          </p:nvSpPr>
          <p:spPr>
            <a:xfrm>
              <a:off x="992677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2E9E5B58-0B9D-46EB-8690-5CA05EFEB6AE}"/>
              </a:ext>
            </a:extLst>
          </p:cNvPr>
          <p:cNvGrpSpPr/>
          <p:nvPr/>
        </p:nvGrpSpPr>
        <p:grpSpPr>
          <a:xfrm>
            <a:off x="6666265" y="3091894"/>
            <a:ext cx="3633417" cy="925741"/>
            <a:chOff x="6666265" y="3091894"/>
            <a:chExt cx="3633417" cy="925741"/>
          </a:xfrm>
          <a:solidFill>
            <a:schemeClr val="accent4"/>
          </a:solidFill>
        </p:grpSpPr>
        <p:sp>
          <p:nvSpPr>
            <p:cNvPr id="24" name="Round Same Side Corner Rectangle 20">
              <a:extLst>
                <a:ext uri="{FF2B5EF4-FFF2-40B4-BE49-F238E27FC236}">
                  <a16:creationId xmlns="" xmlns:a16="http://schemas.microsoft.com/office/drawing/2014/main" id="{64BC5DBB-C633-499A-BADC-612786175A1F}"/>
                </a:ext>
              </a:extLst>
            </p:cNvPr>
            <p:cNvSpPr/>
            <p:nvPr/>
          </p:nvSpPr>
          <p:spPr>
            <a:xfrm rot="10800000">
              <a:off x="666626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>
              <a:extLst>
                <a:ext uri="{FF2B5EF4-FFF2-40B4-BE49-F238E27FC236}">
                  <a16:creationId xmlns="" xmlns:a16="http://schemas.microsoft.com/office/drawing/2014/main" id="{B757F461-ED5D-42FD-9417-F0D4AE691B54}"/>
                </a:ext>
              </a:extLst>
            </p:cNvPr>
            <p:cNvSpPr/>
            <p:nvPr/>
          </p:nvSpPr>
          <p:spPr>
            <a:xfrm rot="10800000">
              <a:off x="712332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="" xmlns:a16="http://schemas.microsoft.com/office/drawing/2014/main" id="{E6E70242-6E2D-4D12-AE1C-DDC4D9B6245C}"/>
                </a:ext>
              </a:extLst>
            </p:cNvPr>
            <p:cNvSpPr/>
            <p:nvPr/>
          </p:nvSpPr>
          <p:spPr>
            <a:xfrm rot="10800000">
              <a:off x="758039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ound Same Side Corner Rectangle 20">
              <a:extLst>
                <a:ext uri="{FF2B5EF4-FFF2-40B4-BE49-F238E27FC236}">
                  <a16:creationId xmlns="" xmlns:a16="http://schemas.microsoft.com/office/drawing/2014/main" id="{F8794DD5-4B93-488C-BA34-5556D8FE6599}"/>
                </a:ext>
              </a:extLst>
            </p:cNvPr>
            <p:cNvSpPr/>
            <p:nvPr/>
          </p:nvSpPr>
          <p:spPr>
            <a:xfrm rot="10800000">
              <a:off x="8037457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20">
              <a:extLst>
                <a:ext uri="{FF2B5EF4-FFF2-40B4-BE49-F238E27FC236}">
                  <a16:creationId xmlns="" xmlns:a16="http://schemas.microsoft.com/office/drawing/2014/main" id="{14AFB00F-70D3-4585-9518-031B263E963E}"/>
                </a:ext>
              </a:extLst>
            </p:cNvPr>
            <p:cNvSpPr/>
            <p:nvPr/>
          </p:nvSpPr>
          <p:spPr>
            <a:xfrm rot="10800000">
              <a:off x="8505824" y="3114674"/>
              <a:ext cx="422665" cy="90296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20">
              <a:extLst>
                <a:ext uri="{FF2B5EF4-FFF2-40B4-BE49-F238E27FC236}">
                  <a16:creationId xmlns="" xmlns:a16="http://schemas.microsoft.com/office/drawing/2014/main" id="{53035DA2-F97E-4DFF-9CB6-7E6C3277D325}"/>
                </a:ext>
              </a:extLst>
            </p:cNvPr>
            <p:cNvSpPr/>
            <p:nvPr/>
          </p:nvSpPr>
          <p:spPr>
            <a:xfrm rot="10800000">
              <a:off x="895158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20">
              <a:extLst>
                <a:ext uri="{FF2B5EF4-FFF2-40B4-BE49-F238E27FC236}">
                  <a16:creationId xmlns="" xmlns:a16="http://schemas.microsoft.com/office/drawing/2014/main" id="{DE8137C1-67A9-46F6-994E-E77CBBF46166}"/>
                </a:ext>
              </a:extLst>
            </p:cNvPr>
            <p:cNvSpPr/>
            <p:nvPr/>
          </p:nvSpPr>
          <p:spPr>
            <a:xfrm rot="10800000">
              <a:off x="940864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20">
              <a:extLst>
                <a:ext uri="{FF2B5EF4-FFF2-40B4-BE49-F238E27FC236}">
                  <a16:creationId xmlns="" xmlns:a16="http://schemas.microsoft.com/office/drawing/2014/main" id="{676C1E5C-6DBD-498C-B1E9-C13CEEC017CC}"/>
                </a:ext>
              </a:extLst>
            </p:cNvPr>
            <p:cNvSpPr/>
            <p:nvPr/>
          </p:nvSpPr>
          <p:spPr>
            <a:xfrm rot="10800000">
              <a:off x="986571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4" name="Rectangle 40">
            <a:extLst>
              <a:ext uri="{FF2B5EF4-FFF2-40B4-BE49-F238E27FC236}">
                <a16:creationId xmlns="" xmlns:a16="http://schemas.microsoft.com/office/drawing/2014/main" id="{3752D119-F9CB-44F2-A56F-5616773EA2A5}"/>
              </a:ext>
            </a:extLst>
          </p:cNvPr>
          <p:cNvSpPr/>
          <p:nvPr/>
        </p:nvSpPr>
        <p:spPr>
          <a:xfrm>
            <a:off x="2512832" y="3432632"/>
            <a:ext cx="3536238" cy="307777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Efesiensi waktu.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40">
            <a:extLst>
              <a:ext uri="{FF2B5EF4-FFF2-40B4-BE49-F238E27FC236}">
                <a16:creationId xmlns="" xmlns:a16="http://schemas.microsoft.com/office/drawing/2014/main" id="{3752D119-F9CB-44F2-A56F-5616773EA2A5}"/>
              </a:ext>
            </a:extLst>
          </p:cNvPr>
          <p:cNvSpPr/>
          <p:nvPr/>
        </p:nvSpPr>
        <p:spPr>
          <a:xfrm>
            <a:off x="2526632" y="3765884"/>
            <a:ext cx="3558533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Menghinadri kontak langsung antara penjual dan pembeli.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 Same Side Corner Rectangle 20">
            <a:extLst>
              <a:ext uri="{FF2B5EF4-FFF2-40B4-BE49-F238E27FC236}">
                <a16:creationId xmlns="" xmlns:a16="http://schemas.microsoft.com/office/drawing/2014/main" id="{DE8137C1-67A9-46F6-994E-E77CBBF46166}"/>
              </a:ext>
            </a:extLst>
          </p:cNvPr>
          <p:cNvSpPr/>
          <p:nvPr/>
        </p:nvSpPr>
        <p:spPr>
          <a:xfrm rot="10800000">
            <a:off x="9853284" y="3103283"/>
            <a:ext cx="433969" cy="92574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62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3686" y="267863"/>
            <a:ext cx="11573197" cy="1224053"/>
          </a:xfrm>
        </p:spPr>
        <p:txBody>
          <a:bodyPr/>
          <a:lstStyle/>
          <a:p>
            <a:r>
              <a:rPr lang="id-ID" sz="4000" dirty="0" smtClean="0"/>
              <a:t>Ruang lingkup </a:t>
            </a:r>
          </a:p>
          <a:p>
            <a:r>
              <a:rPr lang="id-ID" sz="2400" dirty="0" smtClean="0"/>
              <a:t>proyek</a:t>
            </a:r>
            <a:endParaRPr lang="en-US" sz="3200" dirty="0"/>
          </a:p>
        </p:txBody>
      </p:sp>
      <p:cxnSp>
        <p:nvCxnSpPr>
          <p:cNvPr id="5" name="Straight Connector 10">
            <a:extLst>
              <a:ext uri="{FF2B5EF4-FFF2-40B4-BE49-F238E27FC236}">
                <a16:creationId xmlns="" xmlns:a16="http://schemas.microsoft.com/office/drawing/2014/main" id="{66707826-A73C-4DDF-95A5-7831CDFE322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="" xmlns:a16="http://schemas.microsoft.com/office/drawing/2014/main" id="{B411BB77-3B57-4AB3-B211-E230343A831D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3164910" y="4587718"/>
            <a:ext cx="1647549" cy="3779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="" xmlns:a16="http://schemas.microsoft.com/office/drawing/2014/main" id="{75882E5A-0596-4A2B-818D-046A3659B9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436644" y="3725000"/>
            <a:ext cx="2108881" cy="3774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>
            <a:extLst>
              <a:ext uri="{FF2B5EF4-FFF2-40B4-BE49-F238E27FC236}">
                <a16:creationId xmlns="" xmlns:a16="http://schemas.microsoft.com/office/drawing/2014/main" id="{4CA29BCA-F24D-4781-80F3-8C696A2C7B17}"/>
              </a:ext>
            </a:extLst>
          </p:cNvPr>
          <p:cNvCxnSpPr>
            <a:cxnSpLocks/>
          </p:cNvCxnSpPr>
          <p:nvPr/>
        </p:nvCxnSpPr>
        <p:spPr>
          <a:xfrm flipV="1">
            <a:off x="9709267" y="2179789"/>
            <a:ext cx="1361375" cy="5250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>
            <a:extLst>
              <a:ext uri="{FF2B5EF4-FFF2-40B4-BE49-F238E27FC236}">
                <a16:creationId xmlns="" xmlns:a16="http://schemas.microsoft.com/office/drawing/2014/main" id="{1BA8C43D-5DA9-49C9-A152-2D6939F36A26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9685288" y="2704888"/>
            <a:ext cx="23979" cy="96222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7">
            <a:extLst>
              <a:ext uri="{FF2B5EF4-FFF2-40B4-BE49-F238E27FC236}">
                <a16:creationId xmlns="" xmlns:a16="http://schemas.microsoft.com/office/drawing/2014/main" id="{92DC2BEA-A07F-436A-A2DF-BD2F879AF48F}"/>
              </a:ext>
            </a:extLst>
          </p:cNvPr>
          <p:cNvSpPr/>
          <p:nvPr/>
        </p:nvSpPr>
        <p:spPr>
          <a:xfrm>
            <a:off x="3001168" y="488381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8">
            <a:extLst>
              <a:ext uri="{FF2B5EF4-FFF2-40B4-BE49-F238E27FC236}">
                <a16:creationId xmlns="" xmlns:a16="http://schemas.microsoft.com/office/drawing/2014/main" id="{B1A7000F-D6DA-409F-99B6-5FADDAD5344C}"/>
              </a:ext>
            </a:extLst>
          </p:cNvPr>
          <p:cNvSpPr/>
          <p:nvPr/>
        </p:nvSpPr>
        <p:spPr>
          <a:xfrm>
            <a:off x="4788480" y="444795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21">
            <a:extLst>
              <a:ext uri="{FF2B5EF4-FFF2-40B4-BE49-F238E27FC236}">
                <a16:creationId xmlns="" xmlns:a16="http://schemas.microsoft.com/office/drawing/2014/main" id="{15FBB45C-F174-4895-B55A-E3AFE74AED58}"/>
              </a:ext>
            </a:extLst>
          </p:cNvPr>
          <p:cNvSpPr/>
          <p:nvPr/>
        </p:nvSpPr>
        <p:spPr>
          <a:xfrm>
            <a:off x="9545525" y="364312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D72FBF2-09B2-4F98-BB1C-DACA7F7E9DDA}"/>
              </a:ext>
            </a:extLst>
          </p:cNvPr>
          <p:cNvSpPr txBox="1"/>
          <p:nvPr/>
        </p:nvSpPr>
        <p:spPr>
          <a:xfrm>
            <a:off x="4040722" y="380687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BAF31E5-9DD4-47DE-93E7-7057F71B8246}"/>
              </a:ext>
            </a:extLst>
          </p:cNvPr>
          <p:cNvSpPr txBox="1"/>
          <p:nvPr/>
        </p:nvSpPr>
        <p:spPr>
          <a:xfrm>
            <a:off x="7051379" y="424400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61ECBA4-3536-4DAE-BD3A-7C28D7848D05}"/>
              </a:ext>
            </a:extLst>
          </p:cNvPr>
          <p:cNvSpPr txBox="1"/>
          <p:nvPr/>
        </p:nvSpPr>
        <p:spPr>
          <a:xfrm>
            <a:off x="9255143" y="3945051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1" name="Group 30">
            <a:extLst>
              <a:ext uri="{FF2B5EF4-FFF2-40B4-BE49-F238E27FC236}">
                <a16:creationId xmlns="" xmlns:a16="http://schemas.microsoft.com/office/drawing/2014/main" id="{F5388653-ED2C-4B0C-9BA3-084156641E3B}"/>
              </a:ext>
            </a:extLst>
          </p:cNvPr>
          <p:cNvGrpSpPr/>
          <p:nvPr/>
        </p:nvGrpSpPr>
        <p:grpSpPr>
          <a:xfrm>
            <a:off x="2249229" y="3507246"/>
            <a:ext cx="1731699" cy="560658"/>
            <a:chOff x="993672" y="3632214"/>
            <a:chExt cx="1989414" cy="560658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E50C937-5D3E-4853-B02B-BD0E828EA51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Masyarakat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EC0DCA0-FBD6-47D3-BD3B-C7BF76A3021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pemasaran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3">
            <a:extLst>
              <a:ext uri="{FF2B5EF4-FFF2-40B4-BE49-F238E27FC236}">
                <a16:creationId xmlns="" xmlns:a16="http://schemas.microsoft.com/office/drawing/2014/main" id="{25FD6A15-7BEC-4646-8A35-3D7EAAEEC293}"/>
              </a:ext>
            </a:extLst>
          </p:cNvPr>
          <p:cNvGrpSpPr/>
          <p:nvPr/>
        </p:nvGrpSpPr>
        <p:grpSpPr>
          <a:xfrm>
            <a:off x="6978078" y="4965681"/>
            <a:ext cx="1731699" cy="745324"/>
            <a:chOff x="993672" y="3632214"/>
            <a:chExt cx="1989414" cy="745324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EB08EFA-738B-4652-9FFA-0865B3D0EAD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Internet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3C69161-B1E8-4032-A78B-1AC2367A029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  Media konektivitas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9">
            <a:extLst>
              <a:ext uri="{FF2B5EF4-FFF2-40B4-BE49-F238E27FC236}">
                <a16:creationId xmlns="" xmlns:a16="http://schemas.microsoft.com/office/drawing/2014/main" id="{E9BDEBD6-719A-4C60-A2B4-A56B5B070FDD}"/>
              </a:ext>
            </a:extLst>
          </p:cNvPr>
          <p:cNvGrpSpPr/>
          <p:nvPr/>
        </p:nvGrpSpPr>
        <p:grpSpPr>
          <a:xfrm>
            <a:off x="9338943" y="4509515"/>
            <a:ext cx="1731699" cy="745324"/>
            <a:chOff x="993672" y="3632214"/>
            <a:chExt cx="1989414" cy="745324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0C019CA-7396-4E6E-AC39-7DC1AF7C755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1DABF98-4DF5-4D47-8E61-D3B35874354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Isi dari website yang dibuat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EF5A454-4261-4EFE-B4A0-192AB885634A}"/>
              </a:ext>
            </a:extLst>
          </p:cNvPr>
          <p:cNvSpPr txBox="1"/>
          <p:nvPr/>
        </p:nvSpPr>
        <p:spPr>
          <a:xfrm>
            <a:off x="2672046" y="5321942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="" xmlns:a16="http://schemas.microsoft.com/office/drawing/2014/main" id="{249A0086-A958-49F8-945C-E1A435DEFE78}"/>
              </a:ext>
            </a:extLst>
          </p:cNvPr>
          <p:cNvGrpSpPr/>
          <p:nvPr/>
        </p:nvGrpSpPr>
        <p:grpSpPr>
          <a:xfrm>
            <a:off x="880553" y="5149334"/>
            <a:ext cx="1731699" cy="745324"/>
            <a:chOff x="993672" y="3632214"/>
            <a:chExt cx="1989414" cy="745324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CEFECBFA-618A-4F75-A9A4-BFF3DF8DD00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Gawai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DA47280-75FD-4C69-9BD1-F7C3C7F86414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Syarat Utama mengakses  Website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6" name="Straight Connector 15">
            <a:extLst>
              <a:ext uri="{FF2B5EF4-FFF2-40B4-BE49-F238E27FC236}">
                <a16:creationId xmlns="" xmlns:a16="http://schemas.microsoft.com/office/drawing/2014/main" id="{2C7C9FA9-4AB6-47EF-812A-CF9E2854F5EF}"/>
              </a:ext>
            </a:extLst>
          </p:cNvPr>
          <p:cNvCxnSpPr>
            <a:cxnSpLocks/>
          </p:cNvCxnSpPr>
          <p:nvPr/>
        </p:nvCxnSpPr>
        <p:spPr>
          <a:xfrm flipH="1">
            <a:off x="11058652" y="839265"/>
            <a:ext cx="23979" cy="13706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1">
            <a:extLst>
              <a:ext uri="{FF2B5EF4-FFF2-40B4-BE49-F238E27FC236}">
                <a16:creationId xmlns="" xmlns:a16="http://schemas.microsoft.com/office/drawing/2014/main" id="{30C032B4-9A25-41BA-B919-0A1DB4E0D38D}"/>
              </a:ext>
            </a:extLst>
          </p:cNvPr>
          <p:cNvCxnSpPr>
            <a:cxnSpLocks/>
          </p:cNvCxnSpPr>
          <p:nvPr/>
        </p:nvCxnSpPr>
        <p:spPr>
          <a:xfrm flipV="1">
            <a:off x="10626869" y="840961"/>
            <a:ext cx="455940" cy="43856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1">
            <a:extLst>
              <a:ext uri="{FF2B5EF4-FFF2-40B4-BE49-F238E27FC236}">
                <a16:creationId xmlns="" xmlns:a16="http://schemas.microsoft.com/office/drawing/2014/main" id="{1F6DD5BA-AF6B-4856-9F39-3DC9AE784E0A}"/>
              </a:ext>
            </a:extLst>
          </p:cNvPr>
          <p:cNvCxnSpPr>
            <a:cxnSpLocks/>
          </p:cNvCxnSpPr>
          <p:nvPr/>
        </p:nvCxnSpPr>
        <p:spPr>
          <a:xfrm flipH="1" flipV="1">
            <a:off x="11064526" y="839265"/>
            <a:ext cx="433376" cy="4168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9">
            <a:extLst>
              <a:ext uri="{FF2B5EF4-FFF2-40B4-BE49-F238E27FC236}">
                <a16:creationId xmlns="" xmlns:a16="http://schemas.microsoft.com/office/drawing/2014/main" id="{90CCD904-701F-475A-9D96-D2D1367297A7}"/>
              </a:ext>
            </a:extLst>
          </p:cNvPr>
          <p:cNvSpPr/>
          <p:nvPr/>
        </p:nvSpPr>
        <p:spPr>
          <a:xfrm>
            <a:off x="7372308" y="3994618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92EF86B8-17E8-4904-88FE-E9E45A6CB900}"/>
              </a:ext>
            </a:extLst>
          </p:cNvPr>
          <p:cNvGrpSpPr/>
          <p:nvPr/>
        </p:nvGrpSpPr>
        <p:grpSpPr>
          <a:xfrm>
            <a:off x="4428445" y="1653940"/>
            <a:ext cx="3446039" cy="2794015"/>
            <a:chOff x="4428445" y="1653940"/>
            <a:chExt cx="3446039" cy="2794015"/>
          </a:xfrm>
        </p:grpSpPr>
        <p:cxnSp>
          <p:nvCxnSpPr>
            <p:cNvPr id="7" name="Straight Connector 12">
              <a:extLst>
                <a:ext uri="{FF2B5EF4-FFF2-40B4-BE49-F238E27FC236}">
                  <a16:creationId xmlns="" xmlns:a16="http://schemas.microsoft.com/office/drawing/2014/main" id="{7F68B5D5-DCA3-481F-BE95-F3A3BB4F6158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4">
              <a:extLst>
                <a:ext uri="{FF2B5EF4-FFF2-40B4-BE49-F238E27FC236}">
                  <a16:creationId xmlns="" xmlns:a16="http://schemas.microsoft.com/office/drawing/2014/main" id="{A0836DA3-A616-45A4-A5BB-B8289C76E407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>
              <a:extLst>
                <a:ext uri="{FF2B5EF4-FFF2-40B4-BE49-F238E27FC236}">
                  <a16:creationId xmlns="" xmlns:a16="http://schemas.microsoft.com/office/drawing/2014/main" id="{3022E37B-416B-4D41-91AB-D441278D2BBB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4">
              <a:extLst>
                <a:ext uri="{FF2B5EF4-FFF2-40B4-BE49-F238E27FC236}">
                  <a16:creationId xmlns="" xmlns:a16="http://schemas.microsoft.com/office/drawing/2014/main" id="{AF3F218B-F692-41EE-8318-8A598725A03E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1">
              <a:extLst>
                <a:ext uri="{FF2B5EF4-FFF2-40B4-BE49-F238E27FC236}">
                  <a16:creationId xmlns="" xmlns:a16="http://schemas.microsoft.com/office/drawing/2014/main" id="{BAAF64C0-724E-4A83-88F6-E04BB2E3D02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1">
              <a:extLst>
                <a:ext uri="{FF2B5EF4-FFF2-40B4-BE49-F238E27FC236}">
                  <a16:creationId xmlns="" xmlns:a16="http://schemas.microsoft.com/office/drawing/2014/main" id="{006E68D7-913E-47E9-94A5-2CABD00FB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1">
              <a:extLst>
                <a:ext uri="{FF2B5EF4-FFF2-40B4-BE49-F238E27FC236}">
                  <a16:creationId xmlns="" xmlns:a16="http://schemas.microsoft.com/office/drawing/2014/main" id="{10BF3777-9E60-4F62-9923-7507577F1F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1">
              <a:extLst>
                <a:ext uri="{FF2B5EF4-FFF2-40B4-BE49-F238E27FC236}">
                  <a16:creationId xmlns="" xmlns:a16="http://schemas.microsoft.com/office/drawing/2014/main" id="{C2978BAB-6853-4C30-A3C4-E2B4BD7AD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1">
              <a:extLst>
                <a:ext uri="{FF2B5EF4-FFF2-40B4-BE49-F238E27FC236}">
                  <a16:creationId xmlns="" xmlns:a16="http://schemas.microsoft.com/office/drawing/2014/main" id="{E8CF0ABF-2033-46D4-8323-EBF04ED2E2A2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2">
              <a:extLst>
                <a:ext uri="{FF2B5EF4-FFF2-40B4-BE49-F238E27FC236}">
                  <a16:creationId xmlns="" xmlns:a16="http://schemas.microsoft.com/office/drawing/2014/main" id="{20C1BEBC-1430-4F79-A0E7-77E4F5484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0405413F-17F9-48C5-90C8-823332A3C31E}"/>
              </a:ext>
            </a:extLst>
          </p:cNvPr>
          <p:cNvGrpSpPr/>
          <p:nvPr/>
        </p:nvGrpSpPr>
        <p:grpSpPr>
          <a:xfrm>
            <a:off x="6274838" y="2909422"/>
            <a:ext cx="837477" cy="850987"/>
            <a:chOff x="5951998" y="2924697"/>
            <a:chExt cx="1104830" cy="1122653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B737C835-BCAF-4664-999B-D26603F118C7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C4C6C5D2-3037-4D6A-A23B-85CB30EE14D5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32E8A934-1C24-4CA3-A5E9-4A0E53464DF9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2A1C99-588F-4E03-9A3F-B82766D76D4E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Oval 21">
            <a:extLst>
              <a:ext uri="{FF2B5EF4-FFF2-40B4-BE49-F238E27FC236}">
                <a16:creationId xmlns="" xmlns:a16="http://schemas.microsoft.com/office/drawing/2014/main" id="{15FBB45C-F174-4895-B55A-E3AFE74AED58}"/>
              </a:ext>
            </a:extLst>
          </p:cNvPr>
          <p:cNvSpPr/>
          <p:nvPr/>
        </p:nvSpPr>
        <p:spPr>
          <a:xfrm>
            <a:off x="10976781" y="212376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61ECBA4-3536-4DAE-BD3A-7C28D7848D05}"/>
              </a:ext>
            </a:extLst>
          </p:cNvPr>
          <p:cNvSpPr txBox="1"/>
          <p:nvPr/>
        </p:nvSpPr>
        <p:spPr>
          <a:xfrm>
            <a:off x="10686399" y="2324647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9" name="Group 39">
            <a:extLst>
              <a:ext uri="{FF2B5EF4-FFF2-40B4-BE49-F238E27FC236}">
                <a16:creationId xmlns="" xmlns:a16="http://schemas.microsoft.com/office/drawing/2014/main" id="{E9BDEBD6-719A-4C60-A2B4-A56B5B070FDD}"/>
              </a:ext>
            </a:extLst>
          </p:cNvPr>
          <p:cNvGrpSpPr/>
          <p:nvPr/>
        </p:nvGrpSpPr>
        <p:grpSpPr>
          <a:xfrm>
            <a:off x="10611565" y="2861877"/>
            <a:ext cx="1731699" cy="560658"/>
            <a:chOff x="993672" y="3632214"/>
            <a:chExt cx="1989414" cy="560658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10C019CA-7396-4E6E-AC39-7DC1AF7C755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Alamat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B1DABF98-4DF5-4D47-8E61-D3B35874354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Lokasi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Mitra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1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 smtClean="0"/>
              <a:t>Kebutuhan</a:t>
            </a:r>
            <a:r>
              <a:rPr lang="id-ID" sz="4400" dirty="0" smtClean="0"/>
              <a:t> Fungsional</a:t>
            </a:r>
            <a:endParaRPr lang="en-US" sz="4400" dirty="0"/>
          </a:p>
        </p:txBody>
      </p:sp>
      <p:grpSp>
        <p:nvGrpSpPr>
          <p:cNvPr id="5" name="Group 6">
            <a:extLst>
              <a:ext uri="{FF2B5EF4-FFF2-40B4-BE49-F238E27FC236}">
                <a16:creationId xmlns="" xmlns:a16="http://schemas.microsoft.com/office/drawing/2014/main" id="{83ABD88E-75F1-4C2F-9963-BBC398496198}"/>
              </a:ext>
            </a:extLst>
          </p:cNvPr>
          <p:cNvGrpSpPr/>
          <p:nvPr/>
        </p:nvGrpSpPr>
        <p:grpSpPr>
          <a:xfrm>
            <a:off x="8342271" y="3062646"/>
            <a:ext cx="2911650" cy="589706"/>
            <a:chOff x="6976472" y="3212976"/>
            <a:chExt cx="2175465" cy="589706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C0EAFB7A-1CA2-405A-99BF-2AB5D0264ED6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E4C8BEF-D0E7-49CB-8E4C-7BC15242757B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="" xmlns:a16="http://schemas.microsoft.com/office/drawing/2014/main" id="{4A7035DE-D491-4851-A812-0A4855F3637E}"/>
              </a:ext>
            </a:extLst>
          </p:cNvPr>
          <p:cNvGrpSpPr/>
          <p:nvPr/>
        </p:nvGrpSpPr>
        <p:grpSpPr>
          <a:xfrm>
            <a:off x="432746" y="4455674"/>
            <a:ext cx="3329588" cy="589706"/>
            <a:chOff x="-2604" y="3201033"/>
            <a:chExt cx="2175465" cy="589706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48D788F-8404-41E4-BC65-ABF19BAF1532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Pembuatan Akun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BC78C6F-5481-4345-8DFB-8B69F161B1EF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id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="" xmlns:a16="http://schemas.microsoft.com/office/drawing/2014/main" id="{F56FE35F-AA82-402A-A8C0-88F69A66C152}"/>
              </a:ext>
            </a:extLst>
          </p:cNvPr>
          <p:cNvGrpSpPr/>
          <p:nvPr/>
        </p:nvGrpSpPr>
        <p:grpSpPr>
          <a:xfrm>
            <a:off x="7326446" y="5565109"/>
            <a:ext cx="2911650" cy="589706"/>
            <a:chOff x="6369928" y="4901747"/>
            <a:chExt cx="2175465" cy="589706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A7B5D05-68C2-46FA-850D-01C4EF14C8E0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Riwayat Transaksi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D98CAFB-0F13-4BA6-9589-C0136FD92FDD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">
            <a:extLst>
              <a:ext uri="{FF2B5EF4-FFF2-40B4-BE49-F238E27FC236}">
                <a16:creationId xmlns="" xmlns:a16="http://schemas.microsoft.com/office/drawing/2014/main" id="{32CF9ABF-EDC2-4AA0-A95A-3174830FD34F}"/>
              </a:ext>
            </a:extLst>
          </p:cNvPr>
          <p:cNvGrpSpPr/>
          <p:nvPr/>
        </p:nvGrpSpPr>
        <p:grpSpPr>
          <a:xfrm>
            <a:off x="1679204" y="2210043"/>
            <a:ext cx="2911651" cy="589704"/>
            <a:chOff x="680500" y="1484784"/>
            <a:chExt cx="2175465" cy="589704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88E9AE7-B00F-4D64-A9A7-8F250B173ABF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Testimoni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F2648B3-29B2-48FE-96E4-6167727DF3DA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="" xmlns:a16="http://schemas.microsoft.com/office/drawing/2014/main" id="{152D3069-83EB-4C99-B9B5-BD7C55B86242}"/>
              </a:ext>
            </a:extLst>
          </p:cNvPr>
          <p:cNvGrpSpPr/>
          <p:nvPr/>
        </p:nvGrpSpPr>
        <p:grpSpPr>
          <a:xfrm>
            <a:off x="8384662" y="4455674"/>
            <a:ext cx="2911651" cy="589706"/>
            <a:chOff x="740351" y="4896385"/>
            <a:chExt cx="2175465" cy="589706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7E7C1A9-A43F-469A-A911-FCBD144EE76C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Rating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811F38B-9A02-499A-B8F7-46D2BD610CF7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55">
            <a:extLst>
              <a:ext uri="{FF2B5EF4-FFF2-40B4-BE49-F238E27FC236}">
                <a16:creationId xmlns="" xmlns:a16="http://schemas.microsoft.com/office/drawing/2014/main" id="{DE3BD607-A4B0-4AA9-B3A3-A07A0122723C}"/>
              </a:ext>
            </a:extLst>
          </p:cNvPr>
          <p:cNvSpPr/>
          <p:nvPr/>
        </p:nvSpPr>
        <p:spPr>
          <a:xfrm>
            <a:off x="7035567" y="397009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56">
            <a:extLst>
              <a:ext uri="{FF2B5EF4-FFF2-40B4-BE49-F238E27FC236}">
                <a16:creationId xmlns="" xmlns:a16="http://schemas.microsoft.com/office/drawing/2014/main" id="{07617377-57EC-4D90-8071-FA8B687A2B4C}"/>
              </a:ext>
            </a:extLst>
          </p:cNvPr>
          <p:cNvSpPr/>
          <p:nvPr/>
        </p:nvSpPr>
        <p:spPr>
          <a:xfrm>
            <a:off x="6157514" y="483019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58">
            <a:extLst>
              <a:ext uri="{FF2B5EF4-FFF2-40B4-BE49-F238E27FC236}">
                <a16:creationId xmlns="" xmlns:a16="http://schemas.microsoft.com/office/drawing/2014/main" id="{5B74B1F9-9A9E-4132-98E0-E0A317E284E7}"/>
              </a:ext>
            </a:extLst>
          </p:cNvPr>
          <p:cNvSpPr/>
          <p:nvPr/>
        </p:nvSpPr>
        <p:spPr>
          <a:xfrm>
            <a:off x="4053214" y="283143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="" xmlns:a16="http://schemas.microsoft.com/office/drawing/2014/main" id="{2A0FF49E-F45E-430F-90E3-2CFED000EA5A}"/>
              </a:ext>
            </a:extLst>
          </p:cNvPr>
          <p:cNvSpPr/>
          <p:nvPr/>
        </p:nvSpPr>
        <p:spPr>
          <a:xfrm>
            <a:off x="4933360" y="189416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ectangle 130">
            <a:extLst>
              <a:ext uri="{FF2B5EF4-FFF2-40B4-BE49-F238E27FC236}">
                <a16:creationId xmlns="" xmlns:a16="http://schemas.microsoft.com/office/drawing/2014/main" id="{F7AC24D5-2285-41C2-A383-021704CBEE50}"/>
              </a:ext>
            </a:extLst>
          </p:cNvPr>
          <p:cNvSpPr/>
          <p:nvPr/>
        </p:nvSpPr>
        <p:spPr>
          <a:xfrm>
            <a:off x="4389567" y="316687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Freeform 18">
            <a:extLst>
              <a:ext uri="{FF2B5EF4-FFF2-40B4-BE49-F238E27FC236}">
                <a16:creationId xmlns="" xmlns:a16="http://schemas.microsoft.com/office/drawing/2014/main" id="{5A2E09C6-EA40-42F1-BD17-A5797C2C35BC}"/>
              </a:ext>
            </a:extLst>
          </p:cNvPr>
          <p:cNvSpPr/>
          <p:nvPr/>
        </p:nvSpPr>
        <p:spPr>
          <a:xfrm>
            <a:off x="5226567" y="517055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="" xmlns:a16="http://schemas.microsoft.com/office/drawing/2014/main" id="{C1603503-D9A3-4E93-B12C-FDAFB617D005}"/>
              </a:ext>
            </a:extLst>
          </p:cNvPr>
          <p:cNvSpPr/>
          <p:nvPr/>
        </p:nvSpPr>
        <p:spPr>
          <a:xfrm>
            <a:off x="6493760" y="225800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="" xmlns:a16="http://schemas.microsoft.com/office/drawing/2014/main" id="{8EB8F61D-62FA-4AE5-8863-F3FF5BE2DC6F}"/>
              </a:ext>
            </a:extLst>
          </p:cNvPr>
          <p:cNvSpPr/>
          <p:nvPr/>
        </p:nvSpPr>
        <p:spPr>
          <a:xfrm>
            <a:off x="7326446" y="434059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="" xmlns:a16="http://schemas.microsoft.com/office/drawing/2014/main" id="{56D90CCA-6CC0-46E0-BB66-9048660EE49A}"/>
              </a:ext>
            </a:extLst>
          </p:cNvPr>
          <p:cNvSpPr>
            <a:spLocks noChangeAspect="1"/>
          </p:cNvSpPr>
          <p:nvPr/>
        </p:nvSpPr>
        <p:spPr>
          <a:xfrm>
            <a:off x="6468699" y="518879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="" xmlns:a16="http://schemas.microsoft.com/office/drawing/2014/main" id="{B50EED2C-330C-4DEF-83D0-60C372F860C5}"/>
              </a:ext>
            </a:extLst>
          </p:cNvPr>
          <p:cNvSpPr/>
          <p:nvPr/>
        </p:nvSpPr>
        <p:spPr>
          <a:xfrm flipH="1">
            <a:off x="5250512" y="224992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56">
            <a:extLst>
              <a:ext uri="{FF2B5EF4-FFF2-40B4-BE49-F238E27FC236}">
                <a16:creationId xmlns="" xmlns:a16="http://schemas.microsoft.com/office/drawing/2014/main" id="{12B3439E-C875-4E08-B6FA-3CE4ED34891A}"/>
              </a:ext>
            </a:extLst>
          </p:cNvPr>
          <p:cNvSpPr/>
          <p:nvPr/>
        </p:nvSpPr>
        <p:spPr>
          <a:xfrm>
            <a:off x="7035567" y="283143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val 59">
            <a:extLst>
              <a:ext uri="{FF2B5EF4-FFF2-40B4-BE49-F238E27FC236}">
                <a16:creationId xmlns="" xmlns:a16="http://schemas.microsoft.com/office/drawing/2014/main" id="{2B9B602B-240C-4246-B715-7D82C176836F}"/>
              </a:ext>
            </a:extLst>
          </p:cNvPr>
          <p:cNvSpPr/>
          <p:nvPr/>
        </p:nvSpPr>
        <p:spPr>
          <a:xfrm>
            <a:off x="4053214" y="397009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Round Same Side Corner Rectangle 11">
            <a:extLst>
              <a:ext uri="{FF2B5EF4-FFF2-40B4-BE49-F238E27FC236}">
                <a16:creationId xmlns="" xmlns:a16="http://schemas.microsoft.com/office/drawing/2014/main" id="{4B003D6A-85E3-44DC-8177-7B451C1F1172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7396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="" xmlns:a16="http://schemas.microsoft.com/office/drawing/2014/main" id="{473333B3-AD08-4931-9A59-13EB931F4C0B}"/>
              </a:ext>
            </a:extLst>
          </p:cNvPr>
          <p:cNvSpPr>
            <a:spLocks noChangeAspect="1"/>
          </p:cNvSpPr>
          <p:nvPr/>
        </p:nvSpPr>
        <p:spPr>
          <a:xfrm>
            <a:off x="4369300" y="428433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61">
            <a:extLst>
              <a:ext uri="{FF2B5EF4-FFF2-40B4-BE49-F238E27FC236}">
                <a16:creationId xmlns="" xmlns:a16="http://schemas.microsoft.com/office/drawing/2014/main" id="{0CFCAF26-35A0-4E1C-853A-3623302C63F6}"/>
              </a:ext>
            </a:extLst>
          </p:cNvPr>
          <p:cNvSpPr/>
          <p:nvPr/>
        </p:nvSpPr>
        <p:spPr>
          <a:xfrm>
            <a:off x="4983016" y="280163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="" xmlns:a16="http://schemas.microsoft.com/office/drawing/2014/main" id="{0E2E9127-FDC1-4A18-AC3C-6C1846DA3C6E}"/>
              </a:ext>
            </a:extLst>
          </p:cNvPr>
          <p:cNvSpPr/>
          <p:nvPr/>
        </p:nvSpPr>
        <p:spPr>
          <a:xfrm>
            <a:off x="5756798" y="3199612"/>
            <a:ext cx="678403" cy="67730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5" name="Group 3">
            <a:extLst>
              <a:ext uri="{FF2B5EF4-FFF2-40B4-BE49-F238E27FC236}">
                <a16:creationId xmlns="" xmlns:a16="http://schemas.microsoft.com/office/drawing/2014/main" id="{89766EAA-08AC-4F97-A309-AE50AE555AA0}"/>
              </a:ext>
            </a:extLst>
          </p:cNvPr>
          <p:cNvGrpSpPr/>
          <p:nvPr/>
        </p:nvGrpSpPr>
        <p:grpSpPr>
          <a:xfrm>
            <a:off x="739457" y="3199612"/>
            <a:ext cx="3185209" cy="589706"/>
            <a:chOff x="-2604" y="3201033"/>
            <a:chExt cx="2175465" cy="589706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59A9D677-6625-43E8-83B4-15B61F359663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Formulir Pemesanan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675AC0D2-CAC5-42F9-AF18-93DF5B126462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3F5DEDC-B44F-49EE-A183-1EDCF8FB8277}"/>
              </a:ext>
            </a:extLst>
          </p:cNvPr>
          <p:cNvSpPr txBox="1"/>
          <p:nvPr/>
        </p:nvSpPr>
        <p:spPr>
          <a:xfrm>
            <a:off x="5402179" y="4042283"/>
            <a:ext cx="138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 Utama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Perspektif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189" y="1660231"/>
            <a:ext cx="95561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Website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website yang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</a:t>
            </a:r>
            <a:r>
              <a:rPr lang="en-US" sz="2800" dirty="0" err="1" smtClean="0"/>
              <a:t>mitra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konsumen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online, website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ditujukkan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</a:t>
            </a:r>
            <a:r>
              <a:rPr lang="en-US" sz="2800" dirty="0" err="1" smtClean="0"/>
              <a:t>pembelian</a:t>
            </a:r>
            <a:r>
              <a:rPr lang="en-US" sz="2800" dirty="0" smtClean="0"/>
              <a:t> voucher, </a:t>
            </a:r>
            <a:r>
              <a:rPr lang="en-US" sz="2800" dirty="0" err="1" smtClean="0"/>
              <a:t>pulsa</a:t>
            </a:r>
            <a:r>
              <a:rPr lang="en-US" sz="2800" dirty="0" smtClean="0"/>
              <a:t>, </a:t>
            </a:r>
            <a:r>
              <a:rPr lang="en-US" sz="2800" dirty="0" err="1" smtClean="0"/>
              <a:t>kuota</a:t>
            </a:r>
            <a:r>
              <a:rPr lang="en-US" sz="2800" dirty="0" smtClean="0"/>
              <a:t> internet </a:t>
            </a:r>
            <a:r>
              <a:rPr lang="en-US" sz="2800" dirty="0" err="1" smtClean="0"/>
              <a:t>dan</a:t>
            </a:r>
            <a:r>
              <a:rPr lang="en-US" sz="2800" dirty="0" smtClean="0"/>
              <a:t> token </a:t>
            </a:r>
            <a:r>
              <a:rPr lang="en-US" sz="2800" dirty="0" err="1" smtClean="0"/>
              <a:t>listrik</a:t>
            </a:r>
            <a:r>
              <a:rPr lang="en-US" sz="2800" dirty="0" smtClean="0"/>
              <a:t>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126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74FBFF08-2E0A-462B-B606-3B2FE4EFB4F2}"/>
              </a:ext>
            </a:extLst>
          </p:cNvPr>
          <p:cNvGrpSpPr/>
          <p:nvPr/>
        </p:nvGrpSpPr>
        <p:grpSpPr>
          <a:xfrm>
            <a:off x="5049208" y="4659869"/>
            <a:ext cx="2347319" cy="1961797"/>
            <a:chOff x="7521194" y="5284915"/>
            <a:chExt cx="1137987" cy="979683"/>
          </a:xfrm>
        </p:grpSpPr>
        <p:grpSp>
          <p:nvGrpSpPr>
            <p:cNvPr id="53" name="Group 7">
              <a:extLst>
                <a:ext uri="{FF2B5EF4-FFF2-40B4-BE49-F238E27FC236}">
                  <a16:creationId xmlns="" xmlns:a16="http://schemas.microsoft.com/office/drawing/2014/main" id="{2F2228D5-8E9C-4936-B84B-70A0BFBB8451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55" name="Trapezoid 1">
                <a:extLst>
                  <a:ext uri="{FF2B5EF4-FFF2-40B4-BE49-F238E27FC236}">
                    <a16:creationId xmlns="" xmlns:a16="http://schemas.microsoft.com/office/drawing/2014/main" id="{2048F6C8-4AD1-4541-8681-5A6AD663D6C5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rapezoid 6">
                <a:extLst>
                  <a:ext uri="{FF2B5EF4-FFF2-40B4-BE49-F238E27FC236}">
                    <a16:creationId xmlns="" xmlns:a16="http://schemas.microsoft.com/office/drawing/2014/main" id="{A35447A5-8B40-48CE-BD46-F86049A1CF37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5">
                <a:extLst>
                  <a:ext uri="{FF2B5EF4-FFF2-40B4-BE49-F238E27FC236}">
                    <a16:creationId xmlns="" xmlns:a16="http://schemas.microsoft.com/office/drawing/2014/main" id="{72A635B7-F7B7-4AC0-B544-8389F72321CD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Chord 23">
              <a:extLst>
                <a:ext uri="{FF2B5EF4-FFF2-40B4-BE49-F238E27FC236}">
                  <a16:creationId xmlns="" xmlns:a16="http://schemas.microsoft.com/office/drawing/2014/main" id="{9CEB90CC-0E30-4622-83DD-35E853BCCEB3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grpSp>
        <p:nvGrpSpPr>
          <p:cNvPr id="14" name="Group 78">
            <a:extLst>
              <a:ext uri="{FF2B5EF4-FFF2-40B4-BE49-F238E27FC236}">
                <a16:creationId xmlns="" xmlns:a16="http://schemas.microsoft.com/office/drawing/2014/main" id="{94A8772D-9BA2-42A1-AC2A-72FA88009FF0}"/>
              </a:ext>
            </a:extLst>
          </p:cNvPr>
          <p:cNvGrpSpPr/>
          <p:nvPr/>
        </p:nvGrpSpPr>
        <p:grpSpPr>
          <a:xfrm>
            <a:off x="7510362" y="2515959"/>
            <a:ext cx="3533147" cy="551931"/>
            <a:chOff x="270025" y="1633792"/>
            <a:chExt cx="3180927" cy="557451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FB0565A-DF15-4D08-96C3-44F102335063}"/>
                </a:ext>
              </a:extLst>
            </p:cNvPr>
            <p:cNvSpPr txBox="1"/>
            <p:nvPr/>
          </p:nvSpPr>
          <p:spPr>
            <a:xfrm>
              <a:off x="270025" y="1911474"/>
              <a:ext cx="3180863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C3117510-36C1-48B0-AAEA-56982A1407CB}"/>
                </a:ext>
              </a:extLst>
            </p:cNvPr>
            <p:cNvSpPr txBox="1"/>
            <p:nvPr/>
          </p:nvSpPr>
          <p:spPr>
            <a:xfrm>
              <a:off x="270088" y="1633792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81">
            <a:extLst>
              <a:ext uri="{FF2B5EF4-FFF2-40B4-BE49-F238E27FC236}">
                <a16:creationId xmlns="" xmlns:a16="http://schemas.microsoft.com/office/drawing/2014/main" id="{ABA02BA4-98D2-4F3B-A0AE-B81F3D37FB13}"/>
              </a:ext>
            </a:extLst>
          </p:cNvPr>
          <p:cNvGrpSpPr/>
          <p:nvPr/>
        </p:nvGrpSpPr>
        <p:grpSpPr>
          <a:xfrm>
            <a:off x="7248528" y="2654458"/>
            <a:ext cx="4243872" cy="1665395"/>
            <a:chOff x="270025" y="509192"/>
            <a:chExt cx="3820800" cy="168204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0A44ACCB-6B81-4C86-BCB8-2FBEA577A027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C58223A-F305-4526-A107-3D35A34D9C44}"/>
                </a:ext>
              </a:extLst>
            </p:cNvPr>
            <p:cNvSpPr txBox="1"/>
            <p:nvPr/>
          </p:nvSpPr>
          <p:spPr>
            <a:xfrm>
              <a:off x="909961" y="509192"/>
              <a:ext cx="3180864" cy="4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84">
            <a:extLst>
              <a:ext uri="{FF2B5EF4-FFF2-40B4-BE49-F238E27FC236}">
                <a16:creationId xmlns="" xmlns:a16="http://schemas.microsoft.com/office/drawing/2014/main" id="{9B5BB089-9971-47FC-9F06-A9F67896593B}"/>
              </a:ext>
            </a:extLst>
          </p:cNvPr>
          <p:cNvGrpSpPr/>
          <p:nvPr/>
        </p:nvGrpSpPr>
        <p:grpSpPr>
          <a:xfrm>
            <a:off x="1148394" y="1710923"/>
            <a:ext cx="3493848" cy="514788"/>
            <a:chOff x="270024" y="1671304"/>
            <a:chExt cx="3180864" cy="519936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2AE8DBD-CCA1-4E04-BCF7-6968E24011F2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5914E03-45BE-4C73-9033-8A442698328C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87">
            <a:extLst>
              <a:ext uri="{FF2B5EF4-FFF2-40B4-BE49-F238E27FC236}">
                <a16:creationId xmlns="" xmlns:a16="http://schemas.microsoft.com/office/drawing/2014/main" id="{106A8AB4-6827-48F3-BA5D-A421B1806A1A}"/>
              </a:ext>
            </a:extLst>
          </p:cNvPr>
          <p:cNvGrpSpPr/>
          <p:nvPr/>
        </p:nvGrpSpPr>
        <p:grpSpPr>
          <a:xfrm>
            <a:off x="1112064" y="3141571"/>
            <a:ext cx="3493848" cy="514790"/>
            <a:chOff x="270024" y="1671304"/>
            <a:chExt cx="3180864" cy="519938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9BDF4FF-0B88-496B-9097-4A7996AE1ED1}"/>
                </a:ext>
              </a:extLst>
            </p:cNvPr>
            <p:cNvSpPr txBox="1"/>
            <p:nvPr/>
          </p:nvSpPr>
          <p:spPr>
            <a:xfrm>
              <a:off x="270025" y="1911473"/>
              <a:ext cx="3180863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id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F072632-598F-432D-AE08-DF953F2E84EA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1669A28-1466-48C5-8AEC-1FFB6EC1DEBD}"/>
              </a:ext>
            </a:extLst>
          </p:cNvPr>
          <p:cNvSpPr txBox="1"/>
          <p:nvPr/>
        </p:nvSpPr>
        <p:spPr>
          <a:xfrm>
            <a:off x="874264" y="3392185"/>
            <a:ext cx="349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Pembuat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DFE6720-D930-43EB-A311-48D7A6A2AE08}"/>
              </a:ext>
            </a:extLst>
          </p:cNvPr>
          <p:cNvGrpSpPr/>
          <p:nvPr/>
        </p:nvGrpSpPr>
        <p:grpSpPr>
          <a:xfrm flipH="1">
            <a:off x="6006630" y="2562214"/>
            <a:ext cx="1690859" cy="2370849"/>
            <a:chOff x="4601988" y="3272228"/>
            <a:chExt cx="1249054" cy="1606738"/>
          </a:xfrm>
          <a:solidFill>
            <a:schemeClr val="accent4"/>
          </a:solidFill>
        </p:grpSpPr>
        <p:sp>
          <p:nvSpPr>
            <p:cNvPr id="45" name="Rounded Rectangle 15">
              <a:extLst>
                <a:ext uri="{FF2B5EF4-FFF2-40B4-BE49-F238E27FC236}">
                  <a16:creationId xmlns="" xmlns:a16="http://schemas.microsoft.com/office/drawing/2014/main" id="{41AA9A48-26FF-4DBE-AC28-BE9DB819C2F9}"/>
                </a:ext>
              </a:extLst>
            </p:cNvPr>
            <p:cNvSpPr/>
            <p:nvPr/>
          </p:nvSpPr>
          <p:spPr>
            <a:xfrm rot="5400000">
              <a:off x="4696834" y="3724758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Isosceles Triangle 75">
              <a:extLst>
                <a:ext uri="{FF2B5EF4-FFF2-40B4-BE49-F238E27FC236}">
                  <a16:creationId xmlns="" xmlns:a16="http://schemas.microsoft.com/office/drawing/2014/main" id="{6825A1B0-2F28-4FF6-9553-D03E8DAA13B7}"/>
                </a:ext>
              </a:extLst>
            </p:cNvPr>
            <p:cNvSpPr/>
            <p:nvPr/>
          </p:nvSpPr>
          <p:spPr>
            <a:xfrm rot="16200000">
              <a:off x="4566185" y="3308031"/>
              <a:ext cx="519134" cy="4475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B1783918-777C-4C71-9228-62D2982487B6}"/>
              </a:ext>
            </a:extLst>
          </p:cNvPr>
          <p:cNvGrpSpPr/>
          <p:nvPr/>
        </p:nvGrpSpPr>
        <p:grpSpPr>
          <a:xfrm>
            <a:off x="4632336" y="3140020"/>
            <a:ext cx="1680014" cy="1817228"/>
            <a:chOff x="4930968" y="4463965"/>
            <a:chExt cx="1241955" cy="974654"/>
          </a:xfrm>
        </p:grpSpPr>
        <p:sp>
          <p:nvSpPr>
            <p:cNvPr id="36" name="Rounded Rectangle 15">
              <a:extLst>
                <a:ext uri="{FF2B5EF4-FFF2-40B4-BE49-F238E27FC236}">
                  <a16:creationId xmlns="" xmlns:a16="http://schemas.microsoft.com/office/drawing/2014/main" id="{F31BAE51-1B56-465D-9DC5-78B4433361C5}"/>
                </a:ext>
              </a:extLst>
            </p:cNvPr>
            <p:cNvSpPr/>
            <p:nvPr/>
          </p:nvSpPr>
          <p:spPr>
            <a:xfrm rot="5400000">
              <a:off x="5264269" y="4529966"/>
              <a:ext cx="828889" cy="988418"/>
            </a:xfrm>
            <a:custGeom>
              <a:avLst/>
              <a:gdLst/>
              <a:ahLst/>
              <a:cxnLst/>
              <a:rect l="l" t="t" r="r" b="b"/>
              <a:pathLst>
                <a:path w="694060" h="935571">
                  <a:moveTo>
                    <a:pt x="0" y="406646"/>
                  </a:moveTo>
                  <a:lnTo>
                    <a:pt x="0" y="935571"/>
                  </a:lnTo>
                  <a:lnTo>
                    <a:pt x="211832" y="935571"/>
                  </a:lnTo>
                  <a:lnTo>
                    <a:pt x="211832" y="444434"/>
                  </a:lnTo>
                  <a:cubicBezTo>
                    <a:pt x="211832" y="316040"/>
                    <a:pt x="315916" y="211956"/>
                    <a:pt x="444310" y="211956"/>
                  </a:cubicBezTo>
                  <a:lnTo>
                    <a:pt x="694060" y="211956"/>
                  </a:lnTo>
                  <a:lnTo>
                    <a:pt x="694060" y="0"/>
                  </a:lnTo>
                  <a:lnTo>
                    <a:pt x="406646" y="0"/>
                  </a:lnTo>
                  <a:cubicBezTo>
                    <a:pt x="182062" y="0"/>
                    <a:pt x="0" y="182062"/>
                    <a:pt x="0" y="4066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74">
              <a:extLst>
                <a:ext uri="{FF2B5EF4-FFF2-40B4-BE49-F238E27FC236}">
                  <a16:creationId xmlns="" xmlns:a16="http://schemas.microsoft.com/office/drawing/2014/main" id="{074B553C-94E6-40A9-B5B0-DA6CEBF4936D}"/>
                </a:ext>
              </a:extLst>
            </p:cNvPr>
            <p:cNvSpPr/>
            <p:nvPr/>
          </p:nvSpPr>
          <p:spPr>
            <a:xfrm rot="16200000" flipH="1">
              <a:off x="4895165" y="4499768"/>
              <a:ext cx="519134" cy="44752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0984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160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Adobe Caslon Pro Bold</vt:lpstr>
      <vt:lpstr>Adobe Gothic Std B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KELOMPOK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95</cp:revision>
  <dcterms:created xsi:type="dcterms:W3CDTF">2018-04-24T17:14:44Z</dcterms:created>
  <dcterms:modified xsi:type="dcterms:W3CDTF">2021-03-17T11:03:09Z</dcterms:modified>
</cp:coreProperties>
</file>