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61" r:id="rId5"/>
    <p:sldId id="262" r:id="rId6"/>
    <p:sldId id="285" r:id="rId7"/>
    <p:sldId id="284" r:id="rId8"/>
    <p:sldId id="286" r:id="rId9"/>
    <p:sldId id="287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4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2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8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5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1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9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7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6" autoAdjust="0"/>
    <p:restoredTop sz="94660"/>
  </p:normalViewPr>
  <p:slideViewPr>
    <p:cSldViewPr snapToGrid="0">
      <p:cViewPr>
        <p:scale>
          <a:sx n="75" d="100"/>
          <a:sy n="75" d="100"/>
        </p:scale>
        <p:origin x="-864" y="-180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57C4-641E-4D06-80BC-27322501410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7D30F-C285-4FE4-938F-6A2B213F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1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51" y="4927160"/>
            <a:ext cx="5225568" cy="432048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51" y="3609475"/>
            <a:ext cx="5225568" cy="124309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928053"/>
            <a:ext cx="2213202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3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6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xmlns="" id="{8FFFAA17-0A28-451C-9F46-C90BFDBF9D33}"/>
              </a:ext>
            </a:extLst>
          </p:cNvPr>
          <p:cNvSpPr/>
          <p:nvPr userDrawn="1"/>
        </p:nvSpPr>
        <p:spPr>
          <a:xfrm>
            <a:off x="4514884" y="1775623"/>
            <a:ext cx="3157166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4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xmlns="" id="{53475C43-50D4-4A83-B856-C382198C38DE}"/>
              </a:ext>
            </a:extLst>
          </p:cNvPr>
          <p:cNvSpPr/>
          <p:nvPr userDrawn="1"/>
        </p:nvSpPr>
        <p:spPr>
          <a:xfrm>
            <a:off x="8292078" y="1775623"/>
            <a:ext cx="3157166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9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7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71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4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xmlns="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6" y="1148863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3" y="1131591"/>
            <a:ext cx="3560766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1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9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3" y="1637215"/>
            <a:ext cx="2232249" cy="523216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127465"/>
            <a:ext cx="2232249" cy="738660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8" y="5808440"/>
            <a:ext cx="2232000" cy="307773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31" y="4450327"/>
            <a:ext cx="2717296" cy="1384990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71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9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8" y="1"/>
            <a:ext cx="7186862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7" y="3090618"/>
            <a:ext cx="6444916" cy="677416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7" y="3768034"/>
            <a:ext cx="6444916" cy="288032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8" y="4620127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" y="1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20127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8"/>
            <a:ext cx="1244875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6" y="1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3" y="1172227"/>
            <a:ext cx="1752060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8" y="3265848"/>
            <a:ext cx="1244875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8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101" y="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31883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5" y="3335253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92506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0" y="5912019"/>
            <a:ext cx="1244875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5" tIns="45718" rIns="91435" bIns="45718"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AF0085D8-1383-4A9B-8F89-0CB7B767762F}"/>
              </a:ext>
            </a:extLst>
          </p:cNvPr>
          <p:cNvSpPr/>
          <p:nvPr userDrawn="1"/>
        </p:nvSpPr>
        <p:spPr>
          <a:xfrm>
            <a:off x="3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  <p:sldLayoutId id="2147483709" r:id="rId13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80685" y="4632157"/>
            <a:ext cx="4034434" cy="830179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Eko Permana		2003068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Ica Natasya		2003073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Nandang Eka Prasetya	2003081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Nur Fajri Maulidia		2003083</a:t>
            </a:r>
            <a:endParaRPr lang="en-US" altLang="ko-K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dobe Caslon Pro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dobe Gothic Std B" pitchFamily="34" charset="-128"/>
                <a:ea typeface="Adobe Gothic Std B" pitchFamily="34" charset="-128"/>
              </a:rPr>
              <a:t>KELOMPOK 5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6888" y="471850"/>
            <a:ext cx="1808126" cy="828917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Proyek 1</a:t>
            </a:r>
            <a:endParaRPr lang="en-ID" altLang="ko-K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D3TI1C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Flowchart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Pemesanan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81" y="576775"/>
            <a:ext cx="6169561" cy="60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8420" y="1357298"/>
            <a:ext cx="9275621" cy="4417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1408417" y="1357297"/>
            <a:ext cx="9299687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2398024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59104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132215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481263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8043873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1" name="Picture 10" descr="undraw_printing_invoices_5r4r.png"/>
          <p:cNvPicPr>
            <a:picLocks noChangeAspect="1"/>
          </p:cNvPicPr>
          <p:nvPr/>
        </p:nvPicPr>
        <p:blipFill>
          <a:blip r:embed="rId3" cstate="print"/>
          <a:srcRect l="7843" t="6283" r="5882"/>
          <a:stretch>
            <a:fillRect/>
          </a:stretch>
        </p:blipFill>
        <p:spPr>
          <a:xfrm>
            <a:off x="6077601" y="2986466"/>
            <a:ext cx="4207498" cy="2139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08487" y="2428868"/>
            <a:ext cx="2764653" cy="6446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1308" y="3310187"/>
            <a:ext cx="3628182" cy="920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id-ID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Cetak Sana-Sini</a:t>
            </a:r>
          </a:p>
          <a:p>
            <a:r>
              <a:rPr lang="id-ID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Tanpa Perlu Kesana Kemari</a:t>
            </a:r>
          </a:p>
          <a:p>
            <a:r>
              <a:rPr lang="id-ID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 Cetak.In</a:t>
            </a:r>
            <a:endParaRPr lang="en-US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4185" y="4655477"/>
            <a:ext cx="1051875" cy="3562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Masuk</a:t>
            </a:r>
            <a:endParaRPr lang="id-ID" sz="1200" dirty="0"/>
          </a:p>
        </p:txBody>
      </p:sp>
      <p:pic>
        <p:nvPicPr>
          <p:cNvPr id="15" name="Picture 14" descr="round-account-button-with-user-insi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735" y="1428735"/>
            <a:ext cx="478124" cy="358593"/>
          </a:xfrm>
          <a:prstGeom prst="rect">
            <a:avLst/>
          </a:prstGeom>
        </p:spPr>
      </p:pic>
      <p:sp>
        <p:nvSpPr>
          <p:cNvPr id="1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Home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9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0453" y="1357297"/>
            <a:ext cx="9239316" cy="4429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23591" y="2655213"/>
            <a:ext cx="1116688" cy="2357454"/>
          </a:xfrm>
          <a:prstGeom prst="rect">
            <a:avLst/>
          </a:prstGeom>
        </p:spPr>
      </p:pic>
      <p:pic>
        <p:nvPicPr>
          <p:cNvPr id="6" name="Picture 5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85488" y="2178459"/>
            <a:ext cx="3524275" cy="342902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11833" y="1392641"/>
            <a:ext cx="2753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586" y="2464211"/>
            <a:ext cx="8959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2053" y="2452180"/>
            <a:ext cx="8575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4142" y="2964277"/>
            <a:ext cx="9130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11834" y="3321467"/>
            <a:ext cx="2952770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flipH="1">
            <a:off x="4511832" y="2535649"/>
            <a:ext cx="190502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583272" y="5107417"/>
            <a:ext cx="28191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Belum punya akun? </a:t>
            </a:r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71954" y="3690689"/>
            <a:ext cx="205440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Contoh: 0882221558XX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11834" y="4464475"/>
            <a:ext cx="2952770" cy="3571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Selanjutnya</a:t>
            </a:r>
            <a:endParaRPr lang="id-ID" sz="1400" dirty="0"/>
          </a:p>
        </p:txBody>
      </p:sp>
      <p:sp>
        <p:nvSpPr>
          <p:cNvPr id="17" name="Rectangle 16"/>
          <p:cNvSpPr/>
          <p:nvPr/>
        </p:nvSpPr>
        <p:spPr>
          <a:xfrm>
            <a:off x="6052636" y="4154660"/>
            <a:ext cx="16233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Lupa kata sandi?</a:t>
            </a:r>
            <a:endParaRPr lang="en-US" sz="12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68958" y="4964541"/>
            <a:ext cx="3333774" cy="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Masuk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0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12032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4357" y="1347538"/>
            <a:ext cx="9287653" cy="4439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79278"/>
            <a:ext cx="957282" cy="23574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21582" y="2190491"/>
            <a:ext cx="3547302" cy="342902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656212" y="1428736"/>
            <a:ext cx="2771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1648" y="2488275"/>
            <a:ext cx="86310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2053" y="2476244"/>
            <a:ext cx="90182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4459" y="2988341"/>
            <a:ext cx="9190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96054" y="3345531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flipH="1">
            <a:off x="4535895" y="2559713"/>
            <a:ext cx="191746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751714" y="5119450"/>
            <a:ext cx="28569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Sudah punya akun? </a:t>
            </a:r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6174" y="3726784"/>
            <a:ext cx="206783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Contoh: 0882221558XX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32148" y="4476507"/>
            <a:ext cx="2972064" cy="3571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Daftar</a:t>
            </a:r>
            <a:endParaRPr lang="id-ID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93021" y="4988605"/>
            <a:ext cx="3355556" cy="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3011652"/>
            <a:ext cx="2065345" cy="1928826"/>
          </a:xfrm>
          <a:prstGeom prst="rect">
            <a:avLst/>
          </a:prstGeom>
        </p:spPr>
      </p:pic>
      <p:sp>
        <p:nvSpPr>
          <p:cNvPr id="2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Daftar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9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6"/>
            <a:ext cx="9251557" cy="4429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3457" y="2202522"/>
            <a:ext cx="3528945" cy="342959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487771" y="1416704"/>
            <a:ext cx="2757481" cy="646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6334" y="2845464"/>
            <a:ext cx="2503826" cy="4617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Masukkan kode verifikasi</a:t>
            </a:r>
          </a:p>
          <a:p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Yang sudah dikirim via SMS</a:t>
            </a:r>
            <a:endParaRPr lang="en-US" sz="12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4487770" y="2559712"/>
            <a:ext cx="190753" cy="142900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16334" y="3774158"/>
            <a:ext cx="2285256" cy="4309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Kode verifikasi belum diterima? </a:t>
            </a:r>
          </a:p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Kirim ulang kode verifikasi dalam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7771" y="4631413"/>
            <a:ext cx="2956683" cy="3572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Konfirmasi</a:t>
            </a:r>
            <a:endParaRPr lang="id-ID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1241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3218" y="3667378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7648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95512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30144" y="3938090"/>
            <a:ext cx="76927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60 detik</a:t>
            </a:r>
          </a:p>
        </p:txBody>
      </p:sp>
      <p:pic>
        <p:nvPicPr>
          <p:cNvPr id="29" name="Picture 28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pic>
        <p:nvPicPr>
          <p:cNvPr id="30" name="Picture 29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55214"/>
            <a:ext cx="957282" cy="2357454"/>
          </a:xfrm>
          <a:prstGeom prst="rect">
            <a:avLst/>
          </a:prstGeom>
        </p:spPr>
      </p:pic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Verifikasi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4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89" y="1358025"/>
            <a:ext cx="9251558" cy="442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7519" y="2215281"/>
            <a:ext cx="3528945" cy="3429030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608085" y="1441495"/>
            <a:ext cx="2757482" cy="646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6173" y="2607064"/>
            <a:ext cx="1911172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  Terverifikasi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0116" y="2904846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bg1">
                    <a:lumMod val="75000"/>
                  </a:schemeClr>
                </a:solidFill>
              </a:rPr>
              <a:t>082221584XXX</a:t>
            </a:r>
            <a:endParaRPr lang="id-ID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620114" y="2404781"/>
            <a:ext cx="190753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4620116" y="4976548"/>
            <a:ext cx="2956684" cy="3571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Konfirmasi</a:t>
            </a:r>
            <a:endParaRPr lang="id-ID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620116" y="3619226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428362" y="3333475"/>
            <a:ext cx="1188735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Password *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6331" y="4190731"/>
            <a:ext cx="2125531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Konfirmasi Password *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20116" y="4476482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199763" y="3964385"/>
            <a:ext cx="326846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Password  kombinasi dari 5 huruf dan 3 nomer*</a:t>
            </a:r>
            <a:endParaRPr lang="en-US" sz="900" dirty="0">
              <a:ln w="18415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8" name="Picture 17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pic>
        <p:nvPicPr>
          <p:cNvPr id="19" name="Picture 18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55214"/>
            <a:ext cx="957282" cy="2357454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Konfirmasi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4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8421" y="1345265"/>
            <a:ext cx="9239314" cy="4453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secure_login_pd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24" y="1726519"/>
            <a:ext cx="7324268" cy="380741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69061" y="2928933"/>
            <a:ext cx="2381266" cy="64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Akun Terverifikasi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8301045" y="4845728"/>
            <a:ext cx="1905013" cy="502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Selanjutnya</a:t>
            </a:r>
            <a:endParaRPr lang="id-ID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Akun Terverifikasi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55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4" name="Picture 23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2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Profile</a:t>
            </a:r>
            <a:endParaRPr lang="en-US" sz="2000" dirty="0"/>
          </a:p>
        </p:txBody>
      </p:sp>
      <p:pic>
        <p:nvPicPr>
          <p:cNvPr id="26" name="Picture 25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074" y="2122556"/>
            <a:ext cx="1160568" cy="108987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368834" y="2539417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ounded Rectangle 27"/>
          <p:cNvSpPr/>
          <p:nvPr/>
        </p:nvSpPr>
        <p:spPr>
          <a:xfrm>
            <a:off x="3352793" y="4183729"/>
            <a:ext cx="2972064" cy="8695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ounded Rectangle 28"/>
          <p:cNvSpPr/>
          <p:nvPr/>
        </p:nvSpPr>
        <p:spPr>
          <a:xfrm>
            <a:off x="3348782" y="3313449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bg1">
                    <a:lumMod val="75000"/>
                  </a:schemeClr>
                </a:solidFill>
              </a:rPr>
              <a:t>08822215XXXX</a:t>
            </a:r>
            <a:endParaRPr lang="id-ID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0558" y="2117558"/>
            <a:ext cx="1684421" cy="397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dirty="0" smtClean="0"/>
              <a:t> </a:t>
            </a:r>
          </a:p>
          <a:p>
            <a:r>
              <a:rPr lang="id-ID" dirty="0" smtClean="0"/>
              <a:t>Username :</a:t>
            </a:r>
          </a:p>
          <a:p>
            <a:pPr algn="ctr"/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3316702" y="3785933"/>
            <a:ext cx="1684421" cy="397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 smtClean="0"/>
          </a:p>
          <a:p>
            <a:r>
              <a:rPr lang="id-ID" dirty="0" smtClean="0"/>
              <a:t>Alamat :</a:t>
            </a:r>
          </a:p>
          <a:p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3252535" y="2971799"/>
            <a:ext cx="1684421" cy="328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dirty="0" smtClean="0"/>
              <a:t>No. Telp :</a:t>
            </a:r>
            <a:endParaRPr lang="id-ID" dirty="0"/>
          </a:p>
        </p:txBody>
      </p:sp>
      <p:sp>
        <p:nvSpPr>
          <p:cNvPr id="37" name="Rounded Rectangle 36"/>
          <p:cNvSpPr/>
          <p:nvPr/>
        </p:nvSpPr>
        <p:spPr>
          <a:xfrm>
            <a:off x="5329245" y="5182612"/>
            <a:ext cx="1035461" cy="4722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49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7830" y="1916771"/>
            <a:ext cx="2670418" cy="5247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Layanan</a:t>
            </a:r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 kami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0318" y="2559713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782052" y="2547682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270318" y="4131349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6782052" y="4119318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270318" y="3416969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6782052" y="3404938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Cetak Foto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270318" y="4988605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Fotocopy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6782052" y="4976574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Alat Tulis</a:t>
            </a:r>
            <a:endParaRPr lang="id-ID" dirty="0"/>
          </a:p>
        </p:txBody>
      </p:sp>
      <p:pic>
        <p:nvPicPr>
          <p:cNvPr id="21" name="Picture 20" descr="galle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3192" y="2547681"/>
            <a:ext cx="1146303" cy="859727"/>
          </a:xfrm>
          <a:prstGeom prst="rect">
            <a:avLst/>
          </a:prstGeom>
        </p:spPr>
      </p:pic>
      <p:pic>
        <p:nvPicPr>
          <p:cNvPr id="22" name="Picture 21" descr="edit-too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6502" y="4190755"/>
            <a:ext cx="955252" cy="716439"/>
          </a:xfrm>
          <a:prstGeom prst="rect">
            <a:avLst/>
          </a:prstGeom>
        </p:spPr>
      </p:pic>
      <p:pic>
        <p:nvPicPr>
          <p:cNvPr id="23" name="Picture 22" descr="pr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8992" y="2631150"/>
            <a:ext cx="955252" cy="716439"/>
          </a:xfrm>
          <a:prstGeom prst="rect">
            <a:avLst/>
          </a:prstGeom>
        </p:spPr>
      </p:pic>
      <p:pic>
        <p:nvPicPr>
          <p:cNvPr id="24" name="Picture 23" descr="photocopier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0864" y="4202786"/>
            <a:ext cx="955252" cy="7164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ounded Rectangle 39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44" name="Round Diagonal Corner Rectangle 43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5" name="Picture 44" descr="round-account-button-with-user-insid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2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8236" y="1905648"/>
            <a:ext cx="11779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Print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47" name="Rectangle 46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48" name="Rectangle 47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49" name="Rectangle 48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747195" y="2894342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Tipe warna      :</a:t>
            </a:r>
            <a:endParaRPr lang="id-ID" sz="1600" dirty="0"/>
          </a:p>
        </p:txBody>
      </p:sp>
      <p:sp>
        <p:nvSpPr>
          <p:cNvPr id="51" name="Rectangle 50"/>
          <p:cNvSpPr/>
          <p:nvPr/>
        </p:nvSpPr>
        <p:spPr>
          <a:xfrm>
            <a:off x="6312820" y="2905622"/>
            <a:ext cx="2289759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53" name="Rectangle 52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54" name="Rectangle 53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56" name="Picture 55" descr="icons8-shopping-trolley-64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57" name="Rectangular Callout 56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A4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F4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B5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8285747" y="2979821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63" name="Rectangle 62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63" descr="pri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6760" y="2703340"/>
            <a:ext cx="955252" cy="71643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ounded Rectangle 65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70" name="Round Diagonal Corner Rectangle 69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" name="Picture 70" descr="round-account-button-with-user-insi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7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Layanan(Print)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8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34466" y="3030460"/>
            <a:ext cx="6444916" cy="677416"/>
          </a:xfrm>
        </p:spPr>
        <p:txBody>
          <a:bodyPr/>
          <a:lstStyle/>
          <a:p>
            <a:r>
              <a:rPr lang="en-ID" dirty="0" err="1" smtClean="0"/>
              <a:t>Cetak</a:t>
            </a:r>
            <a:r>
              <a:rPr lang="en-ID" dirty="0"/>
              <a:t>.</a:t>
            </a:r>
            <a:r>
              <a:rPr lang="id-ID" dirty="0" smtClean="0"/>
              <a:t>in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3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235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Cetak Foto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747195" y="2894342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Tipe warna      :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6312820" y="2905622"/>
            <a:ext cx="2289759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14" name="Rectangle 13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805719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68310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" name="Picture 19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4925" y="1416703"/>
            <a:ext cx="478124" cy="3585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23" name="Picture 22" descr="icons8-shopping-trolley-64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10 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5R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2x3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8285747" y="2979821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35" name="Rectangle 34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 descr="galle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7739" y="2583776"/>
            <a:ext cx="1146303" cy="8597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ounded Rectangle 37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3" name="Picture 42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Layanan(Cetak Foto)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1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Fotocopy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21" name="Rectangle 20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23" name="Picture 22" descr="icons8-shopping-trolley-64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10 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5R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2x3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30" name="Rectangle 29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30" descr="photocopier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6759" y="2662744"/>
            <a:ext cx="955252" cy="71643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8" name="Picture 37" descr="round-account-button-with-user-insi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3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Layanan(Fotocopy)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4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Alat Tulis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867509" y="5221704"/>
            <a:ext cx="83546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Total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642809" y="5256289"/>
            <a:ext cx="1455823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Rp.00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7507704" y="5135989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1" name="Rectangle 10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3805719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168310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8" name="Picture 17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4925" y="1416703"/>
            <a:ext cx="478124" cy="358593"/>
          </a:xfrm>
          <a:prstGeom prst="rect">
            <a:avLst/>
          </a:prstGeom>
        </p:spPr>
      </p:pic>
      <p:pic>
        <p:nvPicPr>
          <p:cNvPr id="21" name="Picture 20" descr="icons8-shopping-trolley-64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74" y="5181602"/>
            <a:ext cx="332874" cy="3328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951474" y="3736301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0" name="Rectangle 29"/>
          <p:cNvSpPr/>
          <p:nvPr/>
        </p:nvSpPr>
        <p:spPr>
          <a:xfrm>
            <a:off x="7534252" y="2324596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1" name="Rectangle 30"/>
          <p:cNvSpPr/>
          <p:nvPr/>
        </p:nvSpPr>
        <p:spPr>
          <a:xfrm>
            <a:off x="4967514" y="2332615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2" name="Rectangle 31"/>
          <p:cNvSpPr/>
          <p:nvPr/>
        </p:nvSpPr>
        <p:spPr>
          <a:xfrm>
            <a:off x="7514198" y="3724269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3" name="Action Button: Forward or Next 32">
            <a:hlinkClick r:id="" action="ppaction://hlinkshowjump?jump=nextslide" highlightClick="1"/>
          </p:cNvPr>
          <p:cNvSpPr/>
          <p:nvPr/>
        </p:nvSpPr>
        <p:spPr>
          <a:xfrm>
            <a:off x="9805736" y="3549316"/>
            <a:ext cx="216569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4" name="Action Button: Back or Previous 33">
            <a:hlinkClick r:id="" action="ppaction://hlinkshowjump?jump=previousslide" highlightClick="1"/>
          </p:cNvPr>
          <p:cNvSpPr/>
          <p:nvPr/>
        </p:nvSpPr>
        <p:spPr>
          <a:xfrm>
            <a:off x="4584031" y="3609475"/>
            <a:ext cx="204537" cy="2286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6821907" y="2334126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8592" y="3725780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13886" y="3745831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384634" y="2322095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78802" y="3152274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25486" y="4567989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4958749" y="4563979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7529497" y="3140242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pic>
        <p:nvPicPr>
          <p:cNvPr id="46" name="Picture 45" descr="p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9760">
            <a:off x="5477761" y="2268616"/>
            <a:ext cx="891795" cy="891795"/>
          </a:xfrm>
          <a:prstGeom prst="rect">
            <a:avLst/>
          </a:prstGeom>
        </p:spPr>
      </p:pic>
      <p:pic>
        <p:nvPicPr>
          <p:cNvPr id="47" name="Picture 46" descr="penc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5430" y="2434693"/>
            <a:ext cx="645391" cy="645391"/>
          </a:xfrm>
          <a:prstGeom prst="rect">
            <a:avLst/>
          </a:prstGeom>
        </p:spPr>
      </p:pic>
      <p:pic>
        <p:nvPicPr>
          <p:cNvPr id="48" name="Picture 47" descr="edit-tools.png"/>
          <p:cNvPicPr>
            <a:picLocks noChangeAspect="1"/>
          </p:cNvPicPr>
          <p:nvPr/>
        </p:nvPicPr>
        <p:blipFill>
          <a:blip r:embed="rId7" cstate="print"/>
          <a:srcRect r="49178"/>
          <a:stretch>
            <a:fillRect/>
          </a:stretch>
        </p:blipFill>
        <p:spPr>
          <a:xfrm rot="2869792">
            <a:off x="5613590" y="3655193"/>
            <a:ext cx="447195" cy="879916"/>
          </a:xfrm>
          <a:prstGeom prst="rect">
            <a:avLst/>
          </a:prstGeom>
        </p:spPr>
      </p:pic>
      <p:pic>
        <p:nvPicPr>
          <p:cNvPr id="49" name="Picture 48" descr="edit-tools.png"/>
          <p:cNvPicPr>
            <a:picLocks noChangeAspect="1"/>
          </p:cNvPicPr>
          <p:nvPr/>
        </p:nvPicPr>
        <p:blipFill>
          <a:blip r:embed="rId8" cstate="print"/>
          <a:srcRect l="49589" r="21296"/>
          <a:stretch>
            <a:fillRect/>
          </a:stretch>
        </p:blipFill>
        <p:spPr>
          <a:xfrm rot="2319980">
            <a:off x="8320483" y="3757951"/>
            <a:ext cx="226170" cy="776801"/>
          </a:xfrm>
          <a:prstGeom prst="rect">
            <a:avLst/>
          </a:prstGeom>
        </p:spPr>
      </p:pic>
      <p:pic>
        <p:nvPicPr>
          <p:cNvPr id="50" name="Picture 49" descr="edit-too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7144" y="2710870"/>
            <a:ext cx="955252" cy="716439"/>
          </a:xfrm>
          <a:prstGeom prst="rect">
            <a:avLst/>
          </a:prstGeom>
        </p:spPr>
      </p:pic>
      <p:sp>
        <p:nvSpPr>
          <p:cNvPr id="5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Produk(Alat Tulis)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4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Checkout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2295" y="2911645"/>
            <a:ext cx="6075946" cy="360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926555" y="3406942"/>
            <a:ext cx="6059655" cy="78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859611" y="3356058"/>
            <a:ext cx="203862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Alamat Pengiriman :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1831535" y="2425608"/>
            <a:ext cx="225519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Nama                      :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1827519" y="2878803"/>
            <a:ext cx="2022586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No. Telp                  :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3918285" y="2414337"/>
            <a:ext cx="6075946" cy="360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1831539" y="4338630"/>
            <a:ext cx="203862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      :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3910514" y="4341391"/>
            <a:ext cx="6059655" cy="78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7808493" y="5256306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Checkout</a:t>
            </a:r>
            <a:endParaRPr lang="id-ID" sz="1200" b="1" dirty="0"/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Checkout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2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97" y="1905648"/>
            <a:ext cx="13377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Nota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7282" y="2444414"/>
            <a:ext cx="8105023" cy="2103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400" dirty="0"/>
          </a:p>
        </p:txBody>
      </p:sp>
      <p:sp>
        <p:nvSpPr>
          <p:cNvPr id="20" name="Rectangle 19"/>
          <p:cNvSpPr/>
          <p:nvPr/>
        </p:nvSpPr>
        <p:spPr>
          <a:xfrm>
            <a:off x="1913022" y="4620125"/>
            <a:ext cx="8121314" cy="501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7808493" y="5256306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Checkout</a:t>
            </a:r>
            <a:endParaRPr lang="id-ID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2016020" y="3187616"/>
            <a:ext cx="220706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Alamat Pengiriman	:</a:t>
            </a:r>
            <a:endParaRPr lang="id-ID" sz="1600" dirty="0"/>
          </a:p>
        </p:txBody>
      </p:sp>
      <p:sp>
        <p:nvSpPr>
          <p:cNvPr id="23" name="Rectangle 22"/>
          <p:cNvSpPr/>
          <p:nvPr/>
        </p:nvSpPr>
        <p:spPr>
          <a:xfrm>
            <a:off x="1995961" y="2890835"/>
            <a:ext cx="2900892" cy="3215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No. Telp		:</a:t>
            </a:r>
            <a:endParaRPr lang="id-ID" sz="1600" dirty="0"/>
          </a:p>
        </p:txBody>
      </p:sp>
      <p:sp>
        <p:nvSpPr>
          <p:cNvPr id="24" name="Rectangle 23"/>
          <p:cNvSpPr/>
          <p:nvPr/>
        </p:nvSpPr>
        <p:spPr>
          <a:xfrm>
            <a:off x="2012013" y="3773153"/>
            <a:ext cx="2415609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Detail Pesanan	:</a:t>
            </a:r>
            <a:endParaRPr lang="id-ID" sz="1600" dirty="0"/>
          </a:p>
        </p:txBody>
      </p:sp>
      <p:sp>
        <p:nvSpPr>
          <p:cNvPr id="25" name="Rectangle 24"/>
          <p:cNvSpPr/>
          <p:nvPr/>
        </p:nvSpPr>
        <p:spPr>
          <a:xfrm>
            <a:off x="1987945" y="2533893"/>
            <a:ext cx="225519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Nama		:</a:t>
            </a:r>
            <a:endParaRPr lang="id-ID" sz="1600" dirty="0"/>
          </a:p>
        </p:txBody>
      </p:sp>
      <p:sp>
        <p:nvSpPr>
          <p:cNvPr id="26" name="Rectangle 25"/>
          <p:cNvSpPr/>
          <p:nvPr/>
        </p:nvSpPr>
        <p:spPr>
          <a:xfrm>
            <a:off x="1947841" y="4656219"/>
            <a:ext cx="7954148" cy="4451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/>
              <a:t>Silahkan Kirim pembayaran melalui Gopay  </a:t>
            </a:r>
            <a:r>
              <a:rPr lang="id-ID" sz="1200" dirty="0" smtClean="0">
                <a:ln w="18415" cmpd="sng">
                  <a:noFill/>
                  <a:prstDash val="solid"/>
                </a:ln>
              </a:rPr>
              <a:t>0895357604840 a.n  Gugun </a:t>
            </a:r>
          </a:p>
          <a:p>
            <a:r>
              <a:rPr lang="id-ID" sz="1200" dirty="0" smtClean="0">
                <a:ln w="18415" cmpd="sng">
                  <a:noFill/>
                  <a:prstDash val="solid"/>
                </a:ln>
              </a:rPr>
              <a:t>Setelah melakukan pembayaran segera lakukan konfirmasi pembayaran</a:t>
            </a:r>
            <a:endParaRPr lang="id-ID" sz="1400" dirty="0"/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Nota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-24064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6633141" y="139262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5229977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4" name="Picture 23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000232" y="2143116"/>
            <a:ext cx="12784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1032" y="3036956"/>
            <a:ext cx="8393781" cy="2232876"/>
          </a:xfrm>
          <a:prstGeom prst="roundRect">
            <a:avLst>
              <a:gd name="adj" fmla="val 64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sp>
        <p:nvSpPr>
          <p:cNvPr id="55" name="Rectangle 54"/>
          <p:cNvSpPr/>
          <p:nvPr/>
        </p:nvSpPr>
        <p:spPr>
          <a:xfrm>
            <a:off x="2000232" y="3274092"/>
            <a:ext cx="1984326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Alamat</a:t>
            </a:r>
          </a:p>
          <a:p>
            <a:r>
              <a:rPr lang="id-ID" sz="1400" cap="none" spc="0" dirty="0" smtClean="0">
                <a:ln w="18415" cmpd="sng">
                  <a:noFill/>
                  <a:prstDash val="solid"/>
                </a:ln>
              </a:rPr>
              <a:t>Tikungan Cellular</a:t>
            </a:r>
          </a:p>
          <a:p>
            <a:r>
              <a:rPr lang="id-ID" sz="1400" dirty="0" smtClean="0">
                <a:ln w="18415" cmpd="sng">
                  <a:noFill/>
                  <a:prstDash val="solid"/>
                </a:ln>
              </a:rPr>
              <a:t>Jl. Lohbener-Cirebon</a:t>
            </a:r>
          </a:p>
          <a:p>
            <a:r>
              <a:rPr lang="id-ID" sz="1400" cap="none" spc="0" dirty="0" smtClean="0">
                <a:ln w="18415" cmpd="sng">
                  <a:noFill/>
                  <a:prstDash val="solid"/>
                </a:ln>
              </a:rPr>
              <a:t>No. 46 Jawa Barat 45252</a:t>
            </a:r>
            <a:endParaRPr lang="en-US" sz="1400" cap="none" spc="0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5152" y="3286124"/>
            <a:ext cx="1737848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Kontak Kami</a:t>
            </a:r>
          </a:p>
          <a:p>
            <a:r>
              <a:rPr lang="id-ID" sz="1400" dirty="0" smtClean="0">
                <a:ln w="18415" cmpd="sng">
                  <a:noFill/>
                  <a:prstDash val="solid"/>
                </a:ln>
              </a:rPr>
              <a:t>0895357604840(WA)</a:t>
            </a:r>
            <a:endParaRPr lang="en-US" sz="1400" cap="none" spc="0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39295" y="3281621"/>
            <a:ext cx="1738233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Metode Pembayaran</a:t>
            </a:r>
          </a:p>
        </p:txBody>
      </p:sp>
      <p:pic>
        <p:nvPicPr>
          <p:cNvPr id="58" name="Picture 57" descr="5.jpg"/>
          <p:cNvPicPr>
            <a:picLocks noChangeAspect="1"/>
          </p:cNvPicPr>
          <p:nvPr/>
        </p:nvPicPr>
        <p:blipFill>
          <a:blip r:embed="rId4" cstate="print"/>
          <a:srcRect t="38542" b="37500"/>
          <a:stretch>
            <a:fillRect/>
          </a:stretch>
        </p:blipFill>
        <p:spPr>
          <a:xfrm>
            <a:off x="7820526" y="3566618"/>
            <a:ext cx="1708485" cy="307549"/>
          </a:xfrm>
          <a:prstGeom prst="rect">
            <a:avLst/>
          </a:prstGeom>
        </p:spPr>
      </p:pic>
      <p:sp>
        <p:nvSpPr>
          <p:cNvPr id="5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About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3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7" grpId="0"/>
      <p:bldP spid="54" grpId="0" animBg="1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8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50019" y="416527"/>
            <a:ext cx="6186491" cy="780795"/>
            <a:chOff x="4745820" y="1491808"/>
            <a:chExt cx="6186490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813341" y="1642154"/>
              <a:ext cx="5118969" cy="455495"/>
              <a:chOff x="6338687" y="1571984"/>
              <a:chExt cx="5118969" cy="45549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38687" y="1571984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ID" altLang="ko-KR" b="1" dirty="0" err="1" smtClean="0">
                    <a:cs typeface="Arial" pitchFamily="34" charset="0"/>
                  </a:rPr>
                  <a:t>Latar</a:t>
                </a:r>
                <a:r>
                  <a:rPr lang="en-ID" altLang="ko-KR" b="1" dirty="0" smtClean="0">
                    <a:cs typeface="Arial" pitchFamily="34" charset="0"/>
                  </a:rPr>
                  <a:t> </a:t>
                </a:r>
                <a:r>
                  <a:rPr lang="en-ID" altLang="ko-KR" b="1" dirty="0" err="1" smtClean="0">
                    <a:cs typeface="Arial" pitchFamily="34" charset="0"/>
                  </a:rPr>
                  <a:t>Belakang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1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33976" y="1411137"/>
            <a:ext cx="6140940" cy="780795"/>
            <a:chOff x="4745820" y="1491808"/>
            <a:chExt cx="6140941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794725" y="1697540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Pembagian</a:t>
              </a:r>
              <a:r>
                <a:rPr lang="en-ID" altLang="ko-KR" b="1" dirty="0" smtClean="0">
                  <a:cs typeface="Arial" pitchFamily="34" charset="0"/>
                </a:rPr>
                <a:t> </a:t>
              </a:r>
              <a:r>
                <a:rPr lang="en-ID" altLang="ko-KR" b="1" dirty="0" err="1" smtClean="0">
                  <a:cs typeface="Arial" pitchFamily="34" charset="0"/>
                </a:rPr>
                <a:t>Tugas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29961" y="2393717"/>
            <a:ext cx="6144953" cy="780795"/>
            <a:chOff x="4745820" y="1491808"/>
            <a:chExt cx="6144952" cy="780795"/>
          </a:xfrm>
        </p:grpSpPr>
        <p:sp>
          <p:nvSpPr>
            <p:cNvPr id="27" name="TextBox 26"/>
            <p:cNvSpPr txBox="1"/>
            <p:nvPr/>
          </p:nvSpPr>
          <p:spPr>
            <a:xfrm>
              <a:off x="5798735" y="1718583"/>
              <a:ext cx="5092037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Alur</a:t>
              </a:r>
              <a:r>
                <a:rPr lang="en-ID" altLang="ko-KR" b="1" dirty="0" smtClean="0">
                  <a:cs typeface="Arial" pitchFamily="34" charset="0"/>
                </a:rPr>
                <a:t> </a:t>
              </a:r>
              <a:r>
                <a:rPr lang="en-ID" altLang="ko-KR" b="1" dirty="0" err="1" smtClean="0">
                  <a:cs typeface="Arial" pitchFamily="34" charset="0"/>
                </a:rPr>
                <a:t>Kerja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137982" y="3292144"/>
            <a:ext cx="6089838" cy="786560"/>
            <a:chOff x="4745820" y="1491808"/>
            <a:chExt cx="6173885" cy="780795"/>
          </a:xfrm>
        </p:grpSpPr>
        <p:sp>
          <p:nvSpPr>
            <p:cNvPr id="34" name="TextBox 33"/>
            <p:cNvSpPr txBox="1"/>
            <p:nvPr/>
          </p:nvSpPr>
          <p:spPr>
            <a:xfrm>
              <a:off x="5827669" y="1723321"/>
              <a:ext cx="5092036" cy="36662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cs typeface="Arial" pitchFamily="34" charset="0"/>
                </a:rPr>
                <a:t>Flowcart</a:t>
              </a:r>
              <a:r>
                <a:rPr lang="en-US" altLang="ko-KR" b="1" dirty="0" smtClean="0"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cs typeface="Arial" pitchFamily="34" charset="0"/>
                </a:rPr>
                <a:t>Sistem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159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133972" y="4274651"/>
            <a:ext cx="6140942" cy="780795"/>
            <a:chOff x="4745820" y="1491808"/>
            <a:chExt cx="6140943" cy="780795"/>
          </a:xfrm>
        </p:grpSpPr>
        <p:sp>
          <p:nvSpPr>
            <p:cNvPr id="43" name="TextBox 42"/>
            <p:cNvSpPr txBox="1"/>
            <p:nvPr/>
          </p:nvSpPr>
          <p:spPr>
            <a:xfrm>
              <a:off x="5794727" y="1697540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Mockup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id-ID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4800" dirty="0" err="1"/>
              <a:t>Latar</a:t>
            </a:r>
            <a:r>
              <a:rPr lang="en-ID" sz="4800" dirty="0"/>
              <a:t> </a:t>
            </a:r>
            <a:r>
              <a:rPr lang="en-ID" sz="4800" dirty="0" err="1"/>
              <a:t>Belakang</a:t>
            </a:r>
            <a:r>
              <a:rPr lang="en-ID" sz="4800" dirty="0"/>
              <a:t> 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043192" y="1660231"/>
            <a:ext cx="9556123" cy="353942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just"/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 </a:t>
            </a:r>
            <a:r>
              <a:rPr lang="en-US" sz="2800" dirty="0" err="1"/>
              <a:t>pesat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cepat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peranan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sangatlah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,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kami </a:t>
            </a:r>
            <a:r>
              <a:rPr lang="en-US" sz="2800" dirty="0" err="1"/>
              <a:t>tertarik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pemesanan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</a:t>
            </a:r>
            <a:r>
              <a:rPr lang="en-US" sz="2800" dirty="0" err="1"/>
              <a:t>percetakan</a:t>
            </a:r>
            <a:r>
              <a:rPr lang="en-US" sz="2800" dirty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online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pemesanannya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web </a:t>
            </a:r>
            <a:r>
              <a:rPr lang="en-US" sz="2800" dirty="0" err="1"/>
              <a:t>secara</a:t>
            </a:r>
            <a:r>
              <a:rPr lang="en-US" sz="2800" dirty="0"/>
              <a:t> online.</a:t>
            </a:r>
          </a:p>
        </p:txBody>
      </p:sp>
    </p:spTree>
    <p:extLst>
      <p:ext uri="{BB962C8B-B14F-4D97-AF65-F5344CB8AC3E}">
        <p14:creationId xmlns:p14="http://schemas.microsoft.com/office/powerpoint/2010/main" val="1201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4800" dirty="0" err="1"/>
              <a:t>Pembagian</a:t>
            </a:r>
            <a:r>
              <a:rPr lang="en-ID" sz="4800" dirty="0"/>
              <a:t> </a:t>
            </a:r>
            <a:r>
              <a:rPr lang="en-ID" sz="4800" dirty="0" err="1"/>
              <a:t>Tugas</a:t>
            </a:r>
            <a:endParaRPr lang="en-US" sz="4800" dirty="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xmlns="" id="{DD697B46-F28B-4913-9CF3-5E8812EB4790}"/>
              </a:ext>
            </a:extLst>
          </p:cNvPr>
          <p:cNvSpPr/>
          <p:nvPr/>
        </p:nvSpPr>
        <p:spPr>
          <a:xfrm>
            <a:off x="2540907" y="1980265"/>
            <a:ext cx="3536238" cy="523216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Nandang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alur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kerja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28875" y="2642560"/>
            <a:ext cx="3536238" cy="738660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Eko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Permana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mockup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id-ID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2EB088B-C805-4AFC-B101-7AC25C67A666}"/>
              </a:ext>
            </a:extLst>
          </p:cNvPr>
          <p:cNvGrpSpPr/>
          <p:nvPr/>
        </p:nvGrpSpPr>
        <p:grpSpPr>
          <a:xfrm>
            <a:off x="6707965" y="1850631"/>
            <a:ext cx="3570300" cy="925740"/>
            <a:chOff x="6707963" y="1850631"/>
            <a:chExt cx="3570301" cy="925740"/>
          </a:xfrm>
        </p:grpSpPr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xmlns="" id="{3ED6A5D1-0758-48E6-AF67-A2A11A278413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xmlns="" id="{A820B336-32CA-4B74-A58E-CDFC0AB06EF5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xmlns="" id="{7C270FFD-9916-4367-95D5-2E6420C88AC2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xmlns="" id="{1DA3D241-CB21-48E5-B547-3735D5C645B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xmlns="" id="{E43BC9D4-4A1C-4063-9348-EAD6022D601C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xmlns="" id="{55C7EBAC-8272-451B-952B-097BAB8932EE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xmlns="" id="{59047473-E672-42FF-8C95-8DF632DEA3DC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xmlns="" id="{263200EE-5357-4499-84F4-297E1A2E861C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E9E5B58-0B9D-46EB-8690-5CA05EFEB6AE}"/>
              </a:ext>
            </a:extLst>
          </p:cNvPr>
          <p:cNvGrpSpPr/>
          <p:nvPr/>
        </p:nvGrpSpPr>
        <p:grpSpPr>
          <a:xfrm>
            <a:off x="6666266" y="3091894"/>
            <a:ext cx="3633417" cy="925741"/>
            <a:chOff x="6666265" y="3091894"/>
            <a:chExt cx="3633417" cy="925741"/>
          </a:xfrm>
          <a:solidFill>
            <a:schemeClr val="accent4"/>
          </a:solidFill>
        </p:grpSpPr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xmlns="" id="{64BC5DBB-C633-499A-BADC-612786175A1F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xmlns="" id="{B757F461-ED5D-42FD-9417-F0D4AE691B54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xmlns="" id="{E6E70242-6E2D-4D12-AE1C-DDC4D9B6245C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:a16="http://schemas.microsoft.com/office/drawing/2014/main" xmlns="" id="{F8794DD5-4B93-488C-BA34-5556D8FE6599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:a16="http://schemas.microsoft.com/office/drawing/2014/main" xmlns="" id="{14AFB00F-70D3-4585-9518-031B263E963E}"/>
                </a:ext>
              </a:extLst>
            </p:cNvPr>
            <p:cNvSpPr/>
            <p:nvPr/>
          </p:nvSpPr>
          <p:spPr>
            <a:xfrm rot="10800000">
              <a:off x="8505824" y="3114674"/>
              <a:ext cx="422665" cy="90296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:a16="http://schemas.microsoft.com/office/drawing/2014/main" xmlns="" id="{53035DA2-F97E-4DFF-9CB6-7E6C3277D325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:a16="http://schemas.microsoft.com/office/drawing/2014/main" xmlns="" id="{DE8137C1-67A9-46F6-994E-E77CBBF46166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:a16="http://schemas.microsoft.com/office/drawing/2014/main" xmlns="" id="{676C1E5C-6DBD-498C-B1E9-C13CEEC017CC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4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12832" y="3289363"/>
            <a:ext cx="3536238" cy="523216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Natasya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12835" y="3875136"/>
            <a:ext cx="3558533" cy="307773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Nur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Fajri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proposal.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20">
            <a:extLst>
              <a:ext uri="{FF2B5EF4-FFF2-40B4-BE49-F238E27FC236}">
                <a16:creationId xmlns:a16="http://schemas.microsoft.com/office/drawing/2014/main" xmlns="" id="{DE8137C1-67A9-46F6-994E-E77CBBF46166}"/>
              </a:ext>
            </a:extLst>
          </p:cNvPr>
          <p:cNvSpPr/>
          <p:nvPr/>
        </p:nvSpPr>
        <p:spPr>
          <a:xfrm rot="10800000">
            <a:off x="9853283" y="3103283"/>
            <a:ext cx="433970" cy="92574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Flowchart\alur kerj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7" y="133351"/>
            <a:ext cx="833986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5432" y="82377"/>
            <a:ext cx="11573196" cy="724247"/>
          </a:xfrm>
        </p:spPr>
        <p:txBody>
          <a:bodyPr/>
          <a:lstStyle/>
          <a:p>
            <a:r>
              <a:rPr lang="en-ID" sz="3600" dirty="0" err="1"/>
              <a:t>Alur</a:t>
            </a:r>
            <a:r>
              <a:rPr lang="en-ID" sz="3600" dirty="0"/>
              <a:t> </a:t>
            </a:r>
            <a:r>
              <a:rPr lang="en-ID" sz="3600" dirty="0" err="1"/>
              <a:t>Kerja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10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3200" dirty="0"/>
              <a:t>Flowchart </a:t>
            </a:r>
            <a:r>
              <a:rPr lang="en-ID" sz="3200" dirty="0" err="1"/>
              <a:t>sistem</a:t>
            </a:r>
            <a:endParaRPr lang="en-US" sz="3200" dirty="0"/>
          </a:p>
        </p:txBody>
      </p:sp>
      <p:pic>
        <p:nvPicPr>
          <p:cNvPr id="1026" name="Picture 2" descr="F:\Flowchart\flowchart si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52" y="834145"/>
            <a:ext cx="6955436" cy="57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Flowchart </a:t>
            </a:r>
            <a:r>
              <a:rPr lang="en-US" sz="3200" dirty="0" err="1" smtClean="0"/>
              <a:t>Pelanggan</a:t>
            </a:r>
            <a:endParaRPr lang="en-US" sz="3200" dirty="0"/>
          </a:p>
        </p:txBody>
      </p:sp>
      <p:pic>
        <p:nvPicPr>
          <p:cNvPr id="3" name="Picture 2" descr="E:\Tabungan\Flowchart Pelangg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14" y="935906"/>
            <a:ext cx="5725786" cy="571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6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Flowchart </a:t>
            </a:r>
            <a:r>
              <a:rPr lang="en-US" sz="3200" dirty="0" err="1" smtClean="0"/>
              <a:t>Custemer</a:t>
            </a:r>
            <a:r>
              <a:rPr lang="en-US" sz="3200" dirty="0" smtClean="0"/>
              <a:t> </a:t>
            </a:r>
            <a:r>
              <a:rPr lang="en-US" sz="3200" dirty="0" err="1" smtClean="0"/>
              <a:t>Servis</a:t>
            </a:r>
            <a:endParaRPr lang="en-US" sz="3200" dirty="0"/>
          </a:p>
        </p:txBody>
      </p:sp>
      <p:pic>
        <p:nvPicPr>
          <p:cNvPr id="4" name="Picture 3" descr="E:\Tabungan\flowchart custemer servi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41" y="1016174"/>
            <a:ext cx="5743978" cy="5526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9289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498</Words>
  <Application>Microsoft Office PowerPoint</Application>
  <PresentationFormat>Custom</PresentationFormat>
  <Paragraphs>327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KELOMPOK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 u m a N</cp:lastModifiedBy>
  <cp:revision>114</cp:revision>
  <dcterms:created xsi:type="dcterms:W3CDTF">2018-04-24T17:14:44Z</dcterms:created>
  <dcterms:modified xsi:type="dcterms:W3CDTF">2021-03-31T16:50:10Z</dcterms:modified>
</cp:coreProperties>
</file>