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94" r:id="rId2"/>
    <p:sldId id="743" r:id="rId3"/>
    <p:sldId id="749" r:id="rId4"/>
    <p:sldId id="744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837" r:id="rId13"/>
    <p:sldId id="767" r:id="rId14"/>
    <p:sldId id="836" r:id="rId15"/>
    <p:sldId id="28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00"/>
      </p:cViewPr>
      <p:guideLst>
        <p:guide orient="horz" pos="2192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15</a:t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333830"/>
            <a:ext cx="9231085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215" y="1860324"/>
            <a:ext cx="8195571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96" y="1662545"/>
            <a:ext cx="8992809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31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23067" y="869308"/>
            <a:ext cx="7145867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1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067" y="3021021"/>
            <a:ext cx="5811112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72012" y="711200"/>
            <a:ext cx="42624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29929" y="733425"/>
            <a:ext cx="59712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2012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667657"/>
            <a:ext cx="105156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662545"/>
            <a:ext cx="105156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itchFamily="18" charset="2"/>
        <a:buChar char=""/>
        <a:defRPr sz="32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 descr="C:\Users\Chee\Desktop\Hero-image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2912" y="2073275"/>
            <a:ext cx="10363200" cy="2027237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交互设计</a:t>
            </a:r>
            <a:b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1340" y="2553335"/>
            <a:ext cx="1017968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游戏系 殷子玉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2241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Tel: 15813318226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QQ:271814875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6228229" cy="419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主要操作：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注册页面：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为注册按钮设置单击时事件，为全局变量设置值，并打开登录页面的链接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添加其他你认为有需要的事件与动作（例如用户名密码为空的判断等）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E2E44-157A-4A1A-B4E0-051D64C5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70" y="3543867"/>
            <a:ext cx="2849761" cy="294900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C001C9-4A4E-4823-BE69-9562DBC92BFC}"/>
              </a:ext>
            </a:extLst>
          </p:cNvPr>
          <p:cNvCxnSpPr>
            <a:cxnSpLocks/>
          </p:cNvCxnSpPr>
          <p:nvPr/>
        </p:nvCxnSpPr>
        <p:spPr>
          <a:xfrm>
            <a:off x="6636124" y="4867835"/>
            <a:ext cx="1048870" cy="208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5FB5A3F-FAB8-4964-A966-7D81D02E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70" y="1007204"/>
            <a:ext cx="2860631" cy="24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5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6228229" cy="365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主要操作：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登录页面：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使用复选框元件画出下次自动登录部分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为登录按钮设置单击时事件，对各种情形进行判断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DF7FB5-E75B-49F2-9BEC-1BFBA5D0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467" y="1859618"/>
            <a:ext cx="732304" cy="676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8E01A4-1874-4A57-91AD-1906A7C0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17" y="1931054"/>
            <a:ext cx="1497665" cy="3573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060ACF-E1A8-47FD-8A75-B272C2F6A846}"/>
              </a:ext>
            </a:extLst>
          </p:cNvPr>
          <p:cNvSpPr txBox="1"/>
          <p:nvPr/>
        </p:nvSpPr>
        <p:spPr>
          <a:xfrm>
            <a:off x="10414747" y="5130054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全局变量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24F650-F92C-44A8-852F-33C0B949A429}"/>
              </a:ext>
            </a:extLst>
          </p:cNvPr>
          <p:cNvCxnSpPr>
            <a:cxnSpLocks/>
          </p:cNvCxnSpPr>
          <p:nvPr/>
        </p:nvCxnSpPr>
        <p:spPr>
          <a:xfrm>
            <a:off x="9722224" y="5298143"/>
            <a:ext cx="69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4D93D78-2907-415C-8014-BE388A056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63" y="2494028"/>
            <a:ext cx="2136282" cy="41353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A9BF08-889C-46E5-A7CC-7DD86A11B7D3}"/>
              </a:ext>
            </a:extLst>
          </p:cNvPr>
          <p:cNvSpPr/>
          <p:nvPr/>
        </p:nvSpPr>
        <p:spPr>
          <a:xfrm>
            <a:off x="8942294" y="5210734"/>
            <a:ext cx="739588" cy="275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81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6228229" cy="365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主要操作：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登录页面：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密码文本框敲击回车键触发登录按钮效果：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右键设置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指定提交按钮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，为其指定触发的内容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0C90E-55B0-400C-B376-D5B4B870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41" y="1958788"/>
            <a:ext cx="4619470" cy="32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71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6228229" cy="24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主要操作：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欢迎页面：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获取用户名的全局变量，设置欢迎文本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4B82D0-0534-40F9-84E8-2291416A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77" y="1676023"/>
            <a:ext cx="2889717" cy="22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26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8927"/>
            <a:ext cx="11353800" cy="1061892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期中作业：</a:t>
            </a:r>
            <a:r>
              <a:rPr lang="zh-CN" altLang="en-US" sz="4800" dirty="0">
                <a:solidFill>
                  <a:srgbClr val="FF0000"/>
                </a:solidFill>
              </a:rPr>
              <a:t>按智慧树作业时间进行提交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246" y="1357744"/>
            <a:ext cx="11640154" cy="51954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自行定义一个网站或</a:t>
            </a:r>
            <a:r>
              <a:rPr lang="en-US" altLang="zh-CN" dirty="0"/>
              <a:t>App</a:t>
            </a:r>
            <a:r>
              <a:rPr lang="zh-CN" altLang="en-US" dirty="0"/>
              <a:t>的登录注册界面和主页欢迎界面。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主页上有登录注册按钮，单击有交互样式。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登录要求：</a:t>
            </a:r>
            <a:endParaRPr lang="en-US" altLang="zh-CN" dirty="0"/>
          </a:p>
          <a:p>
            <a:r>
              <a:rPr lang="zh-CN" altLang="en-US" dirty="0"/>
              <a:t>用户名（长度为</a:t>
            </a:r>
            <a:r>
              <a:rPr lang="en-US" altLang="zh-CN" dirty="0"/>
              <a:t>6</a:t>
            </a:r>
            <a:r>
              <a:rPr lang="zh-CN" altLang="en-US" dirty="0"/>
              <a:t>位及以下的任何字母）</a:t>
            </a:r>
            <a:endParaRPr lang="en-US" altLang="zh-CN" dirty="0"/>
          </a:p>
          <a:p>
            <a:r>
              <a:rPr lang="zh-CN" altLang="en-US" dirty="0"/>
              <a:t>密码 （至少</a:t>
            </a:r>
            <a:r>
              <a:rPr lang="en-US" altLang="zh-CN" dirty="0"/>
              <a:t>6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注册须包括以下信息：</a:t>
            </a:r>
            <a:endParaRPr lang="en-US" altLang="zh-CN" dirty="0"/>
          </a:p>
          <a:p>
            <a:r>
              <a:rPr lang="zh-CN" altLang="en-US" dirty="0"/>
              <a:t>用户名</a:t>
            </a:r>
            <a:r>
              <a:rPr lang="en-US" altLang="zh-CN" dirty="0"/>
              <a:t>/</a:t>
            </a:r>
            <a:r>
              <a:rPr lang="zh-CN" altLang="en-US" dirty="0"/>
              <a:t>密码</a:t>
            </a:r>
            <a:r>
              <a:rPr lang="en-US" altLang="zh-CN" dirty="0"/>
              <a:t>/</a:t>
            </a:r>
            <a:r>
              <a:rPr lang="zh-CN" altLang="en-US" dirty="0"/>
              <a:t>确认密码</a:t>
            </a:r>
            <a:r>
              <a:rPr lang="en-US" altLang="zh-CN" dirty="0"/>
              <a:t>/</a:t>
            </a:r>
            <a:r>
              <a:rPr lang="zh-CN" altLang="en-US" dirty="0"/>
              <a:t>性别</a:t>
            </a:r>
            <a:endParaRPr lang="en-US" altLang="zh-CN" dirty="0"/>
          </a:p>
          <a:p>
            <a:r>
              <a:rPr lang="zh-CN" altLang="en-US" dirty="0"/>
              <a:t>（可选项）出生年月</a:t>
            </a:r>
            <a:r>
              <a:rPr lang="en-US" altLang="zh-CN" dirty="0"/>
              <a:t>/</a:t>
            </a:r>
            <a:r>
              <a:rPr lang="zh-CN" altLang="en-US" dirty="0"/>
              <a:t>邮箱</a:t>
            </a:r>
            <a:r>
              <a:rPr lang="en-US" altLang="zh-CN" dirty="0"/>
              <a:t>/</a:t>
            </a:r>
            <a:r>
              <a:rPr lang="zh-CN" altLang="en-US" dirty="0"/>
              <a:t>密码提示问题</a:t>
            </a:r>
            <a:r>
              <a:rPr lang="en-US" altLang="zh-CN" dirty="0"/>
              <a:t>/</a:t>
            </a:r>
            <a:r>
              <a:rPr lang="zh-CN" altLang="en-US" dirty="0"/>
              <a:t>密码提示答案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必须用到变量（自己设计</a:t>
            </a:r>
            <a:r>
              <a:rPr lang="zh-CN" altLang="en-US"/>
              <a:t>难度）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2578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581150"/>
            <a:ext cx="9278559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局部变量：只能在当前页面上使用，且在其他元件中需要重新赋值调用。</a:t>
            </a: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全局变量：可以跨页面传参，在整套原型内可以赋值、改变、调用的。</a:t>
            </a:r>
          </a:p>
        </p:txBody>
      </p:sp>
    </p:spTree>
    <p:extLst>
      <p:ext uri="{BB962C8B-B14F-4D97-AF65-F5344CB8AC3E}">
        <p14:creationId xmlns:p14="http://schemas.microsoft.com/office/powerpoint/2010/main" val="2867204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设置全局变量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9" y="1394880"/>
            <a:ext cx="10674927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点击项目，选择全局变量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在全局变量弹窗中点击添加，为全局变量设置变量名称（注意需要使用英文），并设置默认值（可为空）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在设置事件触发动作时，选择设置变量值，选中已设置的全局变量进行赋值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8281" r="78386" b="80000"/>
          <a:stretch/>
        </p:blipFill>
        <p:spPr>
          <a:xfrm>
            <a:off x="1407967" y="4498745"/>
            <a:ext cx="1988281" cy="167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36" y="4437517"/>
            <a:ext cx="2439301" cy="208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725" y="4436738"/>
            <a:ext cx="2188315" cy="237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9370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设置局部变量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394880"/>
            <a:ext cx="10182226" cy="165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在设置值时，点击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fx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，在弹出窗口的局部变量处选择“添加局部变量”，选择获取需要设置为变量的元件及其形式，点击“插入变量或函数”选择需要进行操作的局部变量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93" y="3349249"/>
            <a:ext cx="1831036" cy="1960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3349249"/>
            <a:ext cx="3619500" cy="244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84" y="3349249"/>
            <a:ext cx="3639042" cy="2451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3533776" y="5304782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设置局部变量名称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87137" y="5304782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选择存入变量内容的类型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44412" y="5304782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选择存入变量内容的来源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3990975" y="5076825"/>
            <a:ext cx="133351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6200283" y="5076825"/>
            <a:ext cx="134679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>
            <a:off x="5181600" y="5076825"/>
            <a:ext cx="96087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911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5F51BA-2208-4D60-A922-144EDB23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3" t="2177" r="3764" b="2848"/>
          <a:stretch/>
        </p:blipFill>
        <p:spPr>
          <a:xfrm>
            <a:off x="282389" y="1573306"/>
            <a:ext cx="4013947" cy="381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3627B1-0AC3-4793-8FD5-91E827B27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" t="3295" r="4197" b="4147"/>
          <a:stretch/>
        </p:blipFill>
        <p:spPr>
          <a:xfrm>
            <a:off x="4632511" y="1573306"/>
            <a:ext cx="4061012" cy="382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A5BCC2-80A7-4EE8-BD18-45D49A29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087" y="1573306"/>
            <a:ext cx="25622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2975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10182226" cy="524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、登录页面：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判断用户名与密码是否为空；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判断用户名与密码是否正确；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下次自动登录（复选框）；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忘记密码与立即注册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-&gt;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交互样式；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文本框回车触发登录按钮；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点击登录或注册进行相应跳转。</a:t>
            </a:r>
          </a:p>
        </p:txBody>
      </p:sp>
    </p:spTree>
    <p:extLst>
      <p:ext uri="{BB962C8B-B14F-4D97-AF65-F5344CB8AC3E}">
        <p14:creationId xmlns:p14="http://schemas.microsoft.com/office/powerpoint/2010/main" val="33966203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10182226" cy="391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、注册页面：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判断用户名、密码、手机号长度；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判断两次输入密码是否相同；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用获取到的用户名与密码设置全局变量；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点击注册进行跳转。</a:t>
            </a:r>
          </a:p>
        </p:txBody>
      </p:sp>
    </p:spTree>
    <p:extLst>
      <p:ext uri="{BB962C8B-B14F-4D97-AF65-F5344CB8AC3E}">
        <p14:creationId xmlns:p14="http://schemas.microsoft.com/office/powerpoint/2010/main" val="16856107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10182226" cy="19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、欢迎页面：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欢迎当前已登录的用户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02896-97E5-45C6-AF02-367C8AA3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4676"/>
            <a:ext cx="25622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6D8535-874C-4301-9F0F-7CEFD3D74C83}"/>
              </a:ext>
            </a:extLst>
          </p:cNvPr>
          <p:cNvCxnSpPr/>
          <p:nvPr/>
        </p:nvCxnSpPr>
        <p:spPr>
          <a:xfrm>
            <a:off x="2998694" y="4222376"/>
            <a:ext cx="1344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25A5D75-5D99-41F0-BF16-CBB19BD85AD3}"/>
              </a:ext>
            </a:extLst>
          </p:cNvPr>
          <p:cNvSpPr txBox="1"/>
          <p:nvPr/>
        </p:nvSpPr>
        <p:spPr>
          <a:xfrm>
            <a:off x="4464424" y="4037710"/>
            <a:ext cx="18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随登录名变化</a:t>
            </a:r>
          </a:p>
        </p:txBody>
      </p:sp>
    </p:spTree>
    <p:extLst>
      <p:ext uri="{BB962C8B-B14F-4D97-AF65-F5344CB8AC3E}">
        <p14:creationId xmlns:p14="http://schemas.microsoft.com/office/powerpoint/2010/main" val="20331704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1116FC-E584-4D1B-9DFD-97C93309DF1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综合案例：用户登录与注册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D724F-3702-4BDD-94D9-6E36373E8A66}"/>
              </a:ext>
            </a:extLst>
          </p:cNvPr>
          <p:cNvSpPr txBox="1"/>
          <p:nvPr/>
        </p:nvSpPr>
        <p:spPr>
          <a:xfrm>
            <a:off x="784412" y="1427019"/>
            <a:ext cx="6228229" cy="486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主要操作：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注册页面：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对密码确认框设置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失去焦点时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事件，判断两次输入的元件文字是否相同，如不同，设置提示文本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对跳转至登录设置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鼠标悬停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的交互样式，为其添加下划线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1F847E-6FC5-4B45-9C94-6AACEC2A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3" y="1427019"/>
            <a:ext cx="2611812" cy="2541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A8D19F-3DDA-43AF-86DB-D71F0DD9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3" y="5115830"/>
            <a:ext cx="2457309" cy="13770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700684-A122-4734-8FF3-7BD3D905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513" y="4600043"/>
            <a:ext cx="2164416" cy="4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11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633</Words>
  <Application>Microsoft Office PowerPoint</Application>
  <PresentationFormat>宽屏</PresentationFormat>
  <Paragraphs>76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 Light</vt:lpstr>
      <vt:lpstr>Arial</vt:lpstr>
      <vt:lpstr>Calibri</vt:lpstr>
      <vt:lpstr>Wingdings</vt:lpstr>
      <vt:lpstr>Wingdings 2</vt:lpstr>
      <vt:lpstr>A000120140530A99PPBG</vt:lpstr>
      <vt:lpstr>                           交互设计  </vt:lpstr>
      <vt:lpstr>变量</vt:lpstr>
      <vt:lpstr>设置全局变量</vt:lpstr>
      <vt:lpstr>设置局部变量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期中作业：按智慧树作业时间进行提交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xwl</dc:creator>
  <cp:lastModifiedBy>YIN ZIYU</cp:lastModifiedBy>
  <cp:revision>173</cp:revision>
  <dcterms:created xsi:type="dcterms:W3CDTF">2017-08-30T02:08:00Z</dcterms:created>
  <dcterms:modified xsi:type="dcterms:W3CDTF">2022-10-10T13:09:26Z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