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95" r:id="rId3"/>
    <p:sldId id="290" r:id="rId5"/>
    <p:sldId id="302" r:id="rId6"/>
    <p:sldId id="303" r:id="rId7"/>
    <p:sldId id="283" r:id="rId8"/>
    <p:sldId id="689" r:id="rId9"/>
    <p:sldId id="827" r:id="rId10"/>
    <p:sldId id="828" r:id="rId11"/>
    <p:sldId id="789" r:id="rId12"/>
    <p:sldId id="829" r:id="rId13"/>
    <p:sldId id="830" r:id="rId14"/>
    <p:sldId id="831" r:id="rId15"/>
    <p:sldId id="832" r:id="rId16"/>
    <p:sldId id="833" r:id="rId17"/>
    <p:sldId id="835" r:id="rId18"/>
    <p:sldId id="846" r:id="rId19"/>
    <p:sldId id="847" r:id="rId20"/>
    <p:sldId id="848" r:id="rId21"/>
    <p:sldId id="849" r:id="rId22"/>
    <p:sldId id="860" r:id="rId23"/>
    <p:sldId id="861" r:id="rId24"/>
    <p:sldId id="862" r:id="rId25"/>
    <p:sldId id="834" r:id="rId26"/>
    <p:sldId id="836" r:id="rId27"/>
    <p:sldId id="837" r:id="rId28"/>
    <p:sldId id="838" r:id="rId29"/>
    <p:sldId id="840" r:id="rId30"/>
    <p:sldId id="841" r:id="rId31"/>
    <p:sldId id="842" r:id="rId32"/>
    <p:sldId id="844" r:id="rId33"/>
    <p:sldId id="843" r:id="rId34"/>
    <p:sldId id="291" r:id="rId35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  <a:srgbClr val="0066B3"/>
    <a:srgbClr val="E60012"/>
    <a:srgbClr val="F2F2F2"/>
    <a:srgbClr val="F1F1F1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0" y="-9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933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Tip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OnComplete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or TimeLine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Tip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OnComplete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or TimeLine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Size = 垂直分辨率/（PPU*ScalingFactor） * 0.5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PPU：每单元的像素数（在各图片资源的属性处设置）</a:t>
            </a:r>
            <a:endParaRPr lang="zh-CN" altLang="en-US"/>
          </a:p>
          <a:p>
            <a:r>
              <a:rPr lang="zh-CN" altLang="en-US"/>
              <a:t>例子：</a:t>
            </a:r>
            <a:endParaRPr lang="zh-CN" altLang="en-US"/>
          </a:p>
          <a:p>
            <a:r>
              <a:rPr lang="zh-CN" altLang="en-US"/>
              <a:t>屏幕分辨率：960*640</a:t>
            </a:r>
            <a:endParaRPr lang="zh-CN" altLang="en-US"/>
          </a:p>
          <a:p>
            <a:r>
              <a:rPr lang="zh-CN" altLang="en-US"/>
              <a:t>则屏幕高度是640</a:t>
            </a:r>
            <a:endParaRPr lang="zh-CN" altLang="en-US"/>
          </a:p>
          <a:p>
            <a:r>
              <a:rPr lang="zh-CN" altLang="en-US"/>
              <a:t>假设PPU = 64</a:t>
            </a:r>
            <a:endParaRPr lang="zh-CN" altLang="en-US"/>
          </a:p>
          <a:p>
            <a:r>
              <a:rPr lang="zh-CN" altLang="en-US"/>
              <a:t>则 640/64 = 10 个世界单位元素竖直叠在一起将占据整个屏幕，</a:t>
            </a:r>
            <a:endParaRPr lang="zh-CN" altLang="en-US"/>
          </a:p>
          <a:p>
            <a:r>
              <a:rPr lang="zh-CN" altLang="en-US"/>
              <a:t>则相机的Size = 10/2 = 5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89511"/>
            <a:ext cx="8741880" cy="899665"/>
          </a:xfrm>
        </p:spPr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noAutofit/>
          </a:bodyPr>
          <a:lstStyle/>
          <a:p>
            <a:pPr algn="ctr" defTabSz="932180" fontAlgn="base">
              <a:spcBef>
                <a:spcPct val="0"/>
              </a:spcBef>
              <a:spcAft>
                <a:spcPct val="0"/>
              </a:spcAft>
            </a:pPr>
            <a:endParaRPr lang="en-US" sz="13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7321"/>
            <a:ext cx="8740141" cy="1956973"/>
          </a:xfrm>
        </p:spPr>
        <p:txBody>
          <a:bodyPr/>
          <a:lstStyle>
            <a:lvl1pPr marL="0" indent="0">
              <a:buNone/>
              <a:defRPr sz="242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463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298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880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72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9486" y="163432"/>
            <a:ext cx="1257096" cy="2521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3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主讲：刘生建</a:t>
            </a:r>
            <a:endParaRPr lang="zh-CN" altLang="en-US" sz="32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11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讲 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Unity2D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动画</a:t>
            </a:r>
            <a:endParaRPr lang="zh-CN" altLang="en-US" kern="10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2D</a:t>
            </a:r>
            <a:r>
              <a:rPr lang="zh-CN" altLang="en-US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游戏引擎应用与开发</a:t>
            </a:r>
            <a:endParaRPr lang="zh-CN" altLang="en-US" sz="5400" b="1" kern="10" spc="300" dirty="0" smtClean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2.2 </a:t>
            </a:r>
            <a:r>
              <a:rPr lang="zh-CN" altLang="en-US"/>
              <a:t>提取动画帧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1511935"/>
            <a:ext cx="4257675" cy="1933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59660" y="2070100"/>
            <a:ext cx="2444115" cy="275590"/>
          </a:xfrm>
          <a:prstGeom prst="rect">
            <a:avLst/>
          </a:prstGeom>
          <a:noFill/>
          <a:ln w="38100">
            <a:solidFill>
              <a:srgbClr val="E600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6225" y="3169920"/>
            <a:ext cx="840105" cy="275590"/>
          </a:xfrm>
          <a:prstGeom prst="rect">
            <a:avLst/>
          </a:prstGeom>
          <a:noFill/>
          <a:ln w="38100">
            <a:solidFill>
              <a:srgbClr val="E600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3693160"/>
            <a:ext cx="3719830" cy="2247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15" y="4476750"/>
            <a:ext cx="1390650" cy="1504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12795" y="5665470"/>
            <a:ext cx="1739900" cy="275590"/>
          </a:xfrm>
          <a:prstGeom prst="rect">
            <a:avLst/>
          </a:prstGeom>
          <a:noFill/>
          <a:ln w="38100">
            <a:solidFill>
              <a:srgbClr val="E600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39390" y="3867785"/>
            <a:ext cx="478155" cy="275590"/>
          </a:xfrm>
          <a:prstGeom prst="rect">
            <a:avLst/>
          </a:prstGeom>
          <a:noFill/>
          <a:ln w="38100">
            <a:solidFill>
              <a:srgbClr val="E600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985" y="6271895"/>
            <a:ext cx="772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solidFill>
                  <a:srgbClr val="005BA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要点击</a:t>
            </a:r>
            <a:r>
              <a:rPr lang="en-US" altLang="zh-CN" i="1">
                <a:solidFill>
                  <a:srgbClr val="005BA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Apply</a:t>
            </a:r>
            <a:r>
              <a:rPr lang="zh-CN" altLang="en-US" i="1">
                <a:solidFill>
                  <a:srgbClr val="005BA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才会生效！</a:t>
            </a:r>
            <a:endParaRPr lang="zh-CN" altLang="en-US" i="1">
              <a:solidFill>
                <a:srgbClr val="005BA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2.3 </a:t>
            </a:r>
            <a:r>
              <a:rPr lang="zh-CN" altLang="en-US"/>
              <a:t>选择动画帧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23645" y="2840355"/>
            <a:ext cx="2116455" cy="1358900"/>
          </a:xfrm>
          <a:prstGeom prst="rect">
            <a:avLst/>
          </a:prstGeom>
          <a:noFill/>
          <a:ln w="38100">
            <a:solidFill>
              <a:srgbClr val="E600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637790"/>
            <a:ext cx="1390650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2.4 </a:t>
            </a:r>
            <a:r>
              <a:rPr lang="zh-CN" altLang="en-US"/>
              <a:t>生成动画资源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7585" y="3733165"/>
            <a:ext cx="1319530" cy="988060"/>
          </a:xfrm>
          <a:prstGeom prst="rect">
            <a:avLst/>
          </a:prstGeom>
          <a:noFill/>
          <a:ln w="38100">
            <a:solidFill>
              <a:srgbClr val="E600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985" y="6271895"/>
            <a:ext cx="772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solidFill>
                  <a:srgbClr val="005BA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选中动画需要的帧拖入色设计面板或者层次面板</a:t>
            </a:r>
            <a:r>
              <a:rPr lang="zh-CN" altLang="en-US" i="1">
                <a:solidFill>
                  <a:srgbClr val="005BA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en-US" i="1">
              <a:solidFill>
                <a:srgbClr val="005BA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1420495"/>
            <a:ext cx="8667750" cy="4144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2.5 </a:t>
            </a:r>
            <a:r>
              <a:rPr lang="zh-CN" altLang="en-US"/>
              <a:t>预览动画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2167255"/>
            <a:ext cx="7701915" cy="263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2.5 </a:t>
            </a:r>
            <a:r>
              <a:rPr lang="zh-CN" altLang="en-US"/>
              <a:t>预览动画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15" y="3025140"/>
            <a:ext cx="8629015" cy="10687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9020" y="3094990"/>
            <a:ext cx="189865" cy="213360"/>
          </a:xfrm>
          <a:prstGeom prst="rect">
            <a:avLst/>
          </a:prstGeom>
          <a:noFill/>
          <a:ln w="28575">
            <a:solidFill>
              <a:srgbClr val="E60012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2.6 </a:t>
            </a:r>
            <a:r>
              <a:rPr lang="zh-CN" altLang="en-US"/>
              <a:t>修改</a:t>
            </a:r>
            <a:r>
              <a:rPr lang="zh-CN" altLang="en-US"/>
              <a:t>动画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2450" y="1164590"/>
            <a:ext cx="740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点红色录制按钮后直接从资源拖动动画帧进行替换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761615"/>
            <a:ext cx="8663305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980690" y="2738755"/>
            <a:ext cx="5518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补间动画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3.1 </a:t>
            </a:r>
            <a:r>
              <a:rPr lang="zh-CN" altLang="en-US"/>
              <a:t>导入DOTween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010" y="1516380"/>
            <a:ext cx="5192395" cy="2713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7245" y="5386705"/>
            <a:ext cx="76809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http://dotween.demigiant.com/getstarted.php</a:t>
            </a:r>
            <a:endParaRPr lang="zh-CN" altLang="en-US" sz="24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400" i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just not inside the Editor, Plugins or Resources directories</a:t>
            </a:r>
            <a:endParaRPr lang="zh-CN" altLang="en-US" sz="2400" i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3.2 </a:t>
            </a:r>
            <a:r>
              <a:rPr lang="zh-CN" altLang="en-US"/>
              <a:t>设置DOTween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635" y="751205"/>
            <a:ext cx="3257550" cy="5972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51635" y="1741805"/>
            <a:ext cx="1661160" cy="577850"/>
          </a:xfrm>
          <a:prstGeom prst="rect">
            <a:avLst/>
          </a:prstGeom>
          <a:noFill/>
          <a:ln w="38100">
            <a:solidFill>
              <a:srgbClr val="E600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3.2 </a:t>
            </a:r>
            <a:r>
              <a:rPr lang="zh-CN" altLang="en-US"/>
              <a:t>简单控制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5760" y="789940"/>
            <a:ext cx="860742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using UnityEngine;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using DG.Tweening; //引入命名空间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public class 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DemoMove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: MonoBehaviour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{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Tweener tw; //声明一个Tweener对象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void Start()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{ 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//将动画保存在Tweener对象中 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tw = transform.DOMove(new Vector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(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,4), 2);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tw.Pause();//暂停,防止自动播放  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tw.SetAutoKill(false);//关闭动画自动销毁 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Forward()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;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}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//创建两个方法事件,控制前放后倒放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public void Forward()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{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tw.PlayForward(); //该动画正放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}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public void Back()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{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tw.PlayBackwards(); //该动画倒放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}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}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04744" y="2131617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帧动画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04744" y="1321992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2D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游戏的相机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14731" y="2945379"/>
            <a:ext cx="5265008" cy="632788"/>
            <a:chOff x="2489302" y="3032501"/>
            <a:chExt cx="7020011" cy="632788"/>
          </a:xfrm>
        </p:grpSpPr>
        <p:sp>
          <p:nvSpPr>
            <p:cNvPr id="30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补间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动画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04903" y="3786754"/>
            <a:ext cx="5265008" cy="632788"/>
            <a:chOff x="2489302" y="3032501"/>
            <a:chExt cx="7020011" cy="632788"/>
          </a:xfrm>
        </p:grpSpPr>
        <p:sp>
          <p:nvSpPr>
            <p:cNvPr id="33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骨骼动画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4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904903" y="4631939"/>
            <a:ext cx="5265008" cy="632788"/>
            <a:chOff x="2489302" y="3032501"/>
            <a:chExt cx="7020011" cy="632788"/>
          </a:xfrm>
        </p:grpSpPr>
        <p:sp>
          <p:nvSpPr>
            <p:cNvPr id="5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动画控制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36"/>
            <p:cNvSpPr txBox="1"/>
            <p:nvPr/>
          </p:nvSpPr>
          <p:spPr>
            <a:xfrm>
              <a:off x="2489302" y="3032501"/>
              <a:ext cx="936001" cy="6299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5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3.2 </a:t>
            </a:r>
            <a:r>
              <a:rPr lang="zh-CN" altLang="en-US"/>
              <a:t>并行效果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7970" y="2012950"/>
            <a:ext cx="86074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Tween myTween = transform.DOMove(new Vector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(2,2), 2)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﻿﻿﻿﻿﻿  .SetEase(Ease.OutQuint)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.OnComplete(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My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CallBack);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﻿﻿﻿﻿﻿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﻿﻿﻿﻿﻿// 效果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叠加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﻿﻿﻿﻿﻿material.DOColor(Color.red, 2)</a:t>
            </a:r>
            <a:r>
              <a:rPr lang="zh-CN" altLang="en-US" sz="24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.SetAs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(myTween);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3745" y="2012950"/>
            <a:ext cx="81216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如何控制一个动画结束后开始下个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动画？﻿﻿﻿﻿﻿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3745" y="2012950"/>
            <a:ext cx="81216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如何控制一个动画结束后开始下个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动画？﻿﻿﻿﻿﻿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943225" y="2738755"/>
            <a:ext cx="55562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骨骼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动画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4.1 </a:t>
            </a:r>
            <a:r>
              <a:rPr lang="zh-CN" altLang="en-US"/>
              <a:t>检查</a:t>
            </a:r>
            <a:r>
              <a:rPr lang="en-US" altLang="zh-CN"/>
              <a:t>2D</a:t>
            </a:r>
            <a:r>
              <a:rPr lang="zh-CN" altLang="en-US"/>
              <a:t>扩展包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1035050"/>
            <a:ext cx="7639050" cy="5367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4.2 </a:t>
            </a:r>
            <a:r>
              <a:rPr lang="zh-CN" altLang="en-US"/>
              <a:t>拖入角色</a:t>
            </a:r>
            <a:r>
              <a:rPr lang="en-US" altLang="zh-CN"/>
              <a:t>(psb</a:t>
            </a:r>
            <a:r>
              <a:rPr lang="zh-CN" altLang="en-US"/>
              <a:t>格式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1800860"/>
            <a:ext cx="1504950" cy="3805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928370"/>
            <a:ext cx="7848600" cy="5424805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4.2 </a:t>
            </a:r>
            <a:r>
              <a:rPr lang="zh-CN" altLang="en-US"/>
              <a:t>定义骨骼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11835" y="1120140"/>
            <a:ext cx="914400" cy="213360"/>
          </a:xfrm>
          <a:prstGeom prst="rect">
            <a:avLst/>
          </a:prstGeom>
          <a:noFill/>
          <a:ln w="28575">
            <a:solidFill>
              <a:srgbClr val="E60012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5165" y="6442710"/>
            <a:ext cx="746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https://www.bilibili.com/video/BV1w7411F7qb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926080" y="2738755"/>
            <a:ext cx="5573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动画控制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7895" y="1406525"/>
            <a:ext cx="3562350" cy="1019175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5.1 </a:t>
            </a:r>
            <a:r>
              <a:rPr lang="zh-CN" altLang="en-US"/>
              <a:t>定义动画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6645" y="2045335"/>
            <a:ext cx="914400" cy="213360"/>
          </a:xfrm>
          <a:prstGeom prst="rect">
            <a:avLst/>
          </a:prstGeom>
          <a:noFill/>
          <a:ln w="28575">
            <a:solidFill>
              <a:srgbClr val="E60012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3062605"/>
            <a:ext cx="4962525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5.2 </a:t>
            </a:r>
            <a:r>
              <a:rPr lang="zh-CN" altLang="en-US"/>
              <a:t>定义转移条件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658620"/>
            <a:ext cx="8023225" cy="357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2494" y="1265682"/>
            <a:ext cx="7283291" cy="5253989"/>
            <a:chOff x="902494" y="1265682"/>
            <a:chExt cx="7283291" cy="5253989"/>
          </a:xfrm>
        </p:grpSpPr>
        <p:sp>
          <p:nvSpPr>
            <p:cNvPr id="26" name="矩形 33"/>
            <p:cNvSpPr/>
            <p:nvPr/>
          </p:nvSpPr>
          <p:spPr>
            <a:xfrm>
              <a:off x="1965731" y="1265682"/>
              <a:ext cx="6220054" cy="5253989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2494" y="1265683"/>
              <a:ext cx="971118" cy="1169551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重点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  <a:endParaRPr lang="en-US" altLang="zh-CN" sz="35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78735" y="1714500"/>
            <a:ext cx="56070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帧动画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骨骼动画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动画控制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2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>
                <a:sym typeface="+mn-ea"/>
              </a:rPr>
              <a:t>5.2 </a:t>
            </a:r>
            <a:r>
              <a:rPr lang="zh-CN" altLang="en-US">
                <a:sym typeface="+mn-ea"/>
              </a:rPr>
              <a:t>定义转移条件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090" y="1136015"/>
            <a:ext cx="4955540" cy="5088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5.3 </a:t>
            </a:r>
            <a:r>
              <a:rPr lang="zh-CN" altLang="en-US"/>
              <a:t>脚本设置动画</a:t>
            </a:r>
            <a:r>
              <a:rPr lang="zh-CN" altLang="en-US"/>
              <a:t>参数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562100"/>
            <a:ext cx="6414770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2494" y="1265683"/>
            <a:ext cx="7283291" cy="5141426"/>
            <a:chOff x="902494" y="1265683"/>
            <a:chExt cx="7283291" cy="5141426"/>
          </a:xfrm>
        </p:grpSpPr>
        <p:sp>
          <p:nvSpPr>
            <p:cNvPr id="26" name="矩形 33"/>
            <p:cNvSpPr/>
            <p:nvPr/>
          </p:nvSpPr>
          <p:spPr>
            <a:xfrm>
              <a:off x="1965731" y="1265683"/>
              <a:ext cx="6220054" cy="5141426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2494" y="1265683"/>
              <a:ext cx="971118" cy="1169551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难点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  <a:endParaRPr lang="en-US" altLang="zh-CN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455545" y="2091055"/>
            <a:ext cx="56070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骨骼动画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动画控制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971800" y="2738755"/>
            <a:ext cx="5527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2D游戏的相机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1.1 </a:t>
            </a:r>
            <a:r>
              <a:rPr lang="zh-CN" altLang="en-US"/>
              <a:t>正交相机的主要参数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697990"/>
            <a:ext cx="7240270" cy="39992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34410" y="3620135"/>
            <a:ext cx="4419600" cy="2076450"/>
          </a:xfrm>
          <a:prstGeom prst="rect">
            <a:avLst/>
          </a:prstGeom>
          <a:noFill/>
          <a:ln w="38100">
            <a:solidFill>
              <a:srgbClr val="E6001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864870"/>
            <a:ext cx="8264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在场景中可拥有多个摄像机。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zh-CN" altLang="en-US"/>
              <a:t>摄像机可设置为以任何顺序在屏幕上任何位置进行渲染。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025" y="5796915"/>
            <a:ext cx="79902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solidFill>
                  <a:srgbClr val="005BA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在正交模式下： Size 设置为5，那就意味着这个摄像机在纵向可以显示10个 Uinty 单位；深度为 2 的摄像机将绘制在深度为 1 的摄像机之上；</a:t>
            </a:r>
            <a:r>
              <a:rPr lang="zh-CN" altLang="en-US" i="1">
                <a:solidFill>
                  <a:srgbClr val="005BA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不支持延迟渲染，始终使用前向渲染。</a:t>
            </a:r>
            <a:endParaRPr lang="zh-CN" altLang="en-US" i="1">
              <a:solidFill>
                <a:srgbClr val="005BA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1.1 </a:t>
            </a:r>
            <a:r>
              <a:rPr lang="zh-CN" altLang="en-US"/>
              <a:t>正交相机的主要参数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1078865"/>
            <a:ext cx="3248025" cy="476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2167890"/>
            <a:ext cx="7256780" cy="4072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930525" y="2738755"/>
            <a:ext cx="5568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帧动画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2.1 </a:t>
            </a:r>
            <a:r>
              <a:rPr lang="zh-CN" altLang="en-US"/>
              <a:t>拖入动画帧图片到资源面板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8890" y="1574800"/>
            <a:ext cx="3790950" cy="3834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4082415"/>
            <a:ext cx="3348355" cy="1290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FIRST_PUBLISH" val="1"/>
  <p:tag name="ISPRING_PRESENTATION_TITLE" val="建设银行年终总结通用PPT背景"/>
  <p:tag name="KSO_WPP_MARK_KEY" val="9d615fed-995e-43da-ab7d-1719589bb112"/>
  <p:tag name="COMMONDATA" val="eyJoZGlkIjoiNzQ3MTYyOTBkNWMxZWRkNzdlMTQwMWI4NTFiNjdiO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演示</Application>
  <PresentationFormat>全屏显示(4:3)</PresentationFormat>
  <Paragraphs>164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Segoe UI</vt:lpstr>
      <vt:lpstr>Consolas</vt:lpstr>
      <vt:lpstr>微软雅黑</vt:lpstr>
      <vt:lpstr>楷体</vt:lpstr>
      <vt:lpstr>字魂59号-创粗黑</vt:lpstr>
      <vt:lpstr>黑体</vt:lpstr>
      <vt:lpstr>Arial Unicode MS</vt:lpstr>
      <vt:lpstr>等线</vt:lpstr>
      <vt:lpstr>Calibri</vt:lpstr>
      <vt:lpstr>Cascadia Mono SemiLight</vt:lpstr>
      <vt:lpstr>Candara Light</vt:lpstr>
      <vt:lpstr>Yu Gothic UI Semilight</vt:lpstr>
      <vt:lpstr>Office 主题​​</vt:lpstr>
      <vt:lpstr>第11讲 Unity2D动画</vt:lpstr>
      <vt:lpstr>PowerPoint 演示文稿</vt:lpstr>
      <vt:lpstr>PowerPoint 演示文稿</vt:lpstr>
      <vt:lpstr>PowerPoint 演示文稿</vt:lpstr>
      <vt:lpstr>PowerPoint 演示文稿</vt:lpstr>
      <vt:lpstr>1.1 正交相机的主要参数</vt:lpstr>
      <vt:lpstr>1.1 正交相机的主要参数</vt:lpstr>
      <vt:lpstr>PowerPoint 演示文稿</vt:lpstr>
      <vt:lpstr>2.1 拖入动画帧图片到资源面板</vt:lpstr>
      <vt:lpstr>2.2 提取动画帧</vt:lpstr>
      <vt:lpstr>2.2 选择动画帧</vt:lpstr>
      <vt:lpstr>2.2 生成动画资源</vt:lpstr>
      <vt:lpstr>2.3 预览动画</vt:lpstr>
      <vt:lpstr>2.3 预览动画</vt:lpstr>
      <vt:lpstr>2.4 修改动画</vt:lpstr>
      <vt:lpstr>PowerPoint 演示文稿</vt:lpstr>
      <vt:lpstr>3.1 导入DOTween</vt:lpstr>
      <vt:lpstr>3.2 设置DOTween</vt:lpstr>
      <vt:lpstr>3.2 代码控制效果</vt:lpstr>
      <vt:lpstr>3.2 代码控制效果</vt:lpstr>
      <vt:lpstr>3.2 并行效果</vt:lpstr>
      <vt:lpstr>思考</vt:lpstr>
      <vt:lpstr>PowerPoint 演示文稿</vt:lpstr>
      <vt:lpstr>4.1 检查2D扩展包</vt:lpstr>
      <vt:lpstr>4.2 拖入角色(psb格式)</vt:lpstr>
      <vt:lpstr>4.2 定义骨骼</vt:lpstr>
      <vt:lpstr>PowerPoint 演示文稿</vt:lpstr>
      <vt:lpstr>5.1 定义动画参数</vt:lpstr>
      <vt:lpstr>5.2 定义转移条件</vt:lpstr>
      <vt:lpstr>5.2 定义转移条件</vt:lpstr>
      <vt:lpstr>5.3 脚本设置动画参数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阿牛哥</cp:lastModifiedBy>
  <cp:revision>206</cp:revision>
  <dcterms:created xsi:type="dcterms:W3CDTF">2016-10-26T12:21:00Z</dcterms:created>
  <dcterms:modified xsi:type="dcterms:W3CDTF">2022-11-05T04:07:55Z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000D2C39DD1147198C7130698C8D6F9F</vt:lpwstr>
  </property>
</Properties>
</file>