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95" r:id="rId3"/>
    <p:sldId id="290" r:id="rId5"/>
    <p:sldId id="302" r:id="rId6"/>
    <p:sldId id="303" r:id="rId7"/>
    <p:sldId id="884" r:id="rId8"/>
    <p:sldId id="903" r:id="rId9"/>
    <p:sldId id="904" r:id="rId10"/>
    <p:sldId id="907" r:id="rId11"/>
    <p:sldId id="283" r:id="rId12"/>
    <p:sldId id="905" r:id="rId13"/>
    <p:sldId id="827" r:id="rId14"/>
    <p:sldId id="906" r:id="rId15"/>
    <p:sldId id="828" r:id="rId16"/>
    <p:sldId id="789" r:id="rId17"/>
    <p:sldId id="829" r:id="rId18"/>
    <p:sldId id="830" r:id="rId19"/>
    <p:sldId id="831" r:id="rId20"/>
    <p:sldId id="861" r:id="rId21"/>
    <p:sldId id="832" r:id="rId22"/>
    <p:sldId id="833" r:id="rId23"/>
    <p:sldId id="846" r:id="rId24"/>
    <p:sldId id="887" r:id="rId25"/>
    <p:sldId id="926" r:id="rId26"/>
    <p:sldId id="849" r:id="rId27"/>
    <p:sldId id="885" r:id="rId28"/>
    <p:sldId id="886" r:id="rId29"/>
    <p:sldId id="291" r:id="rId30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  <a:srgbClr val="0066B3"/>
    <a:srgbClr val="E60012"/>
    <a:srgbClr val="F2F2F2"/>
    <a:srgbClr val="F1F1F1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40" y="-96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94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Sprite(精灵)：纹理的容器。大型纹理图集可以转换为精灵图集(Sprite Sheet)。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Tile(瓦片)：包含一个精灵，以及二个属性，颜色和碰撞体类型。使用瓦片就像在画布上画画一样，画画时可以设置一些颜色和属性。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Palette(调色板)：当你在画布(Canvas)上画画时，会需要一个位置来保存绘画的结果。类似地，调色板(Palette)的功能就是保存瓦片，将它们绘制到网格上。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Brush(笔刷)：用于将画好的东西绘制到画布上。使用Tilemap时，可以在多个笔刷中任意选择，绘制出线条、方块等各种形状。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Tilemap（瓦片地图）：类似Photoshop中的图层，我们可以在Tilemap上画上Tile。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作者：AngerCow</a:t>
            </a:r>
            <a:endParaRPr lang="zh-CN" altLang="en-US"/>
          </a:p>
          <a:p>
            <a:r>
              <a:rPr lang="zh-CN" altLang="en-US"/>
              <a:t>链接：</a:t>
            </a:r>
            <a:endParaRPr lang="zh-CN" altLang="en-US"/>
          </a:p>
          <a:p>
            <a:r>
              <a:rPr lang="zh-CN" altLang="en-US"/>
              <a:t>来源：简书</a:t>
            </a:r>
            <a:endParaRPr lang="zh-CN" altLang="en-US"/>
          </a:p>
          <a:p>
            <a:r>
              <a:rPr lang="zh-CN" altLang="en-US"/>
              <a:t>著作权归作者所有。商业转载请联系作者获得授权，非商业转载请注明出处。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建议将此值设置为单个瓦片精灵的宽度（以像素为单位），以便瓦片的宽度等于一个 Unity 单位。对于六角形和等距瓦片，在最宽处测量精灵的宽度。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创建一个继承自 TileBase（或 TileBase 的任何有用子类，如 Tile）的新类。重写新的 Tile 类所需的所有方法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创建一个继承自 TileBase（或 TileBase 的任何有用子类，如 Tile）的新类。重写新的 Tile 类所需的所有方法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Size = 垂直分辨率/（PPU*ScalingFactor） * 0.5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PPU：每单元的像素数（在各图片资源的属性处设置）</a:t>
            </a:r>
            <a:endParaRPr lang="zh-CN" altLang="en-US"/>
          </a:p>
          <a:p>
            <a:r>
              <a:rPr lang="zh-CN" altLang="en-US"/>
              <a:t>例子：</a:t>
            </a:r>
            <a:endParaRPr lang="zh-CN" altLang="en-US"/>
          </a:p>
          <a:p>
            <a:r>
              <a:rPr lang="zh-CN" altLang="en-US"/>
              <a:t>屏幕分辨率：960*640</a:t>
            </a:r>
            <a:endParaRPr lang="zh-CN" altLang="en-US"/>
          </a:p>
          <a:p>
            <a:r>
              <a:rPr lang="zh-CN" altLang="en-US"/>
              <a:t>则屏幕高度是640</a:t>
            </a:r>
            <a:endParaRPr lang="zh-CN" altLang="en-US"/>
          </a:p>
          <a:p>
            <a:r>
              <a:rPr lang="zh-CN" altLang="en-US"/>
              <a:t>假设PPU = 64</a:t>
            </a:r>
            <a:endParaRPr lang="zh-CN" altLang="en-US"/>
          </a:p>
          <a:p>
            <a:r>
              <a:rPr lang="zh-CN" altLang="en-US"/>
              <a:t>则 640/64 = 10 个世界单位元素竖直叠在一起将占据整个屏幕，</a:t>
            </a:r>
            <a:endParaRPr lang="zh-CN" altLang="en-US"/>
          </a:p>
          <a:p>
            <a:r>
              <a:rPr lang="zh-CN" altLang="en-US"/>
              <a:t>则相机的Size = 10/2 = 5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6" y="4613656"/>
            <a:ext cx="2980350" cy="5734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主讲：刘生建</a:t>
            </a:r>
            <a:endParaRPr lang="zh-CN" altLang="en-US" sz="32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13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讲 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Unity2D</a:t>
            </a:r>
            <a:r>
              <a:rPr lang="zh-CN" altLang="en-US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kern="10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TileMap</a:t>
            </a:r>
            <a:endParaRPr lang="en-US" altLang="zh-CN" kern="10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2D</a:t>
            </a:r>
            <a:r>
              <a:rPr lang="zh-CN" altLang="en-US" sz="5400" b="1" kern="10" spc="300" dirty="0" smtClean="0">
                <a:solidFill>
                  <a:srgbClr val="0066B3"/>
                </a:solidFill>
                <a:cs typeface="+mn-ea"/>
                <a:sym typeface="+mn-lt"/>
              </a:rPr>
              <a:t>游戏引擎应用与开发</a:t>
            </a:r>
            <a:endParaRPr lang="zh-CN" altLang="en-US" sz="5400" b="1" kern="10" spc="300" dirty="0" smtClean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2.0 </a:t>
            </a:r>
            <a:r>
              <a:rPr lang="zh-CN" altLang="en-US"/>
              <a:t>核心</a:t>
            </a:r>
            <a:r>
              <a:rPr lang="zh-CN" altLang="en-US"/>
              <a:t>概念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16305"/>
            <a:ext cx="7875905" cy="2701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4365" y="6346190"/>
            <a:ext cx="76987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i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https://gameinstitute.qq.com/community/detail/121256</a:t>
            </a:r>
            <a:endParaRPr lang="zh-CN" altLang="en-US" sz="2000" i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420" y="3715385"/>
            <a:ext cx="82645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Tile(瓦片)：包含一个精灵，以及颜色和碰撞体类型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Palette(调色板)：保存瓦片，方便将它们绘制到网格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图层上。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2.1 </a:t>
            </a:r>
            <a:r>
              <a:t>Grid(网格)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3380" y="4142740"/>
            <a:ext cx="73640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用于控制网格属性的组件。Tilemap是Grid的子对象。Grid类似于UI Canvas(UI画布)。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76705"/>
            <a:ext cx="6784340" cy="192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7744460" cy="571500"/>
          </a:xfrm>
        </p:spPr>
        <p:txBody>
          <a:bodyPr/>
          <a:p>
            <a:r>
              <a:rPr lang="en-US" altLang="zh-CN"/>
              <a:t>2.2 </a:t>
            </a:r>
            <a:r>
              <a:t>渲染器(Tilemap Renderer)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4771390"/>
            <a:ext cx="73640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用于控制Tile在Tilemap上的渲染，控制诸如排序、材质和遮罩等。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962660"/>
            <a:ext cx="6925310" cy="3686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3195" y="6151245"/>
            <a:ext cx="89814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i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https://docs.unity.cn/cn/2020.3/Manual/class-TilemapRenderer.html</a:t>
            </a:r>
            <a:endParaRPr lang="zh-CN" altLang="en-US" sz="2000" i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021330" y="2738755"/>
            <a:ext cx="5478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常规地图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制作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/>
              <a:t>瓦片地图工作流程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9710" y="1384300"/>
            <a:ext cx="826452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+mj-ea"/>
              <a:buAutoNum type="circleNumDbPlain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创建瓦片地图。此过程中还会自动创建 Grid 游戏对象作为瓦片地图的父级。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将精灵带入Tile Palette窗口自动生成瓦片。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创建一个包含瓦片资源的 Tile Palette，并使用各种笔刷来绘制到瓦片地图上。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可以将 Tilemap Collider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2D 组件连接到瓦片地图以便使瓦片地图与 Physics2D 交互。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3.2 </a:t>
            </a:r>
            <a:r>
              <a:rPr lang="zh-CN" altLang="en-US"/>
              <a:t>创建瓦片地图 (Tilemap)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34415"/>
            <a:ext cx="4924425" cy="4438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90" y="4666615"/>
            <a:ext cx="189547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3.3 </a:t>
            </a:r>
            <a:r>
              <a:rPr lang="zh-CN" altLang="en-US"/>
              <a:t>创建瓦片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5125" y="1040765"/>
            <a:ext cx="72523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第一种方法是从 Assets 菜单直接创建瓦片资源。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第二种方法是从一组精灵自动生成瓦片资源。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Pixels Per Unit (PPU) - 此值是构成所选精灵的一个 Unity 单位的像素数。此设置决定了瓦片精灵在瓦片地图上渲染时的大小。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3514090"/>
            <a:ext cx="6558915" cy="234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19380" y="141605"/>
            <a:ext cx="8236585" cy="571500"/>
          </a:xfrm>
        </p:spPr>
        <p:txBody>
          <a:bodyPr/>
          <a:p>
            <a:r>
              <a:rPr lang="en-US" altLang="zh-CN"/>
              <a:t>3.4 </a:t>
            </a:r>
            <a:r>
              <a:rPr lang="zh-CN" altLang="en-US"/>
              <a:t>在瓦片面板中自动生成瓦片资源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1273810"/>
            <a:ext cx="378142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0" y="2453640"/>
            <a:ext cx="7024370" cy="430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19380" y="141605"/>
            <a:ext cx="8236585" cy="571500"/>
          </a:xfrm>
        </p:spPr>
        <p:txBody>
          <a:bodyPr/>
          <a:p>
            <a:r>
              <a:rPr lang="en-US" altLang="zh-CN"/>
              <a:t>3.5 </a:t>
            </a:r>
            <a:r>
              <a:rPr lang="zh-CN" altLang="en-US"/>
              <a:t>在瓦片面板中自动生成瓦片资源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096010"/>
            <a:ext cx="7334250" cy="551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3.6 </a:t>
            </a:r>
            <a:r>
              <a:rPr lang="zh-CN" altLang="en-US"/>
              <a:t>地图</a:t>
            </a:r>
            <a:r>
              <a:rPr lang="zh-CN" altLang="en-US"/>
              <a:t>绘制</a:t>
            </a:r>
            <a:r>
              <a:rPr lang="zh-CN" altLang="en-US"/>
              <a:t>操控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743075"/>
            <a:ext cx="9072245" cy="312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04744" y="2588817"/>
            <a:ext cx="5265008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核心组件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04744" y="1779192"/>
            <a:ext cx="5265008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 主要</a:t>
              </a:r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类型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14731" y="3402579"/>
            <a:ext cx="5265008" cy="632788"/>
            <a:chOff x="2489302" y="3032501"/>
            <a:chExt cx="7020011" cy="632788"/>
          </a:xfrm>
        </p:grpSpPr>
        <p:sp>
          <p:nvSpPr>
            <p:cNvPr id="30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常规地图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04903" y="4243954"/>
            <a:ext cx="5265008" cy="632788"/>
            <a:chOff x="2489302" y="3032501"/>
            <a:chExt cx="7020011" cy="632788"/>
          </a:xfrm>
        </p:grpSpPr>
        <p:sp>
          <p:nvSpPr>
            <p:cNvPr id="33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lt"/>
                </a:rPr>
                <a:t>代码控制</a:t>
              </a:r>
              <a:endParaRPr lang="zh-CN" altLang="en-US" sz="265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89302" y="3032501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4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3.7 </a:t>
            </a:r>
            <a:r>
              <a:rPr lang="zh-CN" altLang="en-US"/>
              <a:t>在瓦片地图上绘制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141730"/>
            <a:ext cx="6321425" cy="1195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0" y="2466340"/>
            <a:ext cx="4912995" cy="425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956560" y="2738755"/>
            <a:ext cx="5542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代码控制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4.1 </a:t>
            </a:r>
            <a:r>
              <a:rPr lang="zh-CN" altLang="en-US"/>
              <a:t>可编程瓦片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690" y="1369060"/>
            <a:ext cx="851662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创建一个继承自 TileBase（或Tile）的新类。重写新的 Tile 类所需的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RefreshTile 确定将此瓦片添加到瓦片地图时所更新的附近瓦片。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GetTileData 确定瓦片在瓦片地图上的外观。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ScriptableObject.CreateInstance&lt;YOUR_TILE_CLASS&gt;() 创建该新类的实例。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可通过调用 AssetDatabase.CreateAsset() 将此新实例转换为 Editor 中的资源以便重复使用。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4.1 </a:t>
            </a:r>
            <a:r>
              <a:rPr lang="zh-CN" altLang="en-US"/>
              <a:t>可编程瓦片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140" y="1369060"/>
            <a:ext cx="8954770" cy="1854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当瓦片地图第一次更新时，将为每个瓦片调用 StartUp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bool StartUp(Vector3Int location, ITilemap tilemap, GameObject go)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GetTileAnimationData 确定瓦片是否已动画化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 bool GetTileAnimationData(Vector3Int location, ITilemap tilemap, ref TileAnimationData tileAnimationData) 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4.2 </a:t>
            </a:r>
            <a:r>
              <a:rPr lang="zh-CN" altLang="en-US"/>
              <a:t>动画</a:t>
            </a:r>
            <a:r>
              <a:rPr lang="zh-CN" altLang="en-US"/>
              <a:t>瓦片示例（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300" y="1010285"/>
            <a:ext cx="860742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using System;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。。。。。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public class AnimatedTile : TileBase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{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/// &lt;summary&gt;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/// The List of Sprites set for the Animated Tile.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/// This will be played in sequence.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/// &lt;/summary&gt;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public Sprite[] m_AnimatedSprites;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......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4.2 </a:t>
            </a:r>
            <a:r>
              <a:rPr lang="zh-CN" altLang="en-US"/>
              <a:t>动画瓦片示例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931545"/>
            <a:ext cx="9143365" cy="57029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public override void GetTileData(Vector3Int position, ITilemap tilemap, ref TileData tileData)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{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tileData.transform = Matrix4x4.identity;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tileData.color = Color.white;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if (m_AnimatedSprites != null &amp;&amp; m_AnimatedSprites.Length &gt; 0)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{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    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tileData.sprite =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m_AnimatedSprites[m_AnimatedSprites.Length - 1];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    tileData.colliderType = m_TileColliderType;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}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}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6199505" cy="571500"/>
          </a:xfrm>
        </p:spPr>
        <p:txBody>
          <a:bodyPr/>
          <a:p>
            <a:r>
              <a:rPr lang="en-US" altLang="zh-CN"/>
              <a:t>4.1 </a:t>
            </a:r>
            <a:r>
              <a:rPr lang="zh-CN" altLang="en-US"/>
              <a:t>动画瓦片示例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115" y="748030"/>
            <a:ext cx="894461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public override bool GetTileAnimationData(Vector3Int position, ITilemap tilemap, ref TileAnimationData tileAnimationData)   {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if (m_AnimatedSprites.Length &gt; 0)         {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    tileAnimationData.animatedSprites = m_AnimatedSprites;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    tileAnimationData.animationSpeed = Random.Range(m_MinSpeed, m_MaxSpeed);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   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//</a:t>
            </a:r>
            <a:r>
              <a:rPr 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......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    return true;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}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    return false;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}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}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}</a:t>
            </a:r>
            <a:endParaRPr lang="en-US" altLang="zh-CN" sz="2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 smtClean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2494" y="1265682"/>
            <a:ext cx="7283291" cy="5253989"/>
            <a:chOff x="902494" y="1265682"/>
            <a:chExt cx="7283291" cy="5253989"/>
          </a:xfrm>
        </p:grpSpPr>
        <p:sp>
          <p:nvSpPr>
            <p:cNvPr id="26" name="矩形 33"/>
            <p:cNvSpPr/>
            <p:nvPr/>
          </p:nvSpPr>
          <p:spPr>
            <a:xfrm>
              <a:off x="1965731" y="1265682"/>
              <a:ext cx="6220054" cy="5253989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494" y="1265683"/>
              <a:ext cx="971118" cy="1169551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重点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  <a:endParaRPr lang="en-US" altLang="zh-CN" sz="35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578735" y="1714500"/>
            <a:ext cx="56070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核心组件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常规地图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2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2494" y="1265683"/>
            <a:ext cx="7283291" cy="5141426"/>
            <a:chOff x="902494" y="1265683"/>
            <a:chExt cx="7283291" cy="5141426"/>
          </a:xfrm>
        </p:grpSpPr>
        <p:sp>
          <p:nvSpPr>
            <p:cNvPr id="26" name="矩形 33"/>
            <p:cNvSpPr/>
            <p:nvPr/>
          </p:nvSpPr>
          <p:spPr>
            <a:xfrm>
              <a:off x="1965731" y="1265683"/>
              <a:ext cx="6220054" cy="5141426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2494" y="1265683"/>
              <a:ext cx="971118" cy="1169551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难点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  <a:endParaRPr lang="en-US" altLang="zh-CN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455545" y="2091055"/>
            <a:ext cx="56070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代码控制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indent="0">
              <a:buFont typeface="+mj-lt"/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054350" y="2738755"/>
            <a:ext cx="5445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主要类型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1.1 </a:t>
            </a:r>
            <a:r>
              <a:rPr lang="zh-CN" altLang="en-US"/>
              <a:t>矩形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374775"/>
            <a:ext cx="7639050" cy="474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1.2 </a:t>
            </a:r>
            <a:r>
              <a:rPr lang="zh-CN" altLang="en-US"/>
              <a:t>六边形（Hexagonal）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8995" y="3033395"/>
            <a:ext cx="4158615" cy="333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1622425"/>
            <a:ext cx="3747770" cy="301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141605"/>
            <a:ext cx="5775960" cy="571500"/>
          </a:xfrm>
        </p:spPr>
        <p:txBody>
          <a:bodyPr/>
          <a:p>
            <a:r>
              <a:rPr lang="en-US" altLang="zh-CN"/>
              <a:t>1.3 </a:t>
            </a:r>
            <a:r>
              <a:rPr lang="zh-CN" altLang="en-US"/>
              <a:t>菱形（Isometric)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1562100"/>
            <a:ext cx="7016750" cy="4307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204845" y="2738755"/>
            <a:ext cx="5294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核心组件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tags/tag1.xml><?xml version="1.0" encoding="utf-8"?>
<p:tagLst xmlns:p="http://schemas.openxmlformats.org/presentationml/2006/main">
  <p:tag name="ISPRING_FIRST_PUBLISH" val="1"/>
  <p:tag name="ISPRING_PRESENTATION_TITLE" val="建设银行年终总结通用PPT背景"/>
  <p:tag name="KSO_WPP_MARK_KEY" val="5947a81f-0764-4bb4-8f68-40de305e9493"/>
  <p:tag name="COMMONDATA" val="eyJoZGlkIjoiYTU5YTQ3OGI1YWFmY2UyMjAzZDFjZDhiM2VlZmUzN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2533</Words>
  <Application>WPS 演示</Application>
  <PresentationFormat>全屏显示(4:3)</PresentationFormat>
  <Paragraphs>167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字魂59号-创粗黑</vt:lpstr>
      <vt:lpstr>黑体</vt:lpstr>
      <vt:lpstr>Arial Unicode MS</vt:lpstr>
      <vt:lpstr>等线</vt:lpstr>
      <vt:lpstr>Calibri</vt:lpstr>
      <vt:lpstr>仿宋</vt:lpstr>
      <vt:lpstr>Office 主题​​</vt:lpstr>
      <vt:lpstr>第13讲 Unity2D TileMap</vt:lpstr>
      <vt:lpstr>PowerPoint 演示文稿</vt:lpstr>
      <vt:lpstr>PowerPoint 演示文稿</vt:lpstr>
      <vt:lpstr>PowerPoint 演示文稿</vt:lpstr>
      <vt:lpstr>PowerPoint 演示文稿</vt:lpstr>
      <vt:lpstr>1.1 矩形</vt:lpstr>
      <vt:lpstr>1.2 六边形（Hexagonal）</vt:lpstr>
      <vt:lpstr>1.3 菱形（Isometric)</vt:lpstr>
      <vt:lpstr>PowerPoint 演示文稿</vt:lpstr>
      <vt:lpstr>2.0 核心概念</vt:lpstr>
      <vt:lpstr>2.1 Grid(网格)</vt:lpstr>
      <vt:lpstr>2.2 渲染器(Tilemap Renderer)</vt:lpstr>
      <vt:lpstr>PowerPoint 演示文稿</vt:lpstr>
      <vt:lpstr>3.1 瓦片地图工作流程</vt:lpstr>
      <vt:lpstr>3.2 创建瓦片地图 (Tilemap)</vt:lpstr>
      <vt:lpstr>3.3 创建瓦片</vt:lpstr>
      <vt:lpstr>3.4 在瓦片面板中自动生成瓦片资源</vt:lpstr>
      <vt:lpstr>3.5 在瓦片面板中自动生成瓦片资源</vt:lpstr>
      <vt:lpstr>3.6 地图绘制操控</vt:lpstr>
      <vt:lpstr>3.7 在瓦片地图上绘制</vt:lpstr>
      <vt:lpstr>PowerPoint 演示文稿</vt:lpstr>
      <vt:lpstr>4.1 修改格子单元属性</vt:lpstr>
      <vt:lpstr>4.1 可编程瓦片</vt:lpstr>
      <vt:lpstr>4.1 自定义瓦片（1）</vt:lpstr>
      <vt:lpstr>4.1 自定义瓦片（2）</vt:lpstr>
      <vt:lpstr>4.1 自定义瓦片（3）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阿牛哥</cp:lastModifiedBy>
  <cp:revision>212</cp:revision>
  <dcterms:created xsi:type="dcterms:W3CDTF">2016-10-26T12:21:00Z</dcterms:created>
  <dcterms:modified xsi:type="dcterms:W3CDTF">2022-11-19T02:18:12Z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000D2C39DD1147198C7130698C8D6F9F</vt:lpwstr>
  </property>
</Properties>
</file>