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594" r:id="rId2"/>
    <p:sldId id="743" r:id="rId3"/>
    <p:sldId id="761" r:id="rId4"/>
    <p:sldId id="762" r:id="rId5"/>
    <p:sldId id="76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2" r:id="rId14"/>
    <p:sldId id="751" r:id="rId15"/>
    <p:sldId id="753" r:id="rId16"/>
    <p:sldId id="754" r:id="rId17"/>
    <p:sldId id="755" r:id="rId18"/>
    <p:sldId id="756" r:id="rId19"/>
    <p:sldId id="759" r:id="rId20"/>
    <p:sldId id="760" r:id="rId21"/>
    <p:sldId id="757" r:id="rId22"/>
    <p:sldId id="758" r:id="rId23"/>
    <p:sldId id="284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00"/>
      </p:cViewPr>
      <p:guideLst>
        <p:guide orient="horz" pos="2192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23</a:t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333830"/>
            <a:ext cx="9231085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215" y="1860324"/>
            <a:ext cx="8195571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96" y="1662545"/>
            <a:ext cx="8992809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31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23067" y="869308"/>
            <a:ext cx="7145867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1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067" y="3021021"/>
            <a:ext cx="5811112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72012" y="711200"/>
            <a:ext cx="42624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29929" y="733425"/>
            <a:ext cx="59712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2012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667657"/>
            <a:ext cx="105156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662545"/>
            <a:ext cx="105156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itchFamily="18" charset="2"/>
        <a:buChar char=""/>
        <a:defRPr sz="32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 descr="C:\Users\Chee\Desktop\Hero-image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2912" y="2073275"/>
            <a:ext cx="10363200" cy="2027237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交互设计</a:t>
            </a:r>
            <a:b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6476" y="2695872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游戏系 殷子玉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2241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Tel: 15813318226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QQ: 271814875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 </a:t>
            </a:r>
            <a:r>
              <a:rPr lang="zh-CN" altLang="en-US" dirty="0"/>
              <a:t>加减乘除（局部变量）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427019"/>
            <a:ext cx="5972175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、在编辑框输入加法公式，将两个局部变量值进行相加，点击确认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注意表达式要写在“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[[ ]]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”中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2189020"/>
            <a:ext cx="4010025" cy="271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904875" y="5193678"/>
            <a:ext cx="5972175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、乘法操作同上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5119688"/>
            <a:ext cx="2257425" cy="114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12" y="5130698"/>
            <a:ext cx="2195261" cy="113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222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设置全局变量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9" y="1394880"/>
            <a:ext cx="10674927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点击项目，选择全局变量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在全局变量弹窗中点击添加，为全局变量设置变量名称（注意需要使用英文），并设置默认值（可为空）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在设置事件触发动作时，选择设置变量值，选中已设置的全局变量进行赋值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8281" r="78386" b="80000"/>
          <a:stretch/>
        </p:blipFill>
        <p:spPr>
          <a:xfrm>
            <a:off x="1407967" y="4498745"/>
            <a:ext cx="1988281" cy="167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36" y="4437517"/>
            <a:ext cx="2439301" cy="208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725" y="4436738"/>
            <a:ext cx="2188315" cy="237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9370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加减乘除（全局变量）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699930"/>
            <a:ext cx="10182226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通过全局变量实现减法与除法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486"/>
            <a:ext cx="551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290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加减乘除（全局变量）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、设置文本框、标题以及按钮，并进行命名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3" y="3829051"/>
            <a:ext cx="2909888" cy="249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38198" y="3692291"/>
            <a:ext cx="5972175" cy="11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、单击项目，点击全局变量，设置两个全局变量名（英文）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273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加减乘除（全局变量）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、对“减”按钮添加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单击时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操作，为刚定义的两个全局变量设置设置变量值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77" y="1514997"/>
            <a:ext cx="2058006" cy="2199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29" y="1514997"/>
            <a:ext cx="1913771" cy="2199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838198" y="4307517"/>
            <a:ext cx="5972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、设置减法答案文本，点击值的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fx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按钮，选择刚定义并赋值的两个全局变量设置减法公式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23356" b="52358"/>
          <a:stretch/>
        </p:blipFill>
        <p:spPr>
          <a:xfrm>
            <a:off x="7156278" y="4307517"/>
            <a:ext cx="4263942" cy="1802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5007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加减乘除（全局变量）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、减法按钮上交互动作如右图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198" y="4307517"/>
            <a:ext cx="5972175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、除法操作同上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210" y="1889289"/>
            <a:ext cx="2671936" cy="214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6263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文本长度判断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990876"/>
            <a:ext cx="10182226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实时判断文本域可以输入的剩余字数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跳转至另一页面后可看到原先输入的内容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45" y="1427018"/>
            <a:ext cx="2559623" cy="232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107" y="1427018"/>
            <a:ext cx="2031250" cy="106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0642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文本长度判断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、设置文本域、文本标签，并进行命名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8" y="3692291"/>
            <a:ext cx="5972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、单击项目，点击全局变量，设置全局变量名（英文）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A11882-CD72-47D8-9DED-B6C48968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87" y="3736509"/>
            <a:ext cx="3083578" cy="2644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6437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文本长度判断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、对文本域设置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</a:rPr>
              <a:t>文本改变时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事件，当文本改变时，设置全局变量值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length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为文本域元件文字长度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8" y="4711406"/>
            <a:ext cx="5972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、同时设置提示文本为剩余可输入的字数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9918B7-5FD8-467B-B7EC-B0157DA4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851143"/>
            <a:ext cx="2099086" cy="2742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8ABBBE-1CE0-461D-8218-BE8FDC8B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4724854"/>
            <a:ext cx="2099086" cy="1800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8871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文本长度判断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、设置全局变量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content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，在文本改变时设置其值为文本域的元件文字内容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8" y="4711406"/>
            <a:ext cx="5972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、新建一个页面为评论页面，设置一个文本标签，当载入时，设置其文本为全局变量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content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4711406"/>
            <a:ext cx="305752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6645" t="9753" r="32661" b="16532"/>
          <a:stretch/>
        </p:blipFill>
        <p:spPr>
          <a:xfrm>
            <a:off x="7179772" y="4711406"/>
            <a:ext cx="1271848" cy="72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980896-1066-45C3-B83C-EB3D06FAB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37" y="1746003"/>
            <a:ext cx="2605369" cy="222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0023E1-0C2F-42ED-AEE7-AB64EE610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175" y="1064280"/>
            <a:ext cx="2315918" cy="2917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4374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581150"/>
            <a:ext cx="9278559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局部变量：只能在当前页面上使用，且在其他元件中需要重新赋值调用。</a:t>
            </a: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全局变量：可以跨页面传参，在整套原型内可以赋值、改变、调用的。</a:t>
            </a:r>
          </a:p>
        </p:txBody>
      </p:sp>
    </p:spTree>
    <p:extLst>
      <p:ext uri="{BB962C8B-B14F-4D97-AF65-F5344CB8AC3E}">
        <p14:creationId xmlns:p14="http://schemas.microsoft.com/office/powerpoint/2010/main" val="2867204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文本长度判断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8" y="1427019"/>
            <a:ext cx="5972175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7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、对提交按钮设置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</a:rPr>
              <a:t>单击时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事件，单击时打开链接至评论页面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23" y="2017203"/>
            <a:ext cx="3038475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6730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48753"/>
            <a:ext cx="9880602" cy="11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如何通过变量（全局变量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局部变量）实现用户的注册与登录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406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8DB6538E-E865-4D4F-AAF1-7D9D14C4CF1B}"/>
              </a:ext>
            </a:extLst>
          </p:cNvPr>
          <p:cNvSpPr txBox="1"/>
          <p:nvPr/>
        </p:nvSpPr>
        <p:spPr>
          <a:xfrm>
            <a:off x="838200" y="1371624"/>
            <a:ext cx="9428629" cy="21065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个小练习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工作文件以“学号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姓名”命名，一周内提交至智慧树</a:t>
            </a:r>
          </a:p>
        </p:txBody>
      </p:sp>
    </p:spTree>
    <p:extLst>
      <p:ext uri="{BB962C8B-B14F-4D97-AF65-F5344CB8AC3E}">
        <p14:creationId xmlns:p14="http://schemas.microsoft.com/office/powerpoint/2010/main" val="264921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581150"/>
            <a:ext cx="9278559" cy="32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局部变量的作用范围非常小，例如在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Case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里面要设置一个条件，如果用到了局部变量，这个变量只能在这个条件语句里面生效。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局部变量只能依附于已有组件使用，不能直接赋值。</a:t>
            </a:r>
          </a:p>
        </p:txBody>
      </p:sp>
    </p:spTree>
    <p:extLst>
      <p:ext uri="{BB962C8B-B14F-4D97-AF65-F5344CB8AC3E}">
        <p14:creationId xmlns:p14="http://schemas.microsoft.com/office/powerpoint/2010/main" val="22309005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581150"/>
            <a:ext cx="9278559" cy="12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全局变量是一个数据容器，就像一个硬盘，可以把组要的内容存入，在需要的时候读取出来使用。</a:t>
            </a:r>
          </a:p>
        </p:txBody>
      </p:sp>
    </p:spTree>
    <p:extLst>
      <p:ext uri="{BB962C8B-B14F-4D97-AF65-F5344CB8AC3E}">
        <p14:creationId xmlns:p14="http://schemas.microsoft.com/office/powerpoint/2010/main" val="15362063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359273"/>
            <a:ext cx="10753165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表达式是由数字、运算符、括号、变量等组成的公式。在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Axure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中，表达式必须写在</a:t>
            </a:r>
            <a:r>
              <a:rPr lang="en-US" altLang="zh-CN" sz="3200" b="1" dirty="0">
                <a:solidFill>
                  <a:srgbClr val="FF0000"/>
                </a:solidFill>
              </a:rPr>
              <a:t>[[]]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中，否则将不能作为表达式正确运算。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例如：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[[name]]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：这个表达式没有运算符，返回值是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的变量值。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[[18/3]]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：这个表达式的结果是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6.</a:t>
            </a:r>
          </a:p>
          <a:p>
            <a:pPr marL="457200" indent="-4572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[[name == ‘admin’]]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：当变量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的值为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admin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时返回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，否则返回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False</a:t>
            </a:r>
          </a:p>
          <a:p>
            <a:pPr marL="457200" indent="-457200"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[[num1+num2]]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：当两个变量值为数字时，返回值为这两个数字的和。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85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设置局部变量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394880"/>
            <a:ext cx="10182226" cy="165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在设置值时，点击</a:t>
            </a:r>
            <a:r>
              <a:rPr lang="en-US" altLang="zh-CN" sz="2800" b="1" dirty="0" err="1">
                <a:solidFill>
                  <a:srgbClr val="FF0000"/>
                </a:solidFill>
              </a:rPr>
              <a:t>fx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，在弹出窗口的局部变量处选择“添加局部变量”，选择获取需要设置为变量的元件及其形式，点击“插入变量或函数”选择需要进行操作的局部变量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93" y="3349249"/>
            <a:ext cx="1831036" cy="1960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3349249"/>
            <a:ext cx="3619500" cy="244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84" y="3349249"/>
            <a:ext cx="3639042" cy="2451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3533776" y="5304782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设置局部变量名称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87137" y="5304782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选择存入变量内容的类型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44412" y="5304782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选择存入变量内容的来源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3990975" y="5076825"/>
            <a:ext cx="133351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6200283" y="5076825"/>
            <a:ext cx="134679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>
            <a:off x="5181600" y="5076825"/>
            <a:ext cx="96087" cy="2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911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 </a:t>
            </a:r>
            <a:r>
              <a:rPr lang="zh-CN" altLang="en-US" dirty="0"/>
              <a:t>加减乘除（局部变量）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699930"/>
            <a:ext cx="10182226" cy="12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通过局部变量实现加法与乘法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427019"/>
            <a:ext cx="566737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8849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 </a:t>
            </a:r>
            <a:r>
              <a:rPr lang="zh-CN" altLang="en-US" dirty="0"/>
              <a:t>加减乘除（局部变量）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427019"/>
            <a:ext cx="5972175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、设置文本框、标题以及按钮，并进行命名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、对“加”按钮添加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单击时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操作，为答案设置文本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点击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fx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，进入编辑文本界面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3395673"/>
            <a:ext cx="1831036" cy="1960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9973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 </a:t>
            </a:r>
            <a:r>
              <a:rPr lang="zh-CN" altLang="en-US" dirty="0"/>
              <a:t>加减乘除（局部变量）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427019"/>
            <a:ext cx="5972175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、点击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</a:rPr>
              <a:t>局部变量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，设置局部变量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LVAR1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LVAR2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分别为加数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与加数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的元件文字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398444"/>
            <a:ext cx="3533775" cy="238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4100512"/>
            <a:ext cx="3533775" cy="239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38199" y="4333640"/>
            <a:ext cx="5972175" cy="11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、点击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</a:rPr>
              <a:t>插入变量或函数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，选择局部变量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LVAR1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与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LVAR2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，来设置表达式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6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877</Words>
  <Application>Microsoft Office PowerPoint</Application>
  <PresentationFormat>宽屏</PresentationFormat>
  <Paragraphs>83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Wingdings</vt:lpstr>
      <vt:lpstr>Wingdings 2</vt:lpstr>
      <vt:lpstr>A000120140530A99PPBG</vt:lpstr>
      <vt:lpstr>                           交互设计  </vt:lpstr>
      <vt:lpstr>变量</vt:lpstr>
      <vt:lpstr>局部变量</vt:lpstr>
      <vt:lpstr>全局变量</vt:lpstr>
      <vt:lpstr>表达式</vt:lpstr>
      <vt:lpstr>设置局部变量</vt:lpstr>
      <vt:lpstr>练习1 加减乘除（局部变量）</vt:lpstr>
      <vt:lpstr>练习1 加减乘除（局部变量）</vt:lpstr>
      <vt:lpstr>练习1 加减乘除（局部变量）</vt:lpstr>
      <vt:lpstr>练习1 加减乘除（局部变量）</vt:lpstr>
      <vt:lpstr>设置全局变量</vt:lpstr>
      <vt:lpstr>练习2 加减乘除（全局变量）</vt:lpstr>
      <vt:lpstr>练习2 加减乘除（全局变量）</vt:lpstr>
      <vt:lpstr>练习2 加减乘除（全局变量）</vt:lpstr>
      <vt:lpstr>练习2 加减乘除（全局变量）</vt:lpstr>
      <vt:lpstr>练习3 文本长度判断</vt:lpstr>
      <vt:lpstr>练习3 文本长度判断</vt:lpstr>
      <vt:lpstr>练习3 文本长度判断</vt:lpstr>
      <vt:lpstr>练习3 文本长度判断</vt:lpstr>
      <vt:lpstr>练习3 文本长度判断</vt:lpstr>
      <vt:lpstr>思考</vt:lpstr>
      <vt:lpstr>作业提交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xwl</dc:creator>
  <cp:lastModifiedBy>YIN ZIYU</cp:lastModifiedBy>
  <cp:revision>177</cp:revision>
  <dcterms:created xsi:type="dcterms:W3CDTF">2017-08-30T02:08:00Z</dcterms:created>
  <dcterms:modified xsi:type="dcterms:W3CDTF">2022-09-26T08:59:46Z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