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594" r:id="rId2"/>
    <p:sldId id="446" r:id="rId3"/>
    <p:sldId id="857" r:id="rId4"/>
    <p:sldId id="861" r:id="rId5"/>
    <p:sldId id="862" r:id="rId6"/>
    <p:sldId id="758" r:id="rId7"/>
    <p:sldId id="284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6" autoAdjust="0"/>
  </p:normalViewPr>
  <p:slideViewPr>
    <p:cSldViewPr snapToGrid="0">
      <p:cViewPr varScale="1">
        <p:scale>
          <a:sx n="95" d="100"/>
          <a:sy n="95" d="100"/>
        </p:scale>
        <p:origin x="104" y="300"/>
      </p:cViewPr>
      <p:guideLst>
        <p:guide orient="horz" pos="21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421F61-C797-4331-A247-CEA80E070A8F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t>7</a:t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333830"/>
            <a:ext cx="9231085" cy="121919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215" y="1860324"/>
            <a:ext cx="8195571" cy="78127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62717" y="260082"/>
            <a:ext cx="7564828" cy="565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62717" y="260082"/>
            <a:ext cx="7564828" cy="565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596" y="1662545"/>
            <a:ext cx="8992809" cy="451441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310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523067" y="869308"/>
            <a:ext cx="7145867" cy="4567365"/>
            <a:chOff x="3581400" y="1043478"/>
            <a:chExt cx="5029200" cy="4285963"/>
          </a:xfrm>
        </p:grpSpPr>
        <p:sp>
          <p:nvSpPr>
            <p:cNvPr id="9" name="任意多边形 8"/>
            <p:cNvSpPr/>
            <p:nvPr>
              <p:custDataLst>
                <p:tags r:id="rId1"/>
              </p:custDataLst>
            </p:nvPr>
          </p:nvSpPr>
          <p:spPr>
            <a:xfrm>
              <a:off x="6526164" y="1043478"/>
              <a:ext cx="1232296" cy="100625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2"/>
              </p:custDataLst>
            </p:nvPr>
          </p:nvSpPr>
          <p:spPr>
            <a:xfrm flipH="1">
              <a:off x="6982358" y="1649863"/>
              <a:ext cx="1628242" cy="133103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>
              <a:off x="3581400" y="2294733"/>
              <a:ext cx="4089811" cy="3034708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6244" anchor="ctr"/>
            <a:lstStyle/>
            <a:p>
              <a:pPr algn="ctr">
                <a:defRPr/>
              </a:pPr>
              <a:endParaRPr lang="zh-CN" altLang="en-US" sz="5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3067" y="3021021"/>
            <a:ext cx="5811112" cy="1061892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72012" y="711200"/>
            <a:ext cx="42624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29929" y="733425"/>
            <a:ext cx="59712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2012" y="2311400"/>
            <a:ext cx="42624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838200" y="667657"/>
            <a:ext cx="10515600" cy="55442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662545"/>
            <a:ext cx="10515600" cy="451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80D-B224-4C48-B69A-09AB23CE70B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3"/>
              </a:gs>
              <a:gs pos="29000">
                <a:schemeClr val="accent1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 2" pitchFamily="18" charset="2"/>
        <a:buChar char=""/>
        <a:defRPr sz="32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6" descr="C:\Users\Chee\Desktop\Hero-image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194117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442912" y="2073275"/>
            <a:ext cx="10363200" cy="2027237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</a:t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</a:t>
            </a:r>
            <a:r>
              <a:rPr lang="zh-CN" altLang="en-US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交互设计</a:t>
            </a:r>
            <a:br>
              <a:rPr lang="en-US" altLang="zh-CN" sz="6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en-US" altLang="zh-CN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6476" y="2695872"/>
            <a:ext cx="9067800" cy="168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游戏系 殷子玉 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2241</a:t>
            </a:r>
            <a:b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Tel: 15813318226</a:t>
            </a:r>
            <a:b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QQ:271814875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87421-05D1-4AEF-8045-38CAEA8A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3" y="1757992"/>
            <a:ext cx="7873012" cy="3842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78023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D627C78-69DE-49EB-B598-F5DFC80D8FEB}"/>
              </a:ext>
            </a:extLst>
          </p:cNvPr>
          <p:cNvSpPr txBox="1"/>
          <p:nvPr/>
        </p:nvSpPr>
        <p:spPr>
          <a:xfrm>
            <a:off x="838200" y="1427020"/>
            <a:ext cx="9637059" cy="352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难度选择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：将</a:t>
            </a:r>
            <a:r>
              <a:rPr lang="zh-CN" altLang="en-US" sz="2800" dirty="0">
                <a:solidFill>
                  <a:srgbClr val="FF0000"/>
                </a:solidFill>
              </a:rPr>
              <a:t>鼠标移入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相应的难度框即可以实现难度切换，难度切换之后地鼠的大小将会发生变化；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打地鼠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：将木槌移动到地鼠所在的位置，按下敲击即可以实现打地鼠的动作，被敲打的地鼠将会被重置。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得分统计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：上方的得分界面将会随着打地鼠数量的增加而增加。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案例解释</a:t>
            </a:r>
          </a:p>
        </p:txBody>
      </p:sp>
    </p:spTree>
    <p:extLst>
      <p:ext uri="{BB962C8B-B14F-4D97-AF65-F5344CB8AC3E}">
        <p14:creationId xmlns:p14="http://schemas.microsoft.com/office/powerpoint/2010/main" val="7525300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D627C78-69DE-49EB-B598-F5DFC80D8FEB}"/>
              </a:ext>
            </a:extLst>
          </p:cNvPr>
          <p:cNvSpPr txBox="1"/>
          <p:nvPr/>
        </p:nvSpPr>
        <p:spPr>
          <a:xfrm>
            <a:off x="838200" y="1427019"/>
            <a:ext cx="9798423" cy="124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打地鼠触发条件：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让砸下状态的木槌与地鼠</a:t>
            </a:r>
            <a:r>
              <a:rPr lang="zh-CN" altLang="en-US" sz="2800" dirty="0">
                <a:solidFill>
                  <a:srgbClr val="FF0000"/>
                </a:solidFill>
              </a:rPr>
              <a:t>接触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之后，触发打地鼠系列动作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操作提示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5F7916-771F-4A16-8D7F-5B07C8E9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8159"/>
            <a:ext cx="9615207" cy="646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9410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D627C78-69DE-49EB-B598-F5DFC80D8FEB}"/>
              </a:ext>
            </a:extLst>
          </p:cNvPr>
          <p:cNvSpPr txBox="1"/>
          <p:nvPr/>
        </p:nvSpPr>
        <p:spPr>
          <a:xfrm>
            <a:off x="838200" y="1427019"/>
            <a:ext cx="9798423" cy="124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地鼠移动范围：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使用随机函数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random()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，令地鼠在草地范围内随机出现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C5BE2B-361A-47BA-918C-CDC84217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操作提示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D40E81-D3C2-DB40-C3ED-7C404B70E53F}"/>
              </a:ext>
            </a:extLst>
          </p:cNvPr>
          <p:cNvSpPr txBox="1"/>
          <p:nvPr/>
        </p:nvSpPr>
        <p:spPr>
          <a:xfrm>
            <a:off x="838200" y="3269266"/>
            <a:ext cx="9798423" cy="124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难度选择：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使用动态面板进行切换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E6212B-3790-1159-52CB-482DB6246CD2}"/>
              </a:ext>
            </a:extLst>
          </p:cNvPr>
          <p:cNvSpPr txBox="1"/>
          <p:nvPr/>
        </p:nvSpPr>
        <p:spPr>
          <a:xfrm>
            <a:off x="838200" y="5111513"/>
            <a:ext cx="9798423" cy="124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木槌动作：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使用动态面板进行切换，需要设置中间</a:t>
            </a:r>
            <a:r>
              <a:rPr lang="zh-CN" altLang="en-US" sz="2800" dirty="0">
                <a:solidFill>
                  <a:srgbClr val="FF0000"/>
                </a:solidFill>
              </a:rPr>
              <a:t>等待时间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192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8DB6538E-E865-4D4F-AAF1-7D9D14C4CF1B}"/>
              </a:ext>
            </a:extLst>
          </p:cNvPr>
          <p:cNvSpPr txBox="1"/>
          <p:nvPr/>
        </p:nvSpPr>
        <p:spPr>
          <a:xfrm>
            <a:off x="838200" y="1371624"/>
            <a:ext cx="9428629" cy="210653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71500" lvl="0" indent="-571500" eaLnBrk="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完成打地鼠游戏的制作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0" indent="-571500" eaLnBrk="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工作文件以“学号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姓名”命名，一周内提交至智慧树</a:t>
            </a:r>
          </a:p>
        </p:txBody>
      </p:sp>
    </p:spTree>
    <p:extLst>
      <p:ext uri="{BB962C8B-B14F-4D97-AF65-F5344CB8AC3E}">
        <p14:creationId xmlns:p14="http://schemas.microsoft.com/office/powerpoint/2010/main" val="2649215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KSO_WM_TEMPLATE_CATEGORY" val="custom"/>
  <p:tag name="KSO_WM_TEMPLATE_INDEX" val="649"/>
  <p:tag name="KSO_WM_TAG_VERSION" val="1.0"/>
  <p:tag name="KSO_WM_SLIDE_ID" val="custom649_29"/>
  <p:tag name="KSO_WM_SLIDE_INDEX" val="29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9"/>
  <p:tag name="KSO_WM_UNIT_TYPE" val="a"/>
  <p:tag name="KSO_WM_UNIT_INDEX" val="1"/>
  <p:tag name="KSO_WM_UNIT_ID" val="custom443_29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A000120140530A99PPBG">
  <a:themeElements>
    <a:clrScheme name="443.13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8ACC6"/>
      </a:accent1>
      <a:accent2>
        <a:srgbClr val="81BA34"/>
      </a:accent2>
      <a:accent3>
        <a:srgbClr val="2CB695"/>
      </a:accent3>
      <a:accent4>
        <a:srgbClr val="6F9FDF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217</Words>
  <Application>Microsoft Office PowerPoint</Application>
  <PresentationFormat>宽屏</PresentationFormat>
  <Paragraphs>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微软雅黑 Light</vt:lpstr>
      <vt:lpstr>Arial</vt:lpstr>
      <vt:lpstr>Calibri</vt:lpstr>
      <vt:lpstr>Wingdings</vt:lpstr>
      <vt:lpstr>Wingdings 2</vt:lpstr>
      <vt:lpstr>A000120140530A99PPBG</vt:lpstr>
      <vt:lpstr>                           交互设计  </vt:lpstr>
      <vt:lpstr>本节案例</vt:lpstr>
      <vt:lpstr>案例解释</vt:lpstr>
      <vt:lpstr>操作提示</vt:lpstr>
      <vt:lpstr>操作提示</vt:lpstr>
      <vt:lpstr>作业提交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xwl</dc:creator>
  <cp:lastModifiedBy>YIN ZIYU</cp:lastModifiedBy>
  <cp:revision>181</cp:revision>
  <dcterms:created xsi:type="dcterms:W3CDTF">2017-08-30T02:08:00Z</dcterms:created>
  <dcterms:modified xsi:type="dcterms:W3CDTF">2022-11-21T15:29:57Z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2052-11.1.0.8838</vt:lpwstr>
  </property>
</Properties>
</file>