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94" r:id="rId2"/>
    <p:sldId id="815" r:id="rId3"/>
    <p:sldId id="850" r:id="rId4"/>
    <p:sldId id="844" r:id="rId5"/>
    <p:sldId id="845" r:id="rId6"/>
    <p:sldId id="846" r:id="rId7"/>
    <p:sldId id="847" r:id="rId8"/>
    <p:sldId id="848" r:id="rId9"/>
    <p:sldId id="849" r:id="rId10"/>
    <p:sldId id="44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758" r:id="rId19"/>
    <p:sldId id="284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95" d="100"/>
          <a:sy n="95" d="100"/>
        </p:scale>
        <p:origin x="104" y="300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21F61-C797-4331-A247-CEA80E070A8F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t>19</a:t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333830"/>
            <a:ext cx="9231085" cy="121919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215" y="1860324"/>
            <a:ext cx="8195571" cy="78127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96" y="1662545"/>
            <a:ext cx="8992809" cy="45144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310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23067" y="869308"/>
            <a:ext cx="7145867" cy="4567365"/>
            <a:chOff x="3581400" y="1043478"/>
            <a:chExt cx="5029200" cy="4285963"/>
          </a:xfrm>
        </p:grpSpPr>
        <p:sp>
          <p:nvSpPr>
            <p:cNvPr id="9" name="任意多边形 8"/>
            <p:cNvSpPr/>
            <p:nvPr>
              <p:custDataLst>
                <p:tags r:id="rId1"/>
              </p:custDataLst>
            </p:nvPr>
          </p:nvSpPr>
          <p:spPr>
            <a:xfrm>
              <a:off x="6526164" y="1043478"/>
              <a:ext cx="1232296" cy="100625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"/>
              </p:custDataLst>
            </p:nvPr>
          </p:nvSpPr>
          <p:spPr>
            <a:xfrm flipH="1">
              <a:off x="6982358" y="1649863"/>
              <a:ext cx="1628242" cy="133103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3581400" y="2294733"/>
              <a:ext cx="4089811" cy="3034708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/>
            <a:lstStyle/>
            <a:p>
              <a:pPr algn="ctr">
                <a:defRPr/>
              </a:pPr>
              <a:endPara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3067" y="3021021"/>
            <a:ext cx="5811112" cy="1061892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72012" y="711200"/>
            <a:ext cx="42624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29929" y="733425"/>
            <a:ext cx="59712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2012" y="2311400"/>
            <a:ext cx="42624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838200" y="667657"/>
            <a:ext cx="10515600" cy="55442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662545"/>
            <a:ext cx="10515600" cy="45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80D-B224-4C48-B69A-09AB23CE70B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3"/>
              </a:gs>
              <a:gs pos="29000">
                <a:schemeClr val="accent1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2" pitchFamily="18" charset="2"/>
        <a:buChar char=""/>
        <a:defRPr sz="32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6" descr="C:\Users\Chee\Desktop\Hero-image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442912" y="2073275"/>
            <a:ext cx="10363200" cy="2027237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交互设计</a:t>
            </a:r>
            <a:br>
              <a:rPr lang="en-US" altLang="zh-CN" sz="6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6476" y="2695872"/>
            <a:ext cx="9067800" cy="168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游戏系 殷子玉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2241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Tel: 15813318226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QQ:271814875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5972175" cy="552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、插入动态面板，命名为“奖品”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双击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进入动态面板编辑状态，设置四个状态，对应四种奖品的图案与文字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、退出动态面板编辑状态，将奖品动态面板设置为</a:t>
            </a:r>
            <a:r>
              <a:rPr lang="zh-CN" altLang="en-US" sz="2800" b="1" dirty="0">
                <a:solidFill>
                  <a:srgbClr val="FF0000"/>
                </a:solidFill>
              </a:rPr>
              <a:t>隐藏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奖品动态面板设置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A91C73-96AF-456E-99EE-863B4423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97" y="747993"/>
            <a:ext cx="2015085" cy="2570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9C6FA6-B363-4C2B-B2AA-7B0A3101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97" y="3539363"/>
            <a:ext cx="2465293" cy="2890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78023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5972175" cy="419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、对抽奖按钮添加单击时事件，首先判断当前可抽奖次数是否大于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，大于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时执行以下动作：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a.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旋转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zhuanpan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元件，使用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Math.random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变量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抽奖按钮交互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6E96D-48AD-4A99-A97E-7D55A09C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2249301"/>
            <a:ext cx="4162425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BC4304-C72E-4C80-977C-8338BDDA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538" y="4568357"/>
            <a:ext cx="4324350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25300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5972175" cy="445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b.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可抽奖次数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-1</a:t>
            </a: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c.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禁用当前元件（抽奖按钮）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d.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等待一段时间（稍大于转盘旋转时间）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抽奖按钮交互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6C6035-658F-49A3-9526-91303335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884830"/>
            <a:ext cx="4267200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B630E8-75C0-4ACF-A402-E20AF722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3215035"/>
            <a:ext cx="4229100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BF23C2-610D-4026-8830-09830C664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4710314"/>
            <a:ext cx="428625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9548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5972175" cy="445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e.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显示奖品动态面板，采用灯箱效果展示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f.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触发奖品动态面板的载入时事件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g.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启用当前元件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抽奖按钮交互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2B5BA7-2F11-42ED-AE8E-1AD110C9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48" y="2178704"/>
            <a:ext cx="4248150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771B5E-E63D-40C4-9CE0-E5040C0A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48" y="3634908"/>
            <a:ext cx="4286250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C7E30D-A12B-4AF3-88A4-7C09606E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348" y="5226423"/>
            <a:ext cx="4238625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1969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5972175" cy="245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、当前次数等于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时，显示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notice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文本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抽奖按钮交互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DCBF3B-A2FB-4F42-8015-B0247B72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817398"/>
            <a:ext cx="422910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011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5972175" cy="298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、设置</a:t>
            </a:r>
            <a:r>
              <a:rPr lang="zh-CN" altLang="en-US" sz="2800" b="1" dirty="0">
                <a:solidFill>
                  <a:srgbClr val="FF0000"/>
                </a:solidFill>
              </a:rPr>
              <a:t>载入时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事件，并设置四种情形，根据转盘停下时的旋转角度，判断得到的奖品，设置动态面板状态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奖品动态面板交互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B9DBC-6432-4BA9-833E-2E6D3686D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12" t="-20"/>
          <a:stretch/>
        </p:blipFill>
        <p:spPr>
          <a:xfrm>
            <a:off x="7325710" y="1114096"/>
            <a:ext cx="3118215" cy="49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410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奖品动态面板交互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B9DBC-6432-4BA9-833E-2E6D3686D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12" t="-20" b="33537"/>
          <a:stretch/>
        </p:blipFill>
        <p:spPr>
          <a:xfrm>
            <a:off x="8872121" y="1712491"/>
            <a:ext cx="3118215" cy="32645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3FA4D3-E8EC-4C8D-BB78-D10E1CDB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3435"/>
            <a:ext cx="3101788" cy="57195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A94A32-B621-40CA-9C81-7EF6A9921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7" y="2581275"/>
            <a:ext cx="47529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57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5972175" cy="245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、为每个状态中的确认按钮设置单击时隐藏奖品动态面板交互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奖品动态面板交互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D5B7A-182F-4422-92E2-84B23AF8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427019"/>
            <a:ext cx="3530134" cy="2286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732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8DB6538E-E865-4D4F-AAF1-7D9D14C4CF1B}"/>
              </a:ext>
            </a:extLst>
          </p:cNvPr>
          <p:cNvSpPr txBox="1"/>
          <p:nvPr/>
        </p:nvSpPr>
        <p:spPr>
          <a:xfrm>
            <a:off x="838200" y="1371624"/>
            <a:ext cx="9428629" cy="279903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完成转盘抽奖的制作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工作文件以“学号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姓名”命名，一周内提交至智慧树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21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9596" y="1426960"/>
            <a:ext cx="8992809" cy="45144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AxureRP</a:t>
            </a:r>
            <a:r>
              <a:rPr lang="zh-CN" altLang="en-US" dirty="0">
                <a:solidFill>
                  <a:srgbClr val="FF0000"/>
                </a:solidFill>
              </a:rPr>
              <a:t>自定义</a:t>
            </a:r>
            <a:r>
              <a:rPr lang="zh-CN" altLang="en-US" dirty="0"/>
              <a:t>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AxureRP</a:t>
            </a:r>
            <a:r>
              <a:rPr lang="zh-CN" altLang="en-US" dirty="0">
                <a:solidFill>
                  <a:srgbClr val="FF0000"/>
                </a:solidFill>
              </a:rPr>
              <a:t>自带</a:t>
            </a:r>
            <a:r>
              <a:rPr lang="zh-CN" altLang="en-US" dirty="0"/>
              <a:t>的变量，不能赋值。值是由系统赋予的默认值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dirty="0"/>
              <a:t>全局变量是在整套原型内可以赋值、改变、调用的；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dirty="0"/>
              <a:t>而局部变量在其他部件中需要重新赋值调用，难以跨越部件与页面。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本节案例</a:t>
            </a:r>
          </a:p>
        </p:txBody>
      </p:sp>
      <p:pic>
        <p:nvPicPr>
          <p:cNvPr id="4" name="内容占位符 3" descr="201909160324339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765" y="-173355"/>
            <a:ext cx="4020185" cy="6794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抽奖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5691AA8-5842-43E3-9B49-4615CCF19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580" y="102476"/>
            <a:ext cx="6559086" cy="65927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FD4C20-82C9-4903-8E6E-DC46706C66E3}"/>
              </a:ext>
            </a:extLst>
          </p:cNvPr>
          <p:cNvSpPr/>
          <p:nvPr/>
        </p:nvSpPr>
        <p:spPr>
          <a:xfrm>
            <a:off x="4471148" y="2487705"/>
            <a:ext cx="282388" cy="221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4C3716-15CA-40AA-9CC9-D81D18AA4A14}"/>
              </a:ext>
            </a:extLst>
          </p:cNvPr>
          <p:cNvSpPr/>
          <p:nvPr/>
        </p:nvSpPr>
        <p:spPr>
          <a:xfrm>
            <a:off x="4141692" y="2983005"/>
            <a:ext cx="282388" cy="221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185C57-39F9-40B6-944B-8ED032D203DB}"/>
              </a:ext>
            </a:extLst>
          </p:cNvPr>
          <p:cNvSpPr/>
          <p:nvPr/>
        </p:nvSpPr>
        <p:spPr>
          <a:xfrm>
            <a:off x="5134533" y="2376766"/>
            <a:ext cx="282388" cy="221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1主要元件：动态面板</a:t>
            </a:r>
          </a:p>
          <a:p>
            <a:endParaRPr lang="zh-CN" altLang="en-US"/>
          </a:p>
          <a:p>
            <a:r>
              <a:rPr lang="zh-CN" altLang="en-US"/>
              <a:t>2重点：旋转交互、随机函数、触发动作。</a:t>
            </a:r>
          </a:p>
          <a:p>
            <a:endParaRPr lang="zh-CN" altLang="en-US"/>
          </a:p>
          <a:p>
            <a:r>
              <a:rPr lang="zh-CN" altLang="en-US"/>
              <a:t>3难点：通过停止位置判断抽奖结果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r>
              <a:rPr lang="en-US" altLang="zh-CN"/>
              <a:t>&amp;</a:t>
            </a:r>
            <a:r>
              <a:rPr lang="zh-CN" altLang="en-US"/>
              <a:t>变 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490" y="1690370"/>
            <a:ext cx="9939020" cy="4514215"/>
          </a:xfrm>
        </p:spPr>
        <p:txBody>
          <a:bodyPr/>
          <a:lstStyle/>
          <a:p>
            <a:r>
              <a:rPr lang="zh-CN" altLang="en-US"/>
              <a:t>随机函数：Math.random()：返回0-1之间的一个数字</a:t>
            </a:r>
          </a:p>
          <a:p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/>
              <a:t>rotation：元件旋转角度</a:t>
            </a:r>
          </a:p>
          <a:p>
            <a:pPr>
              <a:buFont typeface="Wingdings" panose="05000000000000000000" charset="0"/>
              <a:buChar char="u"/>
            </a:pP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en-US" altLang="zh-CN" dirty="0" err="1">
                <a:sym typeface="+mn-ea"/>
              </a:rPr>
              <a:t>AxureRP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自带</a:t>
            </a:r>
            <a:r>
              <a:rPr lang="zh-CN" altLang="en-US" dirty="0">
                <a:sym typeface="+mn-ea"/>
              </a:rPr>
              <a:t>的变量，不能赋值。值是由系统赋予的默认值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1176655"/>
            <a:ext cx="1405255" cy="4872355"/>
          </a:xfrm>
        </p:spPr>
        <p:txBody>
          <a:bodyPr>
            <a:normAutofit fontScale="90000"/>
          </a:bodyPr>
          <a:lstStyle/>
          <a:p>
            <a:r>
              <a:rPr lang="zh-CN" altLang="en-US" sz="5400"/>
              <a:t>第一步</a:t>
            </a:r>
            <a:br>
              <a:rPr lang="zh-CN" altLang="en-US" sz="5400"/>
            </a:br>
            <a:br>
              <a:rPr lang="zh-CN" altLang="en-US" sz="5400"/>
            </a:br>
            <a:r>
              <a:rPr lang="zh-CN" altLang="en-US" sz="5400"/>
              <a:t>布局排版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640" y="120650"/>
            <a:ext cx="9165590" cy="63861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296" y="1606665"/>
            <a:ext cx="8992809" cy="451441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1转盘：</a:t>
            </a:r>
          </a:p>
          <a:p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由两大部分组成，背板+按钮，旋转部分与按钮指针分开，方便添加交互。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剩余次数：</a:t>
            </a:r>
          </a:p>
          <a:p>
            <a:endParaRPr lang="zh-CN" altLang="en-US" dirty="0"/>
          </a:p>
          <a:p>
            <a:r>
              <a:rPr lang="zh-CN" altLang="en-US" dirty="0"/>
              <a:t>数字为单独的文本标签，这样方便对数字进行运算。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485" y="1662430"/>
            <a:ext cx="4624705" cy="4514215"/>
          </a:xfrm>
        </p:spPr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抽奖结果动态面板包含四个面板状态，并分别对应转盘上的四个奖项。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10" y="365125"/>
            <a:ext cx="5974080" cy="6396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KSO_WM_TEMPLATE_CATEGORY" val="custom"/>
  <p:tag name="KSO_WM_TEMPLATE_INDEX" val="649"/>
  <p:tag name="KSO_WM_TAG_VERSION" val="1.0"/>
  <p:tag name="KSO_WM_SLIDE_ID" val="custom649_29"/>
  <p:tag name="KSO_WM_SLIDE_INDEX" val="29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9"/>
  <p:tag name="KSO_WM_UNIT_TYPE" val="a"/>
  <p:tag name="KSO_WM_UNIT_INDEX" val="1"/>
  <p:tag name="KSO_WM_UNIT_ID" val="custom443_29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A000120140530A99PPBG">
  <a:themeElements>
    <a:clrScheme name="443.13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8ACC6"/>
      </a:accent1>
      <a:accent2>
        <a:srgbClr val="81BA34"/>
      </a:accent2>
      <a:accent3>
        <a:srgbClr val="2CB695"/>
      </a:accent3>
      <a:accent4>
        <a:srgbClr val="6F9FDF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520</Words>
  <Application>Microsoft Office PowerPoint</Application>
  <PresentationFormat>宽屏</PresentationFormat>
  <Paragraphs>77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微软雅黑 Light</vt:lpstr>
      <vt:lpstr>Arial</vt:lpstr>
      <vt:lpstr>Calibri</vt:lpstr>
      <vt:lpstr>Wingdings</vt:lpstr>
      <vt:lpstr>Wingdings 2</vt:lpstr>
      <vt:lpstr>A000120140530A99PPBG</vt:lpstr>
      <vt:lpstr>                           交互设计  </vt:lpstr>
      <vt:lpstr>变量</vt:lpstr>
      <vt:lpstr>本节案例</vt:lpstr>
      <vt:lpstr>抽奖</vt:lpstr>
      <vt:lpstr>案例解释</vt:lpstr>
      <vt:lpstr>函数&amp;变 量</vt:lpstr>
      <vt:lpstr>第一步  布局排版</vt:lpstr>
      <vt:lpstr>布局</vt:lpstr>
      <vt:lpstr>面板</vt:lpstr>
      <vt:lpstr>奖品动态面板设置</vt:lpstr>
      <vt:lpstr>抽奖按钮交互</vt:lpstr>
      <vt:lpstr>抽奖按钮交互</vt:lpstr>
      <vt:lpstr>抽奖按钮交互</vt:lpstr>
      <vt:lpstr>抽奖按钮交互</vt:lpstr>
      <vt:lpstr>奖品动态面板交互</vt:lpstr>
      <vt:lpstr>奖品动态面板交互</vt:lpstr>
      <vt:lpstr>奖品动态面板交互</vt:lpstr>
      <vt:lpstr>作业提交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xwl</dc:creator>
  <cp:lastModifiedBy>YIN ZIYU</cp:lastModifiedBy>
  <cp:revision>176</cp:revision>
  <dcterms:created xsi:type="dcterms:W3CDTF">2017-08-30T02:08:00Z</dcterms:created>
  <dcterms:modified xsi:type="dcterms:W3CDTF">2022-11-14T08:45:20Z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2052-11.1.0.8838</vt:lpwstr>
  </property>
</Properties>
</file>