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95" r:id="rId3"/>
    <p:sldId id="290" r:id="rId5"/>
    <p:sldId id="302" r:id="rId6"/>
    <p:sldId id="303" r:id="rId7"/>
    <p:sldId id="884" r:id="rId8"/>
    <p:sldId id="689" r:id="rId9"/>
    <p:sldId id="933" r:id="rId10"/>
    <p:sldId id="934" r:id="rId11"/>
    <p:sldId id="935" r:id="rId12"/>
    <p:sldId id="283" r:id="rId13"/>
    <p:sldId id="827" r:id="rId14"/>
    <p:sldId id="936" r:id="rId15"/>
    <p:sldId id="937" r:id="rId16"/>
    <p:sldId id="828" r:id="rId17"/>
    <p:sldId id="938" r:id="rId18"/>
    <p:sldId id="946" r:id="rId19"/>
    <p:sldId id="945" r:id="rId20"/>
    <p:sldId id="947" r:id="rId21"/>
    <p:sldId id="953" r:id="rId22"/>
    <p:sldId id="948" r:id="rId23"/>
    <p:sldId id="954" r:id="rId24"/>
    <p:sldId id="291" r:id="rId25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  <a:srgbClr val="0066B3"/>
    <a:srgbClr val="E60012"/>
    <a:srgbClr val="F2F2F2"/>
    <a:srgbClr val="F1F1F1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40" y="-96"/>
      </p:cViewPr>
      <p:guideLst>
        <p:guide orient="horz" pos="2143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83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#if UNITY_EDITOR</a:t>
            </a:r>
            <a:endParaRPr lang="zh-CN" altLang="en-US"/>
          </a:p>
          <a:p>
            <a:r>
              <a:rPr lang="zh-CN" altLang="en-US"/>
              <a:t>            var dbPath = string.Format(@"Assets/StreamingAssets/{0}", DatabaseName);</a:t>
            </a:r>
            <a:endParaRPr lang="zh-CN" altLang="en-US"/>
          </a:p>
          <a:p>
            <a:r>
              <a:rPr lang="zh-CN" altLang="en-US"/>
              <a:t>#else</a:t>
            </a:r>
            <a:endParaRPr lang="zh-CN" altLang="en-US"/>
          </a:p>
          <a:p>
            <a:r>
              <a:rPr lang="zh-CN" altLang="en-US"/>
              <a:t>        // check if file exists in Application.persistentDataPath</a:t>
            </a:r>
            <a:endParaRPr lang="zh-CN" altLang="en-US"/>
          </a:p>
          <a:p>
            <a:r>
              <a:rPr lang="zh-CN" altLang="en-US"/>
              <a:t>        var filepath = string.Format("{0}/{1}", Application.persistentDataPath, DatabaseName);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if (!File.Exists(filepath))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Debug.Log("Database not in Persistent path");</a:t>
            </a:r>
            <a:endParaRPr lang="zh-CN" altLang="en-US"/>
          </a:p>
          <a:p>
            <a:r>
              <a:rPr lang="zh-CN" altLang="en-US"/>
              <a:t>            // if it doesn't -&gt;</a:t>
            </a:r>
            <a:endParaRPr lang="zh-CN" altLang="en-US"/>
          </a:p>
          <a:p>
            <a:r>
              <a:rPr lang="zh-CN" altLang="en-US"/>
              <a:t>            // open StreamingAssets directory and load the db -&gt;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#if UNITY_ANDROID </a:t>
            </a:r>
            <a:endParaRPr lang="zh-CN" altLang="en-US"/>
          </a:p>
          <a:p>
            <a:r>
              <a:rPr lang="zh-CN" altLang="en-US"/>
              <a:t>            var loadDb = new WWW("jar:file://" + Application.dataPath + "!/assets/" + DatabaseName);  // this is the path to your StreamingAssets in android</a:t>
            </a:r>
            <a:endParaRPr lang="zh-CN" altLang="en-US"/>
          </a:p>
          <a:p>
            <a:r>
              <a:rPr lang="zh-CN" altLang="en-US"/>
              <a:t>            while (!loadDb.isDone) { }  // CAREFUL here, for safety reasons you shouldn't let this while loop unattended, place a timer and error check</a:t>
            </a:r>
            <a:endParaRPr lang="zh-CN" altLang="en-US"/>
          </a:p>
          <a:p>
            <a:r>
              <a:rPr lang="zh-CN" altLang="en-US"/>
              <a:t>            // then save to Application.persistentDataPath</a:t>
            </a:r>
            <a:endParaRPr lang="zh-CN" altLang="en-US"/>
          </a:p>
          <a:p>
            <a:r>
              <a:rPr lang="zh-CN" altLang="en-US"/>
              <a:t>            File.WriteAllBytes(filepath, loadDb.bytes);</a:t>
            </a:r>
            <a:endParaRPr lang="zh-CN" altLang="en-US"/>
          </a:p>
          <a:p>
            <a:r>
              <a:rPr lang="zh-CN" altLang="en-US"/>
              <a:t>#elif UNITY_IOS</a:t>
            </a:r>
            <a:endParaRPr lang="zh-CN" altLang="en-US"/>
          </a:p>
          <a:p>
            <a:r>
              <a:rPr lang="zh-CN" altLang="en-US"/>
              <a:t>                 var loadDb = Application.dataPath + "/Raw/" + DatabaseName;  // this is the path to your StreamingAssets in iOS</a:t>
            </a:r>
            <a:endParaRPr lang="zh-CN" altLang="en-US"/>
          </a:p>
          <a:p>
            <a:r>
              <a:rPr lang="zh-CN" altLang="en-US"/>
              <a:t>                // then save to Application.persistentDataPath</a:t>
            </a:r>
            <a:endParaRPr lang="zh-CN" altLang="en-US"/>
          </a:p>
          <a:p>
            <a:r>
              <a:rPr lang="zh-CN" altLang="en-US"/>
              <a:t>                File.Copy(loadDb, filepath);</a:t>
            </a:r>
            <a:endParaRPr lang="zh-CN" altLang="en-US"/>
          </a:p>
          <a:p>
            <a:r>
              <a:rPr lang="zh-CN" altLang="en-US"/>
              <a:t>#elif UNITY_WP8</a:t>
            </a:r>
            <a:endParaRPr lang="zh-CN" altLang="en-US"/>
          </a:p>
          <a:p>
            <a:r>
              <a:rPr lang="zh-CN" altLang="en-US"/>
              <a:t>                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                // then save to Application.persistentDataPath</a:t>
            </a:r>
            <a:endParaRPr lang="zh-CN" altLang="en-US"/>
          </a:p>
          <a:p>
            <a:r>
              <a:rPr lang="zh-CN" altLang="en-US"/>
              <a:t>                File.Copy(loadDb, filepath);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#elif UNITY_WINRT</a:t>
            </a:r>
            <a:endParaRPr lang="zh-CN" altLang="en-US"/>
          </a:p>
          <a:p>
            <a:r>
              <a:rPr lang="zh-CN" altLang="en-US"/>
              <a:t>		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	// then save to Application.persistentDataPath</a:t>
            </a:r>
            <a:endParaRPr lang="zh-CN" altLang="en-US"/>
          </a:p>
          <a:p>
            <a:r>
              <a:rPr lang="zh-CN" altLang="en-US"/>
              <a:t>		File.Copy(loadDb, filepath);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#elif UNITY_STANDALONE_OSX</a:t>
            </a:r>
            <a:endParaRPr lang="zh-CN" altLang="en-US"/>
          </a:p>
          <a:p>
            <a:r>
              <a:rPr lang="zh-CN" altLang="en-US"/>
              <a:t>		var loadDb = Application.dataPath + "/Resources/Data/StreamingAssets/"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	// then save to Application.persistentDataPath</a:t>
            </a:r>
            <a:endParaRPr lang="zh-CN" altLang="en-US"/>
          </a:p>
          <a:p>
            <a:r>
              <a:rPr lang="zh-CN" altLang="en-US"/>
              <a:t>		File.Copy(loadDb, filepath);</a:t>
            </a:r>
            <a:endParaRPr lang="zh-CN" altLang="en-US"/>
          </a:p>
          <a:p>
            <a:r>
              <a:rPr lang="zh-CN" altLang="en-US"/>
              <a:t>#else</a:t>
            </a:r>
            <a:endParaRPr lang="zh-CN" altLang="en-US"/>
          </a:p>
          <a:p>
            <a:r>
              <a:rPr lang="zh-CN" altLang="en-US"/>
              <a:t>	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// then save to Application.persistentDataPath</a:t>
            </a:r>
            <a:endParaRPr lang="zh-CN" altLang="en-US"/>
          </a:p>
          <a:p>
            <a:r>
              <a:rPr lang="zh-CN" altLang="en-US"/>
              <a:t>	File.Copy(loadDb, filepath);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#endif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#if UNITY_EDITOR</a:t>
            </a:r>
            <a:endParaRPr lang="zh-CN" altLang="en-US"/>
          </a:p>
          <a:p>
            <a:r>
              <a:rPr lang="zh-CN" altLang="en-US"/>
              <a:t>            var dbPath = string.Format(@"Assets/StreamingAssets/{0}", DatabaseName);</a:t>
            </a:r>
            <a:endParaRPr lang="zh-CN" altLang="en-US"/>
          </a:p>
          <a:p>
            <a:r>
              <a:rPr lang="zh-CN" altLang="en-US"/>
              <a:t>#else</a:t>
            </a:r>
            <a:endParaRPr lang="zh-CN" altLang="en-US"/>
          </a:p>
          <a:p>
            <a:r>
              <a:rPr lang="zh-CN" altLang="en-US"/>
              <a:t>        // check if file exists in Application.persistentDataPath</a:t>
            </a:r>
            <a:endParaRPr lang="zh-CN" altLang="en-US"/>
          </a:p>
          <a:p>
            <a:r>
              <a:rPr lang="zh-CN" altLang="en-US"/>
              <a:t>        var filepath = string.Format("{0}/{1}", Application.persistentDataPath, DatabaseName);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if (!File.Exists(filepath))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Debug.Log("Database not in Persistent path");</a:t>
            </a:r>
            <a:endParaRPr lang="zh-CN" altLang="en-US"/>
          </a:p>
          <a:p>
            <a:r>
              <a:rPr lang="zh-CN" altLang="en-US"/>
              <a:t>            // if it doesn't -&gt;</a:t>
            </a:r>
            <a:endParaRPr lang="zh-CN" altLang="en-US"/>
          </a:p>
          <a:p>
            <a:r>
              <a:rPr lang="zh-CN" altLang="en-US"/>
              <a:t>            // open StreamingAssets directory and load the db -&gt;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#if UNITY_ANDROID </a:t>
            </a:r>
            <a:endParaRPr lang="zh-CN" altLang="en-US"/>
          </a:p>
          <a:p>
            <a:r>
              <a:rPr lang="zh-CN" altLang="en-US"/>
              <a:t>            var loadDb = new WWW("jar:file://" + Application.dataPath + "!/assets/" + DatabaseName);  // this is the path to your StreamingAssets in android</a:t>
            </a:r>
            <a:endParaRPr lang="zh-CN" altLang="en-US"/>
          </a:p>
          <a:p>
            <a:r>
              <a:rPr lang="zh-CN" altLang="en-US"/>
              <a:t>            while (!loadDb.isDone) { }  // CAREFUL here, for safety reasons you shouldn't let this while loop unattended, place a timer and error check</a:t>
            </a:r>
            <a:endParaRPr lang="zh-CN" altLang="en-US"/>
          </a:p>
          <a:p>
            <a:r>
              <a:rPr lang="zh-CN" altLang="en-US"/>
              <a:t>            // then save to Application.persistentDataPath</a:t>
            </a:r>
            <a:endParaRPr lang="zh-CN" altLang="en-US"/>
          </a:p>
          <a:p>
            <a:r>
              <a:rPr lang="zh-CN" altLang="en-US"/>
              <a:t>            File.WriteAllBytes(filepath, loadDb.bytes);</a:t>
            </a:r>
            <a:endParaRPr lang="zh-CN" altLang="en-US"/>
          </a:p>
          <a:p>
            <a:r>
              <a:rPr lang="zh-CN" altLang="en-US"/>
              <a:t>#elif UNITY_IOS</a:t>
            </a:r>
            <a:endParaRPr lang="zh-CN" altLang="en-US"/>
          </a:p>
          <a:p>
            <a:r>
              <a:rPr lang="zh-CN" altLang="en-US"/>
              <a:t>                 var loadDb = Application.dataPath + "/Raw/" + DatabaseName;  // this is the path to your StreamingAssets in iOS</a:t>
            </a:r>
            <a:endParaRPr lang="zh-CN" altLang="en-US"/>
          </a:p>
          <a:p>
            <a:r>
              <a:rPr lang="zh-CN" altLang="en-US"/>
              <a:t>                // then save to Application.persistentDataPath</a:t>
            </a:r>
            <a:endParaRPr lang="zh-CN" altLang="en-US"/>
          </a:p>
          <a:p>
            <a:r>
              <a:rPr lang="zh-CN" altLang="en-US"/>
              <a:t>                File.Copy(loadDb, filepath);</a:t>
            </a:r>
            <a:endParaRPr lang="zh-CN" altLang="en-US"/>
          </a:p>
          <a:p>
            <a:r>
              <a:rPr lang="zh-CN" altLang="en-US"/>
              <a:t>#elif UNITY_WP8</a:t>
            </a:r>
            <a:endParaRPr lang="zh-CN" altLang="en-US"/>
          </a:p>
          <a:p>
            <a:r>
              <a:rPr lang="zh-CN" altLang="en-US"/>
              <a:t>                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                // then save to Application.persistentDataPath</a:t>
            </a:r>
            <a:endParaRPr lang="zh-CN" altLang="en-US"/>
          </a:p>
          <a:p>
            <a:r>
              <a:rPr lang="zh-CN" altLang="en-US"/>
              <a:t>                File.Copy(loadDb, filepath);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#elif UNITY_WINRT</a:t>
            </a:r>
            <a:endParaRPr lang="zh-CN" altLang="en-US"/>
          </a:p>
          <a:p>
            <a:r>
              <a:rPr lang="zh-CN" altLang="en-US"/>
              <a:t>		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	// then save to Application.persistentDataPath</a:t>
            </a:r>
            <a:endParaRPr lang="zh-CN" altLang="en-US"/>
          </a:p>
          <a:p>
            <a:r>
              <a:rPr lang="zh-CN" altLang="en-US"/>
              <a:t>		File.Copy(loadDb, filepath);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#elif UNITY_STANDALONE_OSX</a:t>
            </a:r>
            <a:endParaRPr lang="zh-CN" altLang="en-US"/>
          </a:p>
          <a:p>
            <a:r>
              <a:rPr lang="zh-CN" altLang="en-US"/>
              <a:t>		var loadDb = Application.dataPath + "/Resources/Data/StreamingAssets/"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	// then save to Application.persistentDataPath</a:t>
            </a:r>
            <a:endParaRPr lang="zh-CN" altLang="en-US"/>
          </a:p>
          <a:p>
            <a:r>
              <a:rPr lang="zh-CN" altLang="en-US"/>
              <a:t>		File.Copy(loadDb, filepath);</a:t>
            </a:r>
            <a:endParaRPr lang="zh-CN" altLang="en-US"/>
          </a:p>
          <a:p>
            <a:r>
              <a:rPr lang="zh-CN" altLang="en-US"/>
              <a:t>#else</a:t>
            </a:r>
            <a:endParaRPr lang="zh-CN" altLang="en-US"/>
          </a:p>
          <a:p>
            <a:r>
              <a:rPr lang="zh-CN" altLang="en-US"/>
              <a:t>	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// then save to Application.persistentDataPath</a:t>
            </a:r>
            <a:endParaRPr lang="zh-CN" altLang="en-US"/>
          </a:p>
          <a:p>
            <a:r>
              <a:rPr lang="zh-CN" altLang="en-US"/>
              <a:t>	File.Copy(loadDb, filepath);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#endif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#if UNITY_EDITOR</a:t>
            </a:r>
            <a:endParaRPr lang="zh-CN" altLang="en-US"/>
          </a:p>
          <a:p>
            <a:r>
              <a:rPr lang="zh-CN" altLang="en-US"/>
              <a:t>            var dbPath = string.Format(@"Assets/StreamingAssets/{0}", DatabaseName);</a:t>
            </a:r>
            <a:endParaRPr lang="zh-CN" altLang="en-US"/>
          </a:p>
          <a:p>
            <a:r>
              <a:rPr lang="zh-CN" altLang="en-US"/>
              <a:t>#else</a:t>
            </a:r>
            <a:endParaRPr lang="zh-CN" altLang="en-US"/>
          </a:p>
          <a:p>
            <a:r>
              <a:rPr lang="zh-CN" altLang="en-US"/>
              <a:t>        // check if file exists in Application.persistentDataPath</a:t>
            </a:r>
            <a:endParaRPr lang="zh-CN" altLang="en-US"/>
          </a:p>
          <a:p>
            <a:r>
              <a:rPr lang="zh-CN" altLang="en-US"/>
              <a:t>        var filepath = string.Format("{0}/{1}", Application.persistentDataPath, DatabaseName);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if (!File.Exists(filepath))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Debug.Log("Database not in Persistent path");</a:t>
            </a:r>
            <a:endParaRPr lang="zh-CN" altLang="en-US"/>
          </a:p>
          <a:p>
            <a:r>
              <a:rPr lang="zh-CN" altLang="en-US"/>
              <a:t>            // if it doesn't -&gt;</a:t>
            </a:r>
            <a:endParaRPr lang="zh-CN" altLang="en-US"/>
          </a:p>
          <a:p>
            <a:r>
              <a:rPr lang="zh-CN" altLang="en-US"/>
              <a:t>            // open StreamingAssets directory and load the db -&gt;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#if UNITY_ANDROID </a:t>
            </a:r>
            <a:endParaRPr lang="zh-CN" altLang="en-US"/>
          </a:p>
          <a:p>
            <a:r>
              <a:rPr lang="zh-CN" altLang="en-US"/>
              <a:t>            var loadDb = new WWW("jar:file://" + Application.dataPath + "!/assets/" + DatabaseName);  // this is the path to your StreamingAssets in android</a:t>
            </a:r>
            <a:endParaRPr lang="zh-CN" altLang="en-US"/>
          </a:p>
          <a:p>
            <a:r>
              <a:rPr lang="zh-CN" altLang="en-US"/>
              <a:t>            while (!loadDb.isDone) { }  // CAREFUL here, for safety reasons you shouldn't let this while loop unattended, place a timer and error check</a:t>
            </a:r>
            <a:endParaRPr lang="zh-CN" altLang="en-US"/>
          </a:p>
          <a:p>
            <a:r>
              <a:rPr lang="zh-CN" altLang="en-US"/>
              <a:t>            // then save to Application.persistentDataPath</a:t>
            </a:r>
            <a:endParaRPr lang="zh-CN" altLang="en-US"/>
          </a:p>
          <a:p>
            <a:r>
              <a:rPr lang="zh-CN" altLang="en-US"/>
              <a:t>            File.WriteAllBytes(filepath, loadDb.bytes);</a:t>
            </a:r>
            <a:endParaRPr lang="zh-CN" altLang="en-US"/>
          </a:p>
          <a:p>
            <a:r>
              <a:rPr lang="zh-CN" altLang="en-US"/>
              <a:t>#elif UNITY_IOS</a:t>
            </a:r>
            <a:endParaRPr lang="zh-CN" altLang="en-US"/>
          </a:p>
          <a:p>
            <a:r>
              <a:rPr lang="zh-CN" altLang="en-US"/>
              <a:t>                 var loadDb = Application.dataPath + "/Raw/" + DatabaseName;  // this is the path to your StreamingAssets in iOS</a:t>
            </a:r>
            <a:endParaRPr lang="zh-CN" altLang="en-US"/>
          </a:p>
          <a:p>
            <a:r>
              <a:rPr lang="zh-CN" altLang="en-US"/>
              <a:t>                // then save to Application.persistentDataPath</a:t>
            </a:r>
            <a:endParaRPr lang="zh-CN" altLang="en-US"/>
          </a:p>
          <a:p>
            <a:r>
              <a:rPr lang="zh-CN" altLang="en-US"/>
              <a:t>                File.Copy(loadDb, filepath);</a:t>
            </a:r>
            <a:endParaRPr lang="zh-CN" altLang="en-US"/>
          </a:p>
          <a:p>
            <a:r>
              <a:rPr lang="zh-CN" altLang="en-US"/>
              <a:t>#elif UNITY_WP8</a:t>
            </a:r>
            <a:endParaRPr lang="zh-CN" altLang="en-US"/>
          </a:p>
          <a:p>
            <a:r>
              <a:rPr lang="zh-CN" altLang="en-US"/>
              <a:t>                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                // then save to Application.persistentDataPath</a:t>
            </a:r>
            <a:endParaRPr lang="zh-CN" altLang="en-US"/>
          </a:p>
          <a:p>
            <a:r>
              <a:rPr lang="zh-CN" altLang="en-US"/>
              <a:t>                File.Copy(loadDb, filepath);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#elif UNITY_WINRT</a:t>
            </a:r>
            <a:endParaRPr lang="zh-CN" altLang="en-US"/>
          </a:p>
          <a:p>
            <a:r>
              <a:rPr lang="zh-CN" altLang="en-US"/>
              <a:t>		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	// then save to Application.persistentDataPath</a:t>
            </a:r>
            <a:endParaRPr lang="zh-CN" altLang="en-US"/>
          </a:p>
          <a:p>
            <a:r>
              <a:rPr lang="zh-CN" altLang="en-US"/>
              <a:t>		File.Copy(loadDb, filepath);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#elif UNITY_STANDALONE_OSX</a:t>
            </a:r>
            <a:endParaRPr lang="zh-CN" altLang="en-US"/>
          </a:p>
          <a:p>
            <a:r>
              <a:rPr lang="zh-CN" altLang="en-US"/>
              <a:t>		var loadDb = Application.dataPath + "/Resources/Data/StreamingAssets/"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	// then save to Application.persistentDataPath</a:t>
            </a:r>
            <a:endParaRPr lang="zh-CN" altLang="en-US"/>
          </a:p>
          <a:p>
            <a:r>
              <a:rPr lang="zh-CN" altLang="en-US"/>
              <a:t>		File.Copy(loadDb, filepath);</a:t>
            </a:r>
            <a:endParaRPr lang="zh-CN" altLang="en-US"/>
          </a:p>
          <a:p>
            <a:r>
              <a:rPr lang="zh-CN" altLang="en-US"/>
              <a:t>#else</a:t>
            </a:r>
            <a:endParaRPr lang="zh-CN" altLang="en-US"/>
          </a:p>
          <a:p>
            <a:r>
              <a:rPr lang="zh-CN" altLang="en-US"/>
              <a:t>	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// then save to Application.persistentDataPath</a:t>
            </a:r>
            <a:endParaRPr lang="zh-CN" altLang="en-US"/>
          </a:p>
          <a:p>
            <a:r>
              <a:rPr lang="zh-CN" altLang="en-US"/>
              <a:t>	File.Copy(loadDb, filepath);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#endif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#if UNITY_EDITOR</a:t>
            </a:r>
            <a:endParaRPr lang="zh-CN" altLang="en-US"/>
          </a:p>
          <a:p>
            <a:r>
              <a:rPr lang="zh-CN" altLang="en-US"/>
              <a:t>            var dbPath = string.Format(@"Assets/StreamingAssets/{0}", DatabaseName);</a:t>
            </a:r>
            <a:endParaRPr lang="zh-CN" altLang="en-US"/>
          </a:p>
          <a:p>
            <a:r>
              <a:rPr lang="zh-CN" altLang="en-US"/>
              <a:t>#else</a:t>
            </a:r>
            <a:endParaRPr lang="zh-CN" altLang="en-US"/>
          </a:p>
          <a:p>
            <a:r>
              <a:rPr lang="zh-CN" altLang="en-US"/>
              <a:t>        // check if file exists in Application.persistentDataPath</a:t>
            </a:r>
            <a:endParaRPr lang="zh-CN" altLang="en-US"/>
          </a:p>
          <a:p>
            <a:r>
              <a:rPr lang="zh-CN" altLang="en-US"/>
              <a:t>        var filepath = string.Format("{0}/{1}", Application.persistentDataPath, DatabaseName);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if (!File.Exists(filepath))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Debug.Log("Database not in Persistent path");</a:t>
            </a:r>
            <a:endParaRPr lang="zh-CN" altLang="en-US"/>
          </a:p>
          <a:p>
            <a:r>
              <a:rPr lang="zh-CN" altLang="en-US"/>
              <a:t>            // if it doesn't -&gt;</a:t>
            </a:r>
            <a:endParaRPr lang="zh-CN" altLang="en-US"/>
          </a:p>
          <a:p>
            <a:r>
              <a:rPr lang="zh-CN" altLang="en-US"/>
              <a:t>            // open StreamingAssets directory and load the db -&gt;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#if UNITY_ANDROID </a:t>
            </a:r>
            <a:endParaRPr lang="zh-CN" altLang="en-US"/>
          </a:p>
          <a:p>
            <a:r>
              <a:rPr lang="zh-CN" altLang="en-US"/>
              <a:t>            var loadDb = new WWW("jar:file://" + Application.dataPath + "!/assets/" + DatabaseName);  // this is the path to your StreamingAssets in android</a:t>
            </a:r>
            <a:endParaRPr lang="zh-CN" altLang="en-US"/>
          </a:p>
          <a:p>
            <a:r>
              <a:rPr lang="zh-CN" altLang="en-US"/>
              <a:t>            while (!loadDb.isDone) { }  // CAREFUL here, for safety reasons you shouldn't let this while loop unattended, place a timer and error check</a:t>
            </a:r>
            <a:endParaRPr lang="zh-CN" altLang="en-US"/>
          </a:p>
          <a:p>
            <a:r>
              <a:rPr lang="zh-CN" altLang="en-US"/>
              <a:t>            // then save to Application.persistentDataPath</a:t>
            </a:r>
            <a:endParaRPr lang="zh-CN" altLang="en-US"/>
          </a:p>
          <a:p>
            <a:r>
              <a:rPr lang="zh-CN" altLang="en-US"/>
              <a:t>            File.WriteAllBytes(filepath, loadDb.bytes);</a:t>
            </a:r>
            <a:endParaRPr lang="zh-CN" altLang="en-US"/>
          </a:p>
          <a:p>
            <a:r>
              <a:rPr lang="zh-CN" altLang="en-US"/>
              <a:t>#elif UNITY_IOS</a:t>
            </a:r>
            <a:endParaRPr lang="zh-CN" altLang="en-US"/>
          </a:p>
          <a:p>
            <a:r>
              <a:rPr lang="zh-CN" altLang="en-US"/>
              <a:t>                 var loadDb = Application.dataPath + "/Raw/" + DatabaseName;  // this is the path to your StreamingAssets in iOS</a:t>
            </a:r>
            <a:endParaRPr lang="zh-CN" altLang="en-US"/>
          </a:p>
          <a:p>
            <a:r>
              <a:rPr lang="zh-CN" altLang="en-US"/>
              <a:t>                // then save to Application.persistentDataPath</a:t>
            </a:r>
            <a:endParaRPr lang="zh-CN" altLang="en-US"/>
          </a:p>
          <a:p>
            <a:r>
              <a:rPr lang="zh-CN" altLang="en-US"/>
              <a:t>                File.Copy(loadDb, filepath);</a:t>
            </a:r>
            <a:endParaRPr lang="zh-CN" altLang="en-US"/>
          </a:p>
          <a:p>
            <a:r>
              <a:rPr lang="zh-CN" altLang="en-US"/>
              <a:t>#elif UNITY_WP8</a:t>
            </a:r>
            <a:endParaRPr lang="zh-CN" altLang="en-US"/>
          </a:p>
          <a:p>
            <a:r>
              <a:rPr lang="zh-CN" altLang="en-US"/>
              <a:t>                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                // then save to Application.persistentDataPath</a:t>
            </a:r>
            <a:endParaRPr lang="zh-CN" altLang="en-US"/>
          </a:p>
          <a:p>
            <a:r>
              <a:rPr lang="zh-CN" altLang="en-US"/>
              <a:t>                File.Copy(loadDb, filepath);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#elif UNITY_WINRT</a:t>
            </a:r>
            <a:endParaRPr lang="zh-CN" altLang="en-US"/>
          </a:p>
          <a:p>
            <a:r>
              <a:rPr lang="zh-CN" altLang="en-US"/>
              <a:t>		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	// then save to Application.persistentDataPath</a:t>
            </a:r>
            <a:endParaRPr lang="zh-CN" altLang="en-US"/>
          </a:p>
          <a:p>
            <a:r>
              <a:rPr lang="zh-CN" altLang="en-US"/>
              <a:t>		File.Copy(loadDb, filepath);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#elif UNITY_STANDALONE_OSX</a:t>
            </a:r>
            <a:endParaRPr lang="zh-CN" altLang="en-US"/>
          </a:p>
          <a:p>
            <a:r>
              <a:rPr lang="zh-CN" altLang="en-US"/>
              <a:t>		var loadDb = Application.dataPath + "/Resources/Data/StreamingAssets/"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	// then save to Application.persistentDataPath</a:t>
            </a:r>
            <a:endParaRPr lang="zh-CN" altLang="en-US"/>
          </a:p>
          <a:p>
            <a:r>
              <a:rPr lang="zh-CN" altLang="en-US"/>
              <a:t>		File.Copy(loadDb, filepath);</a:t>
            </a:r>
            <a:endParaRPr lang="zh-CN" altLang="en-US"/>
          </a:p>
          <a:p>
            <a:r>
              <a:rPr lang="zh-CN" altLang="en-US"/>
              <a:t>#else</a:t>
            </a:r>
            <a:endParaRPr lang="zh-CN" altLang="en-US"/>
          </a:p>
          <a:p>
            <a:r>
              <a:rPr lang="zh-CN" altLang="en-US"/>
              <a:t>	var loadDb = Application.dataPath + "/StreamingAssets/" + DatabaseName;  // this is the path to your StreamingAssets in iOS</a:t>
            </a:r>
            <a:endParaRPr lang="zh-CN" altLang="en-US"/>
          </a:p>
          <a:p>
            <a:r>
              <a:rPr lang="zh-CN" altLang="en-US"/>
              <a:t>	// then save to Application.persistentDataPath</a:t>
            </a:r>
            <a:endParaRPr lang="zh-CN" altLang="en-US"/>
          </a:p>
          <a:p>
            <a:r>
              <a:rPr lang="zh-CN" altLang="en-US"/>
              <a:t>	File.Copy(loadDb, filepath);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#endif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 smtClean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3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主讲：刘生建</a:t>
            </a:r>
            <a:endParaRPr lang="zh-CN" altLang="en-US" sz="32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15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讲 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Unity2D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数据存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取</a:t>
            </a:r>
            <a:endParaRPr lang="zh-CN" altLang="en-US" kern="10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2D</a:t>
            </a:r>
            <a:r>
              <a:rPr lang="zh-CN" altLang="en-US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游戏引擎应用与开发</a:t>
            </a:r>
            <a:endParaRPr lang="zh-CN" altLang="en-US" sz="5400" b="1" kern="10" spc="300" dirty="0" smtClean="0">
              <a:solidFill>
                <a:srgbClr val="0066B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011170" y="2738755"/>
            <a:ext cx="54883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脚本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对象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2.1 </a:t>
            </a:r>
            <a:r>
              <a:rPr lang="zh-CN" altLang="en-US"/>
              <a:t>优点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6065" y="1005840"/>
            <a:ext cx="887793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nity内置的一种储存容器，不用作为组件挂载在物体上，可以被序列化。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2.可以以asset形式储存，不需要其他额外的文件解析转换之类的，同时可跨项目使用。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可以在PlayMode储存数据更改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4.可以储存大量数据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5.可以添加引用到脚本中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2.2 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1132840"/>
            <a:ext cx="887793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using UnityEngine;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[CreateAssetMenu(fileName = "Data",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    menuName = "MyScriptableObjects/RoleData", order = 1)]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public class RoleData : ScriptableObject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    public string Tag;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    public string Name;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    public int HP;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    public int Power;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2.2 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6065" y="1005840"/>
            <a:ext cx="887793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/>
              <a:t>using UnityEngine;</a:t>
            </a:r>
            <a:endParaRPr sz="2400"/>
          </a:p>
          <a:p>
            <a:endParaRPr sz="2400"/>
          </a:p>
          <a:p>
            <a:r>
              <a:rPr sz="2400"/>
              <a:t>public class RoleMgr : MonoBehaviour</a:t>
            </a:r>
            <a:endParaRPr sz="2400"/>
          </a:p>
          <a:p>
            <a:r>
              <a:rPr sz="2400"/>
              <a:t>{</a:t>
            </a:r>
            <a:endParaRPr sz="2400"/>
          </a:p>
          <a:p>
            <a:r>
              <a:rPr sz="2400"/>
              <a:t>    public RoleData MyData;</a:t>
            </a:r>
            <a:endParaRPr sz="2400"/>
          </a:p>
          <a:p>
            <a:r>
              <a:rPr sz="2400"/>
              <a:t>  </a:t>
            </a:r>
            <a:endParaRPr sz="2400"/>
          </a:p>
          <a:p>
            <a:r>
              <a:rPr sz="2400"/>
              <a:t>    void Update()    {</a:t>
            </a:r>
            <a:endParaRPr sz="2400"/>
          </a:p>
          <a:p>
            <a:r>
              <a:rPr sz="2400"/>
              <a:t>        if (Input.GetKeyDown(KeyCode.Space))</a:t>
            </a:r>
            <a:endParaRPr sz="2400"/>
          </a:p>
          <a:p>
            <a:r>
              <a:rPr sz="2400"/>
              <a:t>            Debug.Log(MyData.Power);</a:t>
            </a:r>
            <a:endParaRPr sz="2400"/>
          </a:p>
          <a:p>
            <a:r>
              <a:rPr sz="2400"/>
              <a:t>    }</a:t>
            </a:r>
            <a:endParaRPr sz="2400"/>
          </a:p>
          <a:p>
            <a:r>
              <a:rPr sz="2400"/>
              <a:t>}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021330" y="2738755"/>
            <a:ext cx="5478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Sqlite3</a:t>
            </a:r>
            <a:endParaRPr lang="en-US" altLang="zh-CN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3.1 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6065" y="1193165"/>
            <a:ext cx="887793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SQLite 是一种嵌入式数据库，它的数据库就是一个文件。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2.SQLite本身是C写的，而且体积很小。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是一个进程内的库，实现了自给自足的、无服务器的、零配置的、事务性的 SQL 数据库引擎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4.可以储存大量数据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5.可以添加引用到脚本中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3.1 </a:t>
            </a:r>
            <a:r>
              <a:rPr lang="zh-CN" altLang="en-US">
                <a:sym typeface="+mn-ea"/>
              </a:rPr>
              <a:t>安装扩展</a:t>
            </a:r>
            <a:r>
              <a:rPr lang="zh-CN" altLang="en-US">
                <a:sym typeface="+mn-ea"/>
              </a:rPr>
              <a:t>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6075" y="1454785"/>
            <a:ext cx="84524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https://github.com/praeclarum/sqlite-net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3055620"/>
            <a:ext cx="84023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sqlite3.dll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夹复制到 Assets/Plugins 文件夹。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 SQLite.cs 文件复制到脚本文件夹中。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将SQLite 数据库文件复制到您的 Assets/StreamingAssets 文件夹中。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3.2 </a:t>
            </a:r>
            <a:r>
              <a:rPr lang="zh-CN" altLang="en-US"/>
              <a:t>定义数据实体类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1920" y="948690"/>
            <a:ext cx="840232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using SQLite;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public class Person  {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[PrimaryKey, AutoIncrement]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public int Id { get; set; }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public string Name { get; set; }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public string Surname { get; set; }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public int Age { get; set; }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public override string ToString ()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	return string.Format ("[Person: Id={0}, Name={1},  Surname={2}, Age={3}]", Id, Name, Surname, Age);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3.3 </a:t>
            </a:r>
            <a:r>
              <a:rPr lang="zh-CN" altLang="en-US"/>
              <a:t>编写</a:t>
            </a:r>
            <a:r>
              <a:rPr lang="zh-CN" altLang="en-US"/>
              <a:t>数据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0495" y="1145540"/>
            <a:ext cx="840232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public class PersonService  {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private SQLiteConnection _connection;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p</a:t>
            </a:r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ublic PersonService(string DatabaseName){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var </a:t>
            </a:r>
            <a:r>
              <a:rPr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dbPath = string.Format(@"Assets/StreamingAssets/{0}", DatabaseName);</a:t>
            </a:r>
            <a:endParaRPr sz="28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_connection = new SQLiteConnection(dbPath, SQLiteOpenFlags.ReadWrite | SQLiteOpenFlags.Create);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Debug.Log("Final PATH: " + dbPath);     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}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</a:t>
            </a:r>
            <a:endParaRPr lang="en-US" altLang="zh-CN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3.3 </a:t>
            </a:r>
            <a:r>
              <a:rPr lang="zh-CN" altLang="en-US"/>
              <a:t>编写</a:t>
            </a:r>
            <a:r>
              <a:rPr lang="zh-CN" altLang="en-US"/>
              <a:t>数据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650" y="1215390"/>
            <a:ext cx="840232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public void CreateDB(){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_connection.DropTable&lt;Person&gt; ();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_connection</a:t>
            </a:r>
            <a:r>
              <a:rPr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.CreateTable&lt;Person&gt; </a:t>
            </a:r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();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_connection</a:t>
            </a:r>
            <a:r>
              <a:rPr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.InsertAll</a:t>
            </a:r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(new[]{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	new Person{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		Id = 1,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		Name = "Tom",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		Surname = "Perez",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		Age = 56</a:t>
            </a:r>
            <a:endParaRPr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	}</a:t>
            </a:r>
            <a:r>
              <a:rPr 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});</a:t>
            </a:r>
            <a:endParaRPr 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}</a:t>
            </a:r>
            <a:endParaRPr lang="en-US" altLang="zh-CN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04744" y="3322242"/>
            <a:ext cx="5265008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 脚本对象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04744" y="2512617"/>
            <a:ext cx="5265008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 简单数据保存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914731" y="4136004"/>
            <a:ext cx="5265008" cy="632788"/>
            <a:chOff x="2489302" y="3032501"/>
            <a:chExt cx="7020011" cy="632788"/>
          </a:xfrm>
        </p:grpSpPr>
        <p:sp>
          <p:nvSpPr>
            <p:cNvPr id="30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655" dirty="0">
                  <a:solidFill>
                    <a:schemeClr val="bg1"/>
                  </a:solidFill>
                  <a:cs typeface="+mn-ea"/>
                  <a:sym typeface="+mn-lt"/>
                </a:rPr>
                <a:t>文件数据库</a:t>
              </a:r>
              <a:r>
                <a:rPr sz="2655" dirty="0">
                  <a:solidFill>
                    <a:schemeClr val="bg1"/>
                  </a:solidFill>
                  <a:cs typeface="+mn-ea"/>
                  <a:sym typeface="+mn-lt"/>
                </a:rPr>
                <a:t>Sqlite3</a:t>
              </a:r>
              <a:endParaRPr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9302" y="3032501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3.3 </a:t>
            </a:r>
            <a:r>
              <a:rPr lang="zh-CN" altLang="en-US"/>
              <a:t>编写</a:t>
            </a:r>
            <a:r>
              <a:rPr lang="zh-CN" altLang="en-US"/>
              <a:t>数据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165" y="1191895"/>
            <a:ext cx="8402320" cy="5690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public IEnumerable&lt;Person&gt; GetPersons(){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	return _connection.Table&lt;Person&gt;();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public Person CreatePerson(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string name,string surname,int age</a:t>
            </a: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){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var p = new Person{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	Name =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,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	Surname = 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surname</a:t>
            </a: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,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	Age = 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age</a:t>
            </a:r>
            <a:endParaRPr 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};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_connection.Insert (p);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	return p;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3.3 </a:t>
            </a:r>
            <a:r>
              <a:rPr lang="zh-CN" altLang="en-US"/>
              <a:t>编写</a:t>
            </a:r>
            <a:r>
              <a:rPr lang="zh-CN" altLang="en-US"/>
              <a:t>数据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165" y="1449705"/>
            <a:ext cx="840232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public IEnumerable&lt;Person&gt; GetPersons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Named(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string name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){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		return _connection.Table&lt;Person&gt;().Where(x =&gt; x.Name == 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2528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b="1" kern="10" spc="300" dirty="0" smtClean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2494" y="1265682"/>
            <a:ext cx="7283291" cy="5253989"/>
            <a:chOff x="902494" y="1265682"/>
            <a:chExt cx="7283291" cy="5253989"/>
          </a:xfrm>
        </p:grpSpPr>
        <p:sp>
          <p:nvSpPr>
            <p:cNvPr id="26" name="矩形 33"/>
            <p:cNvSpPr/>
            <p:nvPr/>
          </p:nvSpPr>
          <p:spPr>
            <a:xfrm>
              <a:off x="1965731" y="1265682"/>
              <a:ext cx="6220054" cy="5253989"/>
            </a:xfrm>
            <a:custGeom>
              <a:avLst/>
              <a:gdLst>
                <a:gd name="connsiteX0" fmla="*/ 20 w 10729"/>
                <a:gd name="connsiteY0" fmla="*/ 0 h 6158"/>
                <a:gd name="connsiteX1" fmla="*/ 10729 w 10729"/>
                <a:gd name="connsiteY1" fmla="*/ 0 h 6158"/>
                <a:gd name="connsiteX2" fmla="*/ 10729 w 10729"/>
                <a:gd name="connsiteY2" fmla="*/ 6140 h 6158"/>
                <a:gd name="connsiteX3" fmla="*/ 442 w 10729"/>
                <a:gd name="connsiteY3" fmla="*/ 6158 h 6158"/>
                <a:gd name="connsiteX4" fmla="*/ 446 w 10729"/>
                <a:gd name="connsiteY4" fmla="*/ 6140 h 6158"/>
                <a:gd name="connsiteX5" fmla="*/ 0 w 10729"/>
                <a:gd name="connsiteY5" fmla="*/ 5745 h 6158"/>
                <a:gd name="connsiteX6" fmla="*/ 20 w 10729"/>
                <a:gd name="connsiteY6" fmla="*/ 0 h 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29" h="6158">
                  <a:moveTo>
                    <a:pt x="20" y="0"/>
                  </a:moveTo>
                  <a:lnTo>
                    <a:pt x="10729" y="0"/>
                  </a:lnTo>
                  <a:lnTo>
                    <a:pt x="10729" y="6140"/>
                  </a:lnTo>
                  <a:lnTo>
                    <a:pt x="442" y="6158"/>
                  </a:lnTo>
                  <a:lnTo>
                    <a:pt x="446" y="6140"/>
                  </a:lnTo>
                  <a:lnTo>
                    <a:pt x="0" y="57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2494" y="1265683"/>
              <a:ext cx="971118" cy="1169551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dirty="0">
                  <a:solidFill>
                    <a:schemeClr val="bg1"/>
                  </a:solidFill>
                </a:rPr>
                <a:t>重点</a:t>
              </a:r>
              <a:r>
                <a:rPr lang="en-US" altLang="zh-CN" sz="3500" dirty="0">
                  <a:solidFill>
                    <a:schemeClr val="bg1"/>
                  </a:solidFill>
                </a:rPr>
                <a:t>  </a:t>
              </a:r>
              <a:endParaRPr lang="en-US" altLang="zh-CN" sz="35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78735" y="1714500"/>
            <a:ext cx="56070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简单数据保存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脚本对象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文件数据库Sqlite3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2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2494" y="1265683"/>
            <a:ext cx="7283291" cy="5141426"/>
            <a:chOff x="902494" y="1265683"/>
            <a:chExt cx="7283291" cy="5141426"/>
          </a:xfrm>
        </p:grpSpPr>
        <p:sp>
          <p:nvSpPr>
            <p:cNvPr id="26" name="矩形 33"/>
            <p:cNvSpPr/>
            <p:nvPr/>
          </p:nvSpPr>
          <p:spPr>
            <a:xfrm>
              <a:off x="1965731" y="1265683"/>
              <a:ext cx="6220054" cy="5141426"/>
            </a:xfrm>
            <a:custGeom>
              <a:avLst/>
              <a:gdLst>
                <a:gd name="connsiteX0" fmla="*/ 20 w 10729"/>
                <a:gd name="connsiteY0" fmla="*/ 0 h 6158"/>
                <a:gd name="connsiteX1" fmla="*/ 10729 w 10729"/>
                <a:gd name="connsiteY1" fmla="*/ 0 h 6158"/>
                <a:gd name="connsiteX2" fmla="*/ 10729 w 10729"/>
                <a:gd name="connsiteY2" fmla="*/ 6140 h 6158"/>
                <a:gd name="connsiteX3" fmla="*/ 442 w 10729"/>
                <a:gd name="connsiteY3" fmla="*/ 6158 h 6158"/>
                <a:gd name="connsiteX4" fmla="*/ 446 w 10729"/>
                <a:gd name="connsiteY4" fmla="*/ 6140 h 6158"/>
                <a:gd name="connsiteX5" fmla="*/ 0 w 10729"/>
                <a:gd name="connsiteY5" fmla="*/ 5745 h 6158"/>
                <a:gd name="connsiteX6" fmla="*/ 20 w 10729"/>
                <a:gd name="connsiteY6" fmla="*/ 0 h 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29" h="6158">
                  <a:moveTo>
                    <a:pt x="20" y="0"/>
                  </a:moveTo>
                  <a:lnTo>
                    <a:pt x="10729" y="0"/>
                  </a:lnTo>
                  <a:lnTo>
                    <a:pt x="10729" y="6140"/>
                  </a:lnTo>
                  <a:lnTo>
                    <a:pt x="442" y="6158"/>
                  </a:lnTo>
                  <a:lnTo>
                    <a:pt x="446" y="6140"/>
                  </a:lnTo>
                  <a:lnTo>
                    <a:pt x="0" y="57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2494" y="1265683"/>
              <a:ext cx="971118" cy="1169551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dirty="0">
                  <a:solidFill>
                    <a:schemeClr val="bg1"/>
                  </a:solidFill>
                </a:rPr>
                <a:t>难点</a:t>
              </a:r>
              <a:r>
                <a:rPr lang="en-US" altLang="zh-CN" sz="3500" dirty="0">
                  <a:solidFill>
                    <a:schemeClr val="bg1"/>
                  </a:solidFill>
                </a:rPr>
                <a:t>  </a:t>
              </a:r>
              <a:endParaRPr lang="en-US" altLang="zh-CN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2578735" y="1714500"/>
            <a:ext cx="56070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文件数据库Sqlite3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951480" y="2738755"/>
            <a:ext cx="5547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简单数据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保存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1.1 </a:t>
            </a:r>
            <a:r>
              <a:rPr lang="zh-CN" altLang="en-US"/>
              <a:t>PlayerPrefs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445" y="1607185"/>
            <a:ext cx="66389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以键值对的形式将数据保存在文件中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445" y="3890645"/>
            <a:ext cx="88779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SetFloat()，SetInt()，SetString() 写入数据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GetFloat()，GetInt()，GetString() 读取数据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DeleteKey()，DeleteAll() 删除数据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HasKey(“SS”) 检查数据,是否有该键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1.2 </a:t>
            </a:r>
            <a:r>
              <a:rPr lang="zh-CN" altLang="en-US"/>
              <a:t>PlayerPrefs</a:t>
            </a:r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715" y="1579245"/>
            <a:ext cx="887793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在Mac OS X上PlayerPrefs存储在～/Library/PlayerPrefs文件夹，名为unity.[company name].[product name].plist，这里company和product名是在Project Setting中设置的。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在Windows注册表中HKEY_CURRENT_USER/Software/Unity下找到自己Unity项目Company Name/Product Name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1.3 </a:t>
            </a:r>
            <a:r>
              <a:rPr lang="zh-CN" altLang="en-US"/>
              <a:t>PlayerPrefs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8005" y="1825625"/>
            <a:ext cx="887793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void Start()</a:t>
            </a:r>
            <a:endParaRPr lang="zh-CN" altLang="en-US" sz="2400"/>
          </a:p>
          <a:p>
            <a:r>
              <a:rPr lang="zh-CN" altLang="en-US" sz="2400"/>
              <a:t>        if (PlayerPrefs.HasKey(</a:t>
            </a:r>
            <a:r>
              <a:rPr lang="en-US" altLang="zh-CN" sz="2400"/>
              <a:t>“Player”</a:t>
            </a:r>
            <a:r>
              <a:rPr lang="zh-CN" altLang="en-US" sz="2400"/>
              <a:t>)&amp;&amp; nameInputField!=null){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          nameInputField.text = PlayerPrefs.GetString(</a:t>
            </a:r>
            <a:r>
              <a:rPr lang="en-US" altLang="zh-CN" sz="2400">
                <a:sym typeface="+mn-ea"/>
              </a:rPr>
              <a:t>Player”</a:t>
            </a:r>
            <a:r>
              <a:rPr lang="zh-CN" altLang="en-US" sz="2400"/>
              <a:t>);</a:t>
            </a:r>
            <a:endParaRPr lang="zh-CN" altLang="en-US" sz="2400"/>
          </a:p>
          <a:p>
            <a:r>
              <a:rPr lang="zh-CN" altLang="en-US" sz="2400"/>
              <a:t>        }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  }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1.3 </a:t>
            </a:r>
            <a:r>
              <a:rPr lang="zh-CN" altLang="en-US"/>
              <a:t>PlayerPrefs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3350" y="1885315"/>
            <a:ext cx="887793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public void OnNameChanged(string name)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{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//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Debug.Log(name);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PlayerPrefs.SetString(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“name”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, nameInputField.text);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PlayerPrefs.Save();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}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FIRST_PUBLISH" val="1"/>
  <p:tag name="ISPRING_PRESENTATION_TITLE" val="建设银行年终总结通用PPT背景"/>
  <p:tag name="KSO_WPP_MARK_KEY" val="ee364118-3153-42e3-bbd3-46fc191cd414"/>
  <p:tag name="COMMONDATA" val="eyJoZGlkIjoiYTU5YTQ3OGI1YWFmY2UyMjAzZDFjZDhiM2VlZmUzN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WPS 演示</Application>
  <PresentationFormat>全屏显示(4:3)</PresentationFormat>
  <Paragraphs>222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Segoe UI</vt:lpstr>
      <vt:lpstr>Consolas</vt:lpstr>
      <vt:lpstr>微软雅黑</vt:lpstr>
      <vt:lpstr>字魂59号-创粗黑</vt:lpstr>
      <vt:lpstr>黑体</vt:lpstr>
      <vt:lpstr>Arial Unicode MS</vt:lpstr>
      <vt:lpstr>等线</vt:lpstr>
      <vt:lpstr>Calibri</vt:lpstr>
      <vt:lpstr>Office 主题​​</vt:lpstr>
      <vt:lpstr>第15讲 Unity2D 数据存取</vt:lpstr>
      <vt:lpstr>PowerPoint 演示文稿</vt:lpstr>
      <vt:lpstr>PowerPoint 演示文稿</vt:lpstr>
      <vt:lpstr>PowerPoint 演示文稿</vt:lpstr>
      <vt:lpstr>PowerPoint 演示文稿</vt:lpstr>
      <vt:lpstr>1.1 PlayerPrefs</vt:lpstr>
      <vt:lpstr>1.2 PlayerPrefs存储</vt:lpstr>
      <vt:lpstr>1.3 PlayerPrefs示例</vt:lpstr>
      <vt:lpstr>1.3 PlayerPrefs示例</vt:lpstr>
      <vt:lpstr>PowerPoint 演示文稿</vt:lpstr>
      <vt:lpstr>2.1 优点</vt:lpstr>
      <vt:lpstr>2.2 定义</vt:lpstr>
      <vt:lpstr>2.2 应用</vt:lpstr>
      <vt:lpstr>PowerPoint 演示文稿</vt:lpstr>
      <vt:lpstr>3.1 简介</vt:lpstr>
      <vt:lpstr>3.1 安装扩展库</vt:lpstr>
      <vt:lpstr>3.2 定义数据实体类</vt:lpstr>
      <vt:lpstr>3.3 编写数据服务</vt:lpstr>
      <vt:lpstr>3.3 编写数据服务</vt:lpstr>
      <vt:lpstr>3.3 编写数据服务</vt:lpstr>
      <vt:lpstr>3.3 编写数据服务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阿牛哥</cp:lastModifiedBy>
  <cp:revision>227</cp:revision>
  <dcterms:created xsi:type="dcterms:W3CDTF">2016-10-26T12:21:00Z</dcterms:created>
  <dcterms:modified xsi:type="dcterms:W3CDTF">2022-11-30T02:36:11Z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000D2C39DD1147198C7130698C8D6F9F</vt:lpwstr>
  </property>
</Properties>
</file>