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613fdc6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613fdc6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613fdc6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613fdc6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613fdc6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613fdc6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613fdc6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613fdc6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613fdc6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613fdc6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613fdc6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613fdc6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613fdc6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613fdc6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613fdc6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613fdc6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613fdc6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613fdc6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0. Int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 title="9. 마무리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1. 프로젝트 기본설명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2. 프로젝트 핵심설계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3. 대시보드 설명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title="4. 시각화 설명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 title="5. AI 분석 리포트 설명.png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0" y="0"/>
            <a:ext cx="9148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 title="6. 좋았던점.png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0" y="0"/>
            <a:ext cx="91487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7. 아쉬운점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 title="8. 도전하고싶은점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