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507" autoAdjust="0"/>
  </p:normalViewPr>
  <p:slideViewPr>
    <p:cSldViewPr snapToGrid="0">
      <p:cViewPr varScale="1">
        <p:scale>
          <a:sx n="55" d="100"/>
          <a:sy n="55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CBCCA-51C5-4939-8D5A-E07C02781FF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1E61-8E49-49F8-81B5-46EE81CB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6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1E61-8E49-49F8-81B5-46EE81CBEB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4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 </a:t>
            </a:r>
            <a:r>
              <a:rPr lang="ko-KR" altLang="en-US" dirty="0"/>
              <a:t>텍스트에 홈으로 가는 기능 넣기</a:t>
            </a:r>
            <a:endParaRPr lang="en-US" altLang="ko-KR" dirty="0"/>
          </a:p>
          <a:p>
            <a:r>
              <a:rPr lang="ko-KR" altLang="ko-KR" dirty="0"/>
              <a:t>②</a:t>
            </a:r>
            <a:r>
              <a:rPr lang="en-US" altLang="ko-KR" dirty="0"/>
              <a:t> </a:t>
            </a:r>
            <a:r>
              <a:rPr lang="ko-KR" altLang="en-US" dirty="0" err="1"/>
              <a:t>국가명</a:t>
            </a:r>
            <a:r>
              <a:rPr lang="en-US" altLang="ko-KR" dirty="0"/>
              <a:t>, </a:t>
            </a:r>
            <a:r>
              <a:rPr lang="ko-KR" altLang="en-US" dirty="0" err="1"/>
              <a:t>질병명</a:t>
            </a:r>
            <a:r>
              <a:rPr lang="en-US" altLang="ko-KR" dirty="0"/>
              <a:t>, </a:t>
            </a:r>
            <a:r>
              <a:rPr lang="ko-KR" altLang="en-US" dirty="0"/>
              <a:t>기간을 선택할 수 있게 하기</a:t>
            </a:r>
            <a:endParaRPr lang="en-US" altLang="ko-KR" dirty="0"/>
          </a:p>
          <a:p>
            <a:r>
              <a:rPr lang="en-US" altLang="ko-KR"/>
              <a:t>-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1E61-8E49-49F8-81B5-46EE81CBEB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9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1E61-8E49-49F8-81B5-46EE81CBEB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3DC2-5CE4-416B-9BB8-5674BD3B9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E2912-92A1-47F7-B258-945A9F64F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8AFF5-3123-4C78-85E8-B52CF8B9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93403-CE95-41AA-8545-84E17DFA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E13FC-8C35-4D45-8BFB-8F3D2072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38611-89D7-403E-893D-E0B56374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BAA9D-34F5-4336-8858-1E5B81B7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BC347-1BEE-4559-B3FF-AE8B4D80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72C6F-916B-4B5A-88A7-8BB97B3B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305EF-7B8D-40EB-B184-D559FE1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4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C6C2B-4754-475F-9263-59CD89134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EF2C0-9C5F-4506-8141-503F5614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313DC-196F-4402-9CFB-CC714E2E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83EA-B8E1-482E-B32B-871E7CF3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FD9E0-E6B7-428D-A2B5-ACBF64CE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3F66E-852C-4655-89B3-F7611F63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634D3-C845-4DCD-BBA9-FA7D35DA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D30B7-A3C3-425B-9085-7299060B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5671B-C4D6-4E28-A53C-F080A5E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43EE6-EE40-4350-BBAE-B38F411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9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A9700-0D22-405D-A243-7E9941D1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D6687-1A4E-46EC-91B6-EC9F1054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CA3EB-02A0-4AE6-B050-D921FD63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94F3C-DA6E-4A4D-A372-2AD994CA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A6CEB-8684-4D79-ADE2-6EC94EBB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4169-D5DA-40E9-B614-CB02B931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BBAA9-EDDF-44BF-B271-BC232383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DCDA1-74BB-42D4-B206-BA63A7AA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A1FEB-752D-42C0-B5D8-D84D8B4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477DC-29EE-416C-8528-5B223F42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0B6B4-75AC-4295-9D7A-535E316F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3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69D17-FD9F-4566-948F-42086EC1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D7EE4-36B2-4B22-85BD-F90DB5A6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CB3EA-E09C-4C69-A210-48113D25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F47577-422B-42E3-9217-DC35D4B8C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F1BC6-64FA-459A-821D-25682B0F8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6E88D4-FB41-480B-84D4-5186193F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A746C3-4255-4E4E-BA80-7C9EA1ED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9F802-3742-47A5-AA7A-B47E9AFF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FF416-F9A6-4367-A1B3-C0ED4F92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50D222-6A37-4D7E-80FA-6148C380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81A08-B82C-472A-8577-468518B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45E8A-A1D4-4DD8-8591-4EB86DF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C005F-EFEA-4F9F-9ABD-2198F597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E3DFD9-138B-469A-BDAF-BDBFF31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7F90F-5FB2-4F8F-A3DC-FD71B571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34E8-FA52-4B02-97C0-10AC0CA2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827E-21A1-4247-B21C-34316ABF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92BED-05B0-4324-89E6-B6298A0AC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D7EBB-2D2A-40A0-9170-CF4137D8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C007-D46C-4C4C-9F60-23DE01FF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2CD71-164E-4B21-BE9D-570BA978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805D6-37BC-4375-871B-E1C4E7B3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22D683-FA12-4A22-870A-1569FD95C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4530E-A084-453F-8135-5F2BD90E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A3598-C0FE-4015-A9F3-48A6C4AD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704A0-B75A-47C9-8093-3FEAB7FE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E16EA-4EAD-4930-B6FA-693F2038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6870A-1B6A-4F97-9392-D45AA3AF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7A6D6-83BE-4A12-8861-A88CBCFA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FD38F-0531-4A5B-9CE6-D48789B2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57A8-C5A3-493C-A1B5-06EBFE5D376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75B66-1C18-4AA3-9CE2-50122A030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E52AF-2466-4DBB-B9D6-820B9A0A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623E-5BA9-4EE7-9DE1-0CE0E3E1A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1C50A-05F9-4644-9BB6-EDA1E7E0B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015222-BD3E-48C6-930E-0AD410660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2146ED-397A-4F0E-9619-64260191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" y="1422600"/>
            <a:ext cx="432000" cy="43200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78E2EF-FA5B-46BE-9F5E-85934D92C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55" y="6093542"/>
            <a:ext cx="432000" cy="43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80863F-BE19-46AA-923E-EBCC73B0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2" y="4996046"/>
            <a:ext cx="432000" cy="43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E6B562-4B6F-453A-9DAB-A58087D64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" y="4564046"/>
            <a:ext cx="432000" cy="43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EA32BC-BA01-4C54-B4E5-F53B52743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7" y="3518246"/>
            <a:ext cx="432000" cy="43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23DCFC-7312-4DC5-BC9B-2414DFAAC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4" y="3506110"/>
            <a:ext cx="432000" cy="432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0FEB9A-6C41-4224-A311-688650446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0" y="2480536"/>
            <a:ext cx="432000" cy="432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0EFA6E3-DA3A-4727-9D7E-A335844E8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0" y="2480536"/>
            <a:ext cx="432000" cy="432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784445-11AF-4729-8980-9373EB22D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20" y="144843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C71AB-959B-4AC9-8216-E4BFAC95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D0B30-4091-43DF-82DC-B2406566B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" t="5363" r="2596" b="-24"/>
          <a:stretch/>
        </p:blipFill>
        <p:spPr>
          <a:xfrm>
            <a:off x="316523" y="184638"/>
            <a:ext cx="11558954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049EB-BAD0-44F6-92C9-CE58EBD3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70C6E-D63A-4F36-9E33-A16923FAB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" t="5363" r="2741"/>
          <a:stretch/>
        </p:blipFill>
        <p:spPr>
          <a:xfrm>
            <a:off x="334108" y="185475"/>
            <a:ext cx="11523784" cy="6487049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65770CD3-1C66-4316-A380-23886131C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85475"/>
            <a:ext cx="288000" cy="28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373517-1ADD-4699-8AC5-20B605763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" y="107916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2146ED-397A-4F0E-9619-64260191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" y="1422600"/>
            <a:ext cx="288000" cy="28800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78E2EF-FA5B-46BE-9F5E-85934D92C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55" y="6093542"/>
            <a:ext cx="288000" cy="28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80863F-BE19-46AA-923E-EBCC73B0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2" y="4996046"/>
            <a:ext cx="288000" cy="28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E6B562-4B6F-453A-9DAB-A58087D64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" y="4564046"/>
            <a:ext cx="288000" cy="28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EA32BC-BA01-4C54-B4E5-F53B52743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7" y="3518246"/>
            <a:ext cx="288000" cy="28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23DCFC-7312-4DC5-BC9B-2414DFAAC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4" y="3506110"/>
            <a:ext cx="288000" cy="28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0FEB9A-6C41-4224-A311-688650446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0" y="2480536"/>
            <a:ext cx="288000" cy="288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0EFA6E3-DA3A-4727-9D7E-A335844E8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0" y="2480536"/>
            <a:ext cx="288000" cy="28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784445-11AF-4729-8980-9373EB22D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20" y="144843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Office PowerPoint</Application>
  <PresentationFormat>와이드스크린</PresentationFormat>
  <Paragraphs>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Nangdong</dc:creator>
  <cp:lastModifiedBy>Nangdong</cp:lastModifiedBy>
  <cp:revision>6</cp:revision>
  <dcterms:created xsi:type="dcterms:W3CDTF">2020-05-19T08:03:14Z</dcterms:created>
  <dcterms:modified xsi:type="dcterms:W3CDTF">2020-05-19T08:53:01Z</dcterms:modified>
</cp:coreProperties>
</file>