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32179-F8CA-428F-B3A1-9CEFE315C941}">
  <a:tblStyle styleId="{6DA32179-F8CA-428F-B3A1-9CEFE315C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e11c2b7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e11c2b7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captures a number of different components that will impact your ability to create and bring a product to market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Checkbox, Task)">
  <p:cSld name="BIG_NUMB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24021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06171" y="473950"/>
            <a:ext cx="35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7" y="1565950"/>
            <a:ext cx="2889325" cy="26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643725"/>
            <a:ext cx="2612800" cy="23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 - Intro only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086350" y="19698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086350" y="26055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51425" y="3996227"/>
            <a:ext cx="3115075" cy="5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5400" y="679125"/>
            <a:ext cx="78672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ard - intro only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05400" y="1432275"/>
            <a:ext cx="78672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4310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BIG_NUMB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58975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555550" y="0"/>
            <a:ext cx="4588500" cy="5143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TA ONLY: Quizzes (Radio Box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06350" y="473950"/>
            <a:ext cx="354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29450" y="1333525"/>
            <a:ext cx="34950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66002524"/>
              </p:ext>
            </p:extLst>
          </p:nvPr>
        </p:nvGraphicFramePr>
        <p:xfrm>
          <a:off x="952500" y="1199075"/>
          <a:ext cx="7239000" cy="3374260"/>
        </p:xfrm>
        <a:graphic>
          <a:graphicData uri="http://schemas.openxmlformats.org/drawingml/2006/table">
            <a:tbl>
              <a:tblPr>
                <a:noFill/>
                <a:tableStyleId>{6DA32179-F8CA-428F-B3A1-9CEFE315C941}</a:tableStyleId>
              </a:tblPr>
              <a:tblGrid>
                <a:gridCol w="13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80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Partners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baseline="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Fitness equipment manufacturers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1" u="none" strike="noStrike" cap="none" baseline="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baseline="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Gyms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1" u="none" strike="noStrike" cap="none" baseline="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baseline="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Fitness trainers</a:t>
                      </a:r>
                      <a:endParaRPr sz="1200" b="0" i="1" u="none" strike="noStrike" cap="none" baseline="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</a:t>
                      </a:r>
                      <a:r>
                        <a:rPr lang="en" dirty="0" smtClean="0"/>
                        <a:t>Activities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i="1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Software development</a:t>
                      </a:r>
                      <a:endParaRPr sz="1200" dirty="0"/>
                    </a:p>
                  </a:txBody>
                  <a:tcPr marL="91425" marR="91425" marT="91425" marB="91425"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Value </a:t>
                      </a:r>
                      <a:r>
                        <a:rPr lang="en" dirty="0" smtClean="0"/>
                        <a:t>Proposition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smtClean="0">
                          <a:solidFill>
                            <a:srgbClr val="00B050"/>
                          </a:solidFill>
                        </a:rPr>
                        <a:t>Help users improve their</a:t>
                      </a: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 fitness status and monitor it</a:t>
                      </a:r>
                      <a:endParaRPr sz="1200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Customer Relationships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 summary</a:t>
                      </a:r>
                      <a:endParaRPr sz="1200" b="0" i="1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</a:t>
                      </a:r>
                      <a:r>
                        <a:rPr lang="en" dirty="0" smtClean="0"/>
                        <a:t>Segments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smtClean="0">
                          <a:solidFill>
                            <a:srgbClr val="00B050"/>
                          </a:solidFill>
                        </a:rPr>
                        <a:t>People who</a:t>
                      </a: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 want to improve their fitness: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baseline="0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eight loss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baseline="0" dirty="0" smtClean="0">
                          <a:solidFill>
                            <a:srgbClr val="00B050"/>
                          </a:solidFill>
                        </a:rPr>
                        <a:t>H</a:t>
                      </a: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elth issues</a:t>
                      </a:r>
                      <a:endParaRPr sz="1200" i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Key </a:t>
                      </a:r>
                      <a:r>
                        <a:rPr lang="en" dirty="0" smtClean="0"/>
                        <a:t>Resources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Developers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baseline="0" dirty="0" smtClean="0">
                          <a:solidFill>
                            <a:srgbClr val="00B050"/>
                          </a:solidFill>
                        </a:rPr>
                        <a:t>Fitness specialist</a:t>
                      </a:r>
                      <a:endParaRPr sz="1200" dirty="0"/>
                    </a:p>
                  </a:txBody>
                  <a:tcPr marL="91425" marR="91425" marT="91425" marB="91425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Channels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store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dirty="0" err="1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Recom</a:t>
                      </a:r>
                      <a:r>
                        <a:rPr lang="en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mendation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Gyms/Partners</a:t>
                      </a:r>
                      <a:endParaRPr sz="12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0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Cost </a:t>
                      </a:r>
                      <a:r>
                        <a:rPr lang="en" dirty="0" smtClean="0"/>
                        <a:t>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1" u="none" strike="noStrike" cap="none" baseline="0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People (labor cost)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1" u="none" strike="noStrike" cap="none" baseline="0" dirty="0" smtClean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Partnerships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Revenue </a:t>
                      </a:r>
                      <a:r>
                        <a:rPr lang="en" dirty="0" smtClean="0"/>
                        <a:t>Streams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Ad-supported </a:t>
                      </a:r>
                      <a:r>
                        <a:rPr lang="en-US" sz="1200" b="0" i="1" u="none" strike="noStrike" cap="none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free tier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1" u="none" strike="noStrike" cap="none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Paid </a:t>
                      </a:r>
                      <a:r>
                        <a:rPr lang="en-US" sz="1200" b="0" i="1" u="none" strike="noStrike" cap="none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subscription</a:t>
                      </a:r>
                      <a:endParaRPr sz="1200" b="0" i="1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cp:lastModifiedBy>Nicole</cp:lastModifiedBy>
  <cp:revision>1</cp:revision>
  <dcterms:modified xsi:type="dcterms:W3CDTF">2022-08-07T16:23:01Z</dcterms:modified>
</cp:coreProperties>
</file>