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60" r:id="rId1"/>
  </p:sldMasterIdLst>
  <p:notesMasterIdLst>
    <p:notesMasterId r:id="rId2"/>
  </p:notesMasterIdLst>
  <p:sldIdLst>
    <p:sldId id="256" r:id="rId3"/>
    <p:sldId id="257" r:id="rId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1.png"  /><Relationship Id="rId11" Type="http://schemas.openxmlformats.org/officeDocument/2006/relationships/image" Target="../media/image8.png"  /><Relationship Id="rId12" Type="http://schemas.openxmlformats.org/officeDocument/2006/relationships/image" Target="../media/image4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image" Target="../media/image1.png"  /><Relationship Id="rId11" Type="http://schemas.openxmlformats.org/officeDocument/2006/relationships/image" Target="../media/image8.png"  /><Relationship Id="rId12" Type="http://schemas.openxmlformats.org/officeDocument/2006/relationships/image" Target="../media/image4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 idx="0"/>
          </p:nvPr>
        </p:nvSpPr>
        <p:spPr>
          <a:xfrm>
            <a:off x="724175" y="1642125"/>
            <a:ext cx="1101900" cy="488175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2000">
                <a:latin typeface="나눔스퀘어 ExtraBold"/>
                <a:ea typeface="나눔스퀘어 ExtraBold"/>
              </a:rPr>
              <a:t>사용자</a:t>
            </a:r>
            <a:endParaRPr sz="2000">
              <a:latin typeface="나눔스퀘어 ExtraBold"/>
              <a:ea typeface="나눔스퀘어 ExtraBold"/>
            </a:endParaRPr>
          </a:p>
        </p:txBody>
      </p:sp>
      <p:pic>
        <p:nvPicPr>
          <p:cNvPr id="56" name="Google Shape;56;p1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159400" y="328675"/>
            <a:ext cx="1412600" cy="14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713700" y="560900"/>
            <a:ext cx="1122851" cy="1122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>
            <a:off x="1634525" y="734775"/>
            <a:ext cx="1844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59" name="Google Shape;59;p13"/>
          <p:cNvCxnSpPr/>
          <p:nvPr/>
        </p:nvCxnSpPr>
        <p:spPr>
          <a:xfrm>
            <a:off x="1904450" y="1469575"/>
            <a:ext cx="1498200" cy="2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w="med" len="med"/>
          </a:ln>
        </p:spPr>
      </p:cxnSp>
      <p:cxnSp>
        <p:nvCxnSpPr>
          <p:cNvPr id="60" name="Google Shape;60;p13"/>
          <p:cNvCxnSpPr/>
          <p:nvPr/>
        </p:nvCxnSpPr>
        <p:spPr>
          <a:xfrm>
            <a:off x="4278650" y="734775"/>
            <a:ext cx="1844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61" name="Google Shape;61;p13"/>
          <p:cNvCxnSpPr/>
          <p:nvPr/>
        </p:nvCxnSpPr>
        <p:spPr>
          <a:xfrm>
            <a:off x="4348725" y="1469575"/>
            <a:ext cx="1737600" cy="2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w="med" len="med"/>
          </a:ln>
        </p:spPr>
      </p:cxnSp>
      <p:pic>
        <p:nvPicPr>
          <p:cNvPr id="62" name="Google Shape;62;p13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8210550" y="397350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6123050" y="549750"/>
            <a:ext cx="1122851" cy="1122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3"/>
          <p:cNvCxnSpPr/>
          <p:nvPr/>
        </p:nvCxnSpPr>
        <p:spPr>
          <a:xfrm>
            <a:off x="7245900" y="733575"/>
            <a:ext cx="1101900" cy="2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w="med" len="med"/>
            <a:tailEnd type="triangle" w="med" len="med"/>
          </a:ln>
        </p:spPr>
      </p:cxnSp>
      <p:pic>
        <p:nvPicPr>
          <p:cNvPr id="65" name="Google Shape;65;p13"/>
          <p:cNvPicPr/>
          <p:nvPr/>
        </p:nvPicPr>
        <p:blipFill rotWithShape="1">
          <a:blip r:embed="rId7">
            <a:alphaModFix/>
          </a:blip>
          <a:stretch>
            <a:fillRect/>
          </a:stretch>
        </p:blipFill>
        <p:spPr>
          <a:xfrm>
            <a:off x="8153088" y="2194788"/>
            <a:ext cx="906324" cy="906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 flipH="1">
            <a:off x="8605650" y="1266151"/>
            <a:ext cx="1200" cy="87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67" name="Google Shape;67;p13"/>
          <p:cNvSpPr txBox="1">
            <a:spLocks noGrp="1"/>
          </p:cNvSpPr>
          <p:nvPr>
            <p:ph type="ctrTitle" idx="0"/>
          </p:nvPr>
        </p:nvSpPr>
        <p:spPr>
          <a:xfrm>
            <a:off x="3314750" y="1632600"/>
            <a:ext cx="1101900" cy="488488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2000">
                <a:latin typeface="나눔스퀘어 ExtraBold"/>
                <a:ea typeface="나눔스퀘어 ExtraBold"/>
              </a:rPr>
              <a:t>단말기</a:t>
            </a:r>
            <a:endParaRPr sz="2000">
              <a:latin typeface="나눔스퀘어 ExtraBold"/>
              <a:ea typeface="나눔스퀘어 ExtraBold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 idx="0"/>
          </p:nvPr>
        </p:nvSpPr>
        <p:spPr>
          <a:xfrm>
            <a:off x="6133525" y="1596400"/>
            <a:ext cx="1101900" cy="615600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CLOUD </a:t>
            </a:r>
            <a:endParaRPr lang="ko" sz="1400">
              <a:latin typeface="나눔스퀘어 ExtraBold"/>
              <a:ea typeface="나눔스퀘어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SERVER </a:t>
            </a:r>
            <a:endParaRPr sz="400">
              <a:latin typeface="나눔스퀘어 ExtraBold"/>
              <a:ea typeface="나눔스퀘어 ExtraBold"/>
            </a:endParaRPr>
          </a:p>
        </p:txBody>
      </p:sp>
      <p:cxnSp>
        <p:nvCxnSpPr>
          <p:cNvPr id="69" name="Google Shape;69;p13"/>
          <p:cNvCxnSpPr>
            <a:stCxn id="63" idx="3"/>
          </p:cNvCxnSpPr>
          <p:nvPr/>
        </p:nvCxnSpPr>
        <p:spPr>
          <a:xfrm>
            <a:off x="7245901" y="1111175"/>
            <a:ext cx="1131600" cy="1007399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w="med" len="med"/>
          </a:ln>
        </p:spPr>
      </p:cxnSp>
      <p:pic>
        <p:nvPicPr>
          <p:cNvPr id="70" name="Google Shape;70;p13"/>
          <p:cNvPicPr/>
          <p:nvPr/>
        </p:nvPicPr>
        <p:blipFill rotWithShape="1">
          <a:blip r:embed="rId8">
            <a:alphaModFix/>
          </a:blip>
          <a:stretch>
            <a:fillRect/>
          </a:stretch>
        </p:blipFill>
        <p:spPr>
          <a:xfrm>
            <a:off x="8153100" y="3847150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/>
          <p:nvPr/>
        </p:nvPicPr>
        <p:blipFill rotWithShape="1">
          <a:blip r:embed="rId9">
            <a:alphaModFix/>
          </a:blip>
          <a:stretch>
            <a:fillRect/>
          </a:stretch>
        </p:blipFill>
        <p:spPr>
          <a:xfrm>
            <a:off x="6517250" y="3758587"/>
            <a:ext cx="669737" cy="66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/>
          <p:nvPr/>
        </p:nvPicPr>
        <p:blipFill rotWithShape="1">
          <a:blip r:embed="rId10">
            <a:alphaModFix/>
          </a:blip>
          <a:stretch>
            <a:fillRect/>
          </a:stretch>
        </p:blipFill>
        <p:spPr>
          <a:xfrm>
            <a:off x="3149538" y="2927150"/>
            <a:ext cx="1412600" cy="14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>
            <a:spLocks noGrp="1"/>
          </p:cNvSpPr>
          <p:nvPr>
            <p:ph type="ctrTitle" idx="0"/>
          </p:nvPr>
        </p:nvSpPr>
        <p:spPr>
          <a:xfrm>
            <a:off x="196150" y="4339750"/>
            <a:ext cx="2004000" cy="492600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2000">
                <a:latin typeface="나눔스퀘어 ExtraBold"/>
                <a:ea typeface="나눔스퀘어 ExtraBold"/>
              </a:rPr>
              <a:t>기사 </a:t>
            </a:r>
            <a:endParaRPr sz="2000">
              <a:latin typeface="나눔스퀘어 ExtraBold"/>
              <a:ea typeface="나눔스퀘어 ExtraBold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 idx="0"/>
          </p:nvPr>
        </p:nvSpPr>
        <p:spPr>
          <a:xfrm>
            <a:off x="6233663" y="4394850"/>
            <a:ext cx="1236900" cy="490975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2000">
                <a:latin typeface="나눔스퀘어 ExtraBold"/>
                <a:ea typeface="나눔스퀘어 ExtraBold"/>
              </a:rPr>
              <a:t>휠체어석</a:t>
            </a:r>
            <a:endParaRPr sz="1800">
              <a:latin typeface="나눔스퀘어 ExtraBold"/>
              <a:ea typeface="나눔스퀘어 ExtraBold"/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ctrTitle" idx="0"/>
          </p:nvPr>
        </p:nvSpPr>
        <p:spPr>
          <a:xfrm>
            <a:off x="7598250" y="4394850"/>
            <a:ext cx="1602300" cy="490975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2000">
                <a:latin typeface="나눔스퀘어 ExtraBold"/>
                <a:ea typeface="나눔스퀘어 ExtraBold"/>
              </a:rPr>
              <a:t>WEBCAM</a:t>
            </a:r>
            <a:endParaRPr sz="2000">
              <a:latin typeface="나눔스퀘어 ExtraBold"/>
              <a:ea typeface="나눔스퀘어 ExtraBold"/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ctrTitle" idx="0"/>
          </p:nvPr>
        </p:nvSpPr>
        <p:spPr>
          <a:xfrm>
            <a:off x="7805100" y="3034425"/>
            <a:ext cx="1602300" cy="492600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2000">
                <a:latin typeface="나눔스퀘어 ExtraBold"/>
                <a:ea typeface="나눔스퀘어 ExtraBold"/>
              </a:rPr>
              <a:t>NLP</a:t>
            </a:r>
            <a:endParaRPr sz="2000">
              <a:latin typeface="나눔스퀘어 ExtraBold"/>
              <a:ea typeface="나눔스퀘어 ExtraBold"/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0"/>
          </p:nvPr>
        </p:nvSpPr>
        <p:spPr>
          <a:xfrm>
            <a:off x="7805100" y="-15225"/>
            <a:ext cx="1602300" cy="488775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2000">
                <a:latin typeface="나눔스퀘어 ExtraBold"/>
                <a:ea typeface="나눔스퀘어 ExtraBold"/>
              </a:rPr>
              <a:t>STT</a:t>
            </a:r>
            <a:endParaRPr sz="2000">
              <a:latin typeface="나눔스퀘어 ExtraBold"/>
              <a:ea typeface="나눔스퀘어 ExtraBold"/>
            </a:endParaRPr>
          </a:p>
        </p:txBody>
      </p:sp>
      <p:pic>
        <p:nvPicPr>
          <p:cNvPr id="78" name="Google Shape;78;p13"/>
          <p:cNvPicPr/>
          <p:nvPr/>
        </p:nvPicPr>
        <p:blipFill rotWithShape="1">
          <a:blip r:embed="rId11">
            <a:alphaModFix/>
          </a:blip>
          <a:stretch>
            <a:fillRect/>
          </a:stretch>
        </p:blipFill>
        <p:spPr>
          <a:xfrm>
            <a:off x="669138" y="3257425"/>
            <a:ext cx="1211975" cy="12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ctrTitle" idx="0"/>
          </p:nvPr>
        </p:nvSpPr>
        <p:spPr>
          <a:xfrm>
            <a:off x="3054688" y="4652025"/>
            <a:ext cx="1832487" cy="488125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2000">
                <a:latin typeface="나눔스퀘어 ExtraBold"/>
                <a:ea typeface="나눔스퀘어 ExtraBold"/>
              </a:rPr>
              <a:t>버스 기사 단말</a:t>
            </a:r>
            <a:endParaRPr sz="2000">
              <a:latin typeface="나눔스퀘어 ExtraBold"/>
              <a:ea typeface="나눔스퀘어 ExtraBold"/>
            </a:endParaRPr>
          </a:p>
        </p:txBody>
      </p:sp>
      <p:cxnSp>
        <p:nvCxnSpPr>
          <p:cNvPr id="80" name="Google Shape;80;p13"/>
          <p:cNvCxnSpPr/>
          <p:nvPr/>
        </p:nvCxnSpPr>
        <p:spPr>
          <a:xfrm flipV="1">
            <a:off x="7266362" y="4254500"/>
            <a:ext cx="1004512" cy="2945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81" name="Google Shape;81;p13"/>
          <p:cNvCxnSpPr>
            <a:endCxn id="68" idx="2"/>
          </p:cNvCxnSpPr>
          <p:nvPr/>
        </p:nvCxnSpPr>
        <p:spPr>
          <a:xfrm flipV="1">
            <a:off x="4258975" y="2212000"/>
            <a:ext cx="2425500" cy="16509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w="med" len="med"/>
          </a:ln>
        </p:spPr>
      </p:cxnSp>
      <p:cxnSp>
        <p:nvCxnSpPr>
          <p:cNvPr id="82" name="Google Shape;82;p13"/>
          <p:cNvCxnSpPr/>
          <p:nvPr/>
        </p:nvCxnSpPr>
        <p:spPr>
          <a:xfrm rot="10800000" flipH="1">
            <a:off x="1807625" y="4063900"/>
            <a:ext cx="1656300" cy="1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w="med" len="med"/>
          </a:ln>
        </p:spPr>
      </p:cxnSp>
      <p:pic>
        <p:nvPicPr>
          <p:cNvPr id="83" name="Google Shape;83;p13"/>
          <p:cNvPicPr/>
          <p:nvPr/>
        </p:nvPicPr>
        <p:blipFill rotWithShape="1">
          <a:blip r:embed="rId12">
            <a:alphaModFix/>
          </a:blip>
          <a:stretch>
            <a:fillRect/>
          </a:stretch>
        </p:blipFill>
        <p:spPr>
          <a:xfrm>
            <a:off x="7235425" y="2539838"/>
            <a:ext cx="669725" cy="669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3"/>
          <p:cNvCxnSpPr>
            <a:stCxn id="83" idx="3"/>
            <a:endCxn id="70" idx="0"/>
          </p:cNvCxnSpPr>
          <p:nvPr/>
        </p:nvCxnSpPr>
        <p:spPr>
          <a:xfrm rot="16200000" flipH="1">
            <a:off x="7666050" y="3113800"/>
            <a:ext cx="972449" cy="49425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w="med" len="med"/>
          </a:ln>
        </p:spPr>
      </p:cxnSp>
      <p:cxnSp>
        <p:nvCxnSpPr>
          <p:cNvPr id="85" name="Google Shape;85;p13"/>
          <p:cNvCxnSpPr>
            <a:stCxn id="68" idx="3"/>
            <a:endCxn id="83" idx="0"/>
          </p:cNvCxnSpPr>
          <p:nvPr/>
        </p:nvCxnSpPr>
        <p:spPr>
          <a:xfrm rot="16200000" flipH="1">
            <a:off x="7085037" y="2054587"/>
            <a:ext cx="635638" cy="334862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w="med" len="med"/>
          </a:ln>
        </p:spPr>
      </p:cxnSp>
      <p:sp>
        <p:nvSpPr>
          <p:cNvPr id="86" name="Google Shape;86;p13"/>
          <p:cNvSpPr txBox="1">
            <a:spLocks noGrp="1"/>
          </p:cNvSpPr>
          <p:nvPr>
            <p:ph type="ctrTitle" idx="0"/>
          </p:nvPr>
        </p:nvSpPr>
        <p:spPr>
          <a:xfrm>
            <a:off x="7019325" y="3113737"/>
            <a:ext cx="1101900" cy="825338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ARDUINO</a:t>
            </a:r>
            <a:endParaRPr lang="ko" sz="1400">
              <a:latin typeface="나눔스퀘어 ExtraBold"/>
              <a:ea typeface="나눔스퀘어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SERVER</a:t>
            </a:r>
            <a:br>
              <a:rPr lang="ko-KR" altLang="en-US" sz="1400">
                <a:latin typeface="나눔스퀘어 ExtraBold"/>
                <a:ea typeface="나눔스퀘어 ExtraBold"/>
              </a:rPr>
            </a:br>
            <a:r>
              <a:rPr lang="en-US" altLang="ko-KR" sz="1400">
                <a:latin typeface="나눔스퀘어 ExtraBold"/>
                <a:ea typeface="나눔스퀘어 ExtraBold"/>
              </a:rPr>
              <a:t>(Bus)</a:t>
            </a:r>
            <a:endParaRPr lang="en-US" altLang="ko-KR" sz="1400">
              <a:latin typeface="나눔스퀘어 ExtraBold"/>
              <a:ea typeface="나눔스퀘어 ExtraBold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0"/>
          </p:nvPr>
        </p:nvSpPr>
        <p:spPr>
          <a:xfrm>
            <a:off x="1736850" y="160700"/>
            <a:ext cx="1412700" cy="615600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요청사항</a:t>
            </a:r>
            <a:endParaRPr lang="ko" sz="1400">
              <a:latin typeface="나눔스퀘어 ExtraBold"/>
              <a:ea typeface="나눔스퀘어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전달</a:t>
            </a:r>
            <a:endParaRPr sz="400">
              <a:latin typeface="나눔스퀘어 ExtraBold"/>
              <a:ea typeface="나눔스퀘어 ExtraBold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0"/>
          </p:nvPr>
        </p:nvSpPr>
        <p:spPr>
          <a:xfrm>
            <a:off x="4548800" y="375300"/>
            <a:ext cx="1101900" cy="392700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서버로 전달</a:t>
            </a:r>
            <a:endParaRPr sz="400">
              <a:latin typeface="나눔스퀘어 ExtraBold"/>
              <a:ea typeface="나눔스퀘어 ExtraBold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0"/>
          </p:nvPr>
        </p:nvSpPr>
        <p:spPr>
          <a:xfrm>
            <a:off x="7119025" y="365775"/>
            <a:ext cx="1101900" cy="396300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전달</a:t>
            </a:r>
            <a:endParaRPr sz="400">
              <a:latin typeface="나눔스퀘어 ExtraBold"/>
              <a:ea typeface="나눔스퀘어 ExtraBold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 idx="0"/>
          </p:nvPr>
        </p:nvSpPr>
        <p:spPr>
          <a:xfrm>
            <a:off x="8042100" y="1527825"/>
            <a:ext cx="1101900" cy="394850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텍스트 추출</a:t>
            </a:r>
            <a:endParaRPr sz="400">
              <a:latin typeface="나눔스퀘어 ExtraBold"/>
              <a:ea typeface="나눔스퀘어 ExtraBold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0"/>
          </p:nvPr>
        </p:nvSpPr>
        <p:spPr>
          <a:xfrm>
            <a:off x="7470563" y="1280175"/>
            <a:ext cx="1101900" cy="398363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후처리</a:t>
            </a:r>
            <a:endParaRPr sz="400">
              <a:latin typeface="나눔스퀘어 ExtraBold"/>
              <a:ea typeface="나눔스퀘어 ExtraBold"/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0"/>
          </p:nvPr>
        </p:nvSpPr>
        <p:spPr>
          <a:xfrm>
            <a:off x="4741113" y="1394475"/>
            <a:ext cx="1101900" cy="614500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길찾기 결과 전달</a:t>
            </a:r>
            <a:endParaRPr sz="400">
              <a:latin typeface="나눔스퀘어 ExtraBold"/>
              <a:ea typeface="나눔스퀘어 ExtraBold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0"/>
          </p:nvPr>
        </p:nvSpPr>
        <p:spPr>
          <a:xfrm>
            <a:off x="2085138" y="1165876"/>
            <a:ext cx="1101900" cy="618936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음성 안내</a:t>
            </a:r>
            <a:br>
              <a:rPr lang="ko-KR" altLang="en-US" sz="1400">
                <a:latin typeface="나눔스퀘어 ExtraBold"/>
                <a:ea typeface="나눔스퀘어 ExtraBold"/>
              </a:rPr>
            </a:br>
            <a:r>
              <a:rPr lang="ko-KR" altLang="en-US" sz="1400">
                <a:latin typeface="나눔스퀘어 ExtraBold"/>
                <a:ea typeface="나눔스퀘어 ExtraBold"/>
              </a:rPr>
              <a:t> 화면 안내</a:t>
            </a:r>
            <a:endParaRPr lang="ko-KR" altLang="en-US" sz="1400">
              <a:latin typeface="나눔스퀘어 ExtraBold"/>
              <a:ea typeface="나눔스퀘어 ExtraBold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ctrTitle" idx="0"/>
          </p:nvPr>
        </p:nvSpPr>
        <p:spPr>
          <a:xfrm>
            <a:off x="1755250" y="3721425"/>
            <a:ext cx="2004000" cy="369300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200">
                <a:latin typeface="나눔스퀘어 ExtraBold"/>
                <a:ea typeface="나눔스퀘어 ExtraBold"/>
              </a:rPr>
              <a:t>예약 정보 음성 안내</a:t>
            </a:r>
            <a:endParaRPr sz="200">
              <a:latin typeface="나눔스퀘어 ExtraBold"/>
              <a:ea typeface="나눔스퀘어 ExtraBold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 idx="0"/>
          </p:nvPr>
        </p:nvSpPr>
        <p:spPr>
          <a:xfrm>
            <a:off x="4972825" y="3137550"/>
            <a:ext cx="1490900" cy="396750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예약 정보 전달</a:t>
            </a:r>
            <a:endParaRPr sz="400">
              <a:latin typeface="나눔스퀘어 ExtraBold"/>
              <a:ea typeface="나눔스퀘어 ExtraBold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ctrTitle" idx="0"/>
          </p:nvPr>
        </p:nvSpPr>
        <p:spPr>
          <a:xfrm>
            <a:off x="7093902" y="4232925"/>
            <a:ext cx="1348025" cy="357025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100">
                <a:latin typeface="나눔스퀘어 ExtraBold"/>
                <a:ea typeface="나눔스퀘어 ExtraBold"/>
              </a:rPr>
              <a:t>휠체어석 인식</a:t>
            </a:r>
            <a:endParaRPr sz="1100">
              <a:latin typeface="나눔스퀘어 ExtraBold"/>
              <a:ea typeface="나눔스퀘어 ExtraBold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ctrTitle" idx="0"/>
          </p:nvPr>
        </p:nvSpPr>
        <p:spPr>
          <a:xfrm>
            <a:off x="7094113" y="2071763"/>
            <a:ext cx="1101900" cy="400200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전달</a:t>
            </a:r>
            <a:endParaRPr sz="400">
              <a:latin typeface="나눔스퀘어 ExtraBold"/>
              <a:ea typeface="나눔스퀘어 ExtraBold"/>
            </a:endParaRPr>
          </a:p>
        </p:txBody>
      </p:sp>
      <p:sp>
        <p:nvSpPr>
          <p:cNvPr id="98" name="Google Shape;98;p13"/>
          <p:cNvSpPr txBox="1">
            <a:spLocks noGrp="1"/>
          </p:cNvSpPr>
          <p:nvPr>
            <p:ph type="ctrTitle" idx="0"/>
          </p:nvPr>
        </p:nvSpPr>
        <p:spPr>
          <a:xfrm>
            <a:off x="7905150" y="3385200"/>
            <a:ext cx="1101900" cy="395488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전달</a:t>
            </a:r>
            <a:endParaRPr sz="400"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 idx="0"/>
          </p:nvPr>
        </p:nvSpPr>
        <p:spPr>
          <a:xfrm>
            <a:off x="724175" y="1642125"/>
            <a:ext cx="1101900" cy="488175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2000">
                <a:latin typeface="나눔스퀘어 ExtraBold"/>
                <a:ea typeface="나눔스퀘어 ExtraBold"/>
              </a:rPr>
              <a:t>사용자</a:t>
            </a:r>
            <a:endParaRPr sz="2000">
              <a:latin typeface="나눔스퀘어 ExtraBold"/>
              <a:ea typeface="나눔스퀘어 ExtraBold"/>
            </a:endParaRPr>
          </a:p>
        </p:txBody>
      </p:sp>
      <p:pic>
        <p:nvPicPr>
          <p:cNvPr id="56" name="Google Shape;56;p1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159400" y="328675"/>
            <a:ext cx="1412600" cy="14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713700" y="560900"/>
            <a:ext cx="1122851" cy="1122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>
            <a:off x="1634525" y="734775"/>
            <a:ext cx="1844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59" name="Google Shape;59;p13"/>
          <p:cNvCxnSpPr/>
          <p:nvPr/>
        </p:nvCxnSpPr>
        <p:spPr>
          <a:xfrm>
            <a:off x="1904450" y="1469575"/>
            <a:ext cx="1498200" cy="2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w="med" len="med"/>
          </a:ln>
        </p:spPr>
      </p:cxnSp>
      <p:cxnSp>
        <p:nvCxnSpPr>
          <p:cNvPr id="60" name="Google Shape;60;p13"/>
          <p:cNvCxnSpPr/>
          <p:nvPr/>
        </p:nvCxnSpPr>
        <p:spPr>
          <a:xfrm>
            <a:off x="4278650" y="734775"/>
            <a:ext cx="1844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61" name="Google Shape;61;p13"/>
          <p:cNvCxnSpPr/>
          <p:nvPr/>
        </p:nvCxnSpPr>
        <p:spPr>
          <a:xfrm>
            <a:off x="4348725" y="1469575"/>
            <a:ext cx="1737600" cy="2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w="med" len="med"/>
          </a:ln>
        </p:spPr>
      </p:cxnSp>
      <p:pic>
        <p:nvPicPr>
          <p:cNvPr id="62" name="Google Shape;62;p13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8210550" y="397350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6123050" y="549750"/>
            <a:ext cx="1122851" cy="1122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3"/>
          <p:cNvCxnSpPr/>
          <p:nvPr/>
        </p:nvCxnSpPr>
        <p:spPr>
          <a:xfrm>
            <a:off x="7245900" y="733575"/>
            <a:ext cx="1101900" cy="2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w="med" len="med"/>
            <a:tailEnd type="triangle" w="med" len="med"/>
          </a:ln>
        </p:spPr>
      </p:cxnSp>
      <p:pic>
        <p:nvPicPr>
          <p:cNvPr id="65" name="Google Shape;65;p13"/>
          <p:cNvPicPr/>
          <p:nvPr/>
        </p:nvPicPr>
        <p:blipFill rotWithShape="1">
          <a:blip r:embed="rId7">
            <a:alphaModFix/>
          </a:blip>
          <a:stretch>
            <a:fillRect/>
          </a:stretch>
        </p:blipFill>
        <p:spPr>
          <a:xfrm>
            <a:off x="8153088" y="2194788"/>
            <a:ext cx="906324" cy="906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 flipH="1">
            <a:off x="8605650" y="1266151"/>
            <a:ext cx="1200" cy="87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67" name="Google Shape;67;p13"/>
          <p:cNvSpPr txBox="1">
            <a:spLocks noGrp="1"/>
          </p:cNvSpPr>
          <p:nvPr>
            <p:ph type="ctrTitle" idx="0"/>
          </p:nvPr>
        </p:nvSpPr>
        <p:spPr>
          <a:xfrm>
            <a:off x="3314750" y="1632600"/>
            <a:ext cx="1101900" cy="488488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2000">
                <a:latin typeface="나눔스퀘어 ExtraBold"/>
                <a:ea typeface="나눔스퀘어 ExtraBold"/>
              </a:rPr>
              <a:t>단말기</a:t>
            </a:r>
            <a:endParaRPr sz="2000">
              <a:latin typeface="나눔스퀘어 ExtraBold"/>
              <a:ea typeface="나눔스퀘어 ExtraBold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 idx="0"/>
          </p:nvPr>
        </p:nvSpPr>
        <p:spPr>
          <a:xfrm>
            <a:off x="6133525" y="1596400"/>
            <a:ext cx="1101900" cy="615600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CLOUD </a:t>
            </a:r>
            <a:endParaRPr lang="ko" sz="1400">
              <a:latin typeface="나눔스퀘어 ExtraBold"/>
              <a:ea typeface="나눔스퀘어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SERVER </a:t>
            </a:r>
            <a:endParaRPr sz="400">
              <a:latin typeface="나눔스퀘어 ExtraBold"/>
              <a:ea typeface="나눔스퀘어 ExtraBold"/>
            </a:endParaRPr>
          </a:p>
        </p:txBody>
      </p:sp>
      <p:cxnSp>
        <p:nvCxnSpPr>
          <p:cNvPr id="69" name="Google Shape;69;p13"/>
          <p:cNvCxnSpPr>
            <a:stCxn id="63" idx="3"/>
          </p:cNvCxnSpPr>
          <p:nvPr/>
        </p:nvCxnSpPr>
        <p:spPr>
          <a:xfrm>
            <a:off x="7245901" y="1111175"/>
            <a:ext cx="1131600" cy="1007399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w="med" len="med"/>
          </a:ln>
        </p:spPr>
      </p:cxnSp>
      <p:pic>
        <p:nvPicPr>
          <p:cNvPr id="70" name="Google Shape;70;p13"/>
          <p:cNvPicPr/>
          <p:nvPr/>
        </p:nvPicPr>
        <p:blipFill rotWithShape="1">
          <a:blip r:embed="rId8">
            <a:alphaModFix/>
          </a:blip>
          <a:stretch>
            <a:fillRect/>
          </a:stretch>
        </p:blipFill>
        <p:spPr>
          <a:xfrm>
            <a:off x="8153100" y="3847150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/>
          <p:nvPr/>
        </p:nvPicPr>
        <p:blipFill rotWithShape="1">
          <a:blip r:embed="rId9">
            <a:alphaModFix/>
          </a:blip>
          <a:stretch>
            <a:fillRect/>
          </a:stretch>
        </p:blipFill>
        <p:spPr>
          <a:xfrm>
            <a:off x="6517250" y="3758587"/>
            <a:ext cx="669737" cy="66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/>
          <p:nvPr/>
        </p:nvPicPr>
        <p:blipFill rotWithShape="1">
          <a:blip r:embed="rId10">
            <a:alphaModFix/>
          </a:blip>
          <a:stretch>
            <a:fillRect/>
          </a:stretch>
        </p:blipFill>
        <p:spPr>
          <a:xfrm>
            <a:off x="3149538" y="2927150"/>
            <a:ext cx="1412600" cy="14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>
            <a:spLocks noGrp="1"/>
          </p:cNvSpPr>
          <p:nvPr>
            <p:ph type="ctrTitle" idx="0"/>
          </p:nvPr>
        </p:nvSpPr>
        <p:spPr>
          <a:xfrm>
            <a:off x="196150" y="4339750"/>
            <a:ext cx="2004000" cy="492600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2000">
                <a:latin typeface="나눔스퀘어 ExtraBold"/>
                <a:ea typeface="나눔스퀘어 ExtraBold"/>
              </a:rPr>
              <a:t>기사 </a:t>
            </a:r>
            <a:endParaRPr sz="2000">
              <a:latin typeface="나눔스퀘어 ExtraBold"/>
              <a:ea typeface="나눔스퀘어 ExtraBold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 idx="0"/>
          </p:nvPr>
        </p:nvSpPr>
        <p:spPr>
          <a:xfrm>
            <a:off x="6233663" y="4394850"/>
            <a:ext cx="1236900" cy="490975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2000">
                <a:latin typeface="나눔스퀘어 ExtraBold"/>
                <a:ea typeface="나눔스퀘어 ExtraBold"/>
              </a:rPr>
              <a:t>휠체어석</a:t>
            </a:r>
            <a:endParaRPr sz="1800">
              <a:latin typeface="나눔스퀘어 ExtraBold"/>
              <a:ea typeface="나눔스퀘어 ExtraBold"/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ctrTitle" idx="0"/>
          </p:nvPr>
        </p:nvSpPr>
        <p:spPr>
          <a:xfrm>
            <a:off x="7598250" y="4394850"/>
            <a:ext cx="1602300" cy="490975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2000">
                <a:latin typeface="나눔스퀘어 ExtraBold"/>
                <a:ea typeface="나눔스퀘어 ExtraBold"/>
              </a:rPr>
              <a:t>WEBCAM</a:t>
            </a:r>
            <a:endParaRPr sz="2000">
              <a:latin typeface="나눔스퀘어 ExtraBold"/>
              <a:ea typeface="나눔스퀘어 ExtraBold"/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ctrTitle" idx="0"/>
          </p:nvPr>
        </p:nvSpPr>
        <p:spPr>
          <a:xfrm>
            <a:off x="7805100" y="3034425"/>
            <a:ext cx="1602300" cy="492600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2000">
                <a:latin typeface="나눔스퀘어 ExtraBold"/>
                <a:ea typeface="나눔스퀘어 ExtraBold"/>
              </a:rPr>
              <a:t>NLP</a:t>
            </a:r>
            <a:endParaRPr sz="2000">
              <a:latin typeface="나눔스퀘어 ExtraBold"/>
              <a:ea typeface="나눔스퀘어 ExtraBold"/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0"/>
          </p:nvPr>
        </p:nvSpPr>
        <p:spPr>
          <a:xfrm>
            <a:off x="7805100" y="-15225"/>
            <a:ext cx="1602300" cy="488775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2000">
                <a:latin typeface="나눔스퀘어 ExtraBold"/>
                <a:ea typeface="나눔스퀘어 ExtraBold"/>
              </a:rPr>
              <a:t>STT</a:t>
            </a:r>
            <a:endParaRPr sz="2000">
              <a:latin typeface="나눔스퀘어 ExtraBold"/>
              <a:ea typeface="나눔스퀘어 ExtraBold"/>
            </a:endParaRPr>
          </a:p>
        </p:txBody>
      </p:sp>
      <p:pic>
        <p:nvPicPr>
          <p:cNvPr id="78" name="Google Shape;78;p13"/>
          <p:cNvPicPr/>
          <p:nvPr/>
        </p:nvPicPr>
        <p:blipFill rotWithShape="1">
          <a:blip r:embed="rId11">
            <a:alphaModFix/>
          </a:blip>
          <a:stretch>
            <a:fillRect/>
          </a:stretch>
        </p:blipFill>
        <p:spPr>
          <a:xfrm>
            <a:off x="669138" y="3257425"/>
            <a:ext cx="1211975" cy="12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ctrTitle" idx="0"/>
          </p:nvPr>
        </p:nvSpPr>
        <p:spPr>
          <a:xfrm>
            <a:off x="3054688" y="4652025"/>
            <a:ext cx="1832487" cy="488125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2000">
                <a:latin typeface="나눔스퀘어 ExtraBold"/>
                <a:ea typeface="나눔스퀘어 ExtraBold"/>
              </a:rPr>
              <a:t>버스 기사 단말</a:t>
            </a:r>
            <a:endParaRPr sz="2000">
              <a:latin typeface="나눔스퀘어 ExtraBold"/>
              <a:ea typeface="나눔스퀘어 ExtraBold"/>
            </a:endParaRPr>
          </a:p>
        </p:txBody>
      </p:sp>
      <p:cxnSp>
        <p:nvCxnSpPr>
          <p:cNvPr id="80" name="Google Shape;80;p13"/>
          <p:cNvCxnSpPr/>
          <p:nvPr/>
        </p:nvCxnSpPr>
        <p:spPr>
          <a:xfrm flipV="1">
            <a:off x="7266362" y="4254500"/>
            <a:ext cx="1004512" cy="2945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81" name="Google Shape;81;p13"/>
          <p:cNvCxnSpPr>
            <a:endCxn id="68" idx="2"/>
          </p:cNvCxnSpPr>
          <p:nvPr/>
        </p:nvCxnSpPr>
        <p:spPr>
          <a:xfrm flipV="1">
            <a:off x="4258975" y="2212000"/>
            <a:ext cx="2425500" cy="16509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w="med" len="med"/>
          </a:ln>
        </p:spPr>
      </p:cxnSp>
      <p:cxnSp>
        <p:nvCxnSpPr>
          <p:cNvPr id="82" name="Google Shape;82;p13"/>
          <p:cNvCxnSpPr/>
          <p:nvPr/>
        </p:nvCxnSpPr>
        <p:spPr>
          <a:xfrm rot="10800000" flipH="1">
            <a:off x="1807625" y="4063900"/>
            <a:ext cx="1656300" cy="1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w="med" len="med"/>
          </a:ln>
        </p:spPr>
      </p:cxnSp>
      <p:pic>
        <p:nvPicPr>
          <p:cNvPr id="83" name="Google Shape;83;p13"/>
          <p:cNvPicPr/>
          <p:nvPr/>
        </p:nvPicPr>
        <p:blipFill rotWithShape="1">
          <a:blip r:embed="rId12">
            <a:alphaModFix/>
          </a:blip>
          <a:stretch>
            <a:fillRect/>
          </a:stretch>
        </p:blipFill>
        <p:spPr>
          <a:xfrm>
            <a:off x="7235425" y="2539838"/>
            <a:ext cx="669725" cy="669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3"/>
          <p:cNvCxnSpPr>
            <a:stCxn id="83" idx="3"/>
            <a:endCxn id="70" idx="0"/>
          </p:cNvCxnSpPr>
          <p:nvPr/>
        </p:nvCxnSpPr>
        <p:spPr>
          <a:xfrm rot="16200000" flipH="1">
            <a:off x="7666050" y="3113800"/>
            <a:ext cx="972449" cy="49425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w="med" len="med"/>
          </a:ln>
        </p:spPr>
      </p:cxnSp>
      <p:cxnSp>
        <p:nvCxnSpPr>
          <p:cNvPr id="85" name="Google Shape;85;p13"/>
          <p:cNvCxnSpPr>
            <a:stCxn id="68" idx="3"/>
            <a:endCxn id="83" idx="0"/>
          </p:cNvCxnSpPr>
          <p:nvPr/>
        </p:nvCxnSpPr>
        <p:spPr>
          <a:xfrm rot="16200000" flipH="1">
            <a:off x="7085037" y="2054587"/>
            <a:ext cx="635638" cy="334862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w="med" len="med"/>
          </a:ln>
        </p:spPr>
      </p:cxnSp>
      <p:sp>
        <p:nvSpPr>
          <p:cNvPr id="86" name="Google Shape;86;p13"/>
          <p:cNvSpPr txBox="1">
            <a:spLocks noGrp="1"/>
          </p:cNvSpPr>
          <p:nvPr>
            <p:ph type="ctrTitle" idx="0"/>
          </p:nvPr>
        </p:nvSpPr>
        <p:spPr>
          <a:xfrm>
            <a:off x="7019325" y="3113737"/>
            <a:ext cx="1101900" cy="825338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ARDUINO</a:t>
            </a:r>
            <a:endParaRPr lang="ko" sz="1400">
              <a:latin typeface="나눔스퀘어 ExtraBold"/>
              <a:ea typeface="나눔스퀘어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SERVER</a:t>
            </a:r>
            <a:br>
              <a:rPr lang="ko-KR" altLang="en-US" sz="1400">
                <a:latin typeface="나눔스퀘어 ExtraBold"/>
                <a:ea typeface="나눔스퀘어 ExtraBold"/>
              </a:rPr>
            </a:br>
            <a:r>
              <a:rPr lang="en-US" altLang="ko-KR" sz="1400">
                <a:latin typeface="나눔스퀘어 ExtraBold"/>
                <a:ea typeface="나눔스퀘어 ExtraBold"/>
              </a:rPr>
              <a:t>(Bus)</a:t>
            </a:r>
            <a:endParaRPr lang="en-US" altLang="ko-KR" sz="1400">
              <a:latin typeface="나눔스퀘어 ExtraBold"/>
              <a:ea typeface="나눔스퀘어 ExtraBold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0"/>
          </p:nvPr>
        </p:nvSpPr>
        <p:spPr>
          <a:xfrm>
            <a:off x="1736850" y="160700"/>
            <a:ext cx="1412700" cy="615600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요청사항</a:t>
            </a:r>
            <a:endParaRPr lang="ko" sz="1400">
              <a:latin typeface="나눔스퀘어 ExtraBold"/>
              <a:ea typeface="나눔스퀘어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전달</a:t>
            </a:r>
            <a:endParaRPr sz="400">
              <a:latin typeface="나눔스퀘어 ExtraBold"/>
              <a:ea typeface="나눔스퀘어 ExtraBold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0"/>
          </p:nvPr>
        </p:nvSpPr>
        <p:spPr>
          <a:xfrm>
            <a:off x="4548800" y="375300"/>
            <a:ext cx="1101900" cy="392700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서버로 전달</a:t>
            </a:r>
            <a:endParaRPr sz="400">
              <a:latin typeface="나눔스퀘어 ExtraBold"/>
              <a:ea typeface="나눔스퀘어 ExtraBold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0"/>
          </p:nvPr>
        </p:nvSpPr>
        <p:spPr>
          <a:xfrm>
            <a:off x="7119025" y="365775"/>
            <a:ext cx="1101900" cy="396300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전달</a:t>
            </a:r>
            <a:endParaRPr sz="400">
              <a:latin typeface="나눔스퀘어 ExtraBold"/>
              <a:ea typeface="나눔스퀘어 ExtraBold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 idx="0"/>
          </p:nvPr>
        </p:nvSpPr>
        <p:spPr>
          <a:xfrm>
            <a:off x="8042100" y="1527825"/>
            <a:ext cx="1101900" cy="394850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텍스트 추출</a:t>
            </a:r>
            <a:endParaRPr sz="400">
              <a:latin typeface="나눔스퀘어 ExtraBold"/>
              <a:ea typeface="나눔스퀘어 ExtraBold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0"/>
          </p:nvPr>
        </p:nvSpPr>
        <p:spPr>
          <a:xfrm>
            <a:off x="7470563" y="1280175"/>
            <a:ext cx="1101900" cy="398363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후처리</a:t>
            </a:r>
            <a:endParaRPr sz="400">
              <a:latin typeface="나눔스퀘어 ExtraBold"/>
              <a:ea typeface="나눔스퀘어 ExtraBold"/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0"/>
          </p:nvPr>
        </p:nvSpPr>
        <p:spPr>
          <a:xfrm>
            <a:off x="4741113" y="1394475"/>
            <a:ext cx="1101900" cy="614500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길찾기 결과 전달</a:t>
            </a:r>
            <a:endParaRPr sz="400">
              <a:latin typeface="나눔스퀘어 ExtraBold"/>
              <a:ea typeface="나눔스퀘어 ExtraBold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0"/>
          </p:nvPr>
        </p:nvSpPr>
        <p:spPr>
          <a:xfrm>
            <a:off x="2085138" y="1165876"/>
            <a:ext cx="1101900" cy="618936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음성 안내</a:t>
            </a:r>
            <a:br>
              <a:rPr lang="ko-KR" altLang="en-US" sz="1400">
                <a:latin typeface="나눔스퀘어 ExtraBold"/>
                <a:ea typeface="나눔스퀘어 ExtraBold"/>
              </a:rPr>
            </a:br>
            <a:r>
              <a:rPr lang="ko-KR" altLang="en-US" sz="1400">
                <a:latin typeface="나눔스퀘어 ExtraBold"/>
                <a:ea typeface="나눔스퀘어 ExtraBold"/>
              </a:rPr>
              <a:t> 화면 안내</a:t>
            </a:r>
            <a:endParaRPr lang="ko-KR" altLang="en-US" sz="1400">
              <a:latin typeface="나눔스퀘어 ExtraBold"/>
              <a:ea typeface="나눔스퀘어 ExtraBold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ctrTitle" idx="0"/>
          </p:nvPr>
        </p:nvSpPr>
        <p:spPr>
          <a:xfrm>
            <a:off x="1755250" y="3721425"/>
            <a:ext cx="2004000" cy="369300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200">
                <a:latin typeface="나눔스퀘어 ExtraBold"/>
                <a:ea typeface="나눔스퀘어 ExtraBold"/>
              </a:rPr>
              <a:t>예약 정보 음성 안내</a:t>
            </a:r>
            <a:endParaRPr sz="200">
              <a:latin typeface="나눔스퀘어 ExtraBold"/>
              <a:ea typeface="나눔스퀘어 ExtraBold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 idx="0"/>
          </p:nvPr>
        </p:nvSpPr>
        <p:spPr>
          <a:xfrm>
            <a:off x="4972825" y="3137550"/>
            <a:ext cx="1490900" cy="396750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예약 정보 전달</a:t>
            </a:r>
            <a:endParaRPr sz="400">
              <a:latin typeface="나눔스퀘어 ExtraBold"/>
              <a:ea typeface="나눔스퀘어 ExtraBold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ctrTitle" idx="0"/>
          </p:nvPr>
        </p:nvSpPr>
        <p:spPr>
          <a:xfrm>
            <a:off x="7093902" y="4232925"/>
            <a:ext cx="1348025" cy="357025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100">
                <a:latin typeface="나눔스퀘어 ExtraBold"/>
                <a:ea typeface="나눔스퀘어 ExtraBold"/>
              </a:rPr>
              <a:t>휠체어석 인식</a:t>
            </a:r>
            <a:endParaRPr sz="1100">
              <a:latin typeface="나눔스퀘어 ExtraBold"/>
              <a:ea typeface="나눔스퀘어 ExtraBold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ctrTitle" idx="0"/>
          </p:nvPr>
        </p:nvSpPr>
        <p:spPr>
          <a:xfrm>
            <a:off x="7094113" y="2071763"/>
            <a:ext cx="1101900" cy="400200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전달</a:t>
            </a:r>
            <a:endParaRPr sz="400">
              <a:latin typeface="나눔스퀘어 ExtraBold"/>
              <a:ea typeface="나눔스퀘어 ExtraBold"/>
            </a:endParaRPr>
          </a:p>
        </p:txBody>
      </p:sp>
      <p:sp>
        <p:nvSpPr>
          <p:cNvPr id="98" name="Google Shape;98;p13"/>
          <p:cNvSpPr txBox="1">
            <a:spLocks noGrp="1"/>
          </p:cNvSpPr>
          <p:nvPr>
            <p:ph type="ctrTitle" idx="0"/>
          </p:nvPr>
        </p:nvSpPr>
        <p:spPr>
          <a:xfrm>
            <a:off x="7905150" y="3385200"/>
            <a:ext cx="1101900" cy="395488"/>
          </a:xfrm>
          <a:prstGeom prst="rect">
            <a:avLst/>
          </a:prstGeom>
        </p:spPr>
        <p:txBody>
          <a:bodyPr wrap="square" lIns="91424" tIns="91424" rIns="91424" bIns="91424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400">
                <a:latin typeface="나눔스퀘어 ExtraBold"/>
                <a:ea typeface="나눔스퀘어 ExtraBold"/>
              </a:rPr>
              <a:t>전달</a:t>
            </a:r>
            <a:endParaRPr sz="400"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80</ep:Words>
  <ep:PresentationFormat/>
  <ep:Paragraphs>50</ep:Paragraphs>
  <ep:Slides>2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Simple Light</vt:lpstr>
      <vt:lpstr>사용자</vt:lpstr>
      <vt:lpstr>사용자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박준서</cp:lastModifiedBy>
  <dcterms:modified xsi:type="dcterms:W3CDTF">2023-03-27T07:36:28.210</dcterms:modified>
  <cp:revision>6</cp:revision>
  <cp:version/>
</cp:coreProperties>
</file>