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F16DB-8EFD-9A5E-DA37-65BF1C0A2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6E0283-5922-E71D-3676-0CCAD252A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B7E12-EB10-405E-01DD-26FC5816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A3FA-F56E-4406-9DCB-DE5497819F4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25D00-D204-B771-2E4D-4F6D4CBD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CC64E-3686-6A56-D17F-2122E119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9E1E-39F0-4076-BC0C-7015F96AB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89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A04CF-1CB5-5D8B-18A7-BE05F476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8E5A29-48A6-3C47-8102-E31B6CE4A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894A3-14B5-E243-376E-52DB5EAD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A3FA-F56E-4406-9DCB-DE5497819F4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53E09-2E76-3441-EB89-9842A0D3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D329E-5720-7A02-45EC-B0675D10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9E1E-39F0-4076-BC0C-7015F96AB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8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2DC8EF-D91F-0BCE-AC5B-532497136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254AD-3594-5F97-1E7D-C2BF493C2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5832B-2B73-5673-D9D8-BA01AADC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A3FA-F56E-4406-9DCB-DE5497819F4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5C79A-E7EC-B470-2637-4B3C0362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DF0BE-0570-3212-6F19-209A7C3B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9E1E-39F0-4076-BC0C-7015F96AB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21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53C6A-639A-D920-B533-79255ADB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05A53-C0B5-C65A-D0EA-999C54555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61F48-01EC-7BC2-2E8F-2A5FADB7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A3FA-F56E-4406-9DCB-DE5497819F4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BCF4F-2357-3E3C-77A0-6FA1C048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6F11F-A583-EDC6-3737-5123C55F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9E1E-39F0-4076-BC0C-7015F96AB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22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F6A0A-B66D-31BA-3254-D6ECD3CC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7AE7E5-0BAF-BB55-AC43-E51BCBD1A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FE8AA-DC0B-85CE-D93F-3A4F9209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A3FA-F56E-4406-9DCB-DE5497819F4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FA573-082F-AFF8-059D-9E62FE12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71389-4AD1-A46E-DE5A-88ECAFA7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9E1E-39F0-4076-BC0C-7015F96AB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51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73C46-AF64-5DF3-AA95-DDED30D3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2EEC0-0733-11BD-581A-A70050076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6B093C-52A4-3E22-6B67-DD676A737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701F41-5D80-614C-5EA5-2DD02028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A3FA-F56E-4406-9DCB-DE5497819F4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0E7A41-DF9D-A079-266D-C88F2799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C47E2-5B53-02E4-A6F9-E336003A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9E1E-39F0-4076-BC0C-7015F96AB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97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54797-6AAD-FD82-79B0-51DFC3F4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0C95B-E993-B258-BC5D-A92B1BE0E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376C76-FDEF-DD58-A3BA-AA440EE8D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BFD40-2743-73C5-870D-5D3D87E8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83355B-0A40-BC0D-F608-EE956ED4A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315F05-F1E3-33E3-F3F4-EADBA02E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A3FA-F56E-4406-9DCB-DE5497819F4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9D7C6E-FC68-AA61-9EEE-310728C2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EEE6E6-9827-5BEA-EDFB-CF37E381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9E1E-39F0-4076-BC0C-7015F96AB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7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D87F0-A0A0-07A7-EDFB-321FC2CF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0390EA-9D2C-CD02-9914-656668EF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A3FA-F56E-4406-9DCB-DE5497819F4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84318B-31A5-E5AB-8BAD-E40A1870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A68291-B386-BB07-01F9-25E0773A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9E1E-39F0-4076-BC0C-7015F96AB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71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1B6193-06E8-093B-3D11-EF0E8D7B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A3FA-F56E-4406-9DCB-DE5497819F4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DCA4B5-A5D2-5BC2-845F-E551BD28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1C273D-24B5-C256-DD8A-8E5D0C2F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9E1E-39F0-4076-BC0C-7015F96AB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2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339E8-6744-02CB-6999-4ACD2F81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7921C-AF09-8EBA-2E8A-06B68ED89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55B086-A519-6D82-7AD5-6090CA152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C1E033-8BC6-B132-2C7E-FC5212B3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A3FA-F56E-4406-9DCB-DE5497819F4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CD786F-E71D-37A6-C4EA-187EFE40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74DDD6-0F45-4B6C-6E64-C18FD26D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9E1E-39F0-4076-BC0C-7015F96AB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59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1FA71-E300-AA0A-7792-10F501AA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4B1FED-1363-481D-B9CD-5121D20A7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3E5B1-7217-F241-7A2E-17CD61D37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208B9-6EE4-EBBC-8411-23896680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A3FA-F56E-4406-9DCB-DE5497819F4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79D189-1FC2-A000-8D02-233B0890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EFA907-CDB2-21FD-68F9-9BEFA7A2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9E1E-39F0-4076-BC0C-7015F96AB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30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81AAC2-FE20-A6CD-9140-D624466F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88397-EBA6-19B0-B14B-27B63E537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26994E-C8EA-C6C1-EAA1-6EAE46022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1A3FA-F56E-4406-9DCB-DE5497819F42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97EAB-C582-EC33-F672-E486F50BD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A2A66-C665-8CE0-D12D-1195874B0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19E1E-39F0-4076-BC0C-7015F96AB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75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D6807-B60E-E55E-4225-5603604E3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1702DA-4619-072F-346A-CCF5478D6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DF6E67-C36E-F547-B2EB-8779DA7B1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567"/>
            <a:ext cx="12192000" cy="489086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76BCCD-0121-FC78-5C3B-B49A7B8BCD57}"/>
              </a:ext>
            </a:extLst>
          </p:cNvPr>
          <p:cNvSpPr/>
          <p:nvPr/>
        </p:nvSpPr>
        <p:spPr>
          <a:xfrm>
            <a:off x="0" y="1676400"/>
            <a:ext cx="3962400" cy="3686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7E58C-1D50-5779-A2C4-4748766AEDF8}"/>
              </a:ext>
            </a:extLst>
          </p:cNvPr>
          <p:cNvSpPr txBox="1"/>
          <p:nvPr/>
        </p:nvSpPr>
        <p:spPr>
          <a:xfrm>
            <a:off x="202222" y="2050713"/>
            <a:ext cx="35257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33 </a:t>
            </a:r>
          </a:p>
          <a:p>
            <a:r>
              <a:rPr lang="en-US" altLang="ko-KR" sz="1400" dirty="0"/>
              <a:t>10</a:t>
            </a:r>
            <a:r>
              <a:rPr lang="ko-KR" altLang="en-US" sz="1400" dirty="0"/>
              <a:t>정거장 전</a:t>
            </a:r>
            <a:endParaRPr lang="en-US" altLang="ko-KR" sz="1400" dirty="0"/>
          </a:p>
          <a:p>
            <a:r>
              <a:rPr lang="en-US" altLang="ko-KR" sz="1400" dirty="0"/>
              <a:t>15</a:t>
            </a:r>
            <a:r>
              <a:rPr lang="ko-KR" altLang="en-US" sz="1400" dirty="0"/>
              <a:t>분 후 도착</a:t>
            </a:r>
            <a:endParaRPr lang="en-US" altLang="ko-KR" sz="1400" dirty="0"/>
          </a:p>
          <a:p>
            <a:r>
              <a:rPr lang="ko-KR" altLang="en-US" dirty="0"/>
              <a:t>휠체어 탑승 불가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3600" dirty="0"/>
              <a:t>11-5 </a:t>
            </a:r>
          </a:p>
          <a:p>
            <a:r>
              <a:rPr lang="en-US" altLang="ko-KR" sz="1200" dirty="0"/>
              <a:t>9</a:t>
            </a:r>
            <a:r>
              <a:rPr lang="ko-KR" altLang="en-US" sz="1200" dirty="0"/>
              <a:t>정거장 전</a:t>
            </a:r>
            <a:endParaRPr lang="en-US" altLang="ko-KR" sz="1200" dirty="0"/>
          </a:p>
          <a:p>
            <a:r>
              <a:rPr lang="en-US" altLang="ko-KR" sz="1200" dirty="0"/>
              <a:t>10</a:t>
            </a:r>
            <a:r>
              <a:rPr lang="ko-KR" altLang="en-US" sz="1200" dirty="0"/>
              <a:t>분 후 도착</a:t>
            </a:r>
            <a:endParaRPr lang="en-US" altLang="ko-KR" sz="1200" dirty="0"/>
          </a:p>
          <a:p>
            <a:r>
              <a:rPr lang="ko-KR" altLang="en-US" dirty="0" err="1"/>
              <a:t>저상</a:t>
            </a:r>
            <a:r>
              <a:rPr lang="ko-KR" altLang="en-US" dirty="0"/>
              <a:t> 버스</a:t>
            </a:r>
          </a:p>
        </p:txBody>
      </p:sp>
    </p:spTree>
    <p:extLst>
      <p:ext uri="{BB962C8B-B14F-4D97-AF65-F5344CB8AC3E}">
        <p14:creationId xmlns:p14="http://schemas.microsoft.com/office/powerpoint/2010/main" val="208098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준서 박</dc:creator>
  <cp:lastModifiedBy>준서 박</cp:lastModifiedBy>
  <cp:revision>1</cp:revision>
  <dcterms:created xsi:type="dcterms:W3CDTF">2023-03-14T12:51:30Z</dcterms:created>
  <dcterms:modified xsi:type="dcterms:W3CDTF">2023-03-14T12:56:09Z</dcterms:modified>
</cp:coreProperties>
</file>