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93"/>
  </p:handoutMasterIdLst>
  <p:sldIdLst>
    <p:sldId id="282" r:id="rId3"/>
    <p:sldId id="283" r:id="rId5"/>
    <p:sldId id="286" r:id="rId6"/>
    <p:sldId id="287" r:id="rId7"/>
    <p:sldId id="358" r:id="rId8"/>
    <p:sldId id="299" r:id="rId9"/>
    <p:sldId id="281" r:id="rId10"/>
    <p:sldId id="285" r:id="rId11"/>
    <p:sldId id="359" r:id="rId12"/>
    <p:sldId id="288" r:id="rId13"/>
    <p:sldId id="291" r:id="rId14"/>
    <p:sldId id="360" r:id="rId15"/>
    <p:sldId id="361" r:id="rId16"/>
    <p:sldId id="362" r:id="rId17"/>
    <p:sldId id="363" r:id="rId18"/>
    <p:sldId id="364" r:id="rId19"/>
    <p:sldId id="365" r:id="rId20"/>
    <p:sldId id="305" r:id="rId21"/>
    <p:sldId id="307" r:id="rId22"/>
    <p:sldId id="306" r:id="rId23"/>
    <p:sldId id="308" r:id="rId24"/>
    <p:sldId id="272" r:id="rId25"/>
    <p:sldId id="311" r:id="rId26"/>
    <p:sldId id="310" r:id="rId27"/>
    <p:sldId id="347" r:id="rId28"/>
    <p:sldId id="349" r:id="rId29"/>
    <p:sldId id="372" r:id="rId30"/>
    <p:sldId id="373" r:id="rId31"/>
    <p:sldId id="350" r:id="rId32"/>
    <p:sldId id="356" r:id="rId33"/>
    <p:sldId id="355" r:id="rId34"/>
    <p:sldId id="376" r:id="rId35"/>
    <p:sldId id="381" r:id="rId36"/>
    <p:sldId id="382" r:id="rId37"/>
    <p:sldId id="383" r:id="rId38"/>
    <p:sldId id="384" r:id="rId39"/>
    <p:sldId id="385" r:id="rId40"/>
    <p:sldId id="386" r:id="rId41"/>
    <p:sldId id="387" r:id="rId42"/>
    <p:sldId id="388" r:id="rId43"/>
    <p:sldId id="389" r:id="rId44"/>
    <p:sldId id="390" r:id="rId45"/>
    <p:sldId id="391" r:id="rId46"/>
    <p:sldId id="392" r:id="rId47"/>
    <p:sldId id="393" r:id="rId48"/>
    <p:sldId id="407" r:id="rId49"/>
    <p:sldId id="480" r:id="rId50"/>
    <p:sldId id="412" r:id="rId51"/>
    <p:sldId id="413" r:id="rId52"/>
    <p:sldId id="414" r:id="rId53"/>
    <p:sldId id="415" r:id="rId54"/>
    <p:sldId id="425" r:id="rId55"/>
    <p:sldId id="483" r:id="rId56"/>
    <p:sldId id="428" r:id="rId57"/>
    <p:sldId id="490" r:id="rId58"/>
    <p:sldId id="484" r:id="rId59"/>
    <p:sldId id="440" r:id="rId60"/>
    <p:sldId id="441" r:id="rId61"/>
    <p:sldId id="442" r:id="rId62"/>
    <p:sldId id="443" r:id="rId63"/>
    <p:sldId id="444" r:id="rId64"/>
    <p:sldId id="485" r:id="rId65"/>
    <p:sldId id="445" r:id="rId66"/>
    <p:sldId id="446" r:id="rId67"/>
    <p:sldId id="447" r:id="rId68"/>
    <p:sldId id="448" r:id="rId69"/>
    <p:sldId id="454" r:id="rId70"/>
    <p:sldId id="455" r:id="rId71"/>
    <p:sldId id="456" r:id="rId72"/>
    <p:sldId id="457" r:id="rId73"/>
    <p:sldId id="458" r:id="rId74"/>
    <p:sldId id="459" r:id="rId75"/>
    <p:sldId id="460" r:id="rId76"/>
    <p:sldId id="461" r:id="rId77"/>
    <p:sldId id="462" r:id="rId78"/>
    <p:sldId id="463" r:id="rId79"/>
    <p:sldId id="464" r:id="rId80"/>
    <p:sldId id="465" r:id="rId81"/>
    <p:sldId id="466" r:id="rId82"/>
    <p:sldId id="467" r:id="rId83"/>
    <p:sldId id="468" r:id="rId84"/>
    <p:sldId id="472" r:id="rId85"/>
    <p:sldId id="473" r:id="rId86"/>
    <p:sldId id="474" r:id="rId87"/>
    <p:sldId id="475" r:id="rId88"/>
    <p:sldId id="476" r:id="rId89"/>
    <p:sldId id="477" r:id="rId90"/>
    <p:sldId id="488" r:id="rId91"/>
    <p:sldId id="489" r:id="rId9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FFCCFF"/>
    <a:srgbClr val="CCECFF"/>
    <a:srgbClr val="FF9900"/>
    <a:srgbClr val="663300"/>
    <a:srgbClr val="FFFF66"/>
    <a:srgbClr val="99FF33"/>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17"/>
    <p:restoredTop sz="94588"/>
  </p:normalViewPr>
  <p:slideViewPr>
    <p:cSldViewPr showGuides="1">
      <p:cViewPr>
        <p:scale>
          <a:sx n="50" d="100"/>
          <a:sy n="50" d="100"/>
        </p:scale>
        <p:origin x="-1560" y="-618"/>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59376"/>
    </p:cViewPr>
  </p:sorterViewPr>
  <p:gridSpacing cx="72008" cy="72008"/>
</p:viewPr>
</file>

<file path=ppt/_rels/presentation.xml.rels><?xml version="1.0" encoding="UTF-8" standalone="yes"?>
<Relationships xmlns="http://schemas.openxmlformats.org/package/2006/relationships"><Relationship Id="rId96" Type="http://schemas.openxmlformats.org/officeDocument/2006/relationships/tableStyles" Target="tableStyles.xml"/><Relationship Id="rId95" Type="http://schemas.openxmlformats.org/officeDocument/2006/relationships/viewProps" Target="viewProps.xml"/><Relationship Id="rId94" Type="http://schemas.openxmlformats.org/officeDocument/2006/relationships/presProps" Target="presProps.xml"/><Relationship Id="rId93" Type="http://schemas.openxmlformats.org/officeDocument/2006/relationships/handoutMaster" Target="handoutMasters/handoutMaster1.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1730" name="页眉占位符 201729"/>
          <p:cNvSpPr>
            <a:spLocks noGrp="1"/>
          </p:cNvSpPr>
          <p:nvPr>
            <p:ph type="hdr" sz="quarter"/>
          </p:nvPr>
        </p:nvSpPr>
        <p:spPr>
          <a:xfrm>
            <a:off x="0" y="0"/>
            <a:ext cx="2971800" cy="457200"/>
          </a:xfrm>
          <a:prstGeom prst="rect">
            <a:avLst/>
          </a:prstGeom>
          <a:noFill/>
          <a:ln w="9525">
            <a:noFill/>
          </a:ln>
        </p:spPr>
        <p:txBody>
          <a:bodyPr/>
          <a:p>
            <a:pPr lvl="0"/>
            <a:endParaRPr lang="zh-CN" altLang="en-US" sz="1200" dirty="0"/>
          </a:p>
        </p:txBody>
      </p:sp>
      <p:sp>
        <p:nvSpPr>
          <p:cNvPr id="201731" name="日期占位符 201730"/>
          <p:cNvSpPr>
            <a:spLocks noGrp="1"/>
          </p:cNvSpPr>
          <p:nvPr>
            <p:ph type="dt" idx="1"/>
          </p:nvPr>
        </p:nvSpPr>
        <p:spPr>
          <a:xfrm>
            <a:off x="3884613" y="0"/>
            <a:ext cx="2971800" cy="457200"/>
          </a:xfrm>
          <a:prstGeom prst="rect">
            <a:avLst/>
          </a:prstGeom>
          <a:noFill/>
          <a:ln w="9525">
            <a:noFill/>
          </a:ln>
        </p:spPr>
        <p:txBody>
          <a:bodyPr/>
          <a:p>
            <a:pPr lvl="0" algn="r"/>
            <a:endParaRPr lang="zh-CN" altLang="en-US" sz="1200" dirty="0"/>
          </a:p>
        </p:txBody>
      </p:sp>
      <p:sp>
        <p:nvSpPr>
          <p:cNvPr id="201732" name="幻灯片图像占位符 201731"/>
          <p:cNvSpPr>
            <a:spLocks noRo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201733" name="文本占位符 201732"/>
          <p:cNvSpPr>
            <a:spLocks noGrp="1"/>
          </p:cNvSpPr>
          <p:nvPr>
            <p:ph type="body" sz="quarter" idx="3"/>
          </p:nvPr>
        </p:nvSpPr>
        <p:spPr>
          <a:xfrm>
            <a:off x="685800" y="4343400"/>
            <a:ext cx="5486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1734" name="页脚占位符 201733"/>
          <p:cNvSpPr>
            <a:spLocks noGrp="1"/>
          </p:cNvSpPr>
          <p:nvPr>
            <p:ph type="ftr" sz="quarter" idx="4"/>
          </p:nvPr>
        </p:nvSpPr>
        <p:spPr>
          <a:xfrm>
            <a:off x="0" y="8685213"/>
            <a:ext cx="2971800" cy="457200"/>
          </a:xfrm>
          <a:prstGeom prst="rect">
            <a:avLst/>
          </a:prstGeom>
          <a:noFill/>
          <a:ln w="9525">
            <a:noFill/>
          </a:ln>
        </p:spPr>
        <p:txBody>
          <a:bodyPr anchor="b"/>
          <a:p>
            <a:pPr lvl="0"/>
            <a:endParaRPr lang="zh-CN" altLang="en-US" sz="1200" dirty="0"/>
          </a:p>
        </p:txBody>
      </p:sp>
      <p:sp>
        <p:nvSpPr>
          <p:cNvPr id="201735" name="灯片编号占位符 201734"/>
          <p:cNvSpPr>
            <a:spLocks noGrp="1"/>
          </p:cNvSpPr>
          <p:nvPr>
            <p:ph type="sldNum" sz="quarter" idx="5"/>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02754" name="幻灯片图像占位符 202753"/>
          <p:cNvSpPr>
            <a:spLocks noRot="1" noTextEdit="1"/>
          </p:cNvSpPr>
          <p:nvPr>
            <p:ph type="sldImg"/>
          </p:nvPr>
        </p:nvSpPr>
        <p:spPr>
          <a:ln/>
        </p:spPr>
      </p:sp>
      <p:sp>
        <p:nvSpPr>
          <p:cNvPr id="202755" name="文本占位符 202754"/>
          <p:cNvSpPr>
            <a:spLocks noGrp="1"/>
          </p:cNvSpPr>
          <p:nvPr>
            <p:ph type="body" idx="1"/>
          </p:nvPr>
        </p:nvSpPr>
        <p:spPr>
          <a:ln/>
        </p:spPr>
        <p:txBody>
          <a:bodyPr/>
          <a:p>
            <a:pPr lvl="0"/>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07874" name="幻灯片图像占位符 207873"/>
          <p:cNvSpPr>
            <a:spLocks noRot="1" noTextEdit="1"/>
          </p:cNvSpPr>
          <p:nvPr>
            <p:ph type="sldImg"/>
          </p:nvPr>
        </p:nvSpPr>
        <p:spPr>
          <a:ln/>
        </p:spPr>
      </p:sp>
      <p:sp>
        <p:nvSpPr>
          <p:cNvPr id="207875" name="文本占位符 207874"/>
          <p:cNvSpPr>
            <a:spLocks noGrp="1"/>
          </p:cNvSpPr>
          <p:nvPr>
            <p:ph type="body" idx="1"/>
          </p:nvPr>
        </p:nvSpPr>
        <p:spPr>
          <a:ln/>
        </p:spPr>
        <p:txBody>
          <a:bodyPr/>
          <a:p>
            <a:pPr lvl="0"/>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08898" name="幻灯片图像占位符 208897"/>
          <p:cNvSpPr>
            <a:spLocks noRot="1" noTextEdit="1"/>
          </p:cNvSpPr>
          <p:nvPr>
            <p:ph type="sldImg"/>
          </p:nvPr>
        </p:nvSpPr>
        <p:spPr>
          <a:ln/>
        </p:spPr>
      </p:sp>
      <p:sp>
        <p:nvSpPr>
          <p:cNvPr id="208899" name="文本占位符 208898"/>
          <p:cNvSpPr>
            <a:spLocks noGrp="1"/>
          </p:cNvSpPr>
          <p:nvPr>
            <p:ph type="body" idx="1"/>
          </p:nvPr>
        </p:nvSpPr>
        <p:spPr>
          <a:ln/>
        </p:spPr>
        <p:txBody>
          <a:bodyPr/>
          <a:p>
            <a:pPr lvl="0"/>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54306" name="幻灯片图像占位符 354305"/>
          <p:cNvSpPr>
            <a:spLocks noRot="1" noTextEdit="1"/>
          </p:cNvSpPr>
          <p:nvPr>
            <p:ph type="sldImg"/>
          </p:nvPr>
        </p:nvSpPr>
        <p:spPr>
          <a:ln/>
        </p:spPr>
      </p:sp>
      <p:sp>
        <p:nvSpPr>
          <p:cNvPr id="354307" name="文本占位符 354306"/>
          <p:cNvSpPr>
            <a:spLocks noGrp="1"/>
          </p:cNvSpPr>
          <p:nvPr>
            <p:ph type="body" idx="1"/>
          </p:nvPr>
        </p:nvSpPr>
        <p:spPr>
          <a:ln/>
        </p:spPr>
        <p:txBody>
          <a:bodyPr/>
          <a:p>
            <a:pPr lvl="0"/>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55330" name="幻灯片图像占位符 355329"/>
          <p:cNvSpPr>
            <a:spLocks noRot="1" noTextEdit="1"/>
          </p:cNvSpPr>
          <p:nvPr>
            <p:ph type="sldImg"/>
          </p:nvPr>
        </p:nvSpPr>
        <p:spPr>
          <a:ln/>
        </p:spPr>
      </p:sp>
      <p:sp>
        <p:nvSpPr>
          <p:cNvPr id="355331" name="文本占位符 355330"/>
          <p:cNvSpPr>
            <a:spLocks noGrp="1"/>
          </p:cNvSpPr>
          <p:nvPr>
            <p:ph type="body" idx="1"/>
          </p:nvPr>
        </p:nvSpPr>
        <p:spPr>
          <a:ln/>
        </p:spPr>
        <p:txBody>
          <a:bodyPr/>
          <a:p>
            <a:pPr lvl="0"/>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57378" name="幻灯片图像占位符 357377"/>
          <p:cNvSpPr>
            <a:spLocks noRot="1" noTextEdit="1"/>
          </p:cNvSpPr>
          <p:nvPr>
            <p:ph type="sldImg"/>
          </p:nvPr>
        </p:nvSpPr>
        <p:spPr>
          <a:ln/>
        </p:spPr>
      </p:sp>
      <p:sp>
        <p:nvSpPr>
          <p:cNvPr id="357379" name="文本占位符 357378"/>
          <p:cNvSpPr>
            <a:spLocks noGrp="1"/>
          </p:cNvSpPr>
          <p:nvPr>
            <p:ph type="body" idx="1"/>
          </p:nvPr>
        </p:nvSpPr>
        <p:spPr>
          <a:ln/>
        </p:spPr>
        <p:txBody>
          <a:bodyPr/>
          <a:p>
            <a:pPr lvl="0"/>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59426" name="幻灯片图像占位符 359425"/>
          <p:cNvSpPr>
            <a:spLocks noRot="1" noTextEdit="1"/>
          </p:cNvSpPr>
          <p:nvPr>
            <p:ph type="sldImg"/>
          </p:nvPr>
        </p:nvSpPr>
        <p:spPr>
          <a:ln/>
        </p:spPr>
      </p:sp>
      <p:sp>
        <p:nvSpPr>
          <p:cNvPr id="359427" name="文本占位符 359426"/>
          <p:cNvSpPr>
            <a:spLocks noGrp="1"/>
          </p:cNvSpPr>
          <p:nvPr>
            <p:ph type="body" idx="1"/>
          </p:nvPr>
        </p:nvSpPr>
        <p:spPr>
          <a:ln/>
        </p:spPr>
        <p:txBody>
          <a:bodyPr/>
          <a:p>
            <a:pPr lvl="0"/>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61474" name="幻灯片图像占位符 361473"/>
          <p:cNvSpPr>
            <a:spLocks noRot="1" noTextEdit="1"/>
          </p:cNvSpPr>
          <p:nvPr>
            <p:ph type="sldImg"/>
          </p:nvPr>
        </p:nvSpPr>
        <p:spPr>
          <a:ln/>
        </p:spPr>
      </p:sp>
      <p:sp>
        <p:nvSpPr>
          <p:cNvPr id="361475" name="文本占位符 361474"/>
          <p:cNvSpPr>
            <a:spLocks noGrp="1"/>
          </p:cNvSpPr>
          <p:nvPr>
            <p:ph type="body" idx="1"/>
          </p:nvPr>
        </p:nvSpPr>
        <p:spPr>
          <a:ln/>
        </p:spPr>
        <p:txBody>
          <a:bodyPr/>
          <a:p>
            <a:pPr lvl="0"/>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66594" name="幻灯片图像占位符 366593"/>
          <p:cNvSpPr>
            <a:spLocks noRot="1" noTextEdit="1"/>
          </p:cNvSpPr>
          <p:nvPr>
            <p:ph type="sldImg"/>
          </p:nvPr>
        </p:nvSpPr>
        <p:spPr>
          <a:ln/>
        </p:spPr>
      </p:sp>
      <p:sp>
        <p:nvSpPr>
          <p:cNvPr id="366595" name="文本占位符 366594"/>
          <p:cNvSpPr>
            <a:spLocks noGrp="1"/>
          </p:cNvSpPr>
          <p:nvPr>
            <p:ph type="body" idx="1"/>
          </p:nvPr>
        </p:nvSpPr>
        <p:spPr>
          <a:ln/>
        </p:spPr>
        <p:txBody>
          <a:bodyPr/>
          <a:p>
            <a:pPr lvl="0"/>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25282" name="幻灯片图像占位符 225281"/>
          <p:cNvSpPr>
            <a:spLocks noRot="1" noTextEdit="1"/>
          </p:cNvSpPr>
          <p:nvPr>
            <p:ph type="sldImg"/>
          </p:nvPr>
        </p:nvSpPr>
        <p:spPr>
          <a:ln/>
        </p:spPr>
      </p:sp>
      <p:sp>
        <p:nvSpPr>
          <p:cNvPr id="225283" name="文本占位符 225282"/>
          <p:cNvSpPr>
            <a:spLocks noGrp="1"/>
          </p:cNvSpPr>
          <p:nvPr>
            <p:ph type="body" idx="1"/>
          </p:nvPr>
        </p:nvSpPr>
        <p:spPr>
          <a:ln/>
        </p:spPr>
        <p:txBody>
          <a:bodyPr/>
          <a:p>
            <a:pPr lvl="0"/>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26306" name="幻灯片图像占位符 226305"/>
          <p:cNvSpPr>
            <a:spLocks noRot="1" noTextEdit="1"/>
          </p:cNvSpPr>
          <p:nvPr>
            <p:ph type="sldImg"/>
          </p:nvPr>
        </p:nvSpPr>
        <p:spPr>
          <a:ln/>
        </p:spPr>
      </p:sp>
      <p:sp>
        <p:nvSpPr>
          <p:cNvPr id="226307" name="文本占位符 226306"/>
          <p:cNvSpPr>
            <a:spLocks noGrp="1"/>
          </p:cNvSpPr>
          <p:nvPr>
            <p:ph type="body" idx="1"/>
          </p:nvPr>
        </p:nvSpPr>
        <p:spPr>
          <a:ln/>
        </p:spPr>
        <p:txBody>
          <a:bodyPr/>
          <a:p>
            <a:pPr lvl="0"/>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03778" name="幻灯片图像占位符 203777"/>
          <p:cNvSpPr>
            <a:spLocks noRot="1" noTextEdit="1"/>
          </p:cNvSpPr>
          <p:nvPr>
            <p:ph type="sldImg"/>
          </p:nvPr>
        </p:nvSpPr>
        <p:spPr>
          <a:ln/>
        </p:spPr>
      </p:sp>
      <p:sp>
        <p:nvSpPr>
          <p:cNvPr id="203779" name="文本占位符 203778"/>
          <p:cNvSpPr>
            <a:spLocks noGrp="1"/>
          </p:cNvSpPr>
          <p:nvPr>
            <p:ph type="body" idx="1"/>
          </p:nvPr>
        </p:nvSpPr>
        <p:spPr>
          <a:ln/>
        </p:spPr>
        <p:txBody>
          <a:bodyPr/>
          <a:p>
            <a:pPr lvl="0"/>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27330" name="幻灯片图像占位符 227329"/>
          <p:cNvSpPr>
            <a:spLocks noRot="1" noTextEdit="1"/>
          </p:cNvSpPr>
          <p:nvPr>
            <p:ph type="sldImg"/>
          </p:nvPr>
        </p:nvSpPr>
        <p:spPr>
          <a:ln/>
        </p:spPr>
      </p:sp>
      <p:sp>
        <p:nvSpPr>
          <p:cNvPr id="227331" name="文本占位符 227330"/>
          <p:cNvSpPr>
            <a:spLocks noGrp="1"/>
          </p:cNvSpPr>
          <p:nvPr>
            <p:ph type="body" idx="1"/>
          </p:nvPr>
        </p:nvSpPr>
        <p:spPr>
          <a:ln/>
        </p:spPr>
        <p:txBody>
          <a:bodyPr/>
          <a:p>
            <a:pPr lvl="0"/>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28354" name="幻灯片图像占位符 228353"/>
          <p:cNvSpPr>
            <a:spLocks noRot="1" noTextEdit="1"/>
          </p:cNvSpPr>
          <p:nvPr>
            <p:ph type="sldImg"/>
          </p:nvPr>
        </p:nvSpPr>
        <p:spPr>
          <a:ln/>
        </p:spPr>
      </p:sp>
      <p:sp>
        <p:nvSpPr>
          <p:cNvPr id="228355" name="文本占位符 228354"/>
          <p:cNvSpPr>
            <a:spLocks noGrp="1"/>
          </p:cNvSpPr>
          <p:nvPr>
            <p:ph type="body" idx="1"/>
          </p:nvPr>
        </p:nvSpPr>
        <p:spPr>
          <a:ln/>
        </p:spPr>
        <p:txBody>
          <a:bodyPr/>
          <a:p>
            <a:pPr lvl="0"/>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29378" name="幻灯片图像占位符 229377"/>
          <p:cNvSpPr>
            <a:spLocks noRot="1" noTextEdit="1"/>
          </p:cNvSpPr>
          <p:nvPr>
            <p:ph type="sldImg"/>
          </p:nvPr>
        </p:nvSpPr>
        <p:spPr>
          <a:ln/>
        </p:spPr>
      </p:sp>
      <p:sp>
        <p:nvSpPr>
          <p:cNvPr id="229379" name="文本占位符 229378"/>
          <p:cNvSpPr>
            <a:spLocks noGrp="1"/>
          </p:cNvSpPr>
          <p:nvPr>
            <p:ph type="body" idx="1"/>
          </p:nvPr>
        </p:nvSpPr>
        <p:spPr>
          <a:ln/>
        </p:spPr>
        <p:txBody>
          <a:bodyPr/>
          <a:p>
            <a:pPr lvl="0"/>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30402" name="幻灯片图像占位符 230401"/>
          <p:cNvSpPr>
            <a:spLocks noRot="1" noTextEdit="1"/>
          </p:cNvSpPr>
          <p:nvPr>
            <p:ph type="sldImg"/>
          </p:nvPr>
        </p:nvSpPr>
        <p:spPr>
          <a:ln/>
        </p:spPr>
      </p:sp>
      <p:sp>
        <p:nvSpPr>
          <p:cNvPr id="230403" name="文本占位符 230402"/>
          <p:cNvSpPr>
            <a:spLocks noGrp="1"/>
          </p:cNvSpPr>
          <p:nvPr>
            <p:ph type="body" idx="1"/>
          </p:nvPr>
        </p:nvSpPr>
        <p:spPr>
          <a:ln/>
        </p:spPr>
        <p:txBody>
          <a:bodyPr/>
          <a:p>
            <a:pPr lvl="0"/>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31426" name="幻灯片图像占位符 231425"/>
          <p:cNvSpPr>
            <a:spLocks noRot="1" noTextEdit="1"/>
          </p:cNvSpPr>
          <p:nvPr>
            <p:ph type="sldImg"/>
          </p:nvPr>
        </p:nvSpPr>
        <p:spPr>
          <a:ln/>
        </p:spPr>
      </p:sp>
      <p:sp>
        <p:nvSpPr>
          <p:cNvPr id="231427" name="文本占位符 231426"/>
          <p:cNvSpPr>
            <a:spLocks noGrp="1"/>
          </p:cNvSpPr>
          <p:nvPr>
            <p:ph type="body" idx="1"/>
          </p:nvPr>
        </p:nvSpPr>
        <p:spPr>
          <a:ln/>
        </p:spPr>
        <p:txBody>
          <a:bodyPr/>
          <a:p>
            <a:pPr lvl="0"/>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68290" name="幻灯片图像占位符 268289"/>
          <p:cNvSpPr>
            <a:spLocks noRot="1" noTextEdit="1"/>
          </p:cNvSpPr>
          <p:nvPr>
            <p:ph type="sldImg"/>
          </p:nvPr>
        </p:nvSpPr>
        <p:spPr>
          <a:ln/>
        </p:spPr>
      </p:sp>
      <p:sp>
        <p:nvSpPr>
          <p:cNvPr id="268291" name="文本占位符 268290"/>
          <p:cNvSpPr>
            <a:spLocks noGrp="1"/>
          </p:cNvSpPr>
          <p:nvPr>
            <p:ph type="body" idx="1"/>
          </p:nvPr>
        </p:nvSpPr>
        <p:spPr>
          <a:ln/>
        </p:spPr>
        <p:txBody>
          <a:bodyPr/>
          <a:p>
            <a:pPr lvl="0"/>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69314" name="幻灯片图像占位符 269313"/>
          <p:cNvSpPr>
            <a:spLocks noRot="1" noTextEdit="1"/>
          </p:cNvSpPr>
          <p:nvPr>
            <p:ph type="sldImg"/>
          </p:nvPr>
        </p:nvSpPr>
        <p:spPr>
          <a:ln/>
        </p:spPr>
      </p:sp>
      <p:sp>
        <p:nvSpPr>
          <p:cNvPr id="269315" name="文本占位符 269314"/>
          <p:cNvSpPr>
            <a:spLocks noGrp="1"/>
          </p:cNvSpPr>
          <p:nvPr>
            <p:ph type="body" idx="1"/>
          </p:nvPr>
        </p:nvSpPr>
        <p:spPr>
          <a:ln/>
        </p:spPr>
        <p:txBody>
          <a:bodyPr/>
          <a:p>
            <a:pPr lvl="0"/>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82978" name="幻灯片图像占位符 382977"/>
          <p:cNvSpPr>
            <a:spLocks noRot="1" noTextEdit="1"/>
          </p:cNvSpPr>
          <p:nvPr>
            <p:ph type="sldImg"/>
          </p:nvPr>
        </p:nvSpPr>
        <p:spPr>
          <a:ln/>
        </p:spPr>
      </p:sp>
      <p:sp>
        <p:nvSpPr>
          <p:cNvPr id="382979" name="文本占位符 382978"/>
          <p:cNvSpPr>
            <a:spLocks noGrp="1"/>
          </p:cNvSpPr>
          <p:nvPr>
            <p:ph type="body" idx="1"/>
          </p:nvPr>
        </p:nvSpPr>
        <p:spPr>
          <a:ln/>
        </p:spPr>
        <p:txBody>
          <a:bodyPr/>
          <a:p>
            <a:pPr lvl="0"/>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84002" name="幻灯片图像占位符 384001"/>
          <p:cNvSpPr>
            <a:spLocks noRot="1" noTextEdit="1"/>
          </p:cNvSpPr>
          <p:nvPr>
            <p:ph type="sldImg"/>
          </p:nvPr>
        </p:nvSpPr>
        <p:spPr>
          <a:ln/>
        </p:spPr>
      </p:sp>
      <p:sp>
        <p:nvSpPr>
          <p:cNvPr id="384003" name="文本占位符 384002"/>
          <p:cNvSpPr>
            <a:spLocks noGrp="1"/>
          </p:cNvSpPr>
          <p:nvPr>
            <p:ph type="body" idx="1"/>
          </p:nvPr>
        </p:nvSpPr>
        <p:spPr>
          <a:ln/>
        </p:spPr>
        <p:txBody>
          <a:bodyPr/>
          <a:p>
            <a:pPr lvl="0"/>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70338" name="幻灯片图像占位符 270337"/>
          <p:cNvSpPr>
            <a:spLocks noRot="1" noTextEdit="1"/>
          </p:cNvSpPr>
          <p:nvPr>
            <p:ph type="sldImg"/>
          </p:nvPr>
        </p:nvSpPr>
        <p:spPr>
          <a:ln/>
        </p:spPr>
      </p:sp>
      <p:sp>
        <p:nvSpPr>
          <p:cNvPr id="270339" name="文本占位符 270338"/>
          <p:cNvSpPr>
            <a:spLocks noGrp="1"/>
          </p:cNvSpPr>
          <p:nvPr>
            <p:ph type="body" idx="1"/>
          </p:nvPr>
        </p:nvSpPr>
        <p:spPr>
          <a:ln/>
        </p:spPr>
        <p:txBody>
          <a:bodyPr/>
          <a:p>
            <a:pPr lvl="0"/>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04802" name="幻灯片图像占位符 204801"/>
          <p:cNvSpPr>
            <a:spLocks noRot="1" noTextEdit="1"/>
          </p:cNvSpPr>
          <p:nvPr>
            <p:ph type="sldImg"/>
          </p:nvPr>
        </p:nvSpPr>
        <p:spPr>
          <a:ln/>
        </p:spPr>
      </p:sp>
      <p:sp>
        <p:nvSpPr>
          <p:cNvPr id="204803" name="文本占位符 204802"/>
          <p:cNvSpPr>
            <a:spLocks noGrp="1"/>
          </p:cNvSpPr>
          <p:nvPr>
            <p:ph type="body" idx="1"/>
          </p:nvPr>
        </p:nvSpPr>
        <p:spPr>
          <a:ln/>
        </p:spPr>
        <p:txBody>
          <a:bodyPr/>
          <a:p>
            <a:pPr lvl="0"/>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75458" name="幻灯片图像占位符 275457"/>
          <p:cNvSpPr>
            <a:spLocks noRot="1" noTextEdit="1"/>
          </p:cNvSpPr>
          <p:nvPr>
            <p:ph type="sldImg"/>
          </p:nvPr>
        </p:nvSpPr>
        <p:spPr>
          <a:ln/>
        </p:spPr>
      </p:sp>
      <p:sp>
        <p:nvSpPr>
          <p:cNvPr id="275459" name="文本占位符 275458"/>
          <p:cNvSpPr>
            <a:spLocks noGrp="1"/>
          </p:cNvSpPr>
          <p:nvPr>
            <p:ph type="body" idx="1"/>
          </p:nvPr>
        </p:nvSpPr>
        <p:spPr>
          <a:ln/>
        </p:spPr>
        <p:txBody>
          <a:bodyPr/>
          <a:p>
            <a:pPr lvl="0"/>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76482" name="幻灯片图像占位符 276481"/>
          <p:cNvSpPr>
            <a:spLocks noRot="1" noTextEdit="1"/>
          </p:cNvSpPr>
          <p:nvPr>
            <p:ph type="sldImg"/>
          </p:nvPr>
        </p:nvSpPr>
        <p:spPr>
          <a:ln/>
        </p:spPr>
      </p:sp>
      <p:sp>
        <p:nvSpPr>
          <p:cNvPr id="276483" name="文本占位符 276482"/>
          <p:cNvSpPr>
            <a:spLocks noGrp="1"/>
          </p:cNvSpPr>
          <p:nvPr>
            <p:ph type="body" idx="1"/>
          </p:nvPr>
        </p:nvSpPr>
        <p:spPr>
          <a:ln/>
        </p:spPr>
        <p:txBody>
          <a:bodyPr/>
          <a:p>
            <a:pPr lvl="0"/>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90146" name="幻灯片图像占位符 390145"/>
          <p:cNvSpPr>
            <a:spLocks noRot="1" noTextEdit="1"/>
          </p:cNvSpPr>
          <p:nvPr>
            <p:ph type="sldImg"/>
          </p:nvPr>
        </p:nvSpPr>
        <p:spPr>
          <a:ln/>
        </p:spPr>
      </p:sp>
      <p:sp>
        <p:nvSpPr>
          <p:cNvPr id="390147" name="文本占位符 390146"/>
          <p:cNvSpPr>
            <a:spLocks noGrp="1"/>
          </p:cNvSpPr>
          <p:nvPr>
            <p:ph type="body" idx="1"/>
          </p:nvPr>
        </p:nvSpPr>
        <p:spPr>
          <a:ln/>
        </p:spPr>
        <p:txBody>
          <a:bodyPr/>
          <a:p>
            <a:pPr lvl="0"/>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35554" name="幻灯片图像占位符 535553"/>
          <p:cNvSpPr>
            <a:spLocks noRot="1" noTextEdit="1"/>
          </p:cNvSpPr>
          <p:nvPr>
            <p:ph type="sldImg"/>
          </p:nvPr>
        </p:nvSpPr>
        <p:spPr>
          <a:ln/>
        </p:spPr>
      </p:sp>
      <p:sp>
        <p:nvSpPr>
          <p:cNvPr id="535555" name="文本占位符 535554"/>
          <p:cNvSpPr>
            <a:spLocks noGrp="1"/>
          </p:cNvSpPr>
          <p:nvPr>
            <p:ph type="body" idx="1"/>
          </p:nvPr>
        </p:nvSpPr>
        <p:spPr>
          <a:ln/>
        </p:spPr>
        <p:txBody>
          <a:bodyPr/>
          <a:p>
            <a:pPr lvl="0"/>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36578" name="幻灯片图像占位符 536577"/>
          <p:cNvSpPr>
            <a:spLocks noRot="1" noTextEdit="1"/>
          </p:cNvSpPr>
          <p:nvPr>
            <p:ph type="sldImg"/>
          </p:nvPr>
        </p:nvSpPr>
        <p:spPr>
          <a:ln/>
        </p:spPr>
      </p:sp>
      <p:sp>
        <p:nvSpPr>
          <p:cNvPr id="536579" name="文本占位符 536578"/>
          <p:cNvSpPr>
            <a:spLocks noGrp="1"/>
          </p:cNvSpPr>
          <p:nvPr>
            <p:ph type="body" idx="1"/>
          </p:nvPr>
        </p:nvSpPr>
        <p:spPr>
          <a:ln/>
        </p:spPr>
        <p:txBody>
          <a:bodyPr/>
          <a:p>
            <a:pPr lvl="0"/>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37602" name="幻灯片图像占位符 537601"/>
          <p:cNvSpPr>
            <a:spLocks noRot="1" noTextEdit="1"/>
          </p:cNvSpPr>
          <p:nvPr>
            <p:ph type="sldImg"/>
          </p:nvPr>
        </p:nvSpPr>
        <p:spPr>
          <a:ln/>
        </p:spPr>
      </p:sp>
      <p:sp>
        <p:nvSpPr>
          <p:cNvPr id="537603" name="文本占位符 537602"/>
          <p:cNvSpPr>
            <a:spLocks noGrp="1"/>
          </p:cNvSpPr>
          <p:nvPr>
            <p:ph type="body" idx="1"/>
          </p:nvPr>
        </p:nvSpPr>
        <p:spPr>
          <a:ln/>
        </p:spPr>
        <p:txBody>
          <a:bodyPr/>
          <a:p>
            <a:pPr lvl="0"/>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38626" name="幻灯片图像占位符 538625"/>
          <p:cNvSpPr>
            <a:spLocks noRot="1" noTextEdit="1"/>
          </p:cNvSpPr>
          <p:nvPr>
            <p:ph type="sldImg"/>
          </p:nvPr>
        </p:nvSpPr>
        <p:spPr>
          <a:ln/>
        </p:spPr>
      </p:sp>
      <p:sp>
        <p:nvSpPr>
          <p:cNvPr id="538627" name="文本占位符 538626"/>
          <p:cNvSpPr>
            <a:spLocks noGrp="1"/>
          </p:cNvSpPr>
          <p:nvPr>
            <p:ph type="body" idx="1"/>
          </p:nvPr>
        </p:nvSpPr>
        <p:spPr>
          <a:ln/>
        </p:spPr>
        <p:txBody>
          <a:bodyPr/>
          <a:p>
            <a:pPr lvl="0"/>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39650" name="幻灯片图像占位符 539649"/>
          <p:cNvSpPr>
            <a:spLocks noRot="1" noTextEdit="1"/>
          </p:cNvSpPr>
          <p:nvPr>
            <p:ph type="sldImg"/>
          </p:nvPr>
        </p:nvSpPr>
        <p:spPr>
          <a:ln/>
        </p:spPr>
      </p:sp>
      <p:sp>
        <p:nvSpPr>
          <p:cNvPr id="539651" name="文本占位符 539650"/>
          <p:cNvSpPr>
            <a:spLocks noGrp="1"/>
          </p:cNvSpPr>
          <p:nvPr>
            <p:ph type="body" idx="1"/>
          </p:nvPr>
        </p:nvSpPr>
        <p:spPr>
          <a:ln/>
        </p:spPr>
        <p:txBody>
          <a:bodyPr/>
          <a:p>
            <a:pPr lvl="0"/>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40674" name="幻灯片图像占位符 540673"/>
          <p:cNvSpPr>
            <a:spLocks noRot="1" noTextEdit="1"/>
          </p:cNvSpPr>
          <p:nvPr>
            <p:ph type="sldImg"/>
          </p:nvPr>
        </p:nvSpPr>
        <p:spPr>
          <a:ln/>
        </p:spPr>
      </p:sp>
      <p:sp>
        <p:nvSpPr>
          <p:cNvPr id="540675" name="文本占位符 540674"/>
          <p:cNvSpPr>
            <a:spLocks noGrp="1"/>
          </p:cNvSpPr>
          <p:nvPr>
            <p:ph type="body" idx="1"/>
          </p:nvPr>
        </p:nvSpPr>
        <p:spPr>
          <a:ln/>
        </p:spPr>
        <p:txBody>
          <a:bodyPr/>
          <a:p>
            <a:pPr lvl="0"/>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41698" name="幻灯片图像占位符 541697"/>
          <p:cNvSpPr>
            <a:spLocks noRot="1" noTextEdit="1"/>
          </p:cNvSpPr>
          <p:nvPr>
            <p:ph type="sldImg"/>
          </p:nvPr>
        </p:nvSpPr>
        <p:spPr>
          <a:ln/>
        </p:spPr>
      </p:sp>
      <p:sp>
        <p:nvSpPr>
          <p:cNvPr id="541699" name="文本占位符 541698"/>
          <p:cNvSpPr>
            <a:spLocks noGrp="1"/>
          </p:cNvSpPr>
          <p:nvPr>
            <p:ph type="body" idx="1"/>
          </p:nvPr>
        </p:nvSpPr>
        <p:spPr>
          <a:ln/>
        </p:spPr>
        <p:txBody>
          <a:bodyPr/>
          <a:p>
            <a:pPr lvl="0"/>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05826" name="幻灯片图像占位符 205825"/>
          <p:cNvSpPr>
            <a:spLocks noRot="1" noTextEdit="1"/>
          </p:cNvSpPr>
          <p:nvPr>
            <p:ph type="sldImg"/>
          </p:nvPr>
        </p:nvSpPr>
        <p:spPr>
          <a:ln/>
        </p:spPr>
      </p:sp>
      <p:sp>
        <p:nvSpPr>
          <p:cNvPr id="205827" name="文本占位符 205826"/>
          <p:cNvSpPr>
            <a:spLocks noGrp="1"/>
          </p:cNvSpPr>
          <p:nvPr>
            <p:ph type="body" idx="1"/>
          </p:nvPr>
        </p:nvSpPr>
        <p:spPr>
          <a:ln/>
        </p:spPr>
        <p:txBody>
          <a:bodyPr/>
          <a:p>
            <a:pPr lvl="0"/>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42722" name="幻灯片图像占位符 542721"/>
          <p:cNvSpPr>
            <a:spLocks noRot="1" noTextEdit="1"/>
          </p:cNvSpPr>
          <p:nvPr>
            <p:ph type="sldImg"/>
          </p:nvPr>
        </p:nvSpPr>
        <p:spPr>
          <a:ln/>
        </p:spPr>
      </p:sp>
      <p:sp>
        <p:nvSpPr>
          <p:cNvPr id="542723" name="文本占位符 542722"/>
          <p:cNvSpPr>
            <a:spLocks noGrp="1"/>
          </p:cNvSpPr>
          <p:nvPr>
            <p:ph type="body" idx="1"/>
          </p:nvPr>
        </p:nvSpPr>
        <p:spPr>
          <a:ln/>
        </p:spPr>
        <p:txBody>
          <a:bodyPr/>
          <a:p>
            <a:pPr lvl="0"/>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43746" name="幻灯片图像占位符 543745"/>
          <p:cNvSpPr>
            <a:spLocks noRot="1" noTextEdit="1"/>
          </p:cNvSpPr>
          <p:nvPr>
            <p:ph type="sldImg"/>
          </p:nvPr>
        </p:nvSpPr>
        <p:spPr>
          <a:ln/>
        </p:spPr>
      </p:sp>
      <p:sp>
        <p:nvSpPr>
          <p:cNvPr id="543747" name="文本占位符 543746"/>
          <p:cNvSpPr>
            <a:spLocks noGrp="1"/>
          </p:cNvSpPr>
          <p:nvPr>
            <p:ph type="body" idx="1"/>
          </p:nvPr>
        </p:nvSpPr>
        <p:spPr>
          <a:ln/>
        </p:spPr>
        <p:txBody>
          <a:bodyPr/>
          <a:p>
            <a:pPr lvl="0"/>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44770" name="幻灯片图像占位符 544769"/>
          <p:cNvSpPr>
            <a:spLocks noRot="1" noTextEdit="1"/>
          </p:cNvSpPr>
          <p:nvPr>
            <p:ph type="sldImg"/>
          </p:nvPr>
        </p:nvSpPr>
        <p:spPr>
          <a:ln/>
        </p:spPr>
      </p:sp>
      <p:sp>
        <p:nvSpPr>
          <p:cNvPr id="544771" name="文本占位符 544770"/>
          <p:cNvSpPr>
            <a:spLocks noGrp="1"/>
          </p:cNvSpPr>
          <p:nvPr>
            <p:ph type="body" idx="1"/>
          </p:nvPr>
        </p:nvSpPr>
        <p:spPr>
          <a:ln/>
        </p:spPr>
        <p:txBody>
          <a:bodyPr/>
          <a:p>
            <a:pPr lvl="0"/>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45794" name="幻灯片图像占位符 545793"/>
          <p:cNvSpPr>
            <a:spLocks noRot="1" noTextEdit="1"/>
          </p:cNvSpPr>
          <p:nvPr>
            <p:ph type="sldImg"/>
          </p:nvPr>
        </p:nvSpPr>
        <p:spPr>
          <a:ln/>
        </p:spPr>
      </p:sp>
      <p:sp>
        <p:nvSpPr>
          <p:cNvPr id="545795" name="文本占位符 545794"/>
          <p:cNvSpPr>
            <a:spLocks noGrp="1"/>
          </p:cNvSpPr>
          <p:nvPr>
            <p:ph type="body" idx="1"/>
          </p:nvPr>
        </p:nvSpPr>
        <p:spPr>
          <a:ln/>
        </p:spPr>
        <p:txBody>
          <a:bodyPr/>
          <a:p>
            <a:pPr lvl="0"/>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46818" name="幻灯片图像占位符 546817"/>
          <p:cNvSpPr>
            <a:spLocks noRot="1" noTextEdit="1"/>
          </p:cNvSpPr>
          <p:nvPr>
            <p:ph type="sldImg"/>
          </p:nvPr>
        </p:nvSpPr>
        <p:spPr>
          <a:ln/>
        </p:spPr>
      </p:sp>
      <p:sp>
        <p:nvSpPr>
          <p:cNvPr id="546819" name="文本占位符 546818"/>
          <p:cNvSpPr>
            <a:spLocks noGrp="1"/>
          </p:cNvSpPr>
          <p:nvPr>
            <p:ph type="body" idx="1"/>
          </p:nvPr>
        </p:nvSpPr>
        <p:spPr>
          <a:ln/>
        </p:spPr>
        <p:txBody>
          <a:bodyPr/>
          <a:p>
            <a:pPr lvl="0"/>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47842" name="幻灯片图像占位符 547841"/>
          <p:cNvSpPr>
            <a:spLocks noRot="1" noTextEdit="1"/>
          </p:cNvSpPr>
          <p:nvPr>
            <p:ph type="sldImg"/>
          </p:nvPr>
        </p:nvSpPr>
        <p:spPr>
          <a:ln/>
        </p:spPr>
      </p:sp>
      <p:sp>
        <p:nvSpPr>
          <p:cNvPr id="547843" name="文本占位符 547842"/>
          <p:cNvSpPr>
            <a:spLocks noGrp="1"/>
          </p:cNvSpPr>
          <p:nvPr>
            <p:ph type="body" idx="1"/>
          </p:nvPr>
        </p:nvSpPr>
        <p:spPr>
          <a:ln/>
        </p:spPr>
        <p:txBody>
          <a:bodyPr/>
          <a:p>
            <a:pPr lvl="0"/>
            <a:endParaRP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62178" name="幻灯片图像占位符 562177"/>
          <p:cNvSpPr>
            <a:spLocks noRot="1" noTextEdit="1"/>
          </p:cNvSpPr>
          <p:nvPr>
            <p:ph type="sldImg"/>
          </p:nvPr>
        </p:nvSpPr>
        <p:spPr>
          <a:ln/>
        </p:spPr>
      </p:sp>
      <p:sp>
        <p:nvSpPr>
          <p:cNvPr id="562179" name="文本占位符 562178"/>
          <p:cNvSpPr>
            <a:spLocks noGrp="1"/>
          </p:cNvSpPr>
          <p:nvPr>
            <p:ph type="body" idx="1"/>
          </p:nvPr>
        </p:nvSpPr>
        <p:spPr>
          <a:ln/>
        </p:spPr>
        <p:txBody>
          <a:bodyPr/>
          <a:p>
            <a:pPr lvl="0"/>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67298" name="幻灯片图像占位符 567297"/>
          <p:cNvSpPr>
            <a:spLocks noRot="1" noTextEdit="1"/>
          </p:cNvSpPr>
          <p:nvPr>
            <p:ph type="sldImg"/>
          </p:nvPr>
        </p:nvSpPr>
        <p:spPr>
          <a:ln/>
        </p:spPr>
      </p:sp>
      <p:sp>
        <p:nvSpPr>
          <p:cNvPr id="567299" name="文本占位符 567298"/>
          <p:cNvSpPr>
            <a:spLocks noGrp="1"/>
          </p:cNvSpPr>
          <p:nvPr>
            <p:ph type="body" idx="1"/>
          </p:nvPr>
        </p:nvSpPr>
        <p:spPr>
          <a:ln/>
        </p:spPr>
        <p:txBody>
          <a:bodyPr/>
          <a:p>
            <a:pPr lvl="0"/>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68322" name="幻灯片图像占位符 568321"/>
          <p:cNvSpPr>
            <a:spLocks noRot="1" noTextEdit="1"/>
          </p:cNvSpPr>
          <p:nvPr>
            <p:ph type="sldImg"/>
          </p:nvPr>
        </p:nvSpPr>
        <p:spPr>
          <a:ln/>
        </p:spPr>
      </p:sp>
      <p:sp>
        <p:nvSpPr>
          <p:cNvPr id="568323" name="文本占位符 568322"/>
          <p:cNvSpPr>
            <a:spLocks noGrp="1"/>
          </p:cNvSpPr>
          <p:nvPr>
            <p:ph type="body" idx="1"/>
          </p:nvPr>
        </p:nvSpPr>
        <p:spPr>
          <a:ln/>
        </p:spPr>
        <p:txBody>
          <a:bodyPr/>
          <a:p>
            <a:pPr lvl="0"/>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69346" name="幻灯片图像占位符 569345"/>
          <p:cNvSpPr>
            <a:spLocks noRot="1" noTextEdit="1"/>
          </p:cNvSpPr>
          <p:nvPr>
            <p:ph type="sldImg"/>
          </p:nvPr>
        </p:nvSpPr>
        <p:spPr>
          <a:ln/>
        </p:spPr>
      </p:sp>
      <p:sp>
        <p:nvSpPr>
          <p:cNvPr id="569347" name="文本占位符 569346"/>
          <p:cNvSpPr>
            <a:spLocks noGrp="1"/>
          </p:cNvSpPr>
          <p:nvPr>
            <p:ph type="body" idx="1"/>
          </p:nvPr>
        </p:nvSpPr>
        <p:spPr>
          <a:ln/>
        </p:spPr>
        <p:txBody>
          <a:bodyPr/>
          <a:p>
            <a:pPr lvl="0"/>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81602" name="幻灯片图像占位符 281601"/>
          <p:cNvSpPr>
            <a:spLocks noRot="1" noTextEdit="1"/>
          </p:cNvSpPr>
          <p:nvPr>
            <p:ph type="sldImg"/>
          </p:nvPr>
        </p:nvSpPr>
        <p:spPr>
          <a:ln/>
        </p:spPr>
      </p:sp>
      <p:sp>
        <p:nvSpPr>
          <p:cNvPr id="281603" name="文本占位符 281602"/>
          <p:cNvSpPr>
            <a:spLocks noGrp="1"/>
          </p:cNvSpPr>
          <p:nvPr>
            <p:ph type="body" idx="1"/>
          </p:nvPr>
        </p:nvSpPr>
        <p:spPr>
          <a:ln/>
        </p:spPr>
        <p:txBody>
          <a:bodyPr/>
          <a:p>
            <a:pPr lvl="0"/>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70370" name="幻灯片图像占位符 570369"/>
          <p:cNvSpPr>
            <a:spLocks noRot="1" noTextEdit="1"/>
          </p:cNvSpPr>
          <p:nvPr>
            <p:ph type="sldImg"/>
          </p:nvPr>
        </p:nvSpPr>
        <p:spPr>
          <a:ln/>
        </p:spPr>
      </p:sp>
      <p:sp>
        <p:nvSpPr>
          <p:cNvPr id="570371" name="文本占位符 570370"/>
          <p:cNvSpPr>
            <a:spLocks noGrp="1"/>
          </p:cNvSpPr>
          <p:nvPr>
            <p:ph type="body" idx="1"/>
          </p:nvPr>
        </p:nvSpPr>
        <p:spPr>
          <a:ln/>
        </p:spPr>
        <p:txBody>
          <a:bodyPr/>
          <a:p>
            <a:pPr lvl="0"/>
            <a:endParaRPr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80610" name="幻灯片图像占位符 580609"/>
          <p:cNvSpPr>
            <a:spLocks noRot="1" noTextEdit="1"/>
          </p:cNvSpPr>
          <p:nvPr>
            <p:ph type="sldImg"/>
          </p:nvPr>
        </p:nvSpPr>
        <p:spPr>
          <a:ln/>
        </p:spPr>
      </p:sp>
      <p:sp>
        <p:nvSpPr>
          <p:cNvPr id="580611" name="文本占位符 580610"/>
          <p:cNvSpPr>
            <a:spLocks noGrp="1"/>
          </p:cNvSpPr>
          <p:nvPr>
            <p:ph type="body" idx="1"/>
          </p:nvPr>
        </p:nvSpPr>
        <p:spPr>
          <a:ln/>
        </p:spPr>
        <p:txBody>
          <a:bodyPr/>
          <a:p>
            <a:pPr lvl="0"/>
            <a:endParaRPr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83682" name="幻灯片图像占位符 583681"/>
          <p:cNvSpPr>
            <a:spLocks noRot="1" noTextEdit="1"/>
          </p:cNvSpPr>
          <p:nvPr>
            <p:ph type="sldImg"/>
          </p:nvPr>
        </p:nvSpPr>
        <p:spPr>
          <a:ln/>
        </p:spPr>
      </p:sp>
      <p:sp>
        <p:nvSpPr>
          <p:cNvPr id="583683" name="文本占位符 583682"/>
          <p:cNvSpPr>
            <a:spLocks noGrp="1"/>
          </p:cNvSpPr>
          <p:nvPr>
            <p:ph type="body" idx="1"/>
          </p:nvPr>
        </p:nvSpPr>
        <p:spPr>
          <a:ln/>
        </p:spPr>
        <p:txBody>
          <a:bodyPr/>
          <a:p>
            <a:pPr lvl="0"/>
            <a:endParaRPr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45122" name="幻灯片图像占位符 645121"/>
          <p:cNvSpPr>
            <a:spLocks noRot="1" noTextEdit="1"/>
          </p:cNvSpPr>
          <p:nvPr>
            <p:ph type="sldImg"/>
          </p:nvPr>
        </p:nvSpPr>
        <p:spPr>
          <a:ln/>
        </p:spPr>
      </p:sp>
      <p:sp>
        <p:nvSpPr>
          <p:cNvPr id="645123" name="文本占位符 645122"/>
          <p:cNvSpPr>
            <a:spLocks noGrp="1"/>
          </p:cNvSpPr>
          <p:nvPr>
            <p:ph type="body" idx="1"/>
          </p:nvPr>
        </p:nvSpPr>
        <p:spPr>
          <a:ln/>
        </p:spPr>
        <p:txBody>
          <a:bodyPr/>
          <a:p>
            <a:pPr lvl="0"/>
            <a:endParaRPr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95970" name="幻灯片图像占位符 595969"/>
          <p:cNvSpPr>
            <a:spLocks noRot="1" noTextEdit="1"/>
          </p:cNvSpPr>
          <p:nvPr>
            <p:ph type="sldImg"/>
          </p:nvPr>
        </p:nvSpPr>
        <p:spPr>
          <a:ln/>
        </p:spPr>
      </p:sp>
      <p:sp>
        <p:nvSpPr>
          <p:cNvPr id="595971" name="文本占位符 595970"/>
          <p:cNvSpPr>
            <a:spLocks noGrp="1"/>
          </p:cNvSpPr>
          <p:nvPr>
            <p:ph type="body" idx="1"/>
          </p:nvPr>
        </p:nvSpPr>
        <p:spPr>
          <a:ln/>
        </p:spPr>
        <p:txBody>
          <a:bodyPr/>
          <a:p>
            <a:pPr lvl="0"/>
            <a:endParaRPr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96994" name="幻灯片图像占位符 596993"/>
          <p:cNvSpPr>
            <a:spLocks noRot="1" noTextEdit="1"/>
          </p:cNvSpPr>
          <p:nvPr>
            <p:ph type="sldImg"/>
          </p:nvPr>
        </p:nvSpPr>
        <p:spPr>
          <a:ln/>
        </p:spPr>
      </p:sp>
      <p:sp>
        <p:nvSpPr>
          <p:cNvPr id="596995" name="文本占位符 596994"/>
          <p:cNvSpPr>
            <a:spLocks noGrp="1"/>
          </p:cNvSpPr>
          <p:nvPr>
            <p:ph type="body" idx="1"/>
          </p:nvPr>
        </p:nvSpPr>
        <p:spPr>
          <a:ln/>
        </p:spPr>
        <p:txBody>
          <a:bodyPr/>
          <a:p>
            <a:pPr lvl="0"/>
            <a:endParaRPr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98018" name="幻灯片图像占位符 598017"/>
          <p:cNvSpPr>
            <a:spLocks noRot="1" noTextEdit="1"/>
          </p:cNvSpPr>
          <p:nvPr>
            <p:ph type="sldImg"/>
          </p:nvPr>
        </p:nvSpPr>
        <p:spPr>
          <a:ln/>
        </p:spPr>
      </p:sp>
      <p:sp>
        <p:nvSpPr>
          <p:cNvPr id="598019" name="文本占位符 598018"/>
          <p:cNvSpPr>
            <a:spLocks noGrp="1"/>
          </p:cNvSpPr>
          <p:nvPr>
            <p:ph type="body" idx="1"/>
          </p:nvPr>
        </p:nvSpPr>
        <p:spPr>
          <a:ln/>
        </p:spPr>
        <p:txBody>
          <a:bodyPr/>
          <a:p>
            <a:pPr lvl="0"/>
            <a:endParaRPr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99042" name="幻灯片图像占位符 599041"/>
          <p:cNvSpPr>
            <a:spLocks noRot="1" noTextEdit="1"/>
          </p:cNvSpPr>
          <p:nvPr>
            <p:ph type="sldImg"/>
          </p:nvPr>
        </p:nvSpPr>
        <p:spPr>
          <a:ln/>
        </p:spPr>
      </p:sp>
      <p:sp>
        <p:nvSpPr>
          <p:cNvPr id="599043" name="文本占位符 599042"/>
          <p:cNvSpPr>
            <a:spLocks noGrp="1"/>
          </p:cNvSpPr>
          <p:nvPr>
            <p:ph type="body" idx="1"/>
          </p:nvPr>
        </p:nvSpPr>
        <p:spPr>
          <a:ln/>
        </p:spPr>
        <p:txBody>
          <a:bodyPr/>
          <a:p>
            <a:pPr lvl="0"/>
            <a:endParaRPr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00066" name="幻灯片图像占位符 600065"/>
          <p:cNvSpPr>
            <a:spLocks noRot="1" noTextEdit="1"/>
          </p:cNvSpPr>
          <p:nvPr>
            <p:ph type="sldImg"/>
          </p:nvPr>
        </p:nvSpPr>
        <p:spPr>
          <a:ln/>
        </p:spPr>
      </p:sp>
      <p:sp>
        <p:nvSpPr>
          <p:cNvPr id="600067" name="文本占位符 600066"/>
          <p:cNvSpPr>
            <a:spLocks noGrp="1"/>
          </p:cNvSpPr>
          <p:nvPr>
            <p:ph type="body" idx="1"/>
          </p:nvPr>
        </p:nvSpPr>
        <p:spPr>
          <a:ln/>
        </p:spPr>
        <p:txBody>
          <a:bodyPr/>
          <a:p>
            <a:pPr lvl="0"/>
            <a:endParaRPr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01090" name="幻灯片图像占位符 601089"/>
          <p:cNvSpPr>
            <a:spLocks noRot="1" noTextEdit="1"/>
          </p:cNvSpPr>
          <p:nvPr>
            <p:ph type="sldImg"/>
          </p:nvPr>
        </p:nvSpPr>
        <p:spPr>
          <a:ln/>
        </p:spPr>
      </p:sp>
      <p:sp>
        <p:nvSpPr>
          <p:cNvPr id="601091" name="文本占位符 601090"/>
          <p:cNvSpPr>
            <a:spLocks noGrp="1"/>
          </p:cNvSpPr>
          <p:nvPr>
            <p:ph type="body" idx="1"/>
          </p:nvPr>
        </p:nvSpPr>
        <p:spPr>
          <a:ln/>
        </p:spPr>
        <p:txBody>
          <a:bodyPr/>
          <a:p>
            <a:pPr lvl="0"/>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10946" name="幻灯片图像占位符 210945"/>
          <p:cNvSpPr>
            <a:spLocks noRot="1" noTextEdit="1"/>
          </p:cNvSpPr>
          <p:nvPr>
            <p:ph type="sldImg"/>
          </p:nvPr>
        </p:nvSpPr>
        <p:spPr>
          <a:ln/>
        </p:spPr>
      </p:sp>
      <p:sp>
        <p:nvSpPr>
          <p:cNvPr id="210947" name="文本占位符 210946"/>
          <p:cNvSpPr>
            <a:spLocks noGrp="1"/>
          </p:cNvSpPr>
          <p:nvPr>
            <p:ph type="body" idx="1"/>
          </p:nvPr>
        </p:nvSpPr>
        <p:spPr>
          <a:ln/>
        </p:spPr>
        <p:txBody>
          <a:bodyPr/>
          <a:p>
            <a:pPr lvl="0"/>
            <a:endParaRP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02114" name="幻灯片图像占位符 602113"/>
          <p:cNvSpPr>
            <a:spLocks noRot="1" noTextEdit="1"/>
          </p:cNvSpPr>
          <p:nvPr>
            <p:ph type="sldImg"/>
          </p:nvPr>
        </p:nvSpPr>
        <p:spPr>
          <a:ln/>
        </p:spPr>
      </p:sp>
      <p:sp>
        <p:nvSpPr>
          <p:cNvPr id="602115" name="文本占位符 602114"/>
          <p:cNvSpPr>
            <a:spLocks noGrp="1"/>
          </p:cNvSpPr>
          <p:nvPr>
            <p:ph type="body" idx="1"/>
          </p:nvPr>
        </p:nvSpPr>
        <p:spPr>
          <a:ln/>
        </p:spPr>
        <p:txBody>
          <a:bodyPr/>
          <a:p>
            <a:pPr lvl="0"/>
            <a:endParaRPr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03138" name="幻灯片图像占位符 603137"/>
          <p:cNvSpPr>
            <a:spLocks noRot="1" noTextEdit="1"/>
          </p:cNvSpPr>
          <p:nvPr>
            <p:ph type="sldImg"/>
          </p:nvPr>
        </p:nvSpPr>
        <p:spPr>
          <a:ln/>
        </p:spPr>
      </p:sp>
      <p:sp>
        <p:nvSpPr>
          <p:cNvPr id="603139" name="文本占位符 603138"/>
          <p:cNvSpPr>
            <a:spLocks noGrp="1"/>
          </p:cNvSpPr>
          <p:nvPr>
            <p:ph type="body" idx="1"/>
          </p:nvPr>
        </p:nvSpPr>
        <p:spPr>
          <a:ln/>
        </p:spPr>
        <p:txBody>
          <a:bodyPr/>
          <a:p>
            <a:pPr lvl="0"/>
            <a:endParaRPr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04162" name="幻灯片图像占位符 604161"/>
          <p:cNvSpPr>
            <a:spLocks noRot="1" noTextEdit="1"/>
          </p:cNvSpPr>
          <p:nvPr>
            <p:ph type="sldImg"/>
          </p:nvPr>
        </p:nvSpPr>
        <p:spPr>
          <a:ln/>
        </p:spPr>
      </p:sp>
      <p:sp>
        <p:nvSpPr>
          <p:cNvPr id="604163" name="文本占位符 604162"/>
          <p:cNvSpPr>
            <a:spLocks noGrp="1"/>
          </p:cNvSpPr>
          <p:nvPr>
            <p:ph type="body" idx="1"/>
          </p:nvPr>
        </p:nvSpPr>
        <p:spPr>
          <a:ln/>
        </p:spPr>
        <p:txBody>
          <a:bodyPr/>
          <a:p>
            <a:pPr lvl="0"/>
            <a:endParaRPr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10306" name="幻灯片图像占位符 610305"/>
          <p:cNvSpPr>
            <a:spLocks noRot="1" noTextEdit="1"/>
          </p:cNvSpPr>
          <p:nvPr>
            <p:ph type="sldImg"/>
          </p:nvPr>
        </p:nvSpPr>
        <p:spPr>
          <a:ln/>
        </p:spPr>
      </p:sp>
      <p:sp>
        <p:nvSpPr>
          <p:cNvPr id="610307" name="文本占位符 610306"/>
          <p:cNvSpPr>
            <a:spLocks noGrp="1"/>
          </p:cNvSpPr>
          <p:nvPr>
            <p:ph type="body" idx="1"/>
          </p:nvPr>
        </p:nvSpPr>
        <p:spPr>
          <a:ln/>
        </p:spPr>
        <p:txBody>
          <a:bodyPr/>
          <a:p>
            <a:pPr lvl="0"/>
            <a:endParaRPr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11330" name="幻灯片图像占位符 611329"/>
          <p:cNvSpPr>
            <a:spLocks noRot="1" noTextEdit="1"/>
          </p:cNvSpPr>
          <p:nvPr>
            <p:ph type="sldImg"/>
          </p:nvPr>
        </p:nvSpPr>
        <p:spPr>
          <a:ln/>
        </p:spPr>
      </p:sp>
      <p:sp>
        <p:nvSpPr>
          <p:cNvPr id="611331" name="文本占位符 611330"/>
          <p:cNvSpPr>
            <a:spLocks noGrp="1"/>
          </p:cNvSpPr>
          <p:nvPr>
            <p:ph type="body" idx="1"/>
          </p:nvPr>
        </p:nvSpPr>
        <p:spPr>
          <a:ln/>
        </p:spPr>
        <p:txBody>
          <a:bodyPr/>
          <a:p>
            <a:pPr lvl="0"/>
            <a:endParaRPr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12354" name="幻灯片图像占位符 612353"/>
          <p:cNvSpPr>
            <a:spLocks noRot="1" noTextEdit="1"/>
          </p:cNvSpPr>
          <p:nvPr>
            <p:ph type="sldImg"/>
          </p:nvPr>
        </p:nvSpPr>
        <p:spPr>
          <a:ln/>
        </p:spPr>
      </p:sp>
      <p:sp>
        <p:nvSpPr>
          <p:cNvPr id="612355" name="文本占位符 612354"/>
          <p:cNvSpPr>
            <a:spLocks noGrp="1"/>
          </p:cNvSpPr>
          <p:nvPr>
            <p:ph type="body" idx="1"/>
          </p:nvPr>
        </p:nvSpPr>
        <p:spPr>
          <a:ln/>
        </p:spPr>
        <p:txBody>
          <a:bodyPr/>
          <a:p>
            <a:pPr lvl="0"/>
            <a:endParaRPr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13378" name="幻灯片图像占位符 613377"/>
          <p:cNvSpPr>
            <a:spLocks noRot="1" noTextEdit="1"/>
          </p:cNvSpPr>
          <p:nvPr>
            <p:ph type="sldImg"/>
          </p:nvPr>
        </p:nvSpPr>
        <p:spPr>
          <a:ln/>
        </p:spPr>
      </p:sp>
      <p:sp>
        <p:nvSpPr>
          <p:cNvPr id="613379" name="文本占位符 613378"/>
          <p:cNvSpPr>
            <a:spLocks noGrp="1"/>
          </p:cNvSpPr>
          <p:nvPr>
            <p:ph type="body" idx="1"/>
          </p:nvPr>
        </p:nvSpPr>
        <p:spPr>
          <a:ln/>
        </p:spPr>
        <p:txBody>
          <a:bodyPr/>
          <a:p>
            <a:pPr lvl="0"/>
            <a:endParaRPr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14402" name="幻灯片图像占位符 614401"/>
          <p:cNvSpPr>
            <a:spLocks noRot="1" noTextEdit="1"/>
          </p:cNvSpPr>
          <p:nvPr>
            <p:ph type="sldImg"/>
          </p:nvPr>
        </p:nvSpPr>
        <p:spPr>
          <a:ln/>
        </p:spPr>
      </p:sp>
      <p:sp>
        <p:nvSpPr>
          <p:cNvPr id="614403" name="文本占位符 614402"/>
          <p:cNvSpPr>
            <a:spLocks noGrp="1"/>
          </p:cNvSpPr>
          <p:nvPr>
            <p:ph type="body" idx="1"/>
          </p:nvPr>
        </p:nvSpPr>
        <p:spPr>
          <a:ln/>
        </p:spPr>
        <p:txBody>
          <a:bodyPr/>
          <a:p>
            <a:pPr lvl="0"/>
            <a:endParaRPr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15426" name="幻灯片图像占位符 615425"/>
          <p:cNvSpPr>
            <a:spLocks noRot="1" noTextEdit="1"/>
          </p:cNvSpPr>
          <p:nvPr>
            <p:ph type="sldImg"/>
          </p:nvPr>
        </p:nvSpPr>
        <p:spPr>
          <a:ln/>
        </p:spPr>
      </p:sp>
      <p:sp>
        <p:nvSpPr>
          <p:cNvPr id="615427" name="文本占位符 615426"/>
          <p:cNvSpPr>
            <a:spLocks noGrp="1"/>
          </p:cNvSpPr>
          <p:nvPr>
            <p:ph type="body" idx="1"/>
          </p:nvPr>
        </p:nvSpPr>
        <p:spPr>
          <a:ln/>
        </p:spPr>
        <p:txBody>
          <a:bodyPr/>
          <a:p>
            <a:pPr lvl="0"/>
            <a:endParaRPr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16450" name="幻灯片图像占位符 616449"/>
          <p:cNvSpPr>
            <a:spLocks noRot="1" noTextEdit="1"/>
          </p:cNvSpPr>
          <p:nvPr>
            <p:ph type="sldImg"/>
          </p:nvPr>
        </p:nvSpPr>
        <p:spPr>
          <a:ln/>
        </p:spPr>
      </p:sp>
      <p:sp>
        <p:nvSpPr>
          <p:cNvPr id="616451" name="文本占位符 616450"/>
          <p:cNvSpPr>
            <a:spLocks noGrp="1"/>
          </p:cNvSpPr>
          <p:nvPr>
            <p:ph type="body" idx="1"/>
          </p:nvPr>
        </p:nvSpPr>
        <p:spPr>
          <a:ln/>
        </p:spPr>
        <p:txBody>
          <a:bodyPr/>
          <a:p>
            <a:pPr lvl="0"/>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11970" name="幻灯片图像占位符 211969"/>
          <p:cNvSpPr>
            <a:spLocks noRot="1" noTextEdit="1"/>
          </p:cNvSpPr>
          <p:nvPr>
            <p:ph type="sldImg"/>
          </p:nvPr>
        </p:nvSpPr>
        <p:spPr>
          <a:ln/>
        </p:spPr>
      </p:sp>
      <p:sp>
        <p:nvSpPr>
          <p:cNvPr id="211971" name="文本占位符 211970"/>
          <p:cNvSpPr>
            <a:spLocks noGrp="1"/>
          </p:cNvSpPr>
          <p:nvPr>
            <p:ph type="body" idx="1"/>
          </p:nvPr>
        </p:nvSpPr>
        <p:spPr>
          <a:ln/>
        </p:spPr>
        <p:txBody>
          <a:bodyPr/>
          <a:p>
            <a:pPr lvl="0"/>
            <a:endParaRPr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17474" name="幻灯片图像占位符 617473"/>
          <p:cNvSpPr>
            <a:spLocks noRot="1" noTextEdit="1"/>
          </p:cNvSpPr>
          <p:nvPr>
            <p:ph type="sldImg"/>
          </p:nvPr>
        </p:nvSpPr>
        <p:spPr>
          <a:ln/>
        </p:spPr>
      </p:sp>
      <p:sp>
        <p:nvSpPr>
          <p:cNvPr id="617475" name="文本占位符 617474"/>
          <p:cNvSpPr>
            <a:spLocks noGrp="1"/>
          </p:cNvSpPr>
          <p:nvPr>
            <p:ph type="body" idx="1"/>
          </p:nvPr>
        </p:nvSpPr>
        <p:spPr>
          <a:ln/>
        </p:spPr>
        <p:txBody>
          <a:bodyPr/>
          <a:p>
            <a:pPr lvl="0"/>
            <a:endParaRPr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18498" name="幻灯片图像占位符 618497"/>
          <p:cNvSpPr>
            <a:spLocks noRot="1" noTextEdit="1"/>
          </p:cNvSpPr>
          <p:nvPr>
            <p:ph type="sldImg"/>
          </p:nvPr>
        </p:nvSpPr>
        <p:spPr>
          <a:ln/>
        </p:spPr>
      </p:sp>
      <p:sp>
        <p:nvSpPr>
          <p:cNvPr id="618499" name="文本占位符 618498"/>
          <p:cNvSpPr>
            <a:spLocks noGrp="1"/>
          </p:cNvSpPr>
          <p:nvPr>
            <p:ph type="body" idx="1"/>
          </p:nvPr>
        </p:nvSpPr>
        <p:spPr>
          <a:ln/>
        </p:spPr>
        <p:txBody>
          <a:bodyPr/>
          <a:p>
            <a:pPr lvl="0"/>
            <a:endParaRPr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19522" name="幻灯片图像占位符 619521"/>
          <p:cNvSpPr>
            <a:spLocks noRot="1" noTextEdit="1"/>
          </p:cNvSpPr>
          <p:nvPr>
            <p:ph type="sldImg"/>
          </p:nvPr>
        </p:nvSpPr>
        <p:spPr>
          <a:ln/>
        </p:spPr>
      </p:sp>
      <p:sp>
        <p:nvSpPr>
          <p:cNvPr id="619523" name="文本占位符 619522"/>
          <p:cNvSpPr>
            <a:spLocks noGrp="1"/>
          </p:cNvSpPr>
          <p:nvPr>
            <p:ph type="body" idx="1"/>
          </p:nvPr>
        </p:nvSpPr>
        <p:spPr>
          <a:ln/>
        </p:spPr>
        <p:txBody>
          <a:bodyPr/>
          <a:p>
            <a:pPr lvl="0"/>
            <a:endParaRPr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20546" name="幻灯片图像占位符 620545"/>
          <p:cNvSpPr>
            <a:spLocks noRot="1" noTextEdit="1"/>
          </p:cNvSpPr>
          <p:nvPr>
            <p:ph type="sldImg"/>
          </p:nvPr>
        </p:nvSpPr>
        <p:spPr>
          <a:ln/>
        </p:spPr>
      </p:sp>
      <p:sp>
        <p:nvSpPr>
          <p:cNvPr id="620547" name="文本占位符 620546"/>
          <p:cNvSpPr>
            <a:spLocks noGrp="1"/>
          </p:cNvSpPr>
          <p:nvPr>
            <p:ph type="body" idx="1"/>
          </p:nvPr>
        </p:nvSpPr>
        <p:spPr>
          <a:ln/>
        </p:spPr>
        <p:txBody>
          <a:bodyPr/>
          <a:p>
            <a:pPr lvl="0"/>
            <a:endParaRPr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21570" name="幻灯片图像占位符 621569"/>
          <p:cNvSpPr>
            <a:spLocks noRot="1" noTextEdit="1"/>
          </p:cNvSpPr>
          <p:nvPr>
            <p:ph type="sldImg"/>
          </p:nvPr>
        </p:nvSpPr>
        <p:spPr>
          <a:ln/>
        </p:spPr>
      </p:sp>
      <p:sp>
        <p:nvSpPr>
          <p:cNvPr id="621571" name="文本占位符 621570"/>
          <p:cNvSpPr>
            <a:spLocks noGrp="1"/>
          </p:cNvSpPr>
          <p:nvPr>
            <p:ph type="body" idx="1"/>
          </p:nvPr>
        </p:nvSpPr>
        <p:spPr>
          <a:ln/>
        </p:spPr>
        <p:txBody>
          <a:bodyPr/>
          <a:p>
            <a:pPr lvl="0"/>
            <a:endParaRPr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22594" name="幻灯片图像占位符 622593"/>
          <p:cNvSpPr>
            <a:spLocks noRot="1" noTextEdit="1"/>
          </p:cNvSpPr>
          <p:nvPr>
            <p:ph type="sldImg"/>
          </p:nvPr>
        </p:nvSpPr>
        <p:spPr>
          <a:ln/>
        </p:spPr>
      </p:sp>
      <p:sp>
        <p:nvSpPr>
          <p:cNvPr id="622595" name="文本占位符 622594"/>
          <p:cNvSpPr>
            <a:spLocks noGrp="1"/>
          </p:cNvSpPr>
          <p:nvPr>
            <p:ph type="body" idx="1"/>
          </p:nvPr>
        </p:nvSpPr>
        <p:spPr>
          <a:ln/>
        </p:spPr>
        <p:txBody>
          <a:bodyPr/>
          <a:p>
            <a:pPr lvl="0"/>
            <a:endParaRPr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23618" name="幻灯片图像占位符 623617"/>
          <p:cNvSpPr>
            <a:spLocks noRot="1" noTextEdit="1"/>
          </p:cNvSpPr>
          <p:nvPr>
            <p:ph type="sldImg"/>
          </p:nvPr>
        </p:nvSpPr>
        <p:spPr>
          <a:ln/>
        </p:spPr>
      </p:sp>
      <p:sp>
        <p:nvSpPr>
          <p:cNvPr id="623619" name="文本占位符 623618"/>
          <p:cNvSpPr>
            <a:spLocks noGrp="1"/>
          </p:cNvSpPr>
          <p:nvPr>
            <p:ph type="body" idx="1"/>
          </p:nvPr>
        </p:nvSpPr>
        <p:spPr>
          <a:ln/>
        </p:spPr>
        <p:txBody>
          <a:bodyPr/>
          <a:p>
            <a:pPr lvl="0"/>
            <a:endParaRPr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24642" name="幻灯片图像占位符 624641"/>
          <p:cNvSpPr>
            <a:spLocks noRot="1" noTextEdit="1"/>
          </p:cNvSpPr>
          <p:nvPr>
            <p:ph type="sldImg"/>
          </p:nvPr>
        </p:nvSpPr>
        <p:spPr>
          <a:ln/>
        </p:spPr>
      </p:sp>
      <p:sp>
        <p:nvSpPr>
          <p:cNvPr id="624643" name="文本占位符 624642"/>
          <p:cNvSpPr>
            <a:spLocks noGrp="1"/>
          </p:cNvSpPr>
          <p:nvPr>
            <p:ph type="body" idx="1"/>
          </p:nvPr>
        </p:nvSpPr>
        <p:spPr>
          <a:ln/>
        </p:spPr>
        <p:txBody>
          <a:bodyPr/>
          <a:p>
            <a:pPr lvl="0"/>
            <a:endParaRPr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28738" name="幻灯片图像占位符 628737"/>
          <p:cNvSpPr>
            <a:spLocks noRot="1" noTextEdit="1"/>
          </p:cNvSpPr>
          <p:nvPr>
            <p:ph type="sldImg"/>
          </p:nvPr>
        </p:nvSpPr>
        <p:spPr>
          <a:ln/>
        </p:spPr>
      </p:sp>
      <p:sp>
        <p:nvSpPr>
          <p:cNvPr id="628739" name="文本占位符 628738"/>
          <p:cNvSpPr>
            <a:spLocks noGrp="1"/>
          </p:cNvSpPr>
          <p:nvPr>
            <p:ph type="body" idx="1"/>
          </p:nvPr>
        </p:nvSpPr>
        <p:spPr>
          <a:ln/>
        </p:spPr>
        <p:txBody>
          <a:bodyPr/>
          <a:p>
            <a:pPr lvl="0"/>
            <a:endParaRPr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29762" name="幻灯片图像占位符 629761"/>
          <p:cNvSpPr>
            <a:spLocks noRot="1" noTextEdit="1"/>
          </p:cNvSpPr>
          <p:nvPr>
            <p:ph type="sldImg"/>
          </p:nvPr>
        </p:nvSpPr>
        <p:spPr>
          <a:ln/>
        </p:spPr>
      </p:sp>
      <p:sp>
        <p:nvSpPr>
          <p:cNvPr id="629763" name="文本占位符 629762"/>
          <p:cNvSpPr>
            <a:spLocks noGrp="1"/>
          </p:cNvSpPr>
          <p:nvPr>
            <p:ph type="body" idx="1"/>
          </p:nvPr>
        </p:nvSpPr>
        <p:spPr>
          <a:ln/>
        </p:spPr>
        <p:txBody>
          <a:bodyPr/>
          <a:p>
            <a:pPr lvl="0"/>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06850" name="幻灯片图像占位符 206849"/>
          <p:cNvSpPr>
            <a:spLocks noRot="1" noTextEdit="1"/>
          </p:cNvSpPr>
          <p:nvPr>
            <p:ph type="sldImg"/>
          </p:nvPr>
        </p:nvSpPr>
        <p:spPr>
          <a:ln/>
        </p:spPr>
      </p:sp>
      <p:sp>
        <p:nvSpPr>
          <p:cNvPr id="206851" name="文本占位符 206850"/>
          <p:cNvSpPr>
            <a:spLocks noGrp="1"/>
          </p:cNvSpPr>
          <p:nvPr>
            <p:ph type="body" idx="1"/>
          </p:nvPr>
        </p:nvSpPr>
        <p:spPr>
          <a:ln/>
        </p:spPr>
        <p:txBody>
          <a:bodyPr/>
          <a:p>
            <a:pPr lvl="0"/>
            <a:endParaRPr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30786" name="幻灯片图像占位符 630785"/>
          <p:cNvSpPr>
            <a:spLocks noRot="1" noTextEdit="1"/>
          </p:cNvSpPr>
          <p:nvPr>
            <p:ph type="sldImg"/>
          </p:nvPr>
        </p:nvSpPr>
        <p:spPr>
          <a:ln/>
        </p:spPr>
      </p:sp>
      <p:sp>
        <p:nvSpPr>
          <p:cNvPr id="630787" name="文本占位符 630786"/>
          <p:cNvSpPr>
            <a:spLocks noGrp="1"/>
          </p:cNvSpPr>
          <p:nvPr>
            <p:ph type="body" idx="1"/>
          </p:nvPr>
        </p:nvSpPr>
        <p:spPr>
          <a:ln/>
        </p:spPr>
        <p:txBody>
          <a:bodyPr/>
          <a:p>
            <a:pPr lvl="0"/>
            <a:endParaRPr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31810" name="幻灯片图像占位符 631809"/>
          <p:cNvSpPr>
            <a:spLocks noRot="1" noTextEdit="1"/>
          </p:cNvSpPr>
          <p:nvPr>
            <p:ph type="sldImg"/>
          </p:nvPr>
        </p:nvSpPr>
        <p:spPr>
          <a:ln/>
        </p:spPr>
      </p:sp>
      <p:sp>
        <p:nvSpPr>
          <p:cNvPr id="631811" name="文本占位符 631810"/>
          <p:cNvSpPr>
            <a:spLocks noGrp="1"/>
          </p:cNvSpPr>
          <p:nvPr>
            <p:ph type="body" idx="1"/>
          </p:nvPr>
        </p:nvSpPr>
        <p:spPr>
          <a:ln/>
        </p:spPr>
        <p:txBody>
          <a:bodyPr/>
          <a:p>
            <a:pPr lvl="0"/>
            <a:endParaRPr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32834" name="幻灯片图像占位符 632833"/>
          <p:cNvSpPr>
            <a:spLocks noRot="1" noTextEdit="1"/>
          </p:cNvSpPr>
          <p:nvPr>
            <p:ph type="sldImg"/>
          </p:nvPr>
        </p:nvSpPr>
        <p:spPr>
          <a:ln/>
        </p:spPr>
      </p:sp>
      <p:sp>
        <p:nvSpPr>
          <p:cNvPr id="632835" name="文本占位符 632834"/>
          <p:cNvSpPr>
            <a:spLocks noGrp="1"/>
          </p:cNvSpPr>
          <p:nvPr>
            <p:ph type="body" idx="1"/>
          </p:nvPr>
        </p:nvSpPr>
        <p:spPr>
          <a:ln/>
        </p:spPr>
        <p:txBody>
          <a:bodyPr/>
          <a:p>
            <a:pPr lvl="0"/>
            <a:endParaRPr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33858" name="幻灯片图像占位符 633857"/>
          <p:cNvSpPr>
            <a:spLocks noRot="1" noTextEdit="1"/>
          </p:cNvSpPr>
          <p:nvPr>
            <p:ph type="sldImg"/>
          </p:nvPr>
        </p:nvSpPr>
        <p:spPr>
          <a:ln/>
        </p:spPr>
      </p:sp>
      <p:sp>
        <p:nvSpPr>
          <p:cNvPr id="633859" name="文本占位符 633858"/>
          <p:cNvSpPr>
            <a:spLocks noGrp="1"/>
          </p:cNvSpPr>
          <p:nvPr>
            <p:ph type="body" idx="1"/>
          </p:nvPr>
        </p:nvSpPr>
        <p:spPr>
          <a:ln/>
        </p:spPr>
        <p:txBody>
          <a:bodyPr/>
          <a:p>
            <a:pPr lvl="0"/>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85698" name="幻灯片图像占位符 285697"/>
          <p:cNvSpPr>
            <a:spLocks noRot="1" noTextEdit="1"/>
          </p:cNvSpPr>
          <p:nvPr>
            <p:ph type="sldImg"/>
          </p:nvPr>
        </p:nvSpPr>
        <p:spPr>
          <a:ln/>
        </p:spPr>
      </p:sp>
      <p:sp>
        <p:nvSpPr>
          <p:cNvPr id="285699" name="文本占位符 285698"/>
          <p:cNvSpPr>
            <a:spLocks noGrp="1"/>
          </p:cNvSpPr>
          <p:nvPr>
            <p:ph type="body" idx="1"/>
          </p:nvPr>
        </p:nvSpPr>
        <p:spPr>
          <a:ln/>
        </p:spPr>
        <p:txBody>
          <a:bodyPr/>
          <a:p>
            <a:pPr lvl="0"/>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5602" name="组合 25601"/>
          <p:cNvGrpSpPr/>
          <p:nvPr/>
        </p:nvGrpSpPr>
        <p:grpSpPr>
          <a:xfrm>
            <a:off x="0" y="2438400"/>
            <a:ext cx="9009063" cy="1052513"/>
            <a:chOff x="0" y="1536"/>
            <a:chExt cx="5675" cy="663"/>
          </a:xfrm>
        </p:grpSpPr>
        <p:grpSp>
          <p:nvGrpSpPr>
            <p:cNvPr id="25603" name="组合 25602"/>
            <p:cNvGrpSpPr/>
            <p:nvPr/>
          </p:nvGrpSpPr>
          <p:grpSpPr>
            <a:xfrm>
              <a:off x="183" y="1604"/>
              <a:ext cx="448" cy="299"/>
              <a:chOff x="720" y="336"/>
              <a:chExt cx="624" cy="432"/>
            </a:xfrm>
          </p:grpSpPr>
          <p:sp>
            <p:nvSpPr>
              <p:cNvPr id="25604" name="矩形 25603"/>
              <p:cNvSpPr/>
              <p:nvPr/>
            </p:nvSpPr>
            <p:spPr>
              <a:xfrm>
                <a:off x="720" y="336"/>
                <a:ext cx="384" cy="432"/>
              </a:xfrm>
              <a:prstGeom prst="rect">
                <a:avLst/>
              </a:prstGeom>
              <a:solidFill>
                <a:schemeClr val="folHlink"/>
              </a:solidFill>
              <a:ln w="9525">
                <a:noFill/>
              </a:ln>
            </p:spPr>
            <p:txBody>
              <a:bodyPr/>
              <a:p>
                <a:endParaRPr lang="zh-CN" altLang="en-US"/>
              </a:p>
            </p:txBody>
          </p:sp>
          <p:sp>
            <p:nvSpPr>
              <p:cNvPr id="25605" name="矩形 25604"/>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a:p>
                <a:endParaRPr lang="zh-CN" altLang="en-US"/>
              </a:p>
            </p:txBody>
          </p:sp>
        </p:grpSp>
        <p:grpSp>
          <p:nvGrpSpPr>
            <p:cNvPr id="25606" name="组合 25605"/>
            <p:cNvGrpSpPr/>
            <p:nvPr/>
          </p:nvGrpSpPr>
          <p:grpSpPr>
            <a:xfrm>
              <a:off x="261" y="1870"/>
              <a:ext cx="465" cy="299"/>
              <a:chOff x="912" y="2640"/>
              <a:chExt cx="672" cy="432"/>
            </a:xfrm>
          </p:grpSpPr>
          <p:sp>
            <p:nvSpPr>
              <p:cNvPr id="25607" name="矩形 25606"/>
              <p:cNvSpPr/>
              <p:nvPr/>
            </p:nvSpPr>
            <p:spPr>
              <a:xfrm>
                <a:off x="912" y="2640"/>
                <a:ext cx="384" cy="432"/>
              </a:xfrm>
              <a:prstGeom prst="rect">
                <a:avLst/>
              </a:prstGeom>
              <a:solidFill>
                <a:schemeClr val="accent2"/>
              </a:solidFill>
              <a:ln w="9525">
                <a:noFill/>
              </a:ln>
            </p:spPr>
            <p:txBody>
              <a:bodyPr/>
              <a:p>
                <a:endParaRPr lang="zh-CN" altLang="en-US"/>
              </a:p>
            </p:txBody>
          </p:sp>
          <p:sp>
            <p:nvSpPr>
              <p:cNvPr id="25608" name="矩形 25607"/>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a:p>
                <a:endParaRPr lang="zh-CN" altLang="en-US"/>
              </a:p>
            </p:txBody>
          </p:sp>
        </p:grpSp>
        <p:sp>
          <p:nvSpPr>
            <p:cNvPr id="25609" name="矩形 25608"/>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a:p>
              <a:endParaRPr lang="zh-CN" altLang="en-US"/>
            </a:p>
          </p:txBody>
        </p:sp>
        <p:sp>
          <p:nvSpPr>
            <p:cNvPr id="25610" name="矩形 25609"/>
            <p:cNvSpPr/>
            <p:nvPr/>
          </p:nvSpPr>
          <p:spPr>
            <a:xfrm>
              <a:off x="400" y="1536"/>
              <a:ext cx="20" cy="663"/>
            </a:xfrm>
            <a:prstGeom prst="rect">
              <a:avLst/>
            </a:prstGeom>
            <a:solidFill>
              <a:schemeClr val="bg2"/>
            </a:solidFill>
            <a:ln w="9525">
              <a:noFill/>
            </a:ln>
          </p:spPr>
          <p:txBody>
            <a:bodyPr/>
            <a:p>
              <a:endParaRPr lang="zh-CN" altLang="en-US"/>
            </a:p>
          </p:txBody>
        </p:sp>
        <p:sp>
          <p:nvSpPr>
            <p:cNvPr id="25611" name="矩形 25610"/>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a:p>
              <a:endParaRPr lang="zh-CN" altLang="en-US"/>
            </a:p>
          </p:txBody>
        </p:sp>
      </p:grpSp>
      <p:sp>
        <p:nvSpPr>
          <p:cNvPr id="25612" name="标题 25611"/>
          <p:cNvSpPr>
            <a:spLocks noGrp="1"/>
          </p:cNvSpPr>
          <p:nvPr>
            <p:ph type="ctrTitle"/>
          </p:nvPr>
        </p:nvSpPr>
        <p:spPr>
          <a:xfrm>
            <a:off x="990600" y="1676400"/>
            <a:ext cx="7772400" cy="1462088"/>
          </a:xfrm>
          <a:prstGeom prst="rect">
            <a:avLst/>
          </a:prstGeom>
          <a:noFill/>
          <a:ln w="9525">
            <a:noFill/>
          </a:ln>
        </p:spPr>
        <p:txBody>
          <a:bodyPr anchor="b"/>
          <a:lstStyle>
            <a:lvl1pPr lvl="0">
              <a:buClrTx/>
              <a:buSzTx/>
              <a:buFontTx/>
              <a:defRPr/>
            </a:lvl1pPr>
          </a:lstStyle>
          <a:p>
            <a:pPr lvl="0"/>
            <a:r>
              <a:rPr lang="zh-CN" altLang="en-US" dirty="0"/>
              <a:t>单击此处编辑母版标题样式</a:t>
            </a:r>
            <a:endParaRPr lang="zh-CN" altLang="en-US" dirty="0"/>
          </a:p>
        </p:txBody>
      </p:sp>
      <p:sp>
        <p:nvSpPr>
          <p:cNvPr id="25613" name="副标题 25612"/>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Clr>
                <a:schemeClr val="folHlink"/>
              </a:buClr>
              <a:buSzPct val="60000"/>
              <a:buFont typeface="Wingdings" panose="05000000000000000000" pitchFamily="2" charset="2"/>
              <a:buNone/>
              <a:defRPr/>
            </a:lvl1pPr>
            <a:lvl2pPr marL="457200" lvl="1" indent="0" algn="ctr">
              <a:buClr>
                <a:schemeClr val="hlink"/>
              </a:buClr>
              <a:buSzPct val="55000"/>
              <a:buFont typeface="Wingdings" panose="05000000000000000000" pitchFamily="2" charset="2"/>
              <a:buNone/>
              <a:defRPr/>
            </a:lvl2pPr>
            <a:lvl3pPr marL="914400" lvl="2" indent="0" algn="ctr">
              <a:buClr>
                <a:schemeClr val="folHlink"/>
              </a:buClr>
              <a:buSzPct val="50000"/>
              <a:buFont typeface="Wingdings" panose="05000000000000000000" pitchFamily="2" charset="2"/>
              <a:buNone/>
              <a:defRPr/>
            </a:lvl3pPr>
            <a:lvl4pPr marL="1371600" lvl="3" indent="0" algn="ctr">
              <a:buClr>
                <a:schemeClr val="accent2"/>
              </a:buClr>
              <a:buSzPct val="55000"/>
              <a:buFont typeface="Wingdings" panose="05000000000000000000" pitchFamily="2" charset="2"/>
              <a:buNone/>
              <a:defRPr/>
            </a:lvl4pPr>
            <a:lvl5pPr marL="1828800" lvl="4" indent="0" algn="ctr">
              <a:buClr>
                <a:schemeClr val="accent1"/>
              </a:buClr>
              <a:buSzPct val="50000"/>
              <a:buFont typeface="Wingdings" panose="05000000000000000000" pitchFamily="2" charset="2"/>
              <a:buNone/>
              <a:defRPr/>
            </a:lvl5pPr>
          </a:lstStyle>
          <a:p>
            <a:pPr lvl="0"/>
            <a:r>
              <a:rPr lang="zh-CN" altLang="en-US" dirty="0"/>
              <a:t>单击此处编辑母版副标题样式</a:t>
            </a:r>
            <a:endParaRPr lang="zh-CN" altLang="en-US" dirty="0"/>
          </a:p>
        </p:txBody>
      </p:sp>
      <p:sp>
        <p:nvSpPr>
          <p:cNvPr id="25614" name="日期占位符 25613"/>
          <p:cNvSpPr>
            <a:spLocks noGrp="1"/>
          </p:cNvSpPr>
          <p:nvPr>
            <p:ph type="dt" sz="half" idx="2"/>
          </p:nvPr>
        </p:nvSpPr>
        <p:spPr>
          <a:xfrm>
            <a:off x="990600" y="6248400"/>
            <a:ext cx="1905000" cy="457200"/>
          </a:xfrm>
          <a:prstGeom prst="rect">
            <a:avLst/>
          </a:prstGeom>
          <a:noFill/>
          <a:ln w="9525">
            <a:noFill/>
          </a:ln>
        </p:spPr>
        <p:txBody>
          <a:bodyPr anchor="b"/>
          <a:lstStyle>
            <a:lvl1pPr>
              <a:defRPr sz="1400">
                <a:solidFill>
                  <a:schemeClr val="bg2"/>
                </a:solidFill>
                <a:latin typeface="Tahoma" panose="020B0604030504040204" pitchFamily="34" charset="0"/>
              </a:defRPr>
            </a:lvl1pPr>
          </a:lstStyle>
          <a:p>
            <a:fld id="{BB962C8B-B14F-4D97-AF65-F5344CB8AC3E}" type="datetime1">
              <a:rPr lang="zh-CN" altLang="en-US" dirty="0"/>
            </a:fld>
            <a:endParaRPr lang="zh-CN" altLang="en-US" dirty="0">
              <a:latin typeface="Arial" panose="020B0604020202020204" pitchFamily="34" charset="0"/>
            </a:endParaRPr>
          </a:p>
        </p:txBody>
      </p:sp>
      <p:sp>
        <p:nvSpPr>
          <p:cNvPr id="25615" name="页脚占位符 25614"/>
          <p:cNvSpPr>
            <a:spLocks noGrp="1"/>
          </p:cNvSpPr>
          <p:nvPr>
            <p:ph type="ftr" sz="quarter" idx="3"/>
          </p:nvPr>
        </p:nvSpPr>
        <p:spPr>
          <a:xfrm>
            <a:off x="5853113" y="6248400"/>
            <a:ext cx="2895600" cy="457200"/>
          </a:xfrm>
          <a:prstGeom prst="rect">
            <a:avLst/>
          </a:prstGeom>
          <a:noFill/>
          <a:ln w="9525">
            <a:noFill/>
          </a:ln>
        </p:spPr>
        <p:txBody>
          <a:bodyPr anchor="b"/>
          <a:lstStyle>
            <a:lvl1pPr algn="ctr">
              <a:defRPr sz="1400">
                <a:solidFill>
                  <a:schemeClr val="bg2"/>
                </a:solidFill>
                <a:latin typeface="Tahoma" panose="020B0604030504040204" pitchFamily="34" charset="0"/>
              </a:defRPr>
            </a:lvl1pPr>
          </a:lstStyle>
          <a:p>
            <a:endParaRPr lang="zh-CN" altLang="en-US" dirty="0"/>
          </a:p>
        </p:txBody>
      </p:sp>
      <p:sp>
        <p:nvSpPr>
          <p:cNvPr id="25616" name="灯片编号占位符 25615"/>
          <p:cNvSpPr>
            <a:spLocks noGrp="1"/>
          </p:cNvSpPr>
          <p:nvPr>
            <p:ph type="sldNum" sz="quarter" idx="4"/>
          </p:nvPr>
        </p:nvSpPr>
        <p:spPr>
          <a:xfrm>
            <a:off x="6858000" y="6248400"/>
            <a:ext cx="1905000" cy="457200"/>
          </a:xfrm>
          <a:prstGeom prst="rect">
            <a:avLst/>
          </a:prstGeom>
          <a:noFill/>
          <a:ln w="9525">
            <a:noFill/>
          </a:ln>
        </p:spPr>
        <p:txBody>
          <a:bodyPr anchor="b"/>
          <a:lstStyle>
            <a:lvl1pPr algn="r">
              <a:defRPr sz="1400">
                <a:solidFill>
                  <a:schemeClr val="bg2"/>
                </a:solidFill>
                <a:latin typeface="Tahoma" panose="020B0604030504040204" pitchFamily="34" charset="0"/>
              </a:defRPr>
            </a:lvl1pPr>
          </a:lstStyle>
          <a:p>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8728" y="214313"/>
            <a:ext cx="1975247"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42988" y="214313"/>
            <a:ext cx="5811233" cy="5673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42988" y="1773238"/>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006912" y="1773238"/>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4578" name="矩形 24577"/>
          <p:cNvSpPr/>
          <p:nvPr/>
        </p:nvSpPr>
        <p:spPr>
          <a:xfrm>
            <a:off x="417513" y="1098550"/>
            <a:ext cx="438150" cy="474663"/>
          </a:xfrm>
          <a:prstGeom prst="rect">
            <a:avLst/>
          </a:prstGeom>
          <a:solidFill>
            <a:schemeClr val="accent2"/>
          </a:solidFill>
          <a:ln w="9525">
            <a:noFill/>
          </a:ln>
        </p:spPr>
        <p:txBody>
          <a:bodyPr wrap="none" anchor="ctr"/>
          <a:p>
            <a:pPr lvl="0" algn="ctr"/>
            <a:endParaRPr sz="2400" dirty="0">
              <a:latin typeface="Tahoma" panose="020B0604030504040204" pitchFamily="34" charset="0"/>
            </a:endParaRPr>
          </a:p>
        </p:txBody>
      </p:sp>
      <p:sp>
        <p:nvSpPr>
          <p:cNvPr id="24579" name="矩形 24578"/>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p>
            <a:pPr lvl="0" algn="ctr"/>
            <a:endParaRPr sz="2400" dirty="0">
              <a:latin typeface="Tahoma" panose="020B0604030504040204" pitchFamily="34" charset="0"/>
            </a:endParaRPr>
          </a:p>
        </p:txBody>
      </p:sp>
      <p:sp>
        <p:nvSpPr>
          <p:cNvPr id="24580" name="矩形 24579"/>
          <p:cNvSpPr/>
          <p:nvPr/>
        </p:nvSpPr>
        <p:spPr>
          <a:xfrm>
            <a:off x="541338" y="1520825"/>
            <a:ext cx="422275" cy="474663"/>
          </a:xfrm>
          <a:prstGeom prst="rect">
            <a:avLst/>
          </a:prstGeom>
          <a:solidFill>
            <a:schemeClr val="folHlink"/>
          </a:solidFill>
          <a:ln w="9525">
            <a:noFill/>
          </a:ln>
        </p:spPr>
        <p:txBody>
          <a:bodyPr wrap="none" anchor="ctr"/>
          <a:p>
            <a:pPr lvl="0" algn="ctr"/>
            <a:endParaRPr sz="2400" dirty="0">
              <a:latin typeface="Tahoma" panose="020B0604030504040204" pitchFamily="34" charset="0"/>
            </a:endParaRPr>
          </a:p>
        </p:txBody>
      </p:sp>
      <p:sp>
        <p:nvSpPr>
          <p:cNvPr id="24581" name="矩形 24580"/>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p>
            <a:pPr lvl="0" algn="ctr"/>
            <a:endParaRPr sz="2400" dirty="0">
              <a:latin typeface="Tahoma" panose="020B0604030504040204" pitchFamily="34" charset="0"/>
            </a:endParaRPr>
          </a:p>
        </p:txBody>
      </p:sp>
      <p:sp>
        <p:nvSpPr>
          <p:cNvPr id="24582" name="矩形 24581"/>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p>
            <a:pPr lvl="0" algn="ctr"/>
            <a:endParaRPr sz="2400" dirty="0">
              <a:latin typeface="Tahoma" panose="020B0604030504040204" pitchFamily="34" charset="0"/>
            </a:endParaRPr>
          </a:p>
        </p:txBody>
      </p:sp>
      <p:sp>
        <p:nvSpPr>
          <p:cNvPr id="24583" name="矩形 24582"/>
          <p:cNvSpPr/>
          <p:nvPr/>
        </p:nvSpPr>
        <p:spPr>
          <a:xfrm>
            <a:off x="762000" y="990600"/>
            <a:ext cx="31750" cy="1052513"/>
          </a:xfrm>
          <a:prstGeom prst="rect">
            <a:avLst/>
          </a:prstGeom>
          <a:solidFill>
            <a:schemeClr val="bg2"/>
          </a:solidFill>
          <a:ln w="9525">
            <a:noFill/>
          </a:ln>
        </p:spPr>
        <p:txBody>
          <a:bodyPr wrap="none" anchor="ctr"/>
          <a:p>
            <a:pPr lvl="0" algn="ctr"/>
            <a:endParaRPr sz="2400" dirty="0">
              <a:latin typeface="Tahoma" panose="020B0604030504040204" pitchFamily="34" charset="0"/>
            </a:endParaRPr>
          </a:p>
        </p:txBody>
      </p:sp>
      <p:sp>
        <p:nvSpPr>
          <p:cNvPr id="24584" name="矩形 24583"/>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p>
            <a:pPr lvl="0" algn="ctr"/>
            <a:endParaRPr sz="2400" dirty="0">
              <a:latin typeface="Tahoma" panose="020B0604030504040204" pitchFamily="34" charset="0"/>
            </a:endParaRPr>
          </a:p>
        </p:txBody>
      </p:sp>
      <p:sp>
        <p:nvSpPr>
          <p:cNvPr id="24585" name="标题 24584"/>
          <p:cNvSpPr>
            <a:spLocks noGrp="1"/>
          </p:cNvSpPr>
          <p:nvPr>
            <p:ph type="title"/>
          </p:nvPr>
        </p:nvSpPr>
        <p:spPr>
          <a:xfrm>
            <a:off x="1150938" y="214313"/>
            <a:ext cx="7793037" cy="1462087"/>
          </a:xfrm>
          <a:prstGeom prst="rect">
            <a:avLst/>
          </a:prstGeom>
          <a:noFill/>
          <a:ln w="9525">
            <a:noFill/>
          </a:ln>
        </p:spPr>
        <p:txBody>
          <a:bodyPr anchor="b"/>
          <a:p>
            <a:pPr lvl="0"/>
            <a:r>
              <a:rPr lang="zh-CN" altLang="en-US" dirty="0"/>
              <a:t>单击此处编辑母版标题样式</a:t>
            </a:r>
            <a:endParaRPr lang="zh-CN" altLang="en-US" dirty="0"/>
          </a:p>
        </p:txBody>
      </p:sp>
      <p:sp>
        <p:nvSpPr>
          <p:cNvPr id="24586" name="文本占位符 24585"/>
          <p:cNvSpPr>
            <a:spLocks noGrp="1"/>
          </p:cNvSpPr>
          <p:nvPr>
            <p:ph type="body" idx="1"/>
          </p:nvPr>
        </p:nvSpPr>
        <p:spPr>
          <a:xfrm>
            <a:off x="1042988" y="1773238"/>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4587" name="日期占位符 24586"/>
          <p:cNvSpPr>
            <a:spLocks noGrp="1"/>
          </p:cNvSpPr>
          <p:nvPr>
            <p:ph type="dt" sz="half" idx="2"/>
          </p:nvPr>
        </p:nvSpPr>
        <p:spPr>
          <a:xfrm>
            <a:off x="1162050" y="6243638"/>
            <a:ext cx="1905000" cy="457200"/>
          </a:xfrm>
          <a:prstGeom prst="rect">
            <a:avLst/>
          </a:prstGeom>
          <a:noFill/>
          <a:ln w="9525">
            <a:noFill/>
          </a:ln>
        </p:spPr>
        <p:txBody>
          <a:bodyPr anchor="b"/>
          <a:lstStyle>
            <a:lvl1pPr>
              <a:defRPr sz="1400">
                <a:latin typeface="Tahoma" panose="020B0604030504040204" pitchFamily="34" charset="0"/>
              </a:defRPr>
            </a:lvl1pPr>
          </a:lstStyle>
          <a:p>
            <a:pPr lvl="0"/>
            <a:endParaRPr lang="zh-CN" altLang="en-US" dirty="0">
              <a:latin typeface="Arial" panose="020B0604020202020204" pitchFamily="34" charset="0"/>
            </a:endParaRPr>
          </a:p>
        </p:txBody>
      </p:sp>
      <p:sp>
        <p:nvSpPr>
          <p:cNvPr id="24588" name="页脚占位符 24587"/>
          <p:cNvSpPr>
            <a:spLocks noGrp="1"/>
          </p:cNvSpPr>
          <p:nvPr>
            <p:ph type="ftr" sz="quarter" idx="3"/>
          </p:nvPr>
        </p:nvSpPr>
        <p:spPr>
          <a:xfrm>
            <a:off x="6248400" y="6237288"/>
            <a:ext cx="2895600" cy="457200"/>
          </a:xfrm>
          <a:prstGeom prst="rect">
            <a:avLst/>
          </a:prstGeom>
          <a:noFill/>
          <a:ln w="9525">
            <a:noFill/>
          </a:ln>
        </p:spPr>
        <p:txBody>
          <a:bodyPr anchor="b"/>
          <a:lstStyle>
            <a:lvl1pPr algn="ctr">
              <a:defRPr sz="1400">
                <a:latin typeface="Tahoma" panose="020B0604030504040204" pitchFamily="34" charset="0"/>
              </a:defRPr>
            </a:lvl1pPr>
          </a:lstStyle>
          <a:p>
            <a:pPr lvl="0"/>
            <a:endParaRPr lang="zh-CN" altLang="en-US" dirty="0"/>
          </a:p>
        </p:txBody>
      </p:sp>
      <p:sp>
        <p:nvSpPr>
          <p:cNvPr id="24589" name="灯片编号占位符 24588"/>
          <p:cNvSpPr>
            <a:spLocks noGrp="1"/>
          </p:cNvSpPr>
          <p:nvPr>
            <p:ph type="sldNum" sz="quarter" idx="4"/>
          </p:nvPr>
        </p:nvSpPr>
        <p:spPr>
          <a:xfrm>
            <a:off x="7042150" y="6243638"/>
            <a:ext cx="1905000" cy="457200"/>
          </a:xfrm>
          <a:prstGeom prst="rect">
            <a:avLst/>
          </a:prstGeom>
          <a:noFill/>
          <a:ln w="9525">
            <a:noFill/>
          </a:ln>
        </p:spPr>
        <p:txBody>
          <a:bodyPr anchor="b"/>
          <a:lstStyle>
            <a:lvl1pPr algn="r">
              <a:defRPr sz="1400">
                <a:latin typeface="Tahoma" panose="020B0604030504040204" pitchFamily="34" charset="0"/>
              </a:defRPr>
            </a:lvl1pPr>
          </a:lstStyle>
          <a:p>
            <a:pPr lvl="0"/>
            <a:fld id="{9A0DB2DC-4C9A-4742-B13C-FB6460FD3503}" type="slidenum">
              <a:rPr lang="zh-CN" altLang="en-US" dirty="0"/>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rgbClr val="333399"/>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rgbClr val="333399"/>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wmf"/><Relationship Id="rId1" Type="http://schemas.openxmlformats.org/officeDocument/2006/relationships/image" Target="../media/image3.w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wmf"/><Relationship Id="rId2" Type="http://schemas.openxmlformats.org/officeDocument/2006/relationships/image" Target="../media/image2.wmf"/><Relationship Id="rId1" Type="http://schemas.openxmlformats.org/officeDocument/2006/relationships/image" Target="../media/image3.wmf"/></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image" Target="../media/image5.wmf"/></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image" Target="../media/image5.w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image" Target="../media/image1.wmf"/></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image" Target="../media/image2.w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6.wmf"/><Relationship Id="rId1" Type="http://schemas.openxmlformats.org/officeDocument/2006/relationships/image" Target="../media/image2.wmf"/></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image" Target="../media/image1.wmf"/></Relationships>
</file>

<file path=ppt/slides/_rels/slide70.xml.rels><?xml version="1.0" encoding="UTF-8" standalone="yes"?>
<Relationships xmlns="http://schemas.openxmlformats.org/package/2006/relationships"><Relationship Id="rId6" Type="http://schemas.openxmlformats.org/officeDocument/2006/relationships/notesSlide" Target="../notesSlides/notesSlide66.xml"/><Relationship Id="rId5" Type="http://schemas.openxmlformats.org/officeDocument/2006/relationships/slideLayout" Target="../slideLayouts/slideLayout2.xml"/><Relationship Id="rId4" Type="http://schemas.openxmlformats.org/officeDocument/2006/relationships/image" Target="../media/image3.wmf"/><Relationship Id="rId3" Type="http://schemas.openxmlformats.org/officeDocument/2006/relationships/image" Target="../media/image5.wmf"/><Relationship Id="rId2" Type="http://schemas.openxmlformats.org/officeDocument/2006/relationships/image" Target="../media/image7.wmf"/><Relationship Id="rId1" Type="http://schemas.openxmlformats.org/officeDocument/2006/relationships/image" Target="../media/image1.w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4" Type="http://schemas.openxmlformats.org/officeDocument/2006/relationships/notesSlide" Target="../notesSlides/notesSlide79.x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image" Target="../media/image2.wmf"/></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image" Target="../media/image2.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3"/>
          </p:nvPr>
        </p:nvSpPr>
        <p:spPr/>
        <p:txBody>
          <a:bodyPr/>
          <a:p>
            <a:endParaRPr lang="zh-CN" altLang="en-US" dirty="0"/>
          </a:p>
        </p:txBody>
      </p:sp>
      <p:sp>
        <p:nvSpPr>
          <p:cNvPr id="120834" name="标题 120833"/>
          <p:cNvSpPr>
            <a:spLocks noGrp="1"/>
          </p:cNvSpPr>
          <p:nvPr>
            <p:ph type="ctrTitle"/>
          </p:nvPr>
        </p:nvSpPr>
        <p:spPr>
          <a:xfrm>
            <a:off x="990600" y="1676400"/>
            <a:ext cx="7253288" cy="1462088"/>
          </a:xfrm>
          <a:ln/>
        </p:spPr>
        <p:txBody>
          <a:bodyPr anchor="b"/>
          <a:p>
            <a:pPr algn="ctr" defTabSz="914400">
              <a:buSzTx/>
            </a:pPr>
            <a:r>
              <a:rPr lang="zh-CN" altLang="en-US" kern="1200" baseline="0" dirty="0">
                <a:latin typeface="Arial" panose="020B0604020202020204" pitchFamily="34" charset="0"/>
                <a:ea typeface="黑体" panose="02010609060101010101" pitchFamily="2" charset="-122"/>
              </a:rPr>
              <a:t>计算机网络</a:t>
            </a:r>
            <a:endParaRPr lang="zh-CN" altLang="en-US" kern="1200" baseline="0" dirty="0">
              <a:latin typeface="Arial" panose="020B0604020202020204" pitchFamily="34" charset="0"/>
              <a:ea typeface="黑体" panose="02010609060101010101" pitchFamily="2" charset="-122"/>
            </a:endParaRPr>
          </a:p>
        </p:txBody>
      </p:sp>
      <p:sp>
        <p:nvSpPr>
          <p:cNvPr id="120835" name="副标题 120834"/>
          <p:cNvSpPr>
            <a:spLocks noGrp="1"/>
          </p:cNvSpPr>
          <p:nvPr>
            <p:ph type="subTitle" idx="1"/>
          </p:nvPr>
        </p:nvSpPr>
        <p:spPr>
          <a:ln/>
        </p:spPr>
        <p:txBody>
          <a:bodyPr anchor="t"/>
          <a:p>
            <a:pPr defTabSz="914400">
              <a:buSzPct val="60000"/>
            </a:pPr>
            <a:r>
              <a:rPr lang="zh-CN" altLang="en-US" kern="1200" baseline="0" dirty="0">
                <a:latin typeface="Arial" panose="020B0604020202020204" pitchFamily="34" charset="0"/>
                <a:ea typeface="黑体" panose="02010609060101010101" pitchFamily="2" charset="-122"/>
              </a:rPr>
              <a:t>第 </a:t>
            </a:r>
            <a:r>
              <a:rPr lang="en-US" altLang="zh-CN" kern="1200" baseline="0" dirty="0">
                <a:latin typeface="Arial" panose="020B0604020202020204" pitchFamily="34" charset="0"/>
                <a:ea typeface="黑体" panose="02010609060101010101" pitchFamily="2" charset="-122"/>
              </a:rPr>
              <a:t>3 </a:t>
            </a:r>
            <a:r>
              <a:rPr lang="zh-CN" altLang="en-US" kern="1200" baseline="0" dirty="0">
                <a:latin typeface="Arial" panose="020B0604020202020204" pitchFamily="34" charset="0"/>
                <a:ea typeface="黑体" panose="02010609060101010101" pitchFamily="2" charset="-122"/>
              </a:rPr>
              <a:t>章  数据链路层</a:t>
            </a:r>
            <a:endParaRPr lang="zh-CN" altLang="en-US" kern="1200" baseline="0" dirty="0">
              <a:latin typeface="Arial" panose="020B0604020202020204" pitchFamily="34" charset="0"/>
              <a:ea typeface="黑体" panose="02010609060101010101" pitchFamily="2"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26978" name="标题 126977"/>
          <p:cNvSpPr>
            <a:spLocks noGrp="1"/>
          </p:cNvSpPr>
          <p:nvPr>
            <p:ph type="title"/>
          </p:nvPr>
        </p:nvSpPr>
        <p:spPr>
          <a:xfrm>
            <a:off x="1100138" y="931863"/>
            <a:ext cx="6856412" cy="768350"/>
          </a:xfrm>
          <a:ln/>
        </p:spPr>
        <p:txBody>
          <a:bodyPr anchor="b"/>
          <a:p>
            <a:pPr algn="ctr"/>
            <a:r>
              <a:rPr lang="zh-CN" altLang="en-US" dirty="0"/>
              <a:t>数据链路层像个数字管道 </a:t>
            </a:r>
            <a:endParaRPr lang="zh-CN" altLang="en-US" dirty="0"/>
          </a:p>
        </p:txBody>
      </p:sp>
      <p:sp>
        <p:nvSpPr>
          <p:cNvPr id="126979" name="文本占位符 126978"/>
          <p:cNvSpPr>
            <a:spLocks noGrp="1"/>
          </p:cNvSpPr>
          <p:nvPr>
            <p:ph type="body" idx="1"/>
          </p:nvPr>
        </p:nvSpPr>
        <p:spPr>
          <a:xfrm>
            <a:off x="1182688" y="1844675"/>
            <a:ext cx="7772400" cy="4840288"/>
          </a:xfrm>
          <a:ln/>
        </p:spPr>
        <p:txBody>
          <a:bodyPr/>
          <a:p>
            <a:pPr>
              <a:lnSpc>
                <a:spcPct val="90000"/>
              </a:lnSpc>
            </a:pPr>
            <a:r>
              <a:rPr lang="zh-CN" altLang="en-US" dirty="0"/>
              <a:t>常常在两个对等的数据链路层之间画出一个数字管道，而在这条数字管道上传输的数据单位是</a:t>
            </a:r>
            <a:r>
              <a:rPr lang="zh-CN" altLang="en-US" dirty="0">
                <a:solidFill>
                  <a:schemeClr val="hlink"/>
                </a:solidFill>
              </a:rPr>
              <a:t>帧</a:t>
            </a:r>
            <a:r>
              <a:rPr lang="zh-CN" altLang="en-US" dirty="0"/>
              <a:t>。</a:t>
            </a:r>
            <a:endParaRPr lang="zh-CN" altLang="en-US" dirty="0"/>
          </a:p>
          <a:p>
            <a:pPr>
              <a:lnSpc>
                <a:spcPct val="90000"/>
              </a:lnSpc>
            </a:pPr>
            <a:endParaRPr lang="zh-CN" altLang="en-US" dirty="0"/>
          </a:p>
          <a:p>
            <a:pPr>
              <a:lnSpc>
                <a:spcPct val="90000"/>
              </a:lnSpc>
            </a:pPr>
            <a:endParaRPr lang="zh-CN" altLang="en-US" dirty="0"/>
          </a:p>
          <a:p>
            <a:pPr>
              <a:lnSpc>
                <a:spcPct val="90000"/>
              </a:lnSpc>
            </a:pPr>
            <a:endParaRPr lang="zh-CN" altLang="en-US" dirty="0"/>
          </a:p>
          <a:p>
            <a:pPr>
              <a:lnSpc>
                <a:spcPct val="90000"/>
              </a:lnSpc>
            </a:pPr>
            <a:r>
              <a:rPr lang="zh-CN" altLang="en-US" dirty="0"/>
              <a:t>早期的数据通信协议曾叫作</a:t>
            </a:r>
            <a:r>
              <a:rPr lang="zh-CN" altLang="en-US" dirty="0">
                <a:solidFill>
                  <a:schemeClr val="hlink"/>
                </a:solidFill>
              </a:rPr>
              <a:t>通信规程</a:t>
            </a:r>
            <a:r>
              <a:rPr lang="en-US" altLang="zh-CN" dirty="0"/>
              <a:t>(procedure)</a:t>
            </a:r>
            <a:r>
              <a:rPr lang="zh-CN" altLang="en-US" dirty="0"/>
              <a:t>。因此在数据链路层，规程和协议是同义语。   </a:t>
            </a:r>
            <a:endParaRPr lang="zh-CN" altLang="en-US" dirty="0"/>
          </a:p>
        </p:txBody>
      </p:sp>
      <p:grpSp>
        <p:nvGrpSpPr>
          <p:cNvPr id="126991" name="组合 126990"/>
          <p:cNvGrpSpPr/>
          <p:nvPr/>
        </p:nvGrpSpPr>
        <p:grpSpPr>
          <a:xfrm>
            <a:off x="900113" y="3573463"/>
            <a:ext cx="7632700" cy="863600"/>
            <a:chOff x="567" y="2251"/>
            <a:chExt cx="4808" cy="544"/>
          </a:xfrm>
        </p:grpSpPr>
        <p:sp>
          <p:nvSpPr>
            <p:cNvPr id="126980" name="椭圆 126979"/>
            <p:cNvSpPr/>
            <p:nvPr/>
          </p:nvSpPr>
          <p:spPr>
            <a:xfrm>
              <a:off x="567" y="2251"/>
              <a:ext cx="499" cy="499"/>
            </a:xfrm>
            <a:prstGeom prst="ellipse">
              <a:avLst/>
            </a:prstGeom>
            <a:solidFill>
              <a:srgbClr val="FFFF99"/>
            </a:solidFill>
            <a:ln w="9525" cap="flat" cmpd="sng">
              <a:solidFill>
                <a:srgbClr val="333399"/>
              </a:solidFill>
              <a:prstDash val="solid"/>
              <a:headEnd type="none" w="med" len="med"/>
              <a:tailEnd type="none" w="med" len="med"/>
            </a:ln>
          </p:spPr>
          <p:txBody>
            <a:bodyPr wrap="none" anchor="ctr"/>
            <a:p>
              <a:pPr algn="ctr"/>
              <a:r>
                <a:rPr lang="zh-CN" altLang="en-US" dirty="0">
                  <a:solidFill>
                    <a:srgbClr val="333399"/>
                  </a:solidFill>
                  <a:latin typeface="Tahoma" panose="020B0604030504040204" pitchFamily="34" charset="0"/>
                  <a:ea typeface="黑体" panose="02010609060101010101" pitchFamily="2" charset="-122"/>
                </a:rPr>
                <a:t>结点</a:t>
              </a:r>
              <a:endParaRPr lang="zh-CN" altLang="en-US" dirty="0">
                <a:solidFill>
                  <a:srgbClr val="333399"/>
                </a:solidFill>
                <a:latin typeface="Tahoma" panose="020B0604030504040204" pitchFamily="34" charset="0"/>
                <a:ea typeface="黑体" panose="02010609060101010101" pitchFamily="2" charset="-122"/>
              </a:endParaRPr>
            </a:p>
          </p:txBody>
        </p:sp>
        <p:sp>
          <p:nvSpPr>
            <p:cNvPr id="126982" name="椭圆 126981"/>
            <p:cNvSpPr/>
            <p:nvPr/>
          </p:nvSpPr>
          <p:spPr>
            <a:xfrm>
              <a:off x="4876" y="2251"/>
              <a:ext cx="499" cy="499"/>
            </a:xfrm>
            <a:prstGeom prst="ellipse">
              <a:avLst/>
            </a:prstGeom>
            <a:solidFill>
              <a:srgbClr val="FFFF99"/>
            </a:solidFill>
            <a:ln w="9525" cap="flat" cmpd="sng">
              <a:solidFill>
                <a:srgbClr val="333399"/>
              </a:solidFill>
              <a:prstDash val="solid"/>
              <a:headEnd type="none" w="med" len="med"/>
              <a:tailEnd type="none" w="med" len="med"/>
            </a:ln>
          </p:spPr>
          <p:txBody>
            <a:bodyPr wrap="none" anchor="ctr"/>
            <a:p>
              <a:pPr algn="ctr"/>
              <a:r>
                <a:rPr lang="zh-CN" altLang="en-US" dirty="0">
                  <a:solidFill>
                    <a:srgbClr val="333399"/>
                  </a:solidFill>
                  <a:latin typeface="Tahoma" panose="020B0604030504040204" pitchFamily="34" charset="0"/>
                  <a:ea typeface="黑体" panose="02010609060101010101" pitchFamily="2" charset="-122"/>
                </a:rPr>
                <a:t>结点</a:t>
              </a:r>
              <a:endParaRPr lang="zh-CN" altLang="en-US" dirty="0">
                <a:solidFill>
                  <a:srgbClr val="333399"/>
                </a:solidFill>
                <a:latin typeface="Tahoma" panose="020B0604030504040204" pitchFamily="34" charset="0"/>
                <a:ea typeface="黑体" panose="02010609060101010101" pitchFamily="2" charset="-122"/>
              </a:endParaRPr>
            </a:p>
          </p:txBody>
        </p:sp>
        <p:sp>
          <p:nvSpPr>
            <p:cNvPr id="126984" name="直接连接符 126983"/>
            <p:cNvSpPr/>
            <p:nvPr/>
          </p:nvSpPr>
          <p:spPr>
            <a:xfrm>
              <a:off x="1066" y="2523"/>
              <a:ext cx="3810" cy="0"/>
            </a:xfrm>
            <a:prstGeom prst="line">
              <a:avLst/>
            </a:prstGeom>
            <a:ln w="28575" cap="flat" cmpd="sng">
              <a:solidFill>
                <a:srgbClr val="333399"/>
              </a:solidFill>
              <a:prstDash val="solid"/>
              <a:headEnd type="none" w="med" len="med"/>
              <a:tailEnd type="none" w="med" len="med"/>
            </a:ln>
          </p:spPr>
        </p:sp>
        <p:sp>
          <p:nvSpPr>
            <p:cNvPr id="126983" name="圆柱形 126982"/>
            <p:cNvSpPr/>
            <p:nvPr/>
          </p:nvSpPr>
          <p:spPr>
            <a:xfrm rot="-5400000">
              <a:off x="2676" y="686"/>
              <a:ext cx="544" cy="3674"/>
            </a:xfrm>
            <a:prstGeom prst="can">
              <a:avLst>
                <a:gd name="adj" fmla="val 22417"/>
              </a:avLst>
            </a:prstGeom>
            <a:gradFill rotWithShape="1">
              <a:gsLst>
                <a:gs pos="0">
                  <a:srgbClr val="CCECFF">
                    <a:gamma/>
                    <a:shade val="46275"/>
                    <a:invGamma/>
                  </a:srgbClr>
                </a:gs>
                <a:gs pos="50000">
                  <a:srgbClr val="CCECFF"/>
                </a:gs>
                <a:gs pos="100000">
                  <a:srgbClr val="CCECFF">
                    <a:gamma/>
                    <a:shade val="46275"/>
                    <a:invGamma/>
                  </a:srgbClr>
                </a:gs>
              </a:gsLst>
              <a:lin ang="0" scaled="1"/>
              <a:tileRect/>
            </a:gradFill>
            <a:ln w="9525" cap="flat" cmpd="sng">
              <a:solidFill>
                <a:schemeClr val="tx1"/>
              </a:solidFill>
              <a:prstDash val="solid"/>
              <a:headEnd type="none" w="med" len="med"/>
              <a:tailEnd type="none" w="med" len="med"/>
            </a:ln>
          </p:spPr>
          <p:txBody>
            <a:bodyPr/>
            <a:p>
              <a:endParaRPr lang="zh-CN" altLang="en-US"/>
            </a:p>
          </p:txBody>
        </p:sp>
        <p:sp>
          <p:nvSpPr>
            <p:cNvPr id="126985" name="矩形 126984"/>
            <p:cNvSpPr/>
            <p:nvPr/>
          </p:nvSpPr>
          <p:spPr>
            <a:xfrm>
              <a:off x="1383" y="2387"/>
              <a:ext cx="1043" cy="272"/>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dirty="0">
                  <a:solidFill>
                    <a:srgbClr val="333399"/>
                  </a:solidFill>
                  <a:latin typeface="Tahoma" panose="020B0604030504040204" pitchFamily="34" charset="0"/>
                  <a:ea typeface="黑体" panose="02010609060101010101" pitchFamily="2" charset="-122"/>
                </a:rPr>
                <a:t>帧</a:t>
              </a:r>
              <a:endParaRPr lang="zh-CN" altLang="en-US" dirty="0">
                <a:solidFill>
                  <a:srgbClr val="333399"/>
                </a:solidFill>
                <a:latin typeface="Tahoma" panose="020B0604030504040204" pitchFamily="34" charset="0"/>
                <a:ea typeface="黑体" panose="02010609060101010101" pitchFamily="2" charset="-122"/>
              </a:endParaRPr>
            </a:p>
          </p:txBody>
        </p:sp>
        <p:sp>
          <p:nvSpPr>
            <p:cNvPr id="126986" name="直接连接符 126985"/>
            <p:cNvSpPr/>
            <p:nvPr/>
          </p:nvSpPr>
          <p:spPr>
            <a:xfrm>
              <a:off x="1066" y="2523"/>
              <a:ext cx="117" cy="0"/>
            </a:xfrm>
            <a:prstGeom prst="line">
              <a:avLst/>
            </a:prstGeom>
            <a:ln w="28575" cap="flat" cmpd="sng">
              <a:solidFill>
                <a:srgbClr val="333399"/>
              </a:solidFill>
              <a:prstDash val="solid"/>
              <a:headEnd type="none" w="med" len="med"/>
              <a:tailEnd type="none" w="med" len="med"/>
            </a:ln>
          </p:spPr>
        </p:sp>
        <p:sp>
          <p:nvSpPr>
            <p:cNvPr id="126988" name="矩形 126987"/>
            <p:cNvSpPr/>
            <p:nvPr/>
          </p:nvSpPr>
          <p:spPr>
            <a:xfrm>
              <a:off x="3243" y="2387"/>
              <a:ext cx="1043" cy="272"/>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dirty="0">
                  <a:solidFill>
                    <a:srgbClr val="333399"/>
                  </a:solidFill>
                  <a:latin typeface="Tahoma" panose="020B0604030504040204" pitchFamily="34" charset="0"/>
                  <a:ea typeface="黑体" panose="02010609060101010101" pitchFamily="2" charset="-122"/>
                </a:rPr>
                <a:t>帧</a:t>
              </a:r>
              <a:endParaRPr lang="zh-CN" altLang="en-US" dirty="0">
                <a:solidFill>
                  <a:srgbClr val="333399"/>
                </a:solidFill>
                <a:latin typeface="Tahoma" panose="020B0604030504040204" pitchFamily="34" charset="0"/>
                <a:ea typeface="黑体" panose="02010609060101010101" pitchFamily="2" charset="-122"/>
              </a:endParaRPr>
            </a:p>
          </p:txBody>
        </p:sp>
        <p:sp>
          <p:nvSpPr>
            <p:cNvPr id="126989" name="直接连接符 126988"/>
            <p:cNvSpPr/>
            <p:nvPr/>
          </p:nvSpPr>
          <p:spPr>
            <a:xfrm>
              <a:off x="2426" y="2523"/>
              <a:ext cx="273" cy="0"/>
            </a:xfrm>
            <a:prstGeom prst="line">
              <a:avLst/>
            </a:prstGeom>
            <a:ln w="76200" cap="flat" cmpd="sng">
              <a:solidFill>
                <a:schemeClr val="hlink"/>
              </a:solidFill>
              <a:prstDash val="solid"/>
              <a:headEnd type="none" w="med" len="med"/>
              <a:tailEnd type="triangle" w="med" len="med"/>
            </a:ln>
          </p:spPr>
        </p:sp>
        <p:sp>
          <p:nvSpPr>
            <p:cNvPr id="126990" name="直接连接符 126989"/>
            <p:cNvSpPr/>
            <p:nvPr/>
          </p:nvSpPr>
          <p:spPr>
            <a:xfrm>
              <a:off x="4285" y="2523"/>
              <a:ext cx="273" cy="0"/>
            </a:xfrm>
            <a:prstGeom prst="line">
              <a:avLst/>
            </a:prstGeom>
            <a:ln w="76200" cap="flat" cmpd="sng">
              <a:solidFill>
                <a:schemeClr val="hlink"/>
              </a:solidFill>
              <a:prstDash val="soli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9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79">
                                            <p:txEl>
                                              <p:charRg st="47" end="9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30050" name="标题 130049"/>
          <p:cNvSpPr>
            <a:spLocks noGrp="1"/>
          </p:cNvSpPr>
          <p:nvPr>
            <p:ph type="title"/>
          </p:nvPr>
        </p:nvSpPr>
        <p:spPr>
          <a:xfrm>
            <a:off x="1100138" y="931863"/>
            <a:ext cx="6856412" cy="768350"/>
          </a:xfrm>
          <a:ln/>
        </p:spPr>
        <p:txBody>
          <a:bodyPr anchor="b"/>
          <a:p>
            <a:pPr algn="ctr"/>
            <a:r>
              <a:rPr lang="en-US" altLang="zh-CN" dirty="0"/>
              <a:t>3.1.2  </a:t>
            </a:r>
            <a:r>
              <a:rPr lang="zh-CN" altLang="en-US" dirty="0"/>
              <a:t>三个基本问题 </a:t>
            </a:r>
            <a:endParaRPr lang="zh-CN" altLang="en-US" dirty="0"/>
          </a:p>
        </p:txBody>
      </p:sp>
      <p:sp>
        <p:nvSpPr>
          <p:cNvPr id="130051" name="文本占位符 130050"/>
          <p:cNvSpPr>
            <a:spLocks noGrp="1"/>
          </p:cNvSpPr>
          <p:nvPr>
            <p:ph type="body" idx="1"/>
          </p:nvPr>
        </p:nvSpPr>
        <p:spPr>
          <a:xfrm>
            <a:off x="1552575" y="1844675"/>
            <a:ext cx="4748213" cy="4248150"/>
          </a:xfrm>
          <a:ln/>
        </p:spPr>
        <p:txBody>
          <a:bodyPr/>
          <a:p>
            <a:pPr>
              <a:buNone/>
            </a:pPr>
            <a:r>
              <a:rPr lang="en-US" altLang="zh-CN" dirty="0"/>
              <a:t>(1) </a:t>
            </a:r>
            <a:r>
              <a:rPr lang="zh-CN" altLang="en-US" dirty="0"/>
              <a:t>封装成帧</a:t>
            </a:r>
            <a:endParaRPr lang="zh-CN" altLang="en-US" dirty="0"/>
          </a:p>
          <a:p>
            <a:pPr>
              <a:buNone/>
            </a:pPr>
            <a:r>
              <a:rPr lang="en-US" altLang="zh-CN" dirty="0"/>
              <a:t>(2) </a:t>
            </a:r>
            <a:r>
              <a:rPr lang="zh-CN" altLang="en-US" dirty="0"/>
              <a:t>透明传输</a:t>
            </a:r>
            <a:endParaRPr lang="zh-CN" altLang="en-US" dirty="0"/>
          </a:p>
          <a:p>
            <a:pPr>
              <a:buNone/>
            </a:pPr>
            <a:r>
              <a:rPr lang="en-US" altLang="zh-CN" dirty="0"/>
              <a:t>(3) </a:t>
            </a:r>
            <a:r>
              <a:rPr lang="zh-CN" altLang="en-US" dirty="0"/>
              <a:t>差错控制 </a:t>
            </a:r>
            <a:endParaRPr lang="zh-CN" altLang="en-US" dirty="0"/>
          </a:p>
          <a:p>
            <a:pPr>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051">
                                            <p:txEl>
                                              <p:charRg st="9" end="1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051">
                                            <p:txEl>
                                              <p:charRg st="18" end="2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52258" name="标题 352257"/>
          <p:cNvSpPr>
            <a:spLocks noGrp="1"/>
          </p:cNvSpPr>
          <p:nvPr>
            <p:ph type="title"/>
          </p:nvPr>
        </p:nvSpPr>
        <p:spPr>
          <a:xfrm>
            <a:off x="1150938" y="214313"/>
            <a:ext cx="6950075" cy="1462087"/>
          </a:xfrm>
          <a:ln/>
        </p:spPr>
        <p:txBody>
          <a:bodyPr anchor="b"/>
          <a:p>
            <a:pPr algn="ctr"/>
            <a:r>
              <a:rPr lang="en-US" altLang="zh-CN" dirty="0"/>
              <a:t>1.  </a:t>
            </a:r>
            <a:r>
              <a:rPr lang="zh-CN" altLang="en-US" dirty="0"/>
              <a:t>封装成帧</a:t>
            </a:r>
            <a:endParaRPr lang="zh-CN" altLang="en-US" dirty="0"/>
          </a:p>
        </p:txBody>
      </p:sp>
      <p:sp>
        <p:nvSpPr>
          <p:cNvPr id="352259" name="文本占位符 352258"/>
          <p:cNvSpPr>
            <a:spLocks noGrp="1"/>
          </p:cNvSpPr>
          <p:nvPr>
            <p:ph type="body" idx="1"/>
          </p:nvPr>
        </p:nvSpPr>
        <p:spPr>
          <a:ln/>
        </p:spPr>
        <p:txBody>
          <a:bodyPr/>
          <a:p>
            <a:r>
              <a:rPr lang="zh-CN" altLang="en-US" sz="2800" dirty="0"/>
              <a:t>封装成帧</a:t>
            </a:r>
            <a:r>
              <a:rPr lang="en-US" altLang="zh-CN" sz="2800" dirty="0"/>
              <a:t>(framing)</a:t>
            </a:r>
            <a:r>
              <a:rPr lang="zh-CN" altLang="en-US" sz="2800" dirty="0"/>
              <a:t>就是在一段数据的前后分别添加首部和尾部，然后就构成了一个帧。确定帧的界限。</a:t>
            </a:r>
            <a:endParaRPr lang="zh-CN" altLang="en-US" sz="2800" dirty="0"/>
          </a:p>
          <a:p>
            <a:r>
              <a:rPr lang="zh-CN" altLang="en-US" sz="2800" dirty="0"/>
              <a:t>首部和尾部的一个重要作用就是进行</a:t>
            </a:r>
            <a:r>
              <a:rPr lang="zh-CN" altLang="en-US" sz="2800" dirty="0">
                <a:solidFill>
                  <a:schemeClr val="hlink"/>
                </a:solidFill>
              </a:rPr>
              <a:t>帧定界</a:t>
            </a:r>
            <a:r>
              <a:rPr lang="zh-CN" altLang="en-US" sz="2800" dirty="0"/>
              <a:t>。</a:t>
            </a:r>
            <a:r>
              <a:rPr lang="zh-CN" altLang="en-US" dirty="0"/>
              <a:t>  </a:t>
            </a:r>
            <a:endParaRPr lang="zh-CN" altLang="en-US" dirty="0"/>
          </a:p>
        </p:txBody>
      </p:sp>
      <p:sp>
        <p:nvSpPr>
          <p:cNvPr id="352260" name="文本框 352259"/>
          <p:cNvSpPr txBox="1"/>
          <p:nvPr/>
        </p:nvSpPr>
        <p:spPr>
          <a:xfrm>
            <a:off x="7585075" y="4011613"/>
            <a:ext cx="1098550" cy="457200"/>
          </a:xfrm>
          <a:prstGeom prst="rect">
            <a:avLst/>
          </a:prstGeom>
          <a:solidFill>
            <a:schemeClr val="bg1"/>
          </a:solid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帧结束</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52261" name="矩形 352260"/>
          <p:cNvSpPr/>
          <p:nvPr/>
        </p:nvSpPr>
        <p:spPr>
          <a:xfrm>
            <a:off x="1463675" y="4960938"/>
            <a:ext cx="1193800" cy="596900"/>
          </a:xfrm>
          <a:prstGeom prst="rect">
            <a:avLst/>
          </a:prstGeom>
          <a:solidFill>
            <a:srgbClr val="FFFF99"/>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zh-CN" altLang="en-US" sz="2400" dirty="0">
                <a:solidFill>
                  <a:schemeClr val="folHlink"/>
                </a:solidFill>
                <a:latin typeface="Arial" panose="020B0604020202020204" pitchFamily="34" charset="0"/>
                <a:ea typeface="黑体" panose="02010609060101010101" pitchFamily="2" charset="-122"/>
              </a:rPr>
              <a:t>帧首部</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52262" name="矩形 352261"/>
          <p:cNvSpPr/>
          <p:nvPr/>
        </p:nvSpPr>
        <p:spPr>
          <a:xfrm>
            <a:off x="2657475" y="3887788"/>
            <a:ext cx="4278313" cy="596900"/>
          </a:xfrm>
          <a:prstGeom prst="rect">
            <a:avLst/>
          </a:prstGeom>
          <a:solidFill>
            <a:srgbClr val="CCFF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2400" dirty="0">
                <a:solidFill>
                  <a:schemeClr val="folHlink"/>
                </a:solidFill>
                <a:latin typeface="Arial" panose="020B0604020202020204" pitchFamily="34" charset="0"/>
                <a:ea typeface="黑体" panose="02010609060101010101" pitchFamily="2" charset="-122"/>
              </a:rPr>
              <a:t>IP </a:t>
            </a:r>
            <a:r>
              <a:rPr lang="zh-CN" altLang="en-US" sz="2400" dirty="0">
                <a:solidFill>
                  <a:schemeClr val="folHlink"/>
                </a:solidFill>
                <a:latin typeface="Arial" panose="020B0604020202020204" pitchFamily="34" charset="0"/>
                <a:ea typeface="黑体" panose="02010609060101010101" pitchFamily="2" charset="-122"/>
              </a:rPr>
              <a:t>数据报</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52263" name="矩形 352262"/>
          <p:cNvSpPr/>
          <p:nvPr/>
        </p:nvSpPr>
        <p:spPr>
          <a:xfrm>
            <a:off x="2657475" y="4960938"/>
            <a:ext cx="4278313" cy="596900"/>
          </a:xfrm>
          <a:prstGeom prst="rect">
            <a:avLst/>
          </a:prstGeom>
          <a:solidFill>
            <a:srgbClr val="CCFF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zh-CN" altLang="en-US" sz="2400" dirty="0">
                <a:solidFill>
                  <a:schemeClr val="folHlink"/>
                </a:solidFill>
                <a:latin typeface="Arial" panose="020B0604020202020204" pitchFamily="34" charset="0"/>
                <a:ea typeface="黑体" panose="02010609060101010101" pitchFamily="2" charset="-122"/>
              </a:rPr>
              <a:t>帧的数据部分</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52264" name="矩形 352263"/>
          <p:cNvSpPr/>
          <p:nvPr/>
        </p:nvSpPr>
        <p:spPr>
          <a:xfrm>
            <a:off x="6935788" y="4960938"/>
            <a:ext cx="1193800" cy="596900"/>
          </a:xfrm>
          <a:prstGeom prst="rect">
            <a:avLst/>
          </a:prstGeom>
          <a:solidFill>
            <a:srgbClr val="FFFF99"/>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zh-CN" altLang="en-US" sz="2400" dirty="0">
                <a:solidFill>
                  <a:schemeClr val="folHlink"/>
                </a:solidFill>
                <a:latin typeface="Arial" panose="020B0604020202020204" pitchFamily="34" charset="0"/>
                <a:ea typeface="黑体" panose="02010609060101010101" pitchFamily="2" charset="-122"/>
              </a:rPr>
              <a:t>帧尾部</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52265" name="直接连接符 352264"/>
          <p:cNvSpPr/>
          <p:nvPr/>
        </p:nvSpPr>
        <p:spPr>
          <a:xfrm>
            <a:off x="2657475" y="5915025"/>
            <a:ext cx="4278313" cy="0"/>
          </a:xfrm>
          <a:prstGeom prst="line">
            <a:avLst/>
          </a:prstGeom>
          <a:ln w="9525" cap="flat" cmpd="sng">
            <a:solidFill>
              <a:schemeClr val="tx1"/>
            </a:solidFill>
            <a:prstDash val="solid"/>
            <a:headEnd type="triangle" w="sm" len="med"/>
            <a:tailEnd type="triangle" w="sm" len="med"/>
          </a:ln>
        </p:spPr>
      </p:sp>
      <p:sp>
        <p:nvSpPr>
          <p:cNvPr id="352266" name="直接连接符 352265"/>
          <p:cNvSpPr/>
          <p:nvPr/>
        </p:nvSpPr>
        <p:spPr>
          <a:xfrm>
            <a:off x="1463675" y="6392863"/>
            <a:ext cx="6665913" cy="0"/>
          </a:xfrm>
          <a:prstGeom prst="line">
            <a:avLst/>
          </a:prstGeom>
          <a:ln w="9525" cap="flat" cmpd="sng">
            <a:solidFill>
              <a:schemeClr val="tx1"/>
            </a:solidFill>
            <a:prstDash val="solid"/>
            <a:headEnd type="triangle" w="sm" len="med"/>
            <a:tailEnd type="triangle" w="sm" len="med"/>
          </a:ln>
        </p:spPr>
      </p:sp>
      <p:sp>
        <p:nvSpPr>
          <p:cNvPr id="352267" name="直接连接符 352266"/>
          <p:cNvSpPr/>
          <p:nvPr/>
        </p:nvSpPr>
        <p:spPr>
          <a:xfrm>
            <a:off x="1463675" y="5676900"/>
            <a:ext cx="0" cy="1073150"/>
          </a:xfrm>
          <a:prstGeom prst="line">
            <a:avLst/>
          </a:prstGeom>
          <a:ln w="57150" cap="flat" cmpd="sng">
            <a:solidFill>
              <a:schemeClr val="folHlink"/>
            </a:solidFill>
            <a:prstDash val="solid"/>
            <a:headEnd type="triangle" w="sm" len="med"/>
            <a:tailEnd type="none" w="med" len="med"/>
          </a:ln>
        </p:spPr>
      </p:sp>
      <p:sp>
        <p:nvSpPr>
          <p:cNvPr id="352268" name="直接连接符 352267"/>
          <p:cNvSpPr/>
          <p:nvPr/>
        </p:nvSpPr>
        <p:spPr>
          <a:xfrm>
            <a:off x="8129588" y="5676900"/>
            <a:ext cx="0" cy="1073150"/>
          </a:xfrm>
          <a:prstGeom prst="line">
            <a:avLst/>
          </a:prstGeom>
          <a:ln w="9525" cap="flat" cmpd="sng">
            <a:solidFill>
              <a:schemeClr val="tx1"/>
            </a:solidFill>
            <a:prstDash val="solid"/>
            <a:headEnd type="none" w="med" len="med"/>
            <a:tailEnd type="none" w="med" len="med"/>
          </a:ln>
        </p:spPr>
      </p:sp>
      <p:sp>
        <p:nvSpPr>
          <p:cNvPr id="352269" name="直接连接符 352268"/>
          <p:cNvSpPr/>
          <p:nvPr/>
        </p:nvSpPr>
        <p:spPr>
          <a:xfrm>
            <a:off x="2657475" y="5676900"/>
            <a:ext cx="0" cy="477838"/>
          </a:xfrm>
          <a:prstGeom prst="line">
            <a:avLst/>
          </a:prstGeom>
          <a:ln w="9525" cap="flat" cmpd="sng">
            <a:solidFill>
              <a:schemeClr val="tx1"/>
            </a:solidFill>
            <a:prstDash val="solid"/>
            <a:headEnd type="none" w="med" len="med"/>
            <a:tailEnd type="none" w="med" len="med"/>
          </a:ln>
        </p:spPr>
      </p:sp>
      <p:sp>
        <p:nvSpPr>
          <p:cNvPr id="352270" name="直接连接符 352269"/>
          <p:cNvSpPr/>
          <p:nvPr/>
        </p:nvSpPr>
        <p:spPr>
          <a:xfrm>
            <a:off x="6935788" y="5676900"/>
            <a:ext cx="0" cy="477838"/>
          </a:xfrm>
          <a:prstGeom prst="line">
            <a:avLst/>
          </a:prstGeom>
          <a:ln w="9525" cap="flat" cmpd="sng">
            <a:solidFill>
              <a:schemeClr val="tx1"/>
            </a:solidFill>
            <a:prstDash val="solid"/>
            <a:headEnd type="none" w="med" len="med"/>
            <a:tailEnd type="none" w="med" len="med"/>
          </a:ln>
        </p:spPr>
      </p:sp>
      <p:sp>
        <p:nvSpPr>
          <p:cNvPr id="352271" name="文本框 352270"/>
          <p:cNvSpPr txBox="1"/>
          <p:nvPr/>
        </p:nvSpPr>
        <p:spPr>
          <a:xfrm>
            <a:off x="4249738" y="5668963"/>
            <a:ext cx="1096962" cy="457200"/>
          </a:xfrm>
          <a:prstGeom prst="rect">
            <a:avLst/>
          </a:prstGeom>
          <a:solidFill>
            <a:schemeClr val="bg1"/>
          </a:solidFill>
          <a:ln w="9525">
            <a:noFill/>
          </a:ln>
        </p:spPr>
        <p:txBody>
          <a:bodyPr wrap="none" anchor="t">
            <a:spAutoFit/>
          </a:bodyPr>
          <a:p>
            <a:r>
              <a:rPr lang="en-US" altLang="zh-CN" sz="2400" dirty="0">
                <a:solidFill>
                  <a:schemeClr val="folHlink"/>
                </a:solidFill>
                <a:latin typeface="Arial" panose="020B0604020202020204" pitchFamily="34" charset="0"/>
                <a:ea typeface="黑体" panose="02010609060101010101" pitchFamily="2" charset="-122"/>
                <a:sym typeface="Symbol" panose="05050102010706020507" pitchFamily="18" charset="2"/>
              </a:rPr>
              <a:t> </a:t>
            </a:r>
            <a:r>
              <a:rPr lang="en-US" altLang="zh-CN" sz="2400">
                <a:solidFill>
                  <a:schemeClr val="folHlink"/>
                </a:solidFill>
                <a:latin typeface="Arial" panose="020B0604020202020204" pitchFamily="34" charset="0"/>
                <a:ea typeface="黑体" panose="02010609060101010101" pitchFamily="2" charset="-122"/>
              </a:rPr>
              <a:t>MTU</a:t>
            </a:r>
            <a:endParaRPr lang="en-US" altLang="zh-CN" sz="2400">
              <a:solidFill>
                <a:schemeClr val="folHlink"/>
              </a:solidFill>
              <a:latin typeface="Arial" panose="020B0604020202020204" pitchFamily="34" charset="0"/>
              <a:ea typeface="黑体" panose="02010609060101010101" pitchFamily="2" charset="-122"/>
            </a:endParaRPr>
          </a:p>
        </p:txBody>
      </p:sp>
      <p:sp>
        <p:nvSpPr>
          <p:cNvPr id="352272" name="文本框 352271"/>
          <p:cNvSpPr txBox="1"/>
          <p:nvPr/>
        </p:nvSpPr>
        <p:spPr>
          <a:xfrm>
            <a:off x="3614738" y="6172200"/>
            <a:ext cx="2622550" cy="457200"/>
          </a:xfrm>
          <a:prstGeom prst="rect">
            <a:avLst/>
          </a:prstGeom>
          <a:solidFill>
            <a:schemeClr val="bg1"/>
          </a:solid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数据链路层的帧长</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52273" name="下箭头 352272"/>
          <p:cNvSpPr/>
          <p:nvPr/>
        </p:nvSpPr>
        <p:spPr>
          <a:xfrm>
            <a:off x="4448175" y="4484688"/>
            <a:ext cx="696913" cy="595312"/>
          </a:xfrm>
          <a:prstGeom prst="downArrow">
            <a:avLst>
              <a:gd name="adj1" fmla="val 50000"/>
              <a:gd name="adj2" fmla="val 25000"/>
            </a:avLst>
          </a:prstGeom>
          <a:solidFill>
            <a:srgbClr val="66FF33"/>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352274" name="文本框 352273"/>
          <p:cNvSpPr txBox="1"/>
          <p:nvPr/>
        </p:nvSpPr>
        <p:spPr>
          <a:xfrm>
            <a:off x="611188" y="4797425"/>
            <a:ext cx="793750" cy="822325"/>
          </a:xfrm>
          <a:prstGeom prst="rect">
            <a:avLst/>
          </a:prstGeom>
          <a:solidFill>
            <a:schemeClr val="bg1"/>
          </a:solid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开始</a:t>
            </a:r>
            <a:endParaRPr lang="zh-CN" altLang="en-US" sz="2400" dirty="0">
              <a:solidFill>
                <a:schemeClr val="folHlink"/>
              </a:solidFill>
              <a:latin typeface="Arial" panose="020B0604020202020204" pitchFamily="34" charset="0"/>
              <a:ea typeface="黑体" panose="02010609060101010101" pitchFamily="2" charset="-122"/>
            </a:endParaRPr>
          </a:p>
          <a:p>
            <a:r>
              <a:rPr lang="zh-CN" altLang="en-US" sz="2400" dirty="0">
                <a:solidFill>
                  <a:schemeClr val="folHlink"/>
                </a:solidFill>
                <a:latin typeface="Arial" panose="020B0604020202020204" pitchFamily="34" charset="0"/>
                <a:ea typeface="黑体" panose="02010609060101010101" pitchFamily="2" charset="-122"/>
              </a:rPr>
              <a:t>发送</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52275" name="直接连接符 352274"/>
          <p:cNvSpPr/>
          <p:nvPr/>
        </p:nvSpPr>
        <p:spPr>
          <a:xfrm flipV="1">
            <a:off x="1471613" y="4503738"/>
            <a:ext cx="0" cy="396875"/>
          </a:xfrm>
          <a:prstGeom prst="line">
            <a:avLst/>
          </a:prstGeom>
          <a:ln w="38100" cap="flat" cmpd="sng">
            <a:solidFill>
              <a:schemeClr val="hlink"/>
            </a:solidFill>
            <a:prstDash val="solid"/>
            <a:headEnd type="triangle" w="med" len="lg"/>
            <a:tailEnd type="none" w="med" len="med"/>
          </a:ln>
        </p:spPr>
      </p:sp>
      <p:sp>
        <p:nvSpPr>
          <p:cNvPr id="352276" name="直接连接符 352275"/>
          <p:cNvSpPr/>
          <p:nvPr/>
        </p:nvSpPr>
        <p:spPr>
          <a:xfrm flipV="1">
            <a:off x="8123238" y="4503738"/>
            <a:ext cx="0" cy="396875"/>
          </a:xfrm>
          <a:prstGeom prst="line">
            <a:avLst/>
          </a:prstGeom>
          <a:ln w="38100" cap="flat" cmpd="sng">
            <a:solidFill>
              <a:schemeClr val="hlink"/>
            </a:solidFill>
            <a:prstDash val="solid"/>
            <a:headEnd type="triangle" w="med" len="lg"/>
            <a:tailEnd type="none" w="med" len="med"/>
          </a:ln>
        </p:spPr>
      </p:sp>
      <p:sp>
        <p:nvSpPr>
          <p:cNvPr id="352277" name="文本框 352276"/>
          <p:cNvSpPr txBox="1"/>
          <p:nvPr/>
        </p:nvSpPr>
        <p:spPr>
          <a:xfrm>
            <a:off x="985838" y="4011613"/>
            <a:ext cx="1100137" cy="457200"/>
          </a:xfrm>
          <a:prstGeom prst="rect">
            <a:avLst/>
          </a:prstGeom>
          <a:solidFill>
            <a:schemeClr val="bg1"/>
          </a:solid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帧开始</a:t>
            </a:r>
            <a:endParaRPr lang="zh-CN" altLang="en-US" sz="2400" dirty="0">
              <a:solidFill>
                <a:schemeClr val="folHlink"/>
              </a:solidFill>
              <a:latin typeface="Arial" panose="020B0604020202020204" pitchFamily="34" charset="0"/>
              <a:ea typeface="黑体" panose="0201060906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53282" name="标题 353281"/>
          <p:cNvSpPr>
            <a:spLocks noGrp="1"/>
          </p:cNvSpPr>
          <p:nvPr>
            <p:ph type="title"/>
          </p:nvPr>
        </p:nvSpPr>
        <p:spPr>
          <a:ln/>
        </p:spPr>
        <p:txBody>
          <a:bodyPr anchor="b"/>
          <a:p>
            <a:pPr algn="ctr"/>
            <a:r>
              <a:rPr lang="zh-CN" altLang="en-US" sz="3600" dirty="0"/>
              <a:t>用控制字符进行帧定界的方法举例 </a:t>
            </a:r>
            <a:endParaRPr lang="zh-CN" altLang="en-US" sz="3600" dirty="0"/>
          </a:p>
        </p:txBody>
      </p:sp>
      <p:sp>
        <p:nvSpPr>
          <p:cNvPr id="353284" name="矩形 353283"/>
          <p:cNvSpPr/>
          <p:nvPr/>
        </p:nvSpPr>
        <p:spPr>
          <a:xfrm>
            <a:off x="955675" y="2867025"/>
            <a:ext cx="495300" cy="549275"/>
          </a:xfrm>
          <a:prstGeom prst="rect">
            <a:avLst/>
          </a:prstGeom>
          <a:solidFill>
            <a:srgbClr val="FFCC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1600">
                <a:solidFill>
                  <a:schemeClr val="folHlink"/>
                </a:solidFill>
                <a:latin typeface="Arial" panose="020B0604020202020204" pitchFamily="34" charset="0"/>
                <a:ea typeface="黑体" panose="02010609060101010101" pitchFamily="2" charset="-122"/>
              </a:rPr>
              <a:t>SOH</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353285" name="矩形 353284"/>
          <p:cNvSpPr/>
          <p:nvPr/>
        </p:nvSpPr>
        <p:spPr>
          <a:xfrm>
            <a:off x="1450975" y="2867025"/>
            <a:ext cx="6527800" cy="549275"/>
          </a:xfrm>
          <a:prstGeom prst="rect">
            <a:avLst/>
          </a:prstGeom>
          <a:solidFill>
            <a:schemeClr val="bg1"/>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zh-CN" altLang="en-US" sz="2400" dirty="0">
                <a:solidFill>
                  <a:schemeClr val="folHlink"/>
                </a:solidFill>
                <a:latin typeface="Arial" panose="020B0604020202020204" pitchFamily="34" charset="0"/>
                <a:ea typeface="黑体" panose="02010609060101010101" pitchFamily="2" charset="-122"/>
              </a:rPr>
              <a:t>装在帧中的数据部分</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53286" name="直接连接符 353285"/>
          <p:cNvSpPr/>
          <p:nvPr/>
        </p:nvSpPr>
        <p:spPr>
          <a:xfrm>
            <a:off x="955675" y="3783013"/>
            <a:ext cx="7519988" cy="0"/>
          </a:xfrm>
          <a:prstGeom prst="line">
            <a:avLst/>
          </a:prstGeom>
          <a:ln w="9525" cap="flat" cmpd="sng">
            <a:solidFill>
              <a:schemeClr val="tx1"/>
            </a:solidFill>
            <a:prstDash val="solid"/>
            <a:headEnd type="triangle" w="sm" len="med"/>
            <a:tailEnd type="triangle" w="sm" len="med"/>
          </a:ln>
        </p:spPr>
      </p:sp>
      <p:sp>
        <p:nvSpPr>
          <p:cNvPr id="353287" name="文本框 353286"/>
          <p:cNvSpPr txBox="1"/>
          <p:nvPr/>
        </p:nvSpPr>
        <p:spPr>
          <a:xfrm>
            <a:off x="4508500" y="3548063"/>
            <a:ext cx="488950" cy="457200"/>
          </a:xfrm>
          <a:prstGeom prst="rect">
            <a:avLst/>
          </a:prstGeom>
          <a:solidFill>
            <a:schemeClr val="bg1"/>
          </a:solid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帧</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53288" name="直接连接符 353287"/>
          <p:cNvSpPr/>
          <p:nvPr/>
        </p:nvSpPr>
        <p:spPr>
          <a:xfrm>
            <a:off x="1203325" y="2501900"/>
            <a:ext cx="0" cy="365125"/>
          </a:xfrm>
          <a:prstGeom prst="line">
            <a:avLst/>
          </a:prstGeom>
          <a:ln w="9525" cap="flat" cmpd="sng">
            <a:solidFill>
              <a:schemeClr val="tx1"/>
            </a:solidFill>
            <a:prstDash val="solid"/>
            <a:headEnd type="none" w="med" len="med"/>
            <a:tailEnd type="triangle" w="sm" len="med"/>
          </a:ln>
        </p:spPr>
      </p:sp>
      <p:sp>
        <p:nvSpPr>
          <p:cNvPr id="353289" name="文本框 353288"/>
          <p:cNvSpPr txBox="1"/>
          <p:nvPr/>
        </p:nvSpPr>
        <p:spPr>
          <a:xfrm>
            <a:off x="704850" y="2030413"/>
            <a:ext cx="1403350" cy="457200"/>
          </a:xfrm>
          <a:prstGeom prst="rect">
            <a:avLst/>
          </a:prstGeom>
          <a:no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帧开始符</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53290" name="文本框 353289"/>
          <p:cNvSpPr txBox="1"/>
          <p:nvPr/>
        </p:nvSpPr>
        <p:spPr>
          <a:xfrm>
            <a:off x="7667625" y="2030413"/>
            <a:ext cx="1403350" cy="457200"/>
          </a:xfrm>
          <a:prstGeom prst="rect">
            <a:avLst/>
          </a:prstGeom>
          <a:no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帧结束符</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53291" name="直接连接符 353290"/>
          <p:cNvSpPr/>
          <p:nvPr/>
        </p:nvSpPr>
        <p:spPr>
          <a:xfrm>
            <a:off x="8228013" y="2501900"/>
            <a:ext cx="0" cy="365125"/>
          </a:xfrm>
          <a:prstGeom prst="line">
            <a:avLst/>
          </a:prstGeom>
          <a:ln w="9525" cap="flat" cmpd="sng">
            <a:solidFill>
              <a:schemeClr val="tx1"/>
            </a:solidFill>
            <a:prstDash val="solid"/>
            <a:headEnd type="none" w="med" len="med"/>
            <a:tailEnd type="triangle" w="sm" len="med"/>
          </a:ln>
        </p:spPr>
      </p:sp>
      <p:sp>
        <p:nvSpPr>
          <p:cNvPr id="353292" name="直接连接符 353291"/>
          <p:cNvSpPr/>
          <p:nvPr/>
        </p:nvSpPr>
        <p:spPr>
          <a:xfrm flipV="1">
            <a:off x="955675" y="3416300"/>
            <a:ext cx="0" cy="549275"/>
          </a:xfrm>
          <a:prstGeom prst="line">
            <a:avLst/>
          </a:prstGeom>
          <a:ln w="38100" cap="flat" cmpd="sng">
            <a:solidFill>
              <a:srgbClr val="808080"/>
            </a:solidFill>
            <a:prstDash val="solid"/>
            <a:headEnd type="none" w="med" len="med"/>
            <a:tailEnd type="triangle" w="med" len="lg"/>
          </a:ln>
        </p:spPr>
      </p:sp>
      <p:sp>
        <p:nvSpPr>
          <p:cNvPr id="353293" name="文本框 353292"/>
          <p:cNvSpPr txBox="1"/>
          <p:nvPr/>
        </p:nvSpPr>
        <p:spPr>
          <a:xfrm>
            <a:off x="250825" y="3908425"/>
            <a:ext cx="1403350" cy="457200"/>
          </a:xfrm>
          <a:prstGeom prst="rect">
            <a:avLst/>
          </a:prstGeom>
          <a:no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发送在前</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53294" name="矩形 353293"/>
          <p:cNvSpPr/>
          <p:nvPr/>
        </p:nvSpPr>
        <p:spPr>
          <a:xfrm>
            <a:off x="7956550" y="2867025"/>
            <a:ext cx="496888" cy="549275"/>
          </a:xfrm>
          <a:prstGeom prst="rect">
            <a:avLst/>
          </a:prstGeom>
          <a:solidFill>
            <a:srgbClr val="FFCC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1600">
                <a:solidFill>
                  <a:schemeClr val="folHlink"/>
                </a:solidFill>
                <a:latin typeface="Arial" panose="020B0604020202020204" pitchFamily="34" charset="0"/>
                <a:ea typeface="黑体" panose="02010609060101010101" pitchFamily="2" charset="-122"/>
              </a:rPr>
              <a:t>EOT</a:t>
            </a:r>
            <a:endParaRPr lang="en-US" altLang="zh-CN" sz="1600">
              <a:solidFill>
                <a:schemeClr val="folHlink"/>
              </a:solidFill>
              <a:latin typeface="Arial" panose="020B0604020202020204" pitchFamily="34" charset="0"/>
              <a:ea typeface="黑体" panose="0201060906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56374" name="直接连接符 356373"/>
          <p:cNvSpPr/>
          <p:nvPr/>
        </p:nvSpPr>
        <p:spPr>
          <a:xfrm rot="-5400000" flipV="1">
            <a:off x="719138" y="3500438"/>
            <a:ext cx="14287" cy="1065212"/>
          </a:xfrm>
          <a:prstGeom prst="line">
            <a:avLst/>
          </a:prstGeom>
          <a:ln w="38100" cap="flat" cmpd="sng">
            <a:solidFill>
              <a:schemeClr val="hlink"/>
            </a:solidFill>
            <a:prstDash val="solid"/>
            <a:headEnd type="none" w="med" len="med"/>
            <a:tailEnd type="triangle" w="med" len="lg"/>
          </a:ln>
        </p:spPr>
      </p:sp>
      <p:sp>
        <p:nvSpPr>
          <p:cNvPr id="356354" name="标题 356353"/>
          <p:cNvSpPr>
            <a:spLocks noGrp="1"/>
          </p:cNvSpPr>
          <p:nvPr>
            <p:ph type="title"/>
          </p:nvPr>
        </p:nvSpPr>
        <p:spPr>
          <a:xfrm>
            <a:off x="1150938" y="214313"/>
            <a:ext cx="6734175" cy="1462087"/>
          </a:xfrm>
          <a:ln/>
        </p:spPr>
        <p:txBody>
          <a:bodyPr anchor="b"/>
          <a:p>
            <a:pPr algn="ctr"/>
            <a:r>
              <a:rPr lang="en-US" altLang="zh-CN" dirty="0"/>
              <a:t>2.  </a:t>
            </a:r>
            <a:r>
              <a:rPr lang="zh-CN" altLang="en-US" dirty="0"/>
              <a:t>透明传输</a:t>
            </a:r>
            <a:endParaRPr lang="zh-CN" altLang="en-US" dirty="0"/>
          </a:p>
        </p:txBody>
      </p:sp>
      <p:sp>
        <p:nvSpPr>
          <p:cNvPr id="356356" name="矩形 356355"/>
          <p:cNvSpPr/>
          <p:nvPr/>
        </p:nvSpPr>
        <p:spPr>
          <a:xfrm>
            <a:off x="968375" y="3705225"/>
            <a:ext cx="577850" cy="611188"/>
          </a:xfrm>
          <a:prstGeom prst="rect">
            <a:avLst/>
          </a:prstGeom>
          <a:solidFill>
            <a:srgbClr val="FFCC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a:solidFill>
                  <a:schemeClr val="folHlink"/>
                </a:solidFill>
                <a:latin typeface="Arial" panose="020B0604020202020204" pitchFamily="34" charset="0"/>
                <a:ea typeface="黑体" panose="02010609060101010101" pitchFamily="2" charset="-122"/>
              </a:rPr>
              <a:t>SOH</a:t>
            </a:r>
            <a:endParaRPr lang="en-US" altLang="zh-CN">
              <a:solidFill>
                <a:schemeClr val="folHlink"/>
              </a:solidFill>
              <a:latin typeface="Arial" panose="020B0604020202020204" pitchFamily="34" charset="0"/>
              <a:ea typeface="黑体" panose="02010609060101010101" pitchFamily="2" charset="-122"/>
            </a:endParaRPr>
          </a:p>
        </p:txBody>
      </p:sp>
      <p:sp>
        <p:nvSpPr>
          <p:cNvPr id="356357" name="矩形 356356"/>
          <p:cNvSpPr/>
          <p:nvPr/>
        </p:nvSpPr>
        <p:spPr>
          <a:xfrm>
            <a:off x="1531938" y="3705225"/>
            <a:ext cx="6948487" cy="611188"/>
          </a:xfrm>
          <a:prstGeom prst="rect">
            <a:avLst/>
          </a:prstGeom>
          <a:solidFill>
            <a:srgbClr val="CCFF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356358" name="矩形 356357"/>
          <p:cNvSpPr/>
          <p:nvPr/>
        </p:nvSpPr>
        <p:spPr>
          <a:xfrm>
            <a:off x="3168650" y="3705225"/>
            <a:ext cx="523875" cy="611188"/>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en-US" altLang="zh-CN">
                <a:solidFill>
                  <a:schemeClr val="folHlink"/>
                </a:solidFill>
                <a:latin typeface="Arial" panose="020B0604020202020204" pitchFamily="34" charset="0"/>
                <a:ea typeface="黑体" panose="02010609060101010101" pitchFamily="2" charset="-122"/>
              </a:rPr>
              <a:t>EOT</a:t>
            </a:r>
            <a:endParaRPr lang="en-US" altLang="zh-CN">
              <a:solidFill>
                <a:schemeClr val="folHlink"/>
              </a:solidFill>
              <a:latin typeface="Arial" panose="020B0604020202020204" pitchFamily="34" charset="0"/>
              <a:ea typeface="黑体" panose="02010609060101010101" pitchFamily="2" charset="-122"/>
            </a:endParaRPr>
          </a:p>
        </p:txBody>
      </p:sp>
      <p:sp>
        <p:nvSpPr>
          <p:cNvPr id="356359" name="直接连接符 356358"/>
          <p:cNvSpPr/>
          <p:nvPr/>
        </p:nvSpPr>
        <p:spPr>
          <a:xfrm>
            <a:off x="3195638" y="2673350"/>
            <a:ext cx="234950" cy="1031875"/>
          </a:xfrm>
          <a:prstGeom prst="line">
            <a:avLst/>
          </a:prstGeom>
          <a:ln w="9525" cap="flat" cmpd="sng">
            <a:solidFill>
              <a:schemeClr val="tx1"/>
            </a:solidFill>
            <a:prstDash val="solid"/>
            <a:headEnd type="none" w="med" len="med"/>
            <a:tailEnd type="triangle" w="sm" len="med"/>
          </a:ln>
        </p:spPr>
      </p:sp>
      <p:sp>
        <p:nvSpPr>
          <p:cNvPr id="356360" name="文本框 356359"/>
          <p:cNvSpPr txBox="1"/>
          <p:nvPr/>
        </p:nvSpPr>
        <p:spPr>
          <a:xfrm>
            <a:off x="2206625" y="2249488"/>
            <a:ext cx="1927225" cy="458787"/>
          </a:xfrm>
          <a:prstGeom prst="rect">
            <a:avLst/>
          </a:prstGeom>
          <a:noFill/>
          <a:ln w="9525">
            <a:noFill/>
          </a:ln>
        </p:spPr>
        <p:txBody>
          <a:bodyPr wrap="none" anchor="t">
            <a:spAutoFit/>
          </a:bodyPr>
          <a:p>
            <a:pPr algn="ctr"/>
            <a:r>
              <a:rPr lang="zh-CN" altLang="en-US" sz="2400" dirty="0">
                <a:solidFill>
                  <a:schemeClr val="folHlink"/>
                </a:solidFill>
                <a:latin typeface="Arial" panose="020B0604020202020204" pitchFamily="34" charset="0"/>
                <a:ea typeface="黑体" panose="02010609060101010101" pitchFamily="2" charset="-122"/>
              </a:rPr>
              <a:t>出现了“</a:t>
            </a:r>
            <a:r>
              <a:rPr lang="en-US" altLang="zh-CN" sz="2400">
                <a:solidFill>
                  <a:schemeClr val="folHlink"/>
                </a:solidFill>
                <a:latin typeface="Arial" panose="020B0604020202020204" pitchFamily="34" charset="0"/>
                <a:ea typeface="黑体" panose="02010609060101010101" pitchFamily="2" charset="-122"/>
              </a:rPr>
              <a:t>EOT”</a:t>
            </a:r>
            <a:endParaRPr lang="en-US" altLang="zh-CN" sz="2400">
              <a:solidFill>
                <a:schemeClr val="folHlink"/>
              </a:solidFill>
              <a:latin typeface="Arial" panose="020B0604020202020204" pitchFamily="34" charset="0"/>
              <a:ea typeface="黑体" panose="02010609060101010101" pitchFamily="2" charset="-122"/>
            </a:endParaRPr>
          </a:p>
        </p:txBody>
      </p:sp>
      <p:sp>
        <p:nvSpPr>
          <p:cNvPr id="356361" name="左大括号 356360"/>
          <p:cNvSpPr/>
          <p:nvPr/>
        </p:nvSpPr>
        <p:spPr>
          <a:xfrm rot="-5400000">
            <a:off x="6142038" y="1974850"/>
            <a:ext cx="327025" cy="5175250"/>
          </a:xfrm>
          <a:prstGeom prst="leftBrace">
            <a:avLst>
              <a:gd name="adj1" fmla="val 131877"/>
              <a:gd name="adj2" fmla="val 50000"/>
            </a:avLst>
          </a:prstGeom>
          <a:noFill/>
          <a:ln w="9525" cap="flat" cmpd="sng">
            <a:solidFill>
              <a:schemeClr val="tx1"/>
            </a:solidFill>
            <a:prstDash val="solid"/>
            <a:headEnd type="none" w="med" len="med"/>
            <a:tailEnd type="none" w="med" len="med"/>
          </a:ln>
        </p:spPr>
        <p:txBody>
          <a:bodyPr/>
          <a:p>
            <a:endParaRPr lang="zh-CN" altLang="en-US"/>
          </a:p>
        </p:txBody>
      </p:sp>
      <p:sp>
        <p:nvSpPr>
          <p:cNvPr id="356362" name="文本框 356361"/>
          <p:cNvSpPr txBox="1"/>
          <p:nvPr/>
        </p:nvSpPr>
        <p:spPr>
          <a:xfrm>
            <a:off x="4716463" y="4629150"/>
            <a:ext cx="3841750" cy="455613"/>
          </a:xfrm>
          <a:prstGeom prst="rect">
            <a:avLst/>
          </a:prstGeom>
          <a:noFill/>
          <a:ln w="9525">
            <a:noFill/>
          </a:ln>
        </p:spPr>
        <p:txBody>
          <a:bodyPr wrap="none" anchor="t">
            <a:spAutoFit/>
          </a:bodyPr>
          <a:p>
            <a:pPr algn="just"/>
            <a:r>
              <a:rPr lang="zh-CN" altLang="en-US" sz="2400" dirty="0">
                <a:solidFill>
                  <a:schemeClr val="folHlink"/>
                </a:solidFill>
                <a:latin typeface="Arial" panose="020B0604020202020204" pitchFamily="34" charset="0"/>
                <a:ea typeface="黑体" panose="02010609060101010101" pitchFamily="2" charset="-122"/>
              </a:rPr>
              <a:t>被接收端当作无效帧而丢弃</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56363" name="左大括号 356362"/>
          <p:cNvSpPr/>
          <p:nvPr/>
        </p:nvSpPr>
        <p:spPr>
          <a:xfrm rot="-5400000">
            <a:off x="2174875" y="3187700"/>
            <a:ext cx="304800" cy="2687638"/>
          </a:xfrm>
          <a:prstGeom prst="leftBrace">
            <a:avLst>
              <a:gd name="adj1" fmla="val 73480"/>
              <a:gd name="adj2" fmla="val 50000"/>
            </a:avLst>
          </a:prstGeom>
          <a:noFill/>
          <a:ln w="9525" cap="flat" cmpd="sng">
            <a:solidFill>
              <a:schemeClr val="tx1"/>
            </a:solidFill>
            <a:prstDash val="solid"/>
            <a:headEnd type="none" w="med" len="med"/>
            <a:tailEnd type="none" w="med" len="med"/>
          </a:ln>
        </p:spPr>
        <p:txBody>
          <a:bodyPr/>
          <a:p>
            <a:endParaRPr lang="zh-CN" altLang="en-US"/>
          </a:p>
        </p:txBody>
      </p:sp>
      <p:sp>
        <p:nvSpPr>
          <p:cNvPr id="356364" name="文本框 356363"/>
          <p:cNvSpPr txBox="1"/>
          <p:nvPr/>
        </p:nvSpPr>
        <p:spPr>
          <a:xfrm>
            <a:off x="1187450" y="4622800"/>
            <a:ext cx="2317750" cy="822325"/>
          </a:xfrm>
          <a:prstGeom prst="rect">
            <a:avLst/>
          </a:prstGeom>
          <a:noFill/>
          <a:ln w="9525">
            <a:noFill/>
          </a:ln>
        </p:spPr>
        <p:txBody>
          <a:bodyPr wrap="none" anchor="t">
            <a:spAutoFit/>
          </a:bodyPr>
          <a:p>
            <a:pPr algn="ctr"/>
            <a:r>
              <a:rPr lang="zh-CN" altLang="en-US" sz="2400" dirty="0">
                <a:solidFill>
                  <a:schemeClr val="hlink"/>
                </a:solidFill>
                <a:latin typeface="Arial" panose="020B0604020202020204" pitchFamily="34" charset="0"/>
                <a:ea typeface="黑体" panose="02010609060101010101" pitchFamily="2" charset="-122"/>
              </a:rPr>
              <a:t>被接收端</a:t>
            </a:r>
            <a:endParaRPr lang="zh-CN" altLang="en-US" sz="2400" dirty="0">
              <a:solidFill>
                <a:schemeClr val="hlink"/>
              </a:solidFill>
              <a:latin typeface="Arial" panose="020B0604020202020204" pitchFamily="34" charset="0"/>
              <a:ea typeface="黑体" panose="02010609060101010101" pitchFamily="2" charset="-122"/>
            </a:endParaRPr>
          </a:p>
          <a:p>
            <a:pPr algn="ctr"/>
            <a:r>
              <a:rPr lang="zh-CN" altLang="en-US" sz="2400" dirty="0">
                <a:solidFill>
                  <a:schemeClr val="hlink"/>
                </a:solidFill>
                <a:latin typeface="Arial" panose="020B0604020202020204" pitchFamily="34" charset="0"/>
                <a:ea typeface="黑体" panose="02010609060101010101" pitchFamily="2" charset="-122"/>
              </a:rPr>
              <a:t>误认为是一个帧</a:t>
            </a:r>
            <a:endParaRPr lang="zh-CN" altLang="en-US" sz="2400" dirty="0">
              <a:solidFill>
                <a:schemeClr val="hlink"/>
              </a:solidFill>
              <a:latin typeface="Arial" panose="020B0604020202020204" pitchFamily="34" charset="0"/>
              <a:ea typeface="黑体" panose="02010609060101010101" pitchFamily="2" charset="-122"/>
            </a:endParaRPr>
          </a:p>
        </p:txBody>
      </p:sp>
      <p:sp>
        <p:nvSpPr>
          <p:cNvPr id="356365" name="直接连接符 356364"/>
          <p:cNvSpPr/>
          <p:nvPr/>
        </p:nvSpPr>
        <p:spPr>
          <a:xfrm>
            <a:off x="1546225" y="3443288"/>
            <a:ext cx="6770688" cy="0"/>
          </a:xfrm>
          <a:prstGeom prst="line">
            <a:avLst/>
          </a:prstGeom>
          <a:ln w="9525" cap="flat" cmpd="sng">
            <a:solidFill>
              <a:schemeClr val="tx1"/>
            </a:solidFill>
            <a:prstDash val="solid"/>
            <a:headEnd type="triangle" w="sm" len="med"/>
            <a:tailEnd type="triangle" w="sm" len="med"/>
          </a:ln>
        </p:spPr>
      </p:sp>
      <p:sp>
        <p:nvSpPr>
          <p:cNvPr id="356366" name="文本框 356365"/>
          <p:cNvSpPr txBox="1"/>
          <p:nvPr/>
        </p:nvSpPr>
        <p:spPr>
          <a:xfrm>
            <a:off x="4262438" y="3186113"/>
            <a:ext cx="1403350" cy="458787"/>
          </a:xfrm>
          <a:prstGeom prst="rect">
            <a:avLst/>
          </a:prstGeom>
          <a:solidFill>
            <a:schemeClr val="bg1"/>
          </a:solidFill>
          <a:ln w="9525">
            <a:noFill/>
          </a:ln>
        </p:spPr>
        <p:txBody>
          <a:bodyPr wrap="none" anchor="t">
            <a:spAutoFit/>
          </a:bodyPr>
          <a:p>
            <a:pPr algn="ctr"/>
            <a:r>
              <a:rPr lang="zh-CN" altLang="en-US" sz="2400" dirty="0">
                <a:solidFill>
                  <a:schemeClr val="folHlink"/>
                </a:solidFill>
                <a:latin typeface="Arial" panose="020B0604020202020204" pitchFamily="34" charset="0"/>
                <a:ea typeface="黑体" panose="02010609060101010101" pitchFamily="2" charset="-122"/>
              </a:rPr>
              <a:t>数据部分</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56367" name="矩形 356366"/>
          <p:cNvSpPr/>
          <p:nvPr/>
        </p:nvSpPr>
        <p:spPr>
          <a:xfrm>
            <a:off x="8316913" y="3705225"/>
            <a:ext cx="576262" cy="611188"/>
          </a:xfrm>
          <a:prstGeom prst="rect">
            <a:avLst/>
          </a:prstGeom>
          <a:solidFill>
            <a:srgbClr val="FFCC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a:solidFill>
                  <a:schemeClr val="folHlink"/>
                </a:solidFill>
                <a:latin typeface="Arial" panose="020B0604020202020204" pitchFamily="34" charset="0"/>
                <a:ea typeface="黑体" panose="02010609060101010101" pitchFamily="2" charset="-122"/>
              </a:rPr>
              <a:t>EOT</a:t>
            </a:r>
            <a:endParaRPr lang="en-US" altLang="zh-CN">
              <a:solidFill>
                <a:schemeClr val="folHlink"/>
              </a:solidFill>
              <a:latin typeface="Arial" panose="020B0604020202020204" pitchFamily="34" charset="0"/>
              <a:ea typeface="黑体" panose="02010609060101010101" pitchFamily="2" charset="-122"/>
            </a:endParaRPr>
          </a:p>
        </p:txBody>
      </p:sp>
      <p:sp>
        <p:nvSpPr>
          <p:cNvPr id="356368" name="直接连接符 356367"/>
          <p:cNvSpPr/>
          <p:nvPr/>
        </p:nvSpPr>
        <p:spPr>
          <a:xfrm>
            <a:off x="968375" y="2960688"/>
            <a:ext cx="7924800" cy="0"/>
          </a:xfrm>
          <a:prstGeom prst="line">
            <a:avLst/>
          </a:prstGeom>
          <a:ln w="9525" cap="flat" cmpd="sng">
            <a:solidFill>
              <a:schemeClr val="tx1"/>
            </a:solidFill>
            <a:prstDash val="solid"/>
            <a:headEnd type="triangle" w="sm" len="med"/>
            <a:tailEnd type="triangle" w="sm" len="med"/>
          </a:ln>
        </p:spPr>
      </p:sp>
      <p:sp>
        <p:nvSpPr>
          <p:cNvPr id="356369" name="文本框 356368"/>
          <p:cNvSpPr txBox="1"/>
          <p:nvPr/>
        </p:nvSpPr>
        <p:spPr>
          <a:xfrm>
            <a:off x="3894138" y="2682875"/>
            <a:ext cx="1401762" cy="458788"/>
          </a:xfrm>
          <a:prstGeom prst="rect">
            <a:avLst/>
          </a:prstGeom>
          <a:solidFill>
            <a:schemeClr val="bg1"/>
          </a:solidFill>
          <a:ln w="9525">
            <a:noFill/>
          </a:ln>
        </p:spPr>
        <p:txBody>
          <a:bodyPr wrap="none" anchor="t">
            <a:spAutoFit/>
          </a:bodyPr>
          <a:p>
            <a:pPr algn="ctr"/>
            <a:r>
              <a:rPr lang="zh-CN" altLang="en-US" sz="2400" dirty="0">
                <a:solidFill>
                  <a:schemeClr val="folHlink"/>
                </a:solidFill>
                <a:latin typeface="Arial" panose="020B0604020202020204" pitchFamily="34" charset="0"/>
                <a:ea typeface="黑体" panose="02010609060101010101" pitchFamily="2" charset="-122"/>
              </a:rPr>
              <a:t>完整的帧</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56370" name="直接连接符 356369"/>
          <p:cNvSpPr/>
          <p:nvPr/>
        </p:nvSpPr>
        <p:spPr>
          <a:xfrm>
            <a:off x="968375" y="2863850"/>
            <a:ext cx="0" cy="769938"/>
          </a:xfrm>
          <a:prstGeom prst="line">
            <a:avLst/>
          </a:prstGeom>
          <a:ln w="9525" cap="flat" cmpd="sng">
            <a:solidFill>
              <a:schemeClr val="tx1"/>
            </a:solidFill>
            <a:prstDash val="solid"/>
            <a:headEnd type="none" w="med" len="med"/>
            <a:tailEnd type="none" w="med" len="med"/>
          </a:ln>
        </p:spPr>
      </p:sp>
      <p:sp>
        <p:nvSpPr>
          <p:cNvPr id="356371" name="直接连接符 356370"/>
          <p:cNvSpPr/>
          <p:nvPr/>
        </p:nvSpPr>
        <p:spPr>
          <a:xfrm>
            <a:off x="8893175" y="2863850"/>
            <a:ext cx="0" cy="769938"/>
          </a:xfrm>
          <a:prstGeom prst="line">
            <a:avLst/>
          </a:prstGeom>
          <a:ln w="9525" cap="flat" cmpd="sng">
            <a:solidFill>
              <a:schemeClr val="tx1"/>
            </a:solidFill>
            <a:prstDash val="solid"/>
            <a:headEnd type="none" w="med" len="med"/>
            <a:tailEnd type="none" w="med" len="med"/>
          </a:ln>
        </p:spPr>
      </p:sp>
      <p:sp>
        <p:nvSpPr>
          <p:cNvPr id="356372" name="直接连接符 356371"/>
          <p:cNvSpPr/>
          <p:nvPr/>
        </p:nvSpPr>
        <p:spPr>
          <a:xfrm>
            <a:off x="1546225" y="3249613"/>
            <a:ext cx="0" cy="384175"/>
          </a:xfrm>
          <a:prstGeom prst="line">
            <a:avLst/>
          </a:prstGeom>
          <a:ln w="9525" cap="flat" cmpd="sng">
            <a:solidFill>
              <a:schemeClr val="tx1"/>
            </a:solidFill>
            <a:prstDash val="solid"/>
            <a:headEnd type="none" w="med" len="med"/>
            <a:tailEnd type="none" w="med" len="med"/>
          </a:ln>
        </p:spPr>
      </p:sp>
      <p:sp>
        <p:nvSpPr>
          <p:cNvPr id="356373" name="直接连接符 356372"/>
          <p:cNvSpPr/>
          <p:nvPr/>
        </p:nvSpPr>
        <p:spPr>
          <a:xfrm>
            <a:off x="8316913" y="3249613"/>
            <a:ext cx="0" cy="384175"/>
          </a:xfrm>
          <a:prstGeom prst="line">
            <a:avLst/>
          </a:prstGeom>
          <a:ln w="9525" cap="flat" cmpd="sng">
            <a:solidFill>
              <a:schemeClr val="tx1"/>
            </a:solidFill>
            <a:prstDash val="solid"/>
            <a:headEnd type="none" w="med" len="med"/>
            <a:tailEnd type="none" w="med" len="med"/>
          </a:ln>
        </p:spPr>
      </p:sp>
      <p:sp>
        <p:nvSpPr>
          <p:cNvPr id="356375" name="文本框 356374"/>
          <p:cNvSpPr txBox="1"/>
          <p:nvPr/>
        </p:nvSpPr>
        <p:spPr>
          <a:xfrm>
            <a:off x="144463" y="3205163"/>
            <a:ext cx="793750" cy="822325"/>
          </a:xfrm>
          <a:prstGeom prst="rect">
            <a:avLst/>
          </a:prstGeom>
          <a:no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发送</a:t>
            </a:r>
            <a:endParaRPr lang="zh-CN" altLang="en-US" sz="2400" dirty="0">
              <a:solidFill>
                <a:schemeClr val="folHlink"/>
              </a:solidFill>
              <a:latin typeface="Arial" panose="020B0604020202020204" pitchFamily="34" charset="0"/>
              <a:ea typeface="黑体" panose="02010609060101010101" pitchFamily="2" charset="-122"/>
            </a:endParaRPr>
          </a:p>
          <a:p>
            <a:r>
              <a:rPr lang="zh-CN" altLang="en-US" sz="2400" dirty="0">
                <a:solidFill>
                  <a:schemeClr val="folHlink"/>
                </a:solidFill>
                <a:latin typeface="Arial" panose="020B0604020202020204" pitchFamily="34" charset="0"/>
                <a:ea typeface="黑体" panose="02010609060101010101" pitchFamily="2" charset="-122"/>
              </a:rPr>
              <a:t>在前</a:t>
            </a:r>
            <a:endParaRPr lang="zh-CN" altLang="en-US" sz="2400" dirty="0">
              <a:solidFill>
                <a:schemeClr val="folHlink"/>
              </a:solidFill>
              <a:latin typeface="Arial" panose="020B0604020202020204" pitchFamily="34" charset="0"/>
              <a:ea typeface="黑体" panose="0201060906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58402" name="标题 358401"/>
          <p:cNvSpPr>
            <a:spLocks noGrp="1"/>
          </p:cNvSpPr>
          <p:nvPr>
            <p:ph type="title"/>
          </p:nvPr>
        </p:nvSpPr>
        <p:spPr>
          <a:xfrm>
            <a:off x="1150938" y="214313"/>
            <a:ext cx="6950075" cy="1462087"/>
          </a:xfrm>
          <a:ln/>
        </p:spPr>
        <p:txBody>
          <a:bodyPr anchor="b"/>
          <a:p>
            <a:pPr algn="ctr"/>
            <a:r>
              <a:rPr lang="zh-CN" altLang="en-US" sz="4000" dirty="0"/>
              <a:t>解决透明传输问题</a:t>
            </a:r>
            <a:endParaRPr lang="zh-CN" altLang="en-US" sz="4000" dirty="0"/>
          </a:p>
        </p:txBody>
      </p:sp>
      <p:sp>
        <p:nvSpPr>
          <p:cNvPr id="358403" name="文本占位符 358402"/>
          <p:cNvSpPr>
            <a:spLocks noGrp="1"/>
          </p:cNvSpPr>
          <p:nvPr>
            <p:ph type="body" idx="1"/>
          </p:nvPr>
        </p:nvSpPr>
        <p:spPr>
          <a:xfrm>
            <a:off x="688975" y="1917700"/>
            <a:ext cx="8347075" cy="4751388"/>
          </a:xfrm>
          <a:ln/>
        </p:spPr>
        <p:txBody>
          <a:bodyPr/>
          <a:p>
            <a:r>
              <a:rPr lang="zh-CN" altLang="en-US" sz="2800" dirty="0"/>
              <a:t>发送端的数据链路层在数据中出现控制字符“</a:t>
            </a:r>
            <a:r>
              <a:rPr lang="en-US" altLang="zh-CN" sz="2800" dirty="0"/>
              <a:t>SOH”</a:t>
            </a:r>
            <a:r>
              <a:rPr lang="zh-CN" altLang="en-US" sz="2800" dirty="0"/>
              <a:t>或“</a:t>
            </a:r>
            <a:r>
              <a:rPr lang="en-US" altLang="zh-CN" sz="2800" dirty="0"/>
              <a:t>EOT”</a:t>
            </a:r>
            <a:r>
              <a:rPr lang="zh-CN" altLang="en-US" sz="2800" dirty="0"/>
              <a:t>的前面插入一个转义字符“</a:t>
            </a:r>
            <a:r>
              <a:rPr lang="en-US" altLang="zh-CN" sz="2800" dirty="0"/>
              <a:t>ESC”(</a:t>
            </a:r>
            <a:r>
              <a:rPr lang="zh-CN" altLang="en-US" sz="2800" dirty="0"/>
              <a:t>其十六进制编码是 </a:t>
            </a:r>
            <a:r>
              <a:rPr lang="en-US" altLang="zh-CN" sz="2800" dirty="0"/>
              <a:t>1B)</a:t>
            </a:r>
            <a:r>
              <a:rPr lang="zh-CN" altLang="en-US" sz="2800" dirty="0"/>
              <a:t>。</a:t>
            </a:r>
            <a:endParaRPr lang="zh-CN" altLang="en-US" sz="2800" dirty="0"/>
          </a:p>
          <a:p>
            <a:r>
              <a:rPr lang="zh-CN" altLang="en-US" sz="2800" dirty="0">
                <a:solidFill>
                  <a:schemeClr val="hlink"/>
                </a:solidFill>
              </a:rPr>
              <a:t>字节填充</a:t>
            </a:r>
            <a:r>
              <a:rPr lang="en-US" altLang="zh-CN" sz="2800" dirty="0"/>
              <a:t>(byte stuffing)</a:t>
            </a:r>
            <a:r>
              <a:rPr lang="zh-CN" altLang="en-US" sz="2800" dirty="0"/>
              <a:t>或</a:t>
            </a:r>
            <a:r>
              <a:rPr lang="zh-CN" altLang="en-US" sz="2800" dirty="0">
                <a:solidFill>
                  <a:schemeClr val="hlink"/>
                </a:solidFill>
              </a:rPr>
              <a:t>字符填充</a:t>
            </a:r>
            <a:r>
              <a:rPr lang="en-US" altLang="zh-CN" sz="2800"/>
              <a:t>(character stuffing)</a:t>
            </a:r>
            <a:r>
              <a:rPr lang="en-US" altLang="zh-CN" sz="2800">
                <a:latin typeface="Arial" panose="020B0604020202020204" pitchFamily="34" charset="0"/>
              </a:rPr>
              <a:t>——</a:t>
            </a:r>
            <a:r>
              <a:rPr lang="zh-CN" altLang="en-US" sz="2800" dirty="0"/>
              <a:t>接收端的数据链路层在将数据送往网络层之前删除插入的转义字符。</a:t>
            </a:r>
            <a:endParaRPr lang="zh-CN" altLang="en-US" sz="2800" dirty="0"/>
          </a:p>
          <a:p>
            <a:r>
              <a:rPr lang="zh-CN" altLang="en-US" sz="2800" dirty="0"/>
              <a:t>如果转义字符也出现数据当中，那么应在转义字符前面插入一个转义字符。当接收端收到连续的两个转义字符时，就删除其中前面的一个。 </a:t>
            </a:r>
            <a:endParaRPr lang="zh-CN" alt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60452" name="矩形 360451"/>
          <p:cNvSpPr/>
          <p:nvPr/>
        </p:nvSpPr>
        <p:spPr>
          <a:xfrm>
            <a:off x="273050" y="4183063"/>
            <a:ext cx="457200" cy="457200"/>
          </a:xfrm>
          <a:prstGeom prst="rect">
            <a:avLst/>
          </a:prstGeom>
          <a:solidFill>
            <a:srgbClr val="FFCC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1600">
                <a:solidFill>
                  <a:schemeClr val="folHlink"/>
                </a:solidFill>
                <a:latin typeface="Arial" panose="020B0604020202020204" pitchFamily="34" charset="0"/>
                <a:ea typeface="黑体" panose="02010609060101010101" pitchFamily="2" charset="-122"/>
              </a:rPr>
              <a:t>SOH</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360453" name="任意多边形 360452"/>
          <p:cNvSpPr/>
          <p:nvPr/>
        </p:nvSpPr>
        <p:spPr>
          <a:xfrm>
            <a:off x="6369050" y="3192463"/>
            <a:ext cx="1524000" cy="990600"/>
          </a:xfrm>
          <a:custGeom>
            <a:avLst/>
            <a:gdLst/>
            <a:ahLst/>
            <a:cxnLst/>
            <a:pathLst>
              <a:path w="960" h="624">
                <a:moveTo>
                  <a:pt x="671" y="624"/>
                </a:moveTo>
                <a:lnTo>
                  <a:pt x="960" y="624"/>
                </a:lnTo>
                <a:lnTo>
                  <a:pt x="288" y="0"/>
                </a:lnTo>
                <a:lnTo>
                  <a:pt x="0" y="0"/>
                </a:lnTo>
              </a:path>
            </a:pathLst>
          </a:custGeom>
          <a:solidFill>
            <a:srgbClr val="DDDDDD"/>
          </a:solidFill>
          <a:ln w="9525">
            <a:noFill/>
          </a:ln>
        </p:spPr>
        <p:txBody>
          <a:bodyPr/>
          <a:p>
            <a:endParaRPr lang="zh-CN" altLang="en-US"/>
          </a:p>
        </p:txBody>
      </p:sp>
      <p:sp>
        <p:nvSpPr>
          <p:cNvPr id="360454" name="任意多边形 360453"/>
          <p:cNvSpPr/>
          <p:nvPr/>
        </p:nvSpPr>
        <p:spPr>
          <a:xfrm>
            <a:off x="5064125" y="3192463"/>
            <a:ext cx="1076325" cy="1000125"/>
          </a:xfrm>
          <a:custGeom>
            <a:avLst/>
            <a:gdLst/>
            <a:ahLst/>
            <a:cxnLst/>
            <a:pathLst>
              <a:path w="678" h="630">
                <a:moveTo>
                  <a:pt x="386" y="621"/>
                </a:moveTo>
                <a:lnTo>
                  <a:pt x="678" y="630"/>
                </a:lnTo>
                <a:lnTo>
                  <a:pt x="288" y="0"/>
                </a:lnTo>
                <a:lnTo>
                  <a:pt x="0" y="0"/>
                </a:lnTo>
              </a:path>
            </a:pathLst>
          </a:custGeom>
          <a:solidFill>
            <a:srgbClr val="DDDDDD"/>
          </a:solidFill>
          <a:ln w="9525">
            <a:noFill/>
          </a:ln>
        </p:spPr>
        <p:txBody>
          <a:bodyPr/>
          <a:p>
            <a:endParaRPr lang="zh-CN" altLang="en-US"/>
          </a:p>
        </p:txBody>
      </p:sp>
      <p:sp>
        <p:nvSpPr>
          <p:cNvPr id="360455" name="任意多边形 360454"/>
          <p:cNvSpPr/>
          <p:nvPr/>
        </p:nvSpPr>
        <p:spPr>
          <a:xfrm>
            <a:off x="3549650" y="3192463"/>
            <a:ext cx="600075" cy="990600"/>
          </a:xfrm>
          <a:custGeom>
            <a:avLst/>
            <a:gdLst/>
            <a:ahLst/>
            <a:cxnLst/>
            <a:pathLst>
              <a:path w="378" h="624">
                <a:moveTo>
                  <a:pt x="92" y="624"/>
                </a:moveTo>
                <a:lnTo>
                  <a:pt x="378" y="624"/>
                </a:lnTo>
                <a:lnTo>
                  <a:pt x="288" y="0"/>
                </a:lnTo>
                <a:lnTo>
                  <a:pt x="0" y="0"/>
                </a:lnTo>
              </a:path>
            </a:pathLst>
          </a:custGeom>
          <a:solidFill>
            <a:srgbClr val="DDDDDD"/>
          </a:solidFill>
          <a:ln w="9525">
            <a:noFill/>
          </a:ln>
        </p:spPr>
        <p:txBody>
          <a:bodyPr/>
          <a:p>
            <a:endParaRPr lang="zh-CN" altLang="en-US"/>
          </a:p>
        </p:txBody>
      </p:sp>
      <p:sp>
        <p:nvSpPr>
          <p:cNvPr id="360456" name="任意多边形 360455"/>
          <p:cNvSpPr/>
          <p:nvPr/>
        </p:nvSpPr>
        <p:spPr>
          <a:xfrm>
            <a:off x="1871663" y="3192463"/>
            <a:ext cx="763587" cy="990600"/>
          </a:xfrm>
          <a:custGeom>
            <a:avLst/>
            <a:gdLst/>
            <a:ahLst/>
            <a:cxnLst/>
            <a:pathLst>
              <a:path w="481" h="624">
                <a:moveTo>
                  <a:pt x="0" y="621"/>
                </a:moveTo>
                <a:lnTo>
                  <a:pt x="289" y="624"/>
                </a:lnTo>
                <a:lnTo>
                  <a:pt x="481" y="0"/>
                </a:lnTo>
                <a:lnTo>
                  <a:pt x="193" y="0"/>
                </a:lnTo>
              </a:path>
            </a:pathLst>
          </a:custGeom>
          <a:solidFill>
            <a:srgbClr val="DDDDDD"/>
          </a:solidFill>
          <a:ln w="9525">
            <a:noFill/>
          </a:ln>
        </p:spPr>
        <p:txBody>
          <a:bodyPr/>
          <a:p>
            <a:endParaRPr lang="zh-CN" altLang="en-US"/>
          </a:p>
        </p:txBody>
      </p:sp>
      <p:sp>
        <p:nvSpPr>
          <p:cNvPr id="360457" name="矩形 360456"/>
          <p:cNvSpPr/>
          <p:nvPr/>
        </p:nvSpPr>
        <p:spPr>
          <a:xfrm>
            <a:off x="1035050" y="2735263"/>
            <a:ext cx="457200" cy="457200"/>
          </a:xfrm>
          <a:prstGeom prst="rect">
            <a:avLst/>
          </a:prstGeom>
          <a:solidFill>
            <a:srgbClr val="FFCC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1600">
                <a:solidFill>
                  <a:schemeClr val="folHlink"/>
                </a:solidFill>
                <a:latin typeface="Arial" panose="020B0604020202020204" pitchFamily="34" charset="0"/>
                <a:ea typeface="黑体" panose="02010609060101010101" pitchFamily="2" charset="-122"/>
              </a:rPr>
              <a:t>SOH</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360458" name="矩形 360457"/>
          <p:cNvSpPr/>
          <p:nvPr/>
        </p:nvSpPr>
        <p:spPr>
          <a:xfrm>
            <a:off x="1492250" y="2735263"/>
            <a:ext cx="6019800" cy="457200"/>
          </a:xfrm>
          <a:prstGeom prst="rect">
            <a:avLst/>
          </a:prstGeom>
          <a:solidFill>
            <a:srgbClr val="FFFF99"/>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360459" name="矩形 360458"/>
          <p:cNvSpPr/>
          <p:nvPr/>
        </p:nvSpPr>
        <p:spPr>
          <a:xfrm>
            <a:off x="2178050" y="2735263"/>
            <a:ext cx="457200" cy="457200"/>
          </a:xfrm>
          <a:prstGeom prst="rect">
            <a:avLst/>
          </a:prstGeom>
          <a:solidFill>
            <a:srgbClr val="99FF66"/>
          </a:solidFill>
          <a:ln w="9525" cap="flat" cmpd="sng">
            <a:solidFill>
              <a:schemeClr val="tx1"/>
            </a:solidFill>
            <a:prstDash val="solid"/>
            <a:miter/>
            <a:headEnd type="none" w="med" len="med"/>
            <a:tailEnd type="none" w="med" len="med"/>
          </a:ln>
        </p:spPr>
        <p:txBody>
          <a:bodyPr wrap="none" anchor="ctr"/>
          <a:p>
            <a:pPr algn="ctr"/>
            <a:r>
              <a:rPr lang="en-US" altLang="zh-CN" sz="1600">
                <a:solidFill>
                  <a:schemeClr val="folHlink"/>
                </a:solidFill>
                <a:latin typeface="Arial" panose="020B0604020202020204" pitchFamily="34" charset="0"/>
                <a:ea typeface="黑体" panose="02010609060101010101" pitchFamily="2" charset="-122"/>
              </a:rPr>
              <a:t>EOT</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360460" name="矩形 360459"/>
          <p:cNvSpPr/>
          <p:nvPr/>
        </p:nvSpPr>
        <p:spPr>
          <a:xfrm>
            <a:off x="6369050" y="2735263"/>
            <a:ext cx="457200" cy="457200"/>
          </a:xfrm>
          <a:prstGeom prst="rect">
            <a:avLst/>
          </a:prstGeom>
          <a:solidFill>
            <a:srgbClr val="FFCC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1600">
                <a:solidFill>
                  <a:schemeClr val="folHlink"/>
                </a:solidFill>
                <a:latin typeface="Arial" panose="020B0604020202020204" pitchFamily="34" charset="0"/>
                <a:ea typeface="黑体" panose="02010609060101010101" pitchFamily="2" charset="-122"/>
              </a:rPr>
              <a:t>SOH</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360462" name="矩形 360461"/>
          <p:cNvSpPr/>
          <p:nvPr/>
        </p:nvSpPr>
        <p:spPr>
          <a:xfrm>
            <a:off x="5073650" y="2735263"/>
            <a:ext cx="457200" cy="457200"/>
          </a:xfrm>
          <a:prstGeom prst="rect">
            <a:avLst/>
          </a:prstGeom>
          <a:solidFill>
            <a:srgbClr val="33CCFF"/>
          </a:solidFill>
          <a:ln w="9525" cap="flat" cmpd="sng">
            <a:solidFill>
              <a:schemeClr val="tx1"/>
            </a:solidFill>
            <a:prstDash val="solid"/>
            <a:miter/>
            <a:headEnd type="none" w="med" len="med"/>
            <a:tailEnd type="none" w="med" len="med"/>
          </a:ln>
        </p:spPr>
        <p:txBody>
          <a:bodyPr wrap="none" anchor="ctr"/>
          <a:p>
            <a:pPr algn="ctr"/>
            <a:r>
              <a:rPr lang="en-US" altLang="zh-CN" sz="1600">
                <a:solidFill>
                  <a:schemeClr val="folHlink"/>
                </a:solidFill>
                <a:latin typeface="Arial" panose="020B0604020202020204" pitchFamily="34" charset="0"/>
                <a:ea typeface="黑体" panose="02010609060101010101" pitchFamily="2" charset="-122"/>
              </a:rPr>
              <a:t>ESC</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360463" name="矩形 360462"/>
          <p:cNvSpPr/>
          <p:nvPr/>
        </p:nvSpPr>
        <p:spPr>
          <a:xfrm>
            <a:off x="730250" y="4183063"/>
            <a:ext cx="7848600" cy="457200"/>
          </a:xfrm>
          <a:prstGeom prst="rect">
            <a:avLst/>
          </a:prstGeom>
          <a:solidFill>
            <a:srgbClr val="FFFF99"/>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360464" name="矩形 360463"/>
          <p:cNvSpPr/>
          <p:nvPr/>
        </p:nvSpPr>
        <p:spPr>
          <a:xfrm>
            <a:off x="1416050" y="4183063"/>
            <a:ext cx="457200" cy="457200"/>
          </a:xfrm>
          <a:prstGeom prst="rect">
            <a:avLst/>
          </a:prstGeom>
          <a:solidFill>
            <a:srgbClr val="33CCFF"/>
          </a:solidFill>
          <a:ln w="9525" cap="flat" cmpd="sng">
            <a:solidFill>
              <a:schemeClr val="tx1"/>
            </a:solidFill>
            <a:prstDash val="solid"/>
            <a:miter/>
            <a:headEnd type="none" w="med" len="med"/>
            <a:tailEnd type="none" w="med" len="med"/>
          </a:ln>
        </p:spPr>
        <p:txBody>
          <a:bodyPr wrap="none" anchor="ctr"/>
          <a:p>
            <a:pPr algn="ctr"/>
            <a:r>
              <a:rPr lang="en-US" altLang="zh-CN" sz="1600">
                <a:solidFill>
                  <a:schemeClr val="folHlink"/>
                </a:solidFill>
                <a:latin typeface="Arial" panose="020B0604020202020204" pitchFamily="34" charset="0"/>
                <a:ea typeface="黑体" panose="02010609060101010101" pitchFamily="2" charset="-122"/>
              </a:rPr>
              <a:t>ESC</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360465" name="矩形 360464"/>
          <p:cNvSpPr/>
          <p:nvPr/>
        </p:nvSpPr>
        <p:spPr>
          <a:xfrm>
            <a:off x="1873250" y="4183063"/>
            <a:ext cx="457200" cy="457200"/>
          </a:xfrm>
          <a:prstGeom prst="rect">
            <a:avLst/>
          </a:prstGeom>
          <a:solidFill>
            <a:srgbClr val="99FF66"/>
          </a:solidFill>
          <a:ln w="9525" cap="flat" cmpd="sng">
            <a:solidFill>
              <a:schemeClr val="tx1"/>
            </a:solidFill>
            <a:prstDash val="solid"/>
            <a:miter/>
            <a:headEnd type="none" w="med" len="med"/>
            <a:tailEnd type="none" w="med" len="med"/>
          </a:ln>
        </p:spPr>
        <p:txBody>
          <a:bodyPr wrap="none" anchor="ctr"/>
          <a:p>
            <a:pPr algn="ctr"/>
            <a:r>
              <a:rPr lang="en-US" altLang="zh-CN" sz="1600">
                <a:solidFill>
                  <a:schemeClr val="folHlink"/>
                </a:solidFill>
                <a:latin typeface="Arial" panose="020B0604020202020204" pitchFamily="34" charset="0"/>
                <a:ea typeface="黑体" panose="02010609060101010101" pitchFamily="2" charset="-122"/>
              </a:rPr>
              <a:t>EOT</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360466" name="矩形 360465"/>
          <p:cNvSpPr/>
          <p:nvPr/>
        </p:nvSpPr>
        <p:spPr>
          <a:xfrm>
            <a:off x="3244850" y="4183063"/>
            <a:ext cx="457200" cy="457200"/>
          </a:xfrm>
          <a:prstGeom prst="rect">
            <a:avLst/>
          </a:prstGeom>
          <a:solidFill>
            <a:srgbClr val="33CCFF"/>
          </a:solidFill>
          <a:ln w="9525" cap="flat" cmpd="sng">
            <a:solidFill>
              <a:schemeClr val="tx1"/>
            </a:solidFill>
            <a:prstDash val="solid"/>
            <a:miter/>
            <a:headEnd type="none" w="med" len="med"/>
            <a:tailEnd type="none" w="med" len="med"/>
          </a:ln>
        </p:spPr>
        <p:txBody>
          <a:bodyPr wrap="none" anchor="ctr"/>
          <a:p>
            <a:pPr algn="ctr"/>
            <a:r>
              <a:rPr lang="en-US" altLang="zh-CN" sz="1600">
                <a:solidFill>
                  <a:schemeClr val="folHlink"/>
                </a:solidFill>
                <a:latin typeface="Arial" panose="020B0604020202020204" pitchFamily="34" charset="0"/>
                <a:ea typeface="黑体" panose="02010609060101010101" pitchFamily="2" charset="-122"/>
              </a:rPr>
              <a:t>ESC</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360467" name="矩形 360466"/>
          <p:cNvSpPr/>
          <p:nvPr/>
        </p:nvSpPr>
        <p:spPr>
          <a:xfrm>
            <a:off x="3702050" y="4183063"/>
            <a:ext cx="457200" cy="45720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r>
              <a:rPr lang="en-US" altLang="zh-CN" sz="1600">
                <a:solidFill>
                  <a:schemeClr val="folHlink"/>
                </a:solidFill>
                <a:latin typeface="Arial" panose="020B0604020202020204" pitchFamily="34" charset="0"/>
                <a:ea typeface="黑体" panose="02010609060101010101" pitchFamily="2" charset="-122"/>
              </a:rPr>
              <a:t>SOH</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360468" name="矩形 360467"/>
          <p:cNvSpPr/>
          <p:nvPr/>
        </p:nvSpPr>
        <p:spPr>
          <a:xfrm>
            <a:off x="5226050" y="4183063"/>
            <a:ext cx="457200" cy="457200"/>
          </a:xfrm>
          <a:prstGeom prst="rect">
            <a:avLst/>
          </a:prstGeom>
          <a:solidFill>
            <a:srgbClr val="33CCFF"/>
          </a:solidFill>
          <a:ln w="9525" cap="flat" cmpd="sng">
            <a:solidFill>
              <a:schemeClr val="tx1"/>
            </a:solidFill>
            <a:prstDash val="solid"/>
            <a:miter/>
            <a:headEnd type="none" w="med" len="med"/>
            <a:tailEnd type="none" w="med" len="med"/>
          </a:ln>
        </p:spPr>
        <p:txBody>
          <a:bodyPr wrap="none" anchor="ctr"/>
          <a:p>
            <a:pPr algn="ctr"/>
            <a:r>
              <a:rPr lang="en-US" altLang="zh-CN" sz="1600">
                <a:solidFill>
                  <a:schemeClr val="folHlink"/>
                </a:solidFill>
                <a:latin typeface="Arial" panose="020B0604020202020204" pitchFamily="34" charset="0"/>
                <a:ea typeface="黑体" panose="02010609060101010101" pitchFamily="2" charset="-122"/>
              </a:rPr>
              <a:t>ESC</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360469" name="矩形 360468"/>
          <p:cNvSpPr/>
          <p:nvPr/>
        </p:nvSpPr>
        <p:spPr>
          <a:xfrm>
            <a:off x="5683250" y="4183063"/>
            <a:ext cx="457200" cy="457200"/>
          </a:xfrm>
          <a:prstGeom prst="rect">
            <a:avLst/>
          </a:prstGeom>
          <a:solidFill>
            <a:srgbClr val="33CCFF"/>
          </a:solidFill>
          <a:ln w="9525" cap="flat" cmpd="sng">
            <a:solidFill>
              <a:schemeClr val="tx1"/>
            </a:solidFill>
            <a:prstDash val="solid"/>
            <a:miter/>
            <a:headEnd type="none" w="med" len="med"/>
            <a:tailEnd type="none" w="med" len="med"/>
          </a:ln>
        </p:spPr>
        <p:txBody>
          <a:bodyPr wrap="none" anchor="ctr"/>
          <a:p>
            <a:pPr algn="ctr"/>
            <a:r>
              <a:rPr lang="en-US" altLang="zh-CN" sz="1600">
                <a:solidFill>
                  <a:schemeClr val="folHlink"/>
                </a:solidFill>
                <a:latin typeface="Arial" panose="020B0604020202020204" pitchFamily="34" charset="0"/>
                <a:ea typeface="黑体" panose="02010609060101010101" pitchFamily="2" charset="-122"/>
              </a:rPr>
              <a:t>ESC</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360470" name="矩形 360469"/>
          <p:cNvSpPr/>
          <p:nvPr/>
        </p:nvSpPr>
        <p:spPr>
          <a:xfrm>
            <a:off x="6978650" y="4183063"/>
            <a:ext cx="457200" cy="457200"/>
          </a:xfrm>
          <a:prstGeom prst="rect">
            <a:avLst/>
          </a:prstGeom>
          <a:solidFill>
            <a:srgbClr val="33CCFF"/>
          </a:solidFill>
          <a:ln w="9525" cap="flat" cmpd="sng">
            <a:solidFill>
              <a:schemeClr val="tx1"/>
            </a:solidFill>
            <a:prstDash val="solid"/>
            <a:miter/>
            <a:headEnd type="none" w="med" len="med"/>
            <a:tailEnd type="none" w="med" len="med"/>
          </a:ln>
        </p:spPr>
        <p:txBody>
          <a:bodyPr wrap="none" anchor="ctr"/>
          <a:p>
            <a:pPr algn="ctr"/>
            <a:r>
              <a:rPr lang="en-US" altLang="zh-CN" sz="1600">
                <a:solidFill>
                  <a:schemeClr val="folHlink"/>
                </a:solidFill>
                <a:latin typeface="Arial" panose="020B0604020202020204" pitchFamily="34" charset="0"/>
                <a:ea typeface="黑体" panose="02010609060101010101" pitchFamily="2" charset="-122"/>
              </a:rPr>
              <a:t>ESC</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360471" name="矩形 360470"/>
          <p:cNvSpPr/>
          <p:nvPr/>
        </p:nvSpPr>
        <p:spPr>
          <a:xfrm>
            <a:off x="7435850" y="4183063"/>
            <a:ext cx="457200" cy="457200"/>
          </a:xfrm>
          <a:prstGeom prst="rect">
            <a:avLst/>
          </a:prstGeom>
          <a:solidFill>
            <a:srgbClr val="FFCC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1600">
                <a:solidFill>
                  <a:schemeClr val="folHlink"/>
                </a:solidFill>
                <a:latin typeface="Arial" panose="020B0604020202020204" pitchFamily="34" charset="0"/>
                <a:ea typeface="黑体" panose="02010609060101010101" pitchFamily="2" charset="-122"/>
              </a:rPr>
              <a:t>SOH</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360472" name="任意多边形 360471"/>
          <p:cNvSpPr/>
          <p:nvPr/>
        </p:nvSpPr>
        <p:spPr>
          <a:xfrm>
            <a:off x="1871663" y="3192463"/>
            <a:ext cx="306387" cy="995362"/>
          </a:xfrm>
          <a:custGeom>
            <a:avLst/>
            <a:gdLst/>
            <a:ahLst/>
            <a:cxnLst/>
            <a:pathLst>
              <a:path w="193" h="627">
                <a:moveTo>
                  <a:pt x="193" y="0"/>
                </a:moveTo>
                <a:lnTo>
                  <a:pt x="0" y="627"/>
                </a:lnTo>
              </a:path>
            </a:pathLst>
          </a:custGeom>
          <a:noFill/>
          <a:ln w="9525" cap="flat" cmpd="sng">
            <a:solidFill>
              <a:schemeClr val="tx1"/>
            </a:solidFill>
            <a:prstDash val="dash"/>
            <a:headEnd type="none" w="med" len="med"/>
            <a:tailEnd type="none" w="med" len="med"/>
          </a:ln>
        </p:spPr>
        <p:txBody>
          <a:bodyPr/>
          <a:p>
            <a:endParaRPr lang="zh-CN" altLang="en-US"/>
          </a:p>
        </p:txBody>
      </p:sp>
      <p:sp>
        <p:nvSpPr>
          <p:cNvPr id="360473" name="直接连接符 360472"/>
          <p:cNvSpPr/>
          <p:nvPr/>
        </p:nvSpPr>
        <p:spPr>
          <a:xfrm flipH="1">
            <a:off x="2330450" y="3192463"/>
            <a:ext cx="304800" cy="990600"/>
          </a:xfrm>
          <a:prstGeom prst="line">
            <a:avLst/>
          </a:prstGeom>
          <a:ln w="9525" cap="flat" cmpd="sng">
            <a:solidFill>
              <a:schemeClr val="tx1"/>
            </a:solidFill>
            <a:prstDash val="dash"/>
            <a:headEnd type="none" w="med" len="med"/>
            <a:tailEnd type="none" w="med" len="med"/>
          </a:ln>
        </p:spPr>
      </p:sp>
      <p:sp>
        <p:nvSpPr>
          <p:cNvPr id="360474" name="直接连接符 360473"/>
          <p:cNvSpPr/>
          <p:nvPr/>
        </p:nvSpPr>
        <p:spPr>
          <a:xfrm>
            <a:off x="3549650" y="3192463"/>
            <a:ext cx="142875" cy="990600"/>
          </a:xfrm>
          <a:prstGeom prst="line">
            <a:avLst/>
          </a:prstGeom>
          <a:ln w="9525" cap="flat" cmpd="sng">
            <a:solidFill>
              <a:schemeClr val="tx1"/>
            </a:solidFill>
            <a:prstDash val="dash"/>
            <a:headEnd type="none" w="med" len="med"/>
            <a:tailEnd type="none" w="med" len="med"/>
          </a:ln>
        </p:spPr>
      </p:sp>
      <p:sp>
        <p:nvSpPr>
          <p:cNvPr id="360475" name="直接连接符 360474"/>
          <p:cNvSpPr/>
          <p:nvPr/>
        </p:nvSpPr>
        <p:spPr>
          <a:xfrm>
            <a:off x="4006850" y="3192463"/>
            <a:ext cx="152400" cy="990600"/>
          </a:xfrm>
          <a:prstGeom prst="line">
            <a:avLst/>
          </a:prstGeom>
          <a:ln w="9525" cap="flat" cmpd="sng">
            <a:solidFill>
              <a:schemeClr val="tx1"/>
            </a:solidFill>
            <a:prstDash val="dash"/>
            <a:headEnd type="none" w="med" len="med"/>
            <a:tailEnd type="none" w="med" len="med"/>
          </a:ln>
        </p:spPr>
      </p:sp>
      <p:sp>
        <p:nvSpPr>
          <p:cNvPr id="360476" name="任意多边形 360475"/>
          <p:cNvSpPr/>
          <p:nvPr/>
        </p:nvSpPr>
        <p:spPr>
          <a:xfrm>
            <a:off x="5073650" y="3192463"/>
            <a:ext cx="603250" cy="995362"/>
          </a:xfrm>
          <a:custGeom>
            <a:avLst/>
            <a:gdLst/>
            <a:ahLst/>
            <a:cxnLst/>
            <a:pathLst>
              <a:path w="380" h="627">
                <a:moveTo>
                  <a:pt x="0" y="0"/>
                </a:moveTo>
                <a:lnTo>
                  <a:pt x="380" y="627"/>
                </a:lnTo>
              </a:path>
            </a:pathLst>
          </a:custGeom>
          <a:noFill/>
          <a:ln w="9525" cap="flat" cmpd="sng">
            <a:solidFill>
              <a:schemeClr val="tx1"/>
            </a:solidFill>
            <a:prstDash val="dash"/>
            <a:headEnd type="none" w="med" len="med"/>
            <a:tailEnd type="none" w="med" len="med"/>
          </a:ln>
        </p:spPr>
        <p:txBody>
          <a:bodyPr/>
          <a:p>
            <a:endParaRPr lang="zh-CN" altLang="en-US"/>
          </a:p>
        </p:txBody>
      </p:sp>
      <p:sp>
        <p:nvSpPr>
          <p:cNvPr id="360477" name="直接连接符 360476"/>
          <p:cNvSpPr/>
          <p:nvPr/>
        </p:nvSpPr>
        <p:spPr>
          <a:xfrm>
            <a:off x="5530850" y="3192463"/>
            <a:ext cx="609600" cy="990600"/>
          </a:xfrm>
          <a:prstGeom prst="line">
            <a:avLst/>
          </a:prstGeom>
          <a:ln w="9525" cap="flat" cmpd="sng">
            <a:solidFill>
              <a:schemeClr val="tx1"/>
            </a:solidFill>
            <a:prstDash val="dash"/>
            <a:headEnd type="none" w="med" len="med"/>
            <a:tailEnd type="none" w="med" len="med"/>
          </a:ln>
        </p:spPr>
      </p:sp>
      <p:sp>
        <p:nvSpPr>
          <p:cNvPr id="360478" name="任意多边形 360477"/>
          <p:cNvSpPr/>
          <p:nvPr/>
        </p:nvSpPr>
        <p:spPr>
          <a:xfrm>
            <a:off x="6369050" y="3192463"/>
            <a:ext cx="1060450" cy="985837"/>
          </a:xfrm>
          <a:custGeom>
            <a:avLst/>
            <a:gdLst/>
            <a:ahLst/>
            <a:cxnLst/>
            <a:pathLst>
              <a:path w="668" h="621">
                <a:moveTo>
                  <a:pt x="0" y="0"/>
                </a:moveTo>
                <a:lnTo>
                  <a:pt x="668" y="621"/>
                </a:lnTo>
              </a:path>
            </a:pathLst>
          </a:custGeom>
          <a:noFill/>
          <a:ln w="9525" cap="flat" cmpd="sng">
            <a:solidFill>
              <a:schemeClr val="tx1"/>
            </a:solidFill>
            <a:prstDash val="dash"/>
            <a:headEnd type="none" w="med" len="med"/>
            <a:tailEnd type="none" w="med" len="med"/>
          </a:ln>
        </p:spPr>
        <p:txBody>
          <a:bodyPr/>
          <a:p>
            <a:endParaRPr lang="zh-CN" altLang="en-US"/>
          </a:p>
        </p:txBody>
      </p:sp>
      <p:sp>
        <p:nvSpPr>
          <p:cNvPr id="360479" name="直接连接符 360478"/>
          <p:cNvSpPr/>
          <p:nvPr/>
        </p:nvSpPr>
        <p:spPr>
          <a:xfrm>
            <a:off x="6826250" y="3192463"/>
            <a:ext cx="1066800" cy="990600"/>
          </a:xfrm>
          <a:prstGeom prst="line">
            <a:avLst/>
          </a:prstGeom>
          <a:ln w="9525" cap="flat" cmpd="sng">
            <a:solidFill>
              <a:schemeClr val="tx1"/>
            </a:solidFill>
            <a:prstDash val="dash"/>
            <a:headEnd type="none" w="med" len="med"/>
            <a:tailEnd type="none" w="med" len="med"/>
          </a:ln>
        </p:spPr>
      </p:sp>
      <p:sp>
        <p:nvSpPr>
          <p:cNvPr id="360480" name="直接连接符 360479"/>
          <p:cNvSpPr/>
          <p:nvPr/>
        </p:nvSpPr>
        <p:spPr>
          <a:xfrm>
            <a:off x="1492250" y="2506663"/>
            <a:ext cx="6019800" cy="0"/>
          </a:xfrm>
          <a:prstGeom prst="line">
            <a:avLst/>
          </a:prstGeom>
          <a:ln w="9525" cap="flat" cmpd="sng">
            <a:solidFill>
              <a:schemeClr val="tx1"/>
            </a:solidFill>
            <a:prstDash val="solid"/>
            <a:headEnd type="triangle" w="sm" len="med"/>
            <a:tailEnd type="triangle" w="sm" len="med"/>
          </a:ln>
        </p:spPr>
      </p:sp>
      <p:sp>
        <p:nvSpPr>
          <p:cNvPr id="360481" name="文本框 360480"/>
          <p:cNvSpPr txBox="1"/>
          <p:nvPr/>
        </p:nvSpPr>
        <p:spPr>
          <a:xfrm>
            <a:off x="3854450" y="2273300"/>
            <a:ext cx="1200150" cy="396875"/>
          </a:xfrm>
          <a:prstGeom prst="rect">
            <a:avLst/>
          </a:prstGeom>
          <a:solidFill>
            <a:schemeClr val="bg1"/>
          </a:solidFill>
          <a:ln w="9525">
            <a:noFill/>
          </a:ln>
        </p:spPr>
        <p:txBody>
          <a:bodyPr wrap="none" anchor="t">
            <a:spAutoFit/>
          </a:bodyPr>
          <a:p>
            <a:r>
              <a:rPr lang="zh-CN" altLang="en-US" dirty="0">
                <a:solidFill>
                  <a:schemeClr val="folHlink"/>
                </a:solidFill>
                <a:latin typeface="Arial" panose="020B0604020202020204" pitchFamily="34" charset="0"/>
                <a:ea typeface="黑体" panose="02010609060101010101" pitchFamily="2" charset="-122"/>
              </a:rPr>
              <a:t>原始数据</a:t>
            </a:r>
            <a:endParaRPr lang="zh-CN" altLang="en-US" dirty="0">
              <a:solidFill>
                <a:schemeClr val="folHlink"/>
              </a:solidFill>
              <a:latin typeface="Arial" panose="020B0604020202020204" pitchFamily="34" charset="0"/>
              <a:ea typeface="黑体" panose="02010609060101010101" pitchFamily="2" charset="-122"/>
            </a:endParaRPr>
          </a:p>
        </p:txBody>
      </p:sp>
      <p:sp>
        <p:nvSpPr>
          <p:cNvPr id="360482" name="直接连接符 360481"/>
          <p:cNvSpPr/>
          <p:nvPr/>
        </p:nvSpPr>
        <p:spPr>
          <a:xfrm>
            <a:off x="730250" y="4945063"/>
            <a:ext cx="7848600" cy="0"/>
          </a:xfrm>
          <a:prstGeom prst="line">
            <a:avLst/>
          </a:prstGeom>
          <a:ln w="9525" cap="flat" cmpd="sng">
            <a:solidFill>
              <a:schemeClr val="tx1"/>
            </a:solidFill>
            <a:prstDash val="solid"/>
            <a:headEnd type="triangle" w="sm" len="med"/>
            <a:tailEnd type="triangle" w="sm" len="med"/>
          </a:ln>
        </p:spPr>
      </p:sp>
      <p:sp>
        <p:nvSpPr>
          <p:cNvPr id="360483" name="矩形 360482"/>
          <p:cNvSpPr/>
          <p:nvPr/>
        </p:nvSpPr>
        <p:spPr>
          <a:xfrm>
            <a:off x="8578850" y="4183063"/>
            <a:ext cx="457200" cy="457200"/>
          </a:xfrm>
          <a:prstGeom prst="rect">
            <a:avLst/>
          </a:prstGeom>
          <a:solidFill>
            <a:srgbClr val="FFCC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1600">
                <a:solidFill>
                  <a:schemeClr val="folHlink"/>
                </a:solidFill>
                <a:latin typeface="Arial" panose="020B0604020202020204" pitchFamily="34" charset="0"/>
                <a:ea typeface="黑体" panose="02010609060101010101" pitchFamily="2" charset="-122"/>
              </a:rPr>
              <a:t>EOT</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360484" name="矩形 360483"/>
          <p:cNvSpPr/>
          <p:nvPr/>
        </p:nvSpPr>
        <p:spPr>
          <a:xfrm>
            <a:off x="7512050" y="2735263"/>
            <a:ext cx="457200" cy="457200"/>
          </a:xfrm>
          <a:prstGeom prst="rect">
            <a:avLst/>
          </a:prstGeom>
          <a:solidFill>
            <a:srgbClr val="FFCC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1600">
                <a:solidFill>
                  <a:schemeClr val="folHlink"/>
                </a:solidFill>
                <a:latin typeface="Arial" panose="020B0604020202020204" pitchFamily="34" charset="0"/>
                <a:ea typeface="黑体" panose="02010609060101010101" pitchFamily="2" charset="-122"/>
              </a:rPr>
              <a:t>EOT</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360485" name="文本框 360484"/>
          <p:cNvSpPr txBox="1"/>
          <p:nvPr/>
        </p:nvSpPr>
        <p:spPr>
          <a:xfrm>
            <a:off x="3324225" y="4708525"/>
            <a:ext cx="3232150" cy="396875"/>
          </a:xfrm>
          <a:prstGeom prst="rect">
            <a:avLst/>
          </a:prstGeom>
          <a:solidFill>
            <a:schemeClr val="bg1"/>
          </a:solidFill>
          <a:ln w="9525">
            <a:noFill/>
          </a:ln>
        </p:spPr>
        <p:txBody>
          <a:bodyPr wrap="none" anchor="t">
            <a:spAutoFit/>
          </a:bodyPr>
          <a:p>
            <a:r>
              <a:rPr lang="zh-CN" altLang="en-US" dirty="0">
                <a:solidFill>
                  <a:schemeClr val="folHlink"/>
                </a:solidFill>
                <a:latin typeface="Arial" panose="020B0604020202020204" pitchFamily="34" charset="0"/>
                <a:ea typeface="黑体" panose="02010609060101010101" pitchFamily="2" charset="-122"/>
              </a:rPr>
              <a:t>经过字节填充后发送的数据</a:t>
            </a:r>
            <a:endParaRPr lang="zh-CN" altLang="en-US" dirty="0">
              <a:solidFill>
                <a:schemeClr val="folHlink"/>
              </a:solidFill>
              <a:latin typeface="Arial" panose="020B0604020202020204" pitchFamily="34" charset="0"/>
              <a:ea typeface="黑体" panose="02010609060101010101" pitchFamily="2" charset="-122"/>
            </a:endParaRPr>
          </a:p>
        </p:txBody>
      </p:sp>
      <p:sp>
        <p:nvSpPr>
          <p:cNvPr id="360486" name="文本框 360485"/>
          <p:cNvSpPr txBox="1"/>
          <p:nvPr/>
        </p:nvSpPr>
        <p:spPr>
          <a:xfrm>
            <a:off x="6743700" y="3449638"/>
            <a:ext cx="1200150" cy="396875"/>
          </a:xfrm>
          <a:prstGeom prst="rect">
            <a:avLst/>
          </a:prstGeom>
          <a:noFill/>
          <a:ln w="9525">
            <a:noFill/>
          </a:ln>
        </p:spPr>
        <p:txBody>
          <a:bodyPr wrap="none" anchor="t">
            <a:spAutoFit/>
          </a:bodyPr>
          <a:p>
            <a:r>
              <a:rPr lang="zh-CN" altLang="en-US" dirty="0">
                <a:solidFill>
                  <a:schemeClr val="folHlink"/>
                </a:solidFill>
                <a:latin typeface="Arial" panose="020B0604020202020204" pitchFamily="34" charset="0"/>
                <a:ea typeface="黑体" panose="02010609060101010101" pitchFamily="2" charset="-122"/>
              </a:rPr>
              <a:t>字节填充</a:t>
            </a:r>
            <a:endParaRPr lang="zh-CN" altLang="en-US" dirty="0">
              <a:solidFill>
                <a:schemeClr val="folHlink"/>
              </a:solidFill>
              <a:latin typeface="Arial" panose="020B0604020202020204" pitchFamily="34" charset="0"/>
              <a:ea typeface="黑体" panose="02010609060101010101" pitchFamily="2" charset="-122"/>
            </a:endParaRPr>
          </a:p>
        </p:txBody>
      </p:sp>
      <p:sp>
        <p:nvSpPr>
          <p:cNvPr id="360487" name="文本框 360486"/>
          <p:cNvSpPr txBox="1"/>
          <p:nvPr/>
        </p:nvSpPr>
        <p:spPr>
          <a:xfrm>
            <a:off x="4859338" y="3449638"/>
            <a:ext cx="1200150" cy="396875"/>
          </a:xfrm>
          <a:prstGeom prst="rect">
            <a:avLst/>
          </a:prstGeom>
          <a:noFill/>
          <a:ln w="9525">
            <a:noFill/>
          </a:ln>
        </p:spPr>
        <p:txBody>
          <a:bodyPr wrap="none" anchor="t">
            <a:spAutoFit/>
          </a:bodyPr>
          <a:p>
            <a:r>
              <a:rPr lang="zh-CN" altLang="en-US" dirty="0">
                <a:solidFill>
                  <a:schemeClr val="folHlink"/>
                </a:solidFill>
                <a:latin typeface="Arial" panose="020B0604020202020204" pitchFamily="34" charset="0"/>
                <a:ea typeface="黑体" panose="02010609060101010101" pitchFamily="2" charset="-122"/>
              </a:rPr>
              <a:t>字节填充</a:t>
            </a:r>
            <a:endParaRPr lang="zh-CN" altLang="en-US" dirty="0">
              <a:solidFill>
                <a:schemeClr val="folHlink"/>
              </a:solidFill>
              <a:latin typeface="Arial" panose="020B0604020202020204" pitchFamily="34" charset="0"/>
              <a:ea typeface="黑体" panose="02010609060101010101" pitchFamily="2" charset="-122"/>
            </a:endParaRPr>
          </a:p>
        </p:txBody>
      </p:sp>
      <p:sp>
        <p:nvSpPr>
          <p:cNvPr id="360488" name="文本框 360487"/>
          <p:cNvSpPr txBox="1"/>
          <p:nvPr/>
        </p:nvSpPr>
        <p:spPr>
          <a:xfrm>
            <a:off x="2916238" y="3449638"/>
            <a:ext cx="1200150" cy="396875"/>
          </a:xfrm>
          <a:prstGeom prst="rect">
            <a:avLst/>
          </a:prstGeom>
          <a:noFill/>
          <a:ln w="9525">
            <a:noFill/>
          </a:ln>
        </p:spPr>
        <p:txBody>
          <a:bodyPr wrap="none" anchor="t">
            <a:spAutoFit/>
          </a:bodyPr>
          <a:p>
            <a:r>
              <a:rPr lang="zh-CN" altLang="en-US" dirty="0">
                <a:solidFill>
                  <a:schemeClr val="folHlink"/>
                </a:solidFill>
                <a:latin typeface="Arial" panose="020B0604020202020204" pitchFamily="34" charset="0"/>
                <a:ea typeface="黑体" panose="02010609060101010101" pitchFamily="2" charset="-122"/>
              </a:rPr>
              <a:t>字节填充</a:t>
            </a:r>
            <a:endParaRPr lang="zh-CN" altLang="en-US" dirty="0">
              <a:solidFill>
                <a:schemeClr val="folHlink"/>
              </a:solidFill>
              <a:latin typeface="Arial" panose="020B0604020202020204" pitchFamily="34" charset="0"/>
              <a:ea typeface="黑体" panose="02010609060101010101" pitchFamily="2" charset="-122"/>
            </a:endParaRPr>
          </a:p>
        </p:txBody>
      </p:sp>
      <p:sp>
        <p:nvSpPr>
          <p:cNvPr id="360489" name="文本框 360488"/>
          <p:cNvSpPr txBox="1"/>
          <p:nvPr/>
        </p:nvSpPr>
        <p:spPr>
          <a:xfrm>
            <a:off x="1187450" y="3449638"/>
            <a:ext cx="1200150" cy="396875"/>
          </a:xfrm>
          <a:prstGeom prst="rect">
            <a:avLst/>
          </a:prstGeom>
          <a:noFill/>
          <a:ln w="9525">
            <a:noFill/>
          </a:ln>
        </p:spPr>
        <p:txBody>
          <a:bodyPr wrap="none" anchor="t">
            <a:spAutoFit/>
          </a:bodyPr>
          <a:p>
            <a:r>
              <a:rPr lang="zh-CN" altLang="en-US" dirty="0">
                <a:solidFill>
                  <a:schemeClr val="folHlink"/>
                </a:solidFill>
                <a:latin typeface="Arial" panose="020B0604020202020204" pitchFamily="34" charset="0"/>
                <a:ea typeface="黑体" panose="02010609060101010101" pitchFamily="2" charset="-122"/>
              </a:rPr>
              <a:t>字节填充</a:t>
            </a:r>
            <a:endParaRPr lang="zh-CN" altLang="en-US" dirty="0">
              <a:solidFill>
                <a:schemeClr val="folHlink"/>
              </a:solidFill>
              <a:latin typeface="Arial" panose="020B0604020202020204" pitchFamily="34" charset="0"/>
              <a:ea typeface="黑体" panose="02010609060101010101" pitchFamily="2" charset="-122"/>
            </a:endParaRPr>
          </a:p>
        </p:txBody>
      </p:sp>
      <p:sp>
        <p:nvSpPr>
          <p:cNvPr id="360490" name="直接连接符 360489"/>
          <p:cNvSpPr/>
          <p:nvPr/>
        </p:nvSpPr>
        <p:spPr>
          <a:xfrm flipV="1">
            <a:off x="300038" y="4652963"/>
            <a:ext cx="0" cy="355600"/>
          </a:xfrm>
          <a:prstGeom prst="line">
            <a:avLst/>
          </a:prstGeom>
          <a:ln w="38100" cap="flat" cmpd="sng">
            <a:solidFill>
              <a:srgbClr val="808080"/>
            </a:solidFill>
            <a:prstDash val="solid"/>
            <a:headEnd type="none" w="med" len="med"/>
            <a:tailEnd type="triangle" w="med" len="lg"/>
          </a:ln>
        </p:spPr>
      </p:sp>
      <p:sp>
        <p:nvSpPr>
          <p:cNvPr id="360491" name="文本框 360490"/>
          <p:cNvSpPr txBox="1"/>
          <p:nvPr/>
        </p:nvSpPr>
        <p:spPr>
          <a:xfrm>
            <a:off x="-36512" y="4959350"/>
            <a:ext cx="692150" cy="701675"/>
          </a:xfrm>
          <a:prstGeom prst="rect">
            <a:avLst/>
          </a:prstGeom>
          <a:noFill/>
          <a:ln w="9525">
            <a:noFill/>
          </a:ln>
        </p:spPr>
        <p:txBody>
          <a:bodyPr wrap="none" anchor="t">
            <a:spAutoFit/>
          </a:bodyPr>
          <a:p>
            <a:r>
              <a:rPr lang="zh-CN" altLang="en-US" dirty="0">
                <a:solidFill>
                  <a:schemeClr val="folHlink"/>
                </a:solidFill>
                <a:latin typeface="Arial" panose="020B0604020202020204" pitchFamily="34" charset="0"/>
                <a:ea typeface="黑体" panose="02010609060101010101" pitchFamily="2" charset="-122"/>
              </a:rPr>
              <a:t>发送</a:t>
            </a:r>
            <a:endParaRPr lang="zh-CN" altLang="en-US" dirty="0">
              <a:solidFill>
                <a:schemeClr val="folHlink"/>
              </a:solidFill>
              <a:latin typeface="Arial" panose="020B0604020202020204" pitchFamily="34" charset="0"/>
              <a:ea typeface="黑体" panose="02010609060101010101" pitchFamily="2" charset="-122"/>
            </a:endParaRPr>
          </a:p>
          <a:p>
            <a:r>
              <a:rPr lang="zh-CN" altLang="en-US" dirty="0">
                <a:solidFill>
                  <a:schemeClr val="folHlink"/>
                </a:solidFill>
                <a:latin typeface="Arial" panose="020B0604020202020204" pitchFamily="34" charset="0"/>
                <a:ea typeface="黑体" panose="02010609060101010101" pitchFamily="2" charset="-122"/>
              </a:rPr>
              <a:t>在前</a:t>
            </a:r>
            <a:endParaRPr lang="zh-CN" altLang="en-US" dirty="0">
              <a:solidFill>
                <a:schemeClr val="folHlink"/>
              </a:solidFill>
              <a:latin typeface="Arial" panose="020B0604020202020204" pitchFamily="34" charset="0"/>
              <a:ea typeface="黑体" panose="02010609060101010101" pitchFamily="2" charset="-122"/>
            </a:endParaRPr>
          </a:p>
        </p:txBody>
      </p:sp>
      <p:sp>
        <p:nvSpPr>
          <p:cNvPr id="360492" name="直接连接符 360491"/>
          <p:cNvSpPr/>
          <p:nvPr/>
        </p:nvSpPr>
        <p:spPr>
          <a:xfrm>
            <a:off x="1285875" y="2405063"/>
            <a:ext cx="0" cy="304800"/>
          </a:xfrm>
          <a:prstGeom prst="line">
            <a:avLst/>
          </a:prstGeom>
          <a:ln w="9525" cap="flat" cmpd="sng">
            <a:solidFill>
              <a:schemeClr val="tx1"/>
            </a:solidFill>
            <a:prstDash val="solid"/>
            <a:headEnd type="none" w="med" len="med"/>
            <a:tailEnd type="triangle" w="sm" len="med"/>
          </a:ln>
        </p:spPr>
      </p:sp>
      <p:sp>
        <p:nvSpPr>
          <p:cNvPr id="360493" name="文本框 360492"/>
          <p:cNvSpPr txBox="1"/>
          <p:nvPr/>
        </p:nvSpPr>
        <p:spPr>
          <a:xfrm>
            <a:off x="827088" y="2047875"/>
            <a:ext cx="1200150" cy="396875"/>
          </a:xfrm>
          <a:prstGeom prst="rect">
            <a:avLst/>
          </a:prstGeom>
          <a:noFill/>
          <a:ln w="9525">
            <a:noFill/>
          </a:ln>
        </p:spPr>
        <p:txBody>
          <a:bodyPr wrap="none" anchor="t">
            <a:spAutoFit/>
          </a:bodyPr>
          <a:p>
            <a:r>
              <a:rPr lang="zh-CN" altLang="en-US" dirty="0">
                <a:solidFill>
                  <a:schemeClr val="folHlink"/>
                </a:solidFill>
                <a:latin typeface="Arial" panose="020B0604020202020204" pitchFamily="34" charset="0"/>
                <a:ea typeface="黑体" panose="02010609060101010101" pitchFamily="2" charset="-122"/>
              </a:rPr>
              <a:t>帧开始符</a:t>
            </a:r>
            <a:endParaRPr lang="zh-CN" altLang="en-US" dirty="0">
              <a:solidFill>
                <a:schemeClr val="folHlink"/>
              </a:solidFill>
              <a:latin typeface="Arial" panose="020B0604020202020204" pitchFamily="34" charset="0"/>
              <a:ea typeface="黑体" panose="02010609060101010101" pitchFamily="2" charset="-122"/>
            </a:endParaRPr>
          </a:p>
        </p:txBody>
      </p:sp>
      <p:sp>
        <p:nvSpPr>
          <p:cNvPr id="360494" name="文本框 360493"/>
          <p:cNvSpPr txBox="1"/>
          <p:nvPr/>
        </p:nvSpPr>
        <p:spPr>
          <a:xfrm>
            <a:off x="7246938" y="2047875"/>
            <a:ext cx="1200150" cy="396875"/>
          </a:xfrm>
          <a:prstGeom prst="rect">
            <a:avLst/>
          </a:prstGeom>
          <a:noFill/>
          <a:ln w="9525">
            <a:noFill/>
          </a:ln>
        </p:spPr>
        <p:txBody>
          <a:bodyPr wrap="none" anchor="t">
            <a:spAutoFit/>
          </a:bodyPr>
          <a:p>
            <a:r>
              <a:rPr lang="zh-CN" altLang="en-US" dirty="0">
                <a:solidFill>
                  <a:schemeClr val="folHlink"/>
                </a:solidFill>
                <a:latin typeface="Arial" panose="020B0604020202020204" pitchFamily="34" charset="0"/>
                <a:ea typeface="黑体" panose="02010609060101010101" pitchFamily="2" charset="-122"/>
              </a:rPr>
              <a:t>帧结束符</a:t>
            </a:r>
            <a:endParaRPr lang="zh-CN" altLang="en-US" dirty="0">
              <a:solidFill>
                <a:schemeClr val="folHlink"/>
              </a:solidFill>
              <a:latin typeface="Arial" panose="020B0604020202020204" pitchFamily="34" charset="0"/>
              <a:ea typeface="黑体" panose="02010609060101010101" pitchFamily="2" charset="-122"/>
            </a:endParaRPr>
          </a:p>
        </p:txBody>
      </p:sp>
      <p:sp>
        <p:nvSpPr>
          <p:cNvPr id="360495" name="直接连接符 360494"/>
          <p:cNvSpPr/>
          <p:nvPr/>
        </p:nvSpPr>
        <p:spPr>
          <a:xfrm>
            <a:off x="7762875" y="2405063"/>
            <a:ext cx="0" cy="304800"/>
          </a:xfrm>
          <a:prstGeom prst="line">
            <a:avLst/>
          </a:prstGeom>
          <a:ln w="9525" cap="flat" cmpd="sng">
            <a:solidFill>
              <a:schemeClr val="tx1"/>
            </a:solidFill>
            <a:prstDash val="solid"/>
            <a:headEnd type="none" w="med" len="med"/>
            <a:tailEnd type="triangle" w="sm" len="med"/>
          </a:ln>
        </p:spPr>
      </p:sp>
      <p:sp>
        <p:nvSpPr>
          <p:cNvPr id="360496" name="下箭头 360495"/>
          <p:cNvSpPr/>
          <p:nvPr/>
        </p:nvSpPr>
        <p:spPr>
          <a:xfrm>
            <a:off x="1547813" y="3860800"/>
            <a:ext cx="225425" cy="431800"/>
          </a:xfrm>
          <a:prstGeom prst="downArrow">
            <a:avLst>
              <a:gd name="adj1" fmla="val 39435"/>
              <a:gd name="adj2" fmla="val 90143"/>
            </a:avLst>
          </a:prstGeom>
          <a:solidFill>
            <a:schemeClr val="hlink"/>
          </a:solidFill>
          <a:ln w="9525">
            <a:noFill/>
          </a:ln>
        </p:spPr>
        <p:txBody>
          <a:bodyPr/>
          <a:p>
            <a:endParaRPr lang="zh-CN" altLang="en-US"/>
          </a:p>
        </p:txBody>
      </p:sp>
      <p:sp>
        <p:nvSpPr>
          <p:cNvPr id="360497" name="下箭头 360496"/>
          <p:cNvSpPr/>
          <p:nvPr/>
        </p:nvSpPr>
        <p:spPr>
          <a:xfrm>
            <a:off x="3338513" y="3860800"/>
            <a:ext cx="225425" cy="431800"/>
          </a:xfrm>
          <a:prstGeom prst="downArrow">
            <a:avLst>
              <a:gd name="adj1" fmla="val 39435"/>
              <a:gd name="adj2" fmla="val 90143"/>
            </a:avLst>
          </a:prstGeom>
          <a:solidFill>
            <a:schemeClr val="hlink"/>
          </a:solidFill>
          <a:ln w="9525">
            <a:noFill/>
          </a:ln>
        </p:spPr>
        <p:txBody>
          <a:bodyPr/>
          <a:p>
            <a:endParaRPr lang="zh-CN" altLang="en-US"/>
          </a:p>
        </p:txBody>
      </p:sp>
      <p:sp>
        <p:nvSpPr>
          <p:cNvPr id="360498" name="下箭头 360497"/>
          <p:cNvSpPr/>
          <p:nvPr/>
        </p:nvSpPr>
        <p:spPr>
          <a:xfrm>
            <a:off x="5354638" y="3860800"/>
            <a:ext cx="225425" cy="431800"/>
          </a:xfrm>
          <a:prstGeom prst="downArrow">
            <a:avLst>
              <a:gd name="adj1" fmla="val 39435"/>
              <a:gd name="adj2" fmla="val 90143"/>
            </a:avLst>
          </a:prstGeom>
          <a:solidFill>
            <a:schemeClr val="hlink"/>
          </a:solidFill>
          <a:ln w="9525">
            <a:noFill/>
          </a:ln>
        </p:spPr>
        <p:txBody>
          <a:bodyPr/>
          <a:p>
            <a:endParaRPr lang="zh-CN" altLang="en-US"/>
          </a:p>
        </p:txBody>
      </p:sp>
      <p:sp>
        <p:nvSpPr>
          <p:cNvPr id="360499" name="下箭头 360498"/>
          <p:cNvSpPr/>
          <p:nvPr/>
        </p:nvSpPr>
        <p:spPr>
          <a:xfrm>
            <a:off x="7092950" y="3860800"/>
            <a:ext cx="225425" cy="431800"/>
          </a:xfrm>
          <a:prstGeom prst="downArrow">
            <a:avLst>
              <a:gd name="adj1" fmla="val 39435"/>
              <a:gd name="adj2" fmla="val 90143"/>
            </a:avLst>
          </a:prstGeom>
          <a:solidFill>
            <a:schemeClr val="hlink"/>
          </a:solidFill>
          <a:ln w="9525">
            <a:noFill/>
          </a:ln>
        </p:spPr>
        <p:txBody>
          <a:bodyPr/>
          <a:p>
            <a:endParaRPr lang="zh-CN" altLang="en-US"/>
          </a:p>
        </p:txBody>
      </p:sp>
      <p:sp>
        <p:nvSpPr>
          <p:cNvPr id="360503" name="标题 360502"/>
          <p:cNvSpPr>
            <a:spLocks noGrp="1"/>
          </p:cNvSpPr>
          <p:nvPr>
            <p:ph type="title"/>
          </p:nvPr>
        </p:nvSpPr>
        <p:spPr>
          <a:xfrm>
            <a:off x="1150938" y="214313"/>
            <a:ext cx="7308850" cy="1462087"/>
          </a:xfrm>
          <a:ln/>
        </p:spPr>
        <p:txBody>
          <a:bodyPr anchor="b"/>
          <a:p>
            <a:pPr algn="ctr"/>
            <a:r>
              <a:rPr lang="zh-CN" altLang="en-US" sz="3600" dirty="0"/>
              <a:t>用字节填充法解决透明传输的问题 </a:t>
            </a:r>
            <a:endParaRPr lang="zh-CN" altLang="en-US" sz="3600" dirty="0"/>
          </a:p>
        </p:txBody>
      </p:sp>
      <p:sp>
        <p:nvSpPr>
          <p:cNvPr id="360461" name="矩形 360460"/>
          <p:cNvSpPr/>
          <p:nvPr/>
        </p:nvSpPr>
        <p:spPr>
          <a:xfrm>
            <a:off x="3549650" y="2735263"/>
            <a:ext cx="457200" cy="45720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r>
              <a:rPr lang="en-US" altLang="zh-CN" sz="1600">
                <a:solidFill>
                  <a:schemeClr val="folHlink"/>
                </a:solidFill>
                <a:latin typeface="Arial" panose="020B0604020202020204" pitchFamily="34" charset="0"/>
                <a:ea typeface="黑体" panose="02010609060101010101" pitchFamily="2" charset="-122"/>
              </a:rPr>
              <a:t>SOH</a:t>
            </a:r>
            <a:endParaRPr lang="en-US" altLang="zh-CN" sz="1600">
              <a:solidFill>
                <a:schemeClr val="folHlink"/>
              </a:solidFill>
              <a:latin typeface="Arial" panose="020B0604020202020204" pitchFamily="34" charset="0"/>
              <a:ea typeface="黑体" panose="0201060906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65570" name="标题 365569"/>
          <p:cNvSpPr>
            <a:spLocks noGrp="1"/>
          </p:cNvSpPr>
          <p:nvPr>
            <p:ph type="title"/>
          </p:nvPr>
        </p:nvSpPr>
        <p:spPr>
          <a:xfrm>
            <a:off x="1150938" y="214313"/>
            <a:ext cx="6229350" cy="1462087"/>
          </a:xfrm>
          <a:ln/>
        </p:spPr>
        <p:txBody>
          <a:bodyPr anchor="b"/>
          <a:p>
            <a:pPr algn="ctr"/>
            <a:r>
              <a:rPr lang="en-US" altLang="zh-CN" dirty="0"/>
              <a:t>3.  </a:t>
            </a:r>
            <a:r>
              <a:rPr lang="zh-CN" altLang="en-US" dirty="0"/>
              <a:t>差错检测</a:t>
            </a:r>
            <a:endParaRPr lang="zh-CN" altLang="en-US" dirty="0"/>
          </a:p>
        </p:txBody>
      </p:sp>
      <p:sp>
        <p:nvSpPr>
          <p:cNvPr id="365571" name="文本占位符 365570"/>
          <p:cNvSpPr>
            <a:spLocks noGrp="1"/>
          </p:cNvSpPr>
          <p:nvPr>
            <p:ph type="body" idx="1"/>
          </p:nvPr>
        </p:nvSpPr>
        <p:spPr>
          <a:xfrm>
            <a:off x="1042988" y="1835150"/>
            <a:ext cx="7772400" cy="4114800"/>
          </a:xfrm>
          <a:ln/>
        </p:spPr>
        <p:txBody>
          <a:bodyPr/>
          <a:p>
            <a:r>
              <a:rPr lang="zh-CN" altLang="en-US" sz="2800" dirty="0"/>
              <a:t>在传输过程中可能会产生</a:t>
            </a:r>
            <a:r>
              <a:rPr lang="zh-CN" altLang="en-US" sz="2800" dirty="0">
                <a:solidFill>
                  <a:schemeClr val="hlink"/>
                </a:solidFill>
              </a:rPr>
              <a:t>比特差错</a:t>
            </a:r>
            <a:r>
              <a:rPr lang="zh-CN" altLang="en-US" sz="2800" dirty="0"/>
              <a:t>：</a:t>
            </a:r>
            <a:r>
              <a:rPr lang="en-US" altLang="zh-CN" sz="2800" dirty="0"/>
              <a:t>1 </a:t>
            </a:r>
            <a:r>
              <a:rPr lang="zh-CN" altLang="en-US" sz="2800" dirty="0"/>
              <a:t>可能会变成 </a:t>
            </a:r>
            <a:r>
              <a:rPr lang="en-US" altLang="zh-CN" sz="2800" dirty="0"/>
              <a:t>0 </a:t>
            </a:r>
            <a:r>
              <a:rPr lang="zh-CN" altLang="en-US" sz="2800" dirty="0"/>
              <a:t>而 </a:t>
            </a:r>
            <a:r>
              <a:rPr lang="en-US" altLang="zh-CN" sz="2800" dirty="0"/>
              <a:t>0 </a:t>
            </a:r>
            <a:r>
              <a:rPr lang="zh-CN" altLang="en-US" sz="2800" dirty="0"/>
              <a:t>也可能变成 </a:t>
            </a:r>
            <a:r>
              <a:rPr lang="en-US" altLang="zh-CN" sz="2800" dirty="0"/>
              <a:t>1</a:t>
            </a:r>
            <a:r>
              <a:rPr lang="zh-CN" altLang="en-US" sz="2800" dirty="0"/>
              <a:t>。</a:t>
            </a:r>
            <a:endParaRPr lang="zh-CN" altLang="en-US" sz="2800" dirty="0"/>
          </a:p>
          <a:p>
            <a:r>
              <a:rPr lang="zh-CN" altLang="en-US" sz="2800" dirty="0"/>
              <a:t>在一段时间内，传输错误的比特占所传输比特总数的比率称为</a:t>
            </a:r>
            <a:r>
              <a:rPr lang="zh-CN" altLang="en-US" sz="2800" dirty="0">
                <a:solidFill>
                  <a:schemeClr val="hlink"/>
                </a:solidFill>
              </a:rPr>
              <a:t>误码率</a:t>
            </a:r>
            <a:r>
              <a:rPr lang="zh-CN" altLang="en-US" sz="2800" dirty="0"/>
              <a:t> </a:t>
            </a:r>
            <a:r>
              <a:rPr lang="en-US" altLang="zh-CN" sz="2800" dirty="0"/>
              <a:t>BER (Bit Error Rate)</a:t>
            </a:r>
            <a:r>
              <a:rPr lang="zh-CN" altLang="en-US" sz="2800" dirty="0"/>
              <a:t>。</a:t>
            </a:r>
            <a:endParaRPr lang="zh-CN" altLang="en-US" sz="2800" dirty="0"/>
          </a:p>
          <a:p>
            <a:r>
              <a:rPr lang="zh-CN" altLang="en-US" sz="2800" dirty="0"/>
              <a:t>误码率与信噪比有很大的关系。</a:t>
            </a:r>
            <a:endParaRPr lang="zh-CN" altLang="en-US" sz="2800" dirty="0"/>
          </a:p>
          <a:p>
            <a:r>
              <a:rPr lang="zh-CN" altLang="en-US" sz="2800" dirty="0"/>
              <a:t>为了保证数据传输的可靠性，在计算机网络传输数据时，必须采用各种差错检测措施。 </a:t>
            </a:r>
            <a:endParaRPr lang="zh-CN" alt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44386" name="标题 144385"/>
          <p:cNvSpPr>
            <a:spLocks noGrp="1"/>
          </p:cNvSpPr>
          <p:nvPr>
            <p:ph type="title"/>
          </p:nvPr>
        </p:nvSpPr>
        <p:spPr>
          <a:ln/>
        </p:spPr>
        <p:txBody>
          <a:bodyPr anchor="b"/>
          <a:p>
            <a:pPr algn="ctr"/>
            <a:r>
              <a:rPr lang="zh-CN" altLang="en-US" dirty="0"/>
              <a:t>循环冗余检验的原理 </a:t>
            </a:r>
            <a:endParaRPr lang="zh-CN" altLang="en-US" dirty="0"/>
          </a:p>
        </p:txBody>
      </p:sp>
      <p:sp>
        <p:nvSpPr>
          <p:cNvPr id="144387" name="文本占位符 144386"/>
          <p:cNvSpPr>
            <a:spLocks noGrp="1"/>
          </p:cNvSpPr>
          <p:nvPr>
            <p:ph type="body" idx="1"/>
          </p:nvPr>
        </p:nvSpPr>
        <p:spPr>
          <a:xfrm>
            <a:off x="755650" y="1835150"/>
            <a:ext cx="8221663" cy="4114800"/>
          </a:xfrm>
          <a:ln/>
        </p:spPr>
        <p:txBody>
          <a:bodyPr/>
          <a:p>
            <a:r>
              <a:rPr lang="zh-CN" altLang="en-US" dirty="0"/>
              <a:t>在数据链路层传送的帧中，广泛使用了</a:t>
            </a:r>
            <a:r>
              <a:rPr lang="zh-CN" altLang="en-US" dirty="0">
                <a:solidFill>
                  <a:schemeClr val="hlink"/>
                </a:solidFill>
              </a:rPr>
              <a:t>循环冗余检验 </a:t>
            </a:r>
            <a:r>
              <a:rPr lang="en-US" altLang="zh-CN" dirty="0"/>
              <a:t>CRC </a:t>
            </a:r>
            <a:r>
              <a:rPr lang="zh-CN" altLang="en-US" dirty="0"/>
              <a:t>的检错技术。</a:t>
            </a:r>
            <a:endParaRPr lang="zh-CN" altLang="en-US" dirty="0"/>
          </a:p>
          <a:p>
            <a:r>
              <a:rPr lang="zh-CN" altLang="en-US" dirty="0"/>
              <a:t>在发送端，先把数据划分为组。假定每组 </a:t>
            </a:r>
            <a:r>
              <a:rPr lang="en-US" altLang="zh-CN" i="1"/>
              <a:t>k </a:t>
            </a:r>
            <a:r>
              <a:rPr lang="zh-CN" altLang="en-US" dirty="0"/>
              <a:t>个比特。 </a:t>
            </a:r>
            <a:endParaRPr lang="zh-CN" altLang="en-US" dirty="0"/>
          </a:p>
          <a:p>
            <a:r>
              <a:rPr lang="zh-CN" altLang="en-US" dirty="0"/>
              <a:t>假设待传送的一组数据 </a:t>
            </a:r>
            <a:r>
              <a:rPr lang="en-US" altLang="zh-CN" i="1"/>
              <a:t>M</a:t>
            </a:r>
            <a:r>
              <a:rPr lang="en-US" altLang="zh-CN" dirty="0"/>
              <a:t> = 101001</a:t>
            </a:r>
            <a:r>
              <a:rPr lang="zh-CN" altLang="en-US" dirty="0"/>
              <a:t>（现在 </a:t>
            </a:r>
            <a:r>
              <a:rPr lang="en-US" altLang="zh-CN" i="1"/>
              <a:t>k</a:t>
            </a:r>
            <a:r>
              <a:rPr lang="en-US" altLang="zh-CN" dirty="0"/>
              <a:t> = 6</a:t>
            </a:r>
            <a:r>
              <a:rPr lang="zh-CN" altLang="en-US" dirty="0"/>
              <a:t>）。我们在 </a:t>
            </a:r>
            <a:r>
              <a:rPr lang="en-US" altLang="zh-CN" i="1"/>
              <a:t>M </a:t>
            </a:r>
            <a:r>
              <a:rPr lang="zh-CN" altLang="en-US" dirty="0"/>
              <a:t>的后面再添加供差错检测用的 </a:t>
            </a:r>
            <a:r>
              <a:rPr lang="en-US" altLang="zh-CN" i="1"/>
              <a:t>n</a:t>
            </a:r>
            <a:r>
              <a:rPr lang="en-US" altLang="zh-CN" dirty="0"/>
              <a:t> </a:t>
            </a:r>
            <a:r>
              <a:rPr lang="zh-CN" altLang="en-US" dirty="0"/>
              <a:t>位</a:t>
            </a:r>
            <a:r>
              <a:rPr lang="zh-CN" altLang="en-US" dirty="0">
                <a:solidFill>
                  <a:schemeClr val="hlink"/>
                </a:solidFill>
              </a:rPr>
              <a:t>冗余码</a:t>
            </a:r>
            <a:r>
              <a:rPr lang="zh-CN" altLang="en-US" dirty="0"/>
              <a:t>一起发送。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7">
                                            <p:txEl>
                                              <p:charRg st="62" end="12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46434" name="标题 146433"/>
          <p:cNvSpPr>
            <a:spLocks noGrp="1"/>
          </p:cNvSpPr>
          <p:nvPr>
            <p:ph type="title"/>
          </p:nvPr>
        </p:nvSpPr>
        <p:spPr>
          <a:ln/>
        </p:spPr>
        <p:txBody>
          <a:bodyPr anchor="b"/>
          <a:p>
            <a:pPr algn="ctr"/>
            <a:r>
              <a:rPr lang="zh-CN" altLang="en-US" dirty="0"/>
              <a:t>冗余码的计算 </a:t>
            </a:r>
            <a:endParaRPr lang="zh-CN" altLang="en-US" dirty="0"/>
          </a:p>
        </p:txBody>
      </p:sp>
      <p:sp>
        <p:nvSpPr>
          <p:cNvPr id="146435" name="文本占位符 146434"/>
          <p:cNvSpPr>
            <a:spLocks noGrp="1"/>
          </p:cNvSpPr>
          <p:nvPr>
            <p:ph type="body" idx="1"/>
          </p:nvPr>
        </p:nvSpPr>
        <p:spPr>
          <a:ln/>
        </p:spPr>
        <p:txBody>
          <a:bodyPr/>
          <a:p>
            <a:r>
              <a:rPr lang="zh-CN" altLang="en-US" dirty="0"/>
              <a:t>用二进制的模</a:t>
            </a:r>
            <a:r>
              <a:rPr lang="zh-CN" altLang="en-US" sz="2000" dirty="0"/>
              <a:t> </a:t>
            </a:r>
            <a:r>
              <a:rPr lang="en-US" altLang="zh-CN"/>
              <a:t>2</a:t>
            </a:r>
            <a:r>
              <a:rPr lang="en-US" altLang="zh-CN" sz="2000"/>
              <a:t> </a:t>
            </a:r>
            <a:r>
              <a:rPr lang="zh-CN" altLang="en-US" dirty="0"/>
              <a:t>运算进行 </a:t>
            </a:r>
            <a:r>
              <a:rPr lang="en-US" altLang="zh-CN"/>
              <a:t>2</a:t>
            </a:r>
            <a:r>
              <a:rPr lang="en-US" altLang="zh-CN" i="1" baseline="30000"/>
              <a:t>n </a:t>
            </a:r>
            <a:r>
              <a:rPr lang="zh-CN" altLang="en-US" dirty="0"/>
              <a:t>乘 </a:t>
            </a:r>
            <a:r>
              <a:rPr lang="en-US" altLang="zh-CN" i="1"/>
              <a:t>M </a:t>
            </a:r>
            <a:r>
              <a:rPr lang="zh-CN" altLang="en-US" dirty="0"/>
              <a:t>的运算，这相当于在 </a:t>
            </a:r>
            <a:r>
              <a:rPr lang="en-US" altLang="zh-CN" i="1"/>
              <a:t>M </a:t>
            </a:r>
            <a:r>
              <a:rPr lang="zh-CN" altLang="en-US" dirty="0"/>
              <a:t>后面添加 </a:t>
            </a:r>
            <a:r>
              <a:rPr lang="en-US" altLang="zh-CN" i="1"/>
              <a:t>n </a:t>
            </a:r>
            <a:r>
              <a:rPr lang="zh-CN" altLang="en-US" dirty="0"/>
              <a:t>个 </a:t>
            </a:r>
            <a:r>
              <a:rPr lang="en-US" altLang="zh-CN" dirty="0"/>
              <a:t>0</a:t>
            </a:r>
            <a:r>
              <a:rPr lang="zh-CN" altLang="en-US" dirty="0"/>
              <a:t>。</a:t>
            </a:r>
            <a:endParaRPr lang="zh-CN" altLang="en-US" dirty="0"/>
          </a:p>
          <a:p>
            <a:r>
              <a:rPr lang="zh-CN" altLang="en-US" dirty="0"/>
              <a:t>得到的 </a:t>
            </a:r>
            <a:r>
              <a:rPr lang="en-US" altLang="zh-CN"/>
              <a:t>(</a:t>
            </a:r>
            <a:r>
              <a:rPr lang="en-US" altLang="zh-CN" i="1"/>
              <a:t>k</a:t>
            </a:r>
            <a:r>
              <a:rPr lang="en-US" altLang="zh-CN"/>
              <a:t> + </a:t>
            </a:r>
            <a:r>
              <a:rPr lang="en-US" altLang="zh-CN" i="1"/>
              <a:t>n</a:t>
            </a:r>
            <a:r>
              <a:rPr lang="en-US" altLang="zh-CN" dirty="0"/>
              <a:t>) </a:t>
            </a:r>
            <a:r>
              <a:rPr lang="zh-CN" altLang="en-US" dirty="0"/>
              <a:t>位的数除以事先选定好的长度为 </a:t>
            </a:r>
            <a:r>
              <a:rPr lang="en-US" altLang="zh-CN"/>
              <a:t>(</a:t>
            </a:r>
            <a:r>
              <a:rPr lang="en-US" altLang="zh-CN" i="1"/>
              <a:t>n</a:t>
            </a:r>
            <a:r>
              <a:rPr lang="en-US" altLang="zh-CN" dirty="0"/>
              <a:t> + 1) </a:t>
            </a:r>
            <a:r>
              <a:rPr lang="zh-CN" altLang="en-US" dirty="0"/>
              <a:t>位的</a:t>
            </a:r>
            <a:r>
              <a:rPr lang="zh-CN" altLang="en-US" dirty="0">
                <a:solidFill>
                  <a:schemeClr val="hlink"/>
                </a:solidFill>
              </a:rPr>
              <a:t>除数</a:t>
            </a:r>
            <a:r>
              <a:rPr lang="zh-CN" altLang="en-US" dirty="0"/>
              <a:t> </a:t>
            </a:r>
            <a:r>
              <a:rPr lang="en-US" altLang="zh-CN" i="1"/>
              <a:t>P</a:t>
            </a:r>
            <a:r>
              <a:rPr lang="zh-CN" altLang="en-US" dirty="0"/>
              <a:t>，得出</a:t>
            </a:r>
            <a:r>
              <a:rPr lang="zh-CN" altLang="en-US" dirty="0">
                <a:solidFill>
                  <a:schemeClr val="hlink"/>
                </a:solidFill>
              </a:rPr>
              <a:t>商</a:t>
            </a:r>
            <a:r>
              <a:rPr lang="zh-CN" altLang="en-US" dirty="0"/>
              <a:t>是 </a:t>
            </a:r>
            <a:r>
              <a:rPr lang="en-US" altLang="zh-CN" i="1"/>
              <a:t>Q </a:t>
            </a:r>
            <a:r>
              <a:rPr lang="zh-CN" altLang="en-US" dirty="0"/>
              <a:t>而</a:t>
            </a:r>
            <a:r>
              <a:rPr lang="zh-CN" altLang="en-US" dirty="0">
                <a:solidFill>
                  <a:schemeClr val="hlink"/>
                </a:solidFill>
              </a:rPr>
              <a:t>余数</a:t>
            </a:r>
            <a:r>
              <a:rPr lang="zh-CN" altLang="en-US" dirty="0"/>
              <a:t>是 </a:t>
            </a:r>
            <a:r>
              <a:rPr lang="en-US" altLang="zh-CN" i="1"/>
              <a:t>R</a:t>
            </a:r>
            <a:r>
              <a:rPr lang="zh-CN" altLang="en-US" dirty="0"/>
              <a:t>，余数 </a:t>
            </a:r>
            <a:r>
              <a:rPr lang="en-US" altLang="zh-CN" i="1"/>
              <a:t>R </a:t>
            </a:r>
            <a:r>
              <a:rPr lang="zh-CN" altLang="en-US" dirty="0"/>
              <a:t>比除数 </a:t>
            </a:r>
            <a:r>
              <a:rPr lang="en-US" altLang="zh-CN" i="1"/>
              <a:t>P </a:t>
            </a:r>
            <a:r>
              <a:rPr lang="zh-CN" altLang="en-US" dirty="0"/>
              <a:t>少</a:t>
            </a:r>
            <a:r>
              <a:rPr lang="en-US" altLang="zh-CN" dirty="0"/>
              <a:t>1 </a:t>
            </a:r>
            <a:r>
              <a:rPr lang="zh-CN" altLang="en-US" dirty="0"/>
              <a:t>位，即 </a:t>
            </a:r>
            <a:r>
              <a:rPr lang="en-US" altLang="zh-CN" i="1"/>
              <a:t>R </a:t>
            </a:r>
            <a:r>
              <a:rPr lang="zh-CN" altLang="en-US" dirty="0"/>
              <a:t>是 </a:t>
            </a:r>
            <a:r>
              <a:rPr lang="en-US" altLang="zh-CN" i="1"/>
              <a:t>n</a:t>
            </a:r>
            <a:r>
              <a:rPr lang="en-US" altLang="zh-CN" dirty="0"/>
              <a:t> </a:t>
            </a:r>
            <a:r>
              <a:rPr lang="zh-CN" altLang="en-US" dirty="0"/>
              <a:t>位。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charRg st="45" end="12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21858" name="标题 121857"/>
          <p:cNvSpPr>
            <a:spLocks noGrp="1"/>
          </p:cNvSpPr>
          <p:nvPr>
            <p:ph type="title"/>
          </p:nvPr>
        </p:nvSpPr>
        <p:spPr>
          <a:xfrm>
            <a:off x="1100138" y="931863"/>
            <a:ext cx="6856412" cy="768350"/>
          </a:xfrm>
          <a:ln/>
        </p:spPr>
        <p:txBody>
          <a:bodyPr anchor="b"/>
          <a:p>
            <a:pPr algn="ctr"/>
            <a:r>
              <a:rPr lang="zh-CN" altLang="en-US" dirty="0">
                <a:ea typeface="Arial Unicode MS" pitchFamily="34" charset="-122"/>
              </a:rPr>
              <a:t>第 </a:t>
            </a:r>
            <a:r>
              <a:rPr lang="en-US" altLang="zh-CN" dirty="0">
                <a:ea typeface="Arial Unicode MS" pitchFamily="34" charset="-122"/>
              </a:rPr>
              <a:t>3 </a:t>
            </a:r>
            <a:r>
              <a:rPr lang="zh-CN" altLang="en-US" dirty="0">
                <a:ea typeface="Arial Unicode MS" pitchFamily="34" charset="-122"/>
              </a:rPr>
              <a:t>章  </a:t>
            </a:r>
            <a:r>
              <a:rPr lang="zh-CN" altLang="en-US" dirty="0"/>
              <a:t>数据链路层</a:t>
            </a:r>
            <a:endParaRPr lang="zh-CN" altLang="en-US" dirty="0"/>
          </a:p>
        </p:txBody>
      </p:sp>
      <p:sp>
        <p:nvSpPr>
          <p:cNvPr id="121859" name="文本占位符 121858"/>
          <p:cNvSpPr>
            <a:spLocks noGrp="1"/>
          </p:cNvSpPr>
          <p:nvPr>
            <p:ph type="body" idx="1"/>
          </p:nvPr>
        </p:nvSpPr>
        <p:spPr>
          <a:xfrm>
            <a:off x="755650" y="2017713"/>
            <a:ext cx="8204200" cy="4506912"/>
          </a:xfrm>
          <a:ln/>
        </p:spPr>
        <p:txBody>
          <a:bodyPr/>
          <a:p>
            <a:pPr>
              <a:buNone/>
            </a:pPr>
            <a:r>
              <a:rPr lang="en-US" altLang="zh-CN" dirty="0"/>
              <a:t>3.1  </a:t>
            </a:r>
            <a:r>
              <a:rPr lang="zh-CN" altLang="en-US" dirty="0"/>
              <a:t>使用点对点信道的数据链路层</a:t>
            </a:r>
            <a:endParaRPr lang="zh-CN" altLang="en-US" dirty="0"/>
          </a:p>
          <a:p>
            <a:pPr>
              <a:buNone/>
            </a:pPr>
            <a:r>
              <a:rPr lang="zh-CN" altLang="en-US" dirty="0"/>
              <a:t>		</a:t>
            </a:r>
            <a:r>
              <a:rPr lang="en-US" altLang="zh-CN" dirty="0"/>
              <a:t>3.1.1 </a:t>
            </a:r>
            <a:r>
              <a:rPr lang="zh-CN" altLang="en-US" dirty="0"/>
              <a:t>数据链路和帧</a:t>
            </a:r>
            <a:endParaRPr lang="zh-CN" altLang="en-US" dirty="0"/>
          </a:p>
          <a:p>
            <a:pPr>
              <a:buNone/>
            </a:pPr>
            <a:r>
              <a:rPr lang="zh-CN" altLang="en-US" dirty="0"/>
              <a:t>		</a:t>
            </a:r>
            <a:r>
              <a:rPr lang="en-US" altLang="zh-CN" dirty="0"/>
              <a:t>3.1.2 </a:t>
            </a:r>
            <a:r>
              <a:rPr lang="zh-CN" altLang="en-US" dirty="0"/>
              <a:t>三个基本问题</a:t>
            </a:r>
            <a:endParaRPr lang="zh-CN" altLang="en-US" dirty="0"/>
          </a:p>
          <a:p>
            <a:pPr>
              <a:buNone/>
            </a:pPr>
            <a:r>
              <a:rPr lang="en-US" altLang="zh-CN" dirty="0"/>
              <a:t>3.2  </a:t>
            </a:r>
            <a:r>
              <a:rPr lang="zh-CN" altLang="en-US" dirty="0"/>
              <a:t>点对点协议 </a:t>
            </a:r>
            <a:r>
              <a:rPr lang="en-US" altLang="zh-CN"/>
              <a:t>PPP</a:t>
            </a:r>
            <a:endParaRPr lang="en-US" altLang="zh-CN"/>
          </a:p>
          <a:p>
            <a:pPr>
              <a:buNone/>
            </a:pPr>
            <a:r>
              <a:rPr lang="en-US" altLang="zh-CN" dirty="0"/>
              <a:t>		3.2.1 PPP </a:t>
            </a:r>
            <a:r>
              <a:rPr lang="zh-CN" altLang="en-US" dirty="0"/>
              <a:t>协议的特点</a:t>
            </a:r>
            <a:endParaRPr lang="zh-CN" altLang="en-US" dirty="0"/>
          </a:p>
          <a:p>
            <a:pPr>
              <a:buNone/>
            </a:pPr>
            <a:r>
              <a:rPr lang="zh-CN" altLang="en-US" dirty="0"/>
              <a:t>		</a:t>
            </a:r>
            <a:r>
              <a:rPr lang="en-US" altLang="zh-CN" dirty="0"/>
              <a:t>3.2.2 PPP </a:t>
            </a:r>
            <a:r>
              <a:rPr lang="zh-CN" altLang="en-US" dirty="0"/>
              <a:t>协议的帧格式</a:t>
            </a:r>
            <a:endParaRPr lang="zh-CN" altLang="en-US" dirty="0"/>
          </a:p>
          <a:p>
            <a:pPr>
              <a:buNone/>
            </a:pPr>
            <a:r>
              <a:rPr lang="zh-CN" altLang="en-US" dirty="0"/>
              <a:t>		</a:t>
            </a:r>
            <a:r>
              <a:rPr lang="en-US" altLang="zh-CN" dirty="0"/>
              <a:t>3.2.3 PPP </a:t>
            </a:r>
            <a:r>
              <a:rPr lang="zh-CN" altLang="en-US" dirty="0"/>
              <a:t>协议的工作状态</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45410" name="标题 145409"/>
          <p:cNvSpPr>
            <a:spLocks noGrp="1"/>
          </p:cNvSpPr>
          <p:nvPr>
            <p:ph type="title"/>
          </p:nvPr>
        </p:nvSpPr>
        <p:spPr>
          <a:ln/>
        </p:spPr>
        <p:txBody>
          <a:bodyPr anchor="b"/>
          <a:p>
            <a:pPr algn="ctr"/>
            <a:r>
              <a:rPr lang="zh-CN" altLang="en-US" dirty="0"/>
              <a:t>冗余码的计算举例 </a:t>
            </a:r>
            <a:endParaRPr lang="zh-CN" altLang="en-US" dirty="0"/>
          </a:p>
        </p:txBody>
      </p:sp>
      <p:sp>
        <p:nvSpPr>
          <p:cNvPr id="145411" name="文本占位符 145410"/>
          <p:cNvSpPr>
            <a:spLocks noGrp="1"/>
          </p:cNvSpPr>
          <p:nvPr>
            <p:ph type="body" idx="1"/>
          </p:nvPr>
        </p:nvSpPr>
        <p:spPr>
          <a:ln/>
        </p:spPr>
        <p:txBody>
          <a:bodyPr/>
          <a:p>
            <a:r>
              <a:rPr lang="zh-CN" altLang="en-US" sz="2800" dirty="0"/>
              <a:t>现在</a:t>
            </a:r>
            <a:r>
              <a:rPr lang="zh-CN" altLang="en-US" sz="2800" i="1" dirty="0"/>
              <a:t> </a:t>
            </a:r>
            <a:r>
              <a:rPr lang="en-US" altLang="zh-CN" sz="2800" i="1"/>
              <a:t>k</a:t>
            </a:r>
            <a:r>
              <a:rPr lang="en-US" altLang="zh-CN" sz="2800"/>
              <a:t> = 6, </a:t>
            </a:r>
            <a:r>
              <a:rPr lang="en-US" altLang="zh-CN" sz="2800" i="1"/>
              <a:t>M</a:t>
            </a:r>
            <a:r>
              <a:rPr lang="en-US" altLang="zh-CN" sz="2800" dirty="0"/>
              <a:t> = 101001</a:t>
            </a:r>
            <a:r>
              <a:rPr lang="zh-CN" altLang="en-US" sz="2800" dirty="0"/>
              <a:t>。</a:t>
            </a:r>
            <a:endParaRPr lang="zh-CN" altLang="en-US" sz="2800" dirty="0"/>
          </a:p>
          <a:p>
            <a:r>
              <a:rPr lang="zh-CN" altLang="en-US" sz="2800" dirty="0"/>
              <a:t>设</a:t>
            </a:r>
            <a:r>
              <a:rPr lang="zh-CN" altLang="en-US" sz="2800" i="1" dirty="0"/>
              <a:t> </a:t>
            </a:r>
            <a:r>
              <a:rPr lang="en-US" altLang="zh-CN" sz="2800" i="1"/>
              <a:t>n</a:t>
            </a:r>
            <a:r>
              <a:rPr lang="en-US" altLang="zh-CN" sz="2800"/>
              <a:t> = 3, </a:t>
            </a:r>
            <a:r>
              <a:rPr lang="zh-CN" altLang="en-US" sz="2800" dirty="0">
                <a:solidFill>
                  <a:schemeClr val="hlink"/>
                </a:solidFill>
              </a:rPr>
              <a:t>除数</a:t>
            </a:r>
            <a:r>
              <a:rPr lang="zh-CN" altLang="en-US" sz="2800" dirty="0"/>
              <a:t> </a:t>
            </a:r>
            <a:r>
              <a:rPr lang="en-US" altLang="zh-CN" sz="2800" i="1"/>
              <a:t>P</a:t>
            </a:r>
            <a:r>
              <a:rPr lang="en-US" altLang="zh-CN" sz="2800" dirty="0"/>
              <a:t> = 1101</a:t>
            </a:r>
            <a:r>
              <a:rPr lang="zh-CN" altLang="en-US" sz="2800" dirty="0"/>
              <a:t>，</a:t>
            </a:r>
            <a:endParaRPr lang="zh-CN" altLang="en-US" sz="2800" dirty="0"/>
          </a:p>
          <a:p>
            <a:r>
              <a:rPr lang="zh-CN" altLang="en-US" sz="2800" dirty="0"/>
              <a:t>被除数是 </a:t>
            </a:r>
            <a:r>
              <a:rPr lang="en-US" altLang="zh-CN" sz="2800"/>
              <a:t>2</a:t>
            </a:r>
            <a:r>
              <a:rPr lang="en-US" altLang="zh-CN" sz="2800" i="1" baseline="30000"/>
              <a:t>n</a:t>
            </a:r>
            <a:r>
              <a:rPr lang="en-US" altLang="zh-CN" sz="2800" i="1"/>
              <a:t>M</a:t>
            </a:r>
            <a:r>
              <a:rPr lang="en-US" altLang="zh-CN" sz="2800" dirty="0"/>
              <a:t> = 101001000</a:t>
            </a:r>
            <a:r>
              <a:rPr lang="zh-CN" altLang="en-US" sz="2800" dirty="0"/>
              <a:t>。 </a:t>
            </a:r>
            <a:endParaRPr lang="zh-CN" altLang="en-US" sz="2800" dirty="0"/>
          </a:p>
          <a:p>
            <a:r>
              <a:rPr lang="zh-CN" altLang="en-US" sz="2800" dirty="0"/>
              <a:t>模 </a:t>
            </a:r>
            <a:r>
              <a:rPr lang="en-US" altLang="zh-CN" sz="2800" dirty="0"/>
              <a:t>2 </a:t>
            </a:r>
            <a:r>
              <a:rPr lang="zh-CN" altLang="en-US" sz="2800" dirty="0"/>
              <a:t>运算的结果是：</a:t>
            </a:r>
            <a:r>
              <a:rPr lang="zh-CN" altLang="en-US" sz="2800" dirty="0">
                <a:solidFill>
                  <a:schemeClr val="hlink"/>
                </a:solidFill>
              </a:rPr>
              <a:t>商</a:t>
            </a:r>
            <a:r>
              <a:rPr lang="zh-CN" altLang="en-US" sz="2800" dirty="0"/>
              <a:t> </a:t>
            </a:r>
            <a:r>
              <a:rPr lang="en-US" altLang="zh-CN" sz="2800" i="1"/>
              <a:t>Q</a:t>
            </a:r>
            <a:r>
              <a:rPr lang="en-US" altLang="zh-CN" sz="2800" dirty="0"/>
              <a:t> = 110101</a:t>
            </a:r>
            <a:r>
              <a:rPr lang="zh-CN" altLang="en-US" sz="2800" dirty="0"/>
              <a:t>，</a:t>
            </a:r>
            <a:endParaRPr lang="zh-CN" altLang="en-US" sz="2800" dirty="0"/>
          </a:p>
          <a:p>
            <a:pPr>
              <a:buNone/>
            </a:pPr>
            <a:r>
              <a:rPr lang="zh-CN" altLang="en-US" sz="2800" dirty="0"/>
              <a:t>           </a:t>
            </a:r>
            <a:r>
              <a:rPr lang="zh-CN" altLang="en-US" sz="2800" dirty="0">
                <a:solidFill>
                  <a:schemeClr val="hlink"/>
                </a:solidFill>
              </a:rPr>
              <a:t>余数</a:t>
            </a:r>
            <a:r>
              <a:rPr lang="zh-CN" altLang="en-US" sz="2800" dirty="0"/>
              <a:t> </a:t>
            </a:r>
            <a:r>
              <a:rPr lang="en-US" altLang="zh-CN" sz="2800" i="1"/>
              <a:t>R</a:t>
            </a:r>
            <a:r>
              <a:rPr lang="en-US" altLang="zh-CN" sz="2800" dirty="0"/>
              <a:t> = 001</a:t>
            </a:r>
            <a:r>
              <a:rPr lang="zh-CN" altLang="en-US" sz="2800" dirty="0"/>
              <a:t>。</a:t>
            </a:r>
            <a:endParaRPr lang="zh-CN" altLang="en-US" sz="2800" dirty="0"/>
          </a:p>
          <a:p>
            <a:r>
              <a:rPr lang="zh-CN" altLang="en-US" sz="2800" dirty="0"/>
              <a:t>把余数 </a:t>
            </a:r>
            <a:r>
              <a:rPr lang="en-US" altLang="zh-CN" sz="2800" i="1"/>
              <a:t>R </a:t>
            </a:r>
            <a:r>
              <a:rPr lang="zh-CN" altLang="en-US" sz="2800" dirty="0"/>
              <a:t>作为</a:t>
            </a:r>
            <a:r>
              <a:rPr lang="zh-CN" altLang="en-US" sz="2800" dirty="0">
                <a:solidFill>
                  <a:schemeClr val="hlink"/>
                </a:solidFill>
              </a:rPr>
              <a:t>冗余码</a:t>
            </a:r>
            <a:r>
              <a:rPr lang="zh-CN" altLang="en-US" sz="2800" dirty="0"/>
              <a:t>添加在数据 </a:t>
            </a:r>
            <a:r>
              <a:rPr lang="en-US" altLang="zh-CN" sz="2800" i="1"/>
              <a:t>M </a:t>
            </a:r>
            <a:r>
              <a:rPr lang="zh-CN" altLang="en-US" sz="2800" dirty="0"/>
              <a:t>的后面发送出去。发送的数据是：</a:t>
            </a:r>
            <a:r>
              <a:rPr lang="en-US" altLang="zh-CN" sz="2800"/>
              <a:t>2</a:t>
            </a:r>
            <a:r>
              <a:rPr lang="en-US" altLang="zh-CN" sz="2800" i="1" baseline="30000"/>
              <a:t>n</a:t>
            </a:r>
            <a:r>
              <a:rPr lang="en-US" altLang="zh-CN" sz="2800" i="1"/>
              <a:t>M</a:t>
            </a:r>
            <a:r>
              <a:rPr lang="en-US" altLang="zh-CN" sz="2800"/>
              <a:t> + </a:t>
            </a:r>
            <a:r>
              <a:rPr lang="en-US" altLang="zh-CN" sz="2800" i="1"/>
              <a:t>R</a:t>
            </a:r>
            <a:r>
              <a:rPr lang="en-US" altLang="zh-CN" sz="2800"/>
              <a:t> </a:t>
            </a:r>
            <a:endParaRPr lang="en-US" altLang="zh-CN" sz="2800"/>
          </a:p>
          <a:p>
            <a:pPr>
              <a:buNone/>
            </a:pPr>
            <a:r>
              <a:rPr lang="en-US" altLang="zh-CN" sz="2800" dirty="0"/>
              <a:t>   </a:t>
            </a:r>
            <a:r>
              <a:rPr lang="zh-CN" altLang="en-US" sz="2800" dirty="0"/>
              <a:t>即：</a:t>
            </a:r>
            <a:r>
              <a:rPr lang="en-US" altLang="zh-CN" sz="2800" dirty="0"/>
              <a:t>101001001</a:t>
            </a:r>
            <a:r>
              <a:rPr lang="zh-CN" altLang="en-US" sz="2800" dirty="0"/>
              <a:t>，共 </a:t>
            </a:r>
            <a:r>
              <a:rPr lang="en-US" altLang="zh-CN" sz="2800"/>
              <a:t>(</a:t>
            </a:r>
            <a:r>
              <a:rPr lang="en-US" altLang="zh-CN" sz="2800" i="1"/>
              <a:t>k</a:t>
            </a:r>
            <a:r>
              <a:rPr lang="en-US" altLang="zh-CN" sz="2800"/>
              <a:t> + </a:t>
            </a:r>
            <a:r>
              <a:rPr lang="en-US" altLang="zh-CN" sz="2800" i="1"/>
              <a:t>n</a:t>
            </a:r>
            <a:r>
              <a:rPr lang="en-US" altLang="zh-CN" sz="2800" dirty="0"/>
              <a:t>) </a:t>
            </a:r>
            <a:r>
              <a:rPr lang="zh-CN" altLang="en-US" sz="2800" dirty="0"/>
              <a:t>位。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xEl>
                                              <p:charRg st="115" end="15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1">
                                            <p:txEl>
                                              <p:charRg st="158" end="18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47484" name="文本框 147483"/>
          <p:cNvSpPr txBox="1"/>
          <p:nvPr/>
        </p:nvSpPr>
        <p:spPr>
          <a:xfrm>
            <a:off x="1143000" y="1838325"/>
            <a:ext cx="7842250" cy="4359275"/>
          </a:xfrm>
          <a:prstGeom prst="rect">
            <a:avLst/>
          </a:prstGeom>
          <a:noFill/>
          <a:ln w="9525">
            <a:noFill/>
          </a:ln>
        </p:spPr>
        <p:txBody>
          <a:bodyPr wrap="none" anchor="t">
            <a:spAutoFit/>
          </a:bodyPr>
          <a:p>
            <a:r>
              <a:rPr lang="en-US" altLang="zh-CN" b="1" dirty="0">
                <a:solidFill>
                  <a:schemeClr val="folHlink"/>
                </a:solidFill>
                <a:latin typeface="Arial" panose="020B0604020202020204" pitchFamily="34" charset="0"/>
                <a:ea typeface="黑体" panose="02010609060101010101" pitchFamily="2" charset="-122"/>
              </a:rPr>
              <a:t>                                     </a:t>
            </a:r>
            <a:r>
              <a:rPr lang="en-US" altLang="zh-CN">
                <a:solidFill>
                  <a:schemeClr val="folHlink"/>
                </a:solidFill>
                <a:latin typeface="Arial" panose="020B0604020202020204" pitchFamily="34" charset="0"/>
                <a:ea typeface="黑体" panose="02010609060101010101" pitchFamily="2" charset="-122"/>
              </a:rPr>
              <a:t>110101</a:t>
            </a:r>
            <a:r>
              <a:rPr lang="en-US" altLang="zh-CN" sz="1000">
                <a:solidFill>
                  <a:schemeClr val="folHlink"/>
                </a:solidFill>
                <a:latin typeface="Arial" panose="020B0604020202020204" pitchFamily="34" charset="0"/>
                <a:ea typeface="黑体" panose="02010609060101010101" pitchFamily="2" charset="-122"/>
              </a:rPr>
              <a:t> </a:t>
            </a:r>
            <a:r>
              <a:rPr lang="en-US" altLang="zh-CN">
                <a:solidFill>
                  <a:schemeClr val="folHlink"/>
                </a:solidFill>
                <a:latin typeface="Arial" panose="020B0604020202020204" pitchFamily="34" charset="0"/>
                <a:ea typeface="黑体" panose="02010609060101010101" pitchFamily="2" charset="-122"/>
              </a:rPr>
              <a:t>←</a:t>
            </a:r>
            <a:r>
              <a:rPr lang="en-US" altLang="zh-CN" sz="1000">
                <a:solidFill>
                  <a:schemeClr val="folHlink"/>
                </a:solidFill>
                <a:latin typeface="Arial" panose="020B0604020202020204" pitchFamily="34" charset="0"/>
                <a:ea typeface="黑体" panose="02010609060101010101" pitchFamily="2" charset="-122"/>
              </a:rPr>
              <a:t> </a:t>
            </a:r>
            <a:r>
              <a:rPr lang="en-US" altLang="zh-CN" i="1">
                <a:solidFill>
                  <a:schemeClr val="folHlink"/>
                </a:solidFill>
                <a:latin typeface="Arial" panose="020B0604020202020204" pitchFamily="34" charset="0"/>
                <a:ea typeface="黑体" panose="02010609060101010101" pitchFamily="2" charset="-122"/>
              </a:rPr>
              <a:t>Q</a:t>
            </a:r>
            <a:r>
              <a:rPr lang="en-US" altLang="zh-CN" b="1">
                <a:solidFill>
                  <a:schemeClr val="folHlink"/>
                </a:solidFill>
                <a:latin typeface="Arial" panose="020B0604020202020204" pitchFamily="34" charset="0"/>
                <a:ea typeface="黑体" panose="02010609060101010101" pitchFamily="2" charset="-122"/>
              </a:rPr>
              <a:t> </a:t>
            </a:r>
            <a:r>
              <a:rPr lang="en-US" altLang="zh-CN" dirty="0">
                <a:solidFill>
                  <a:schemeClr val="folHlink"/>
                </a:solidFill>
                <a:latin typeface="Arial" panose="020B0604020202020204" pitchFamily="34" charset="0"/>
                <a:ea typeface="黑体" panose="02010609060101010101" pitchFamily="2" charset="-122"/>
              </a:rPr>
              <a:t>(</a:t>
            </a:r>
            <a:r>
              <a:rPr lang="zh-CN" altLang="en-US" dirty="0">
                <a:solidFill>
                  <a:schemeClr val="folHlink"/>
                </a:solidFill>
                <a:latin typeface="Arial" panose="020B0604020202020204" pitchFamily="34" charset="0"/>
                <a:ea typeface="黑体" panose="02010609060101010101" pitchFamily="2" charset="-122"/>
              </a:rPr>
              <a:t>商</a:t>
            </a:r>
            <a:r>
              <a:rPr lang="en-US" altLang="zh-CN">
                <a:solidFill>
                  <a:schemeClr val="folHlink"/>
                </a:solidFill>
                <a:latin typeface="Arial" panose="020B0604020202020204" pitchFamily="34" charset="0"/>
                <a:ea typeface="黑体" panose="02010609060101010101" pitchFamily="2" charset="-122"/>
              </a:rPr>
              <a:t>)</a:t>
            </a:r>
            <a:endParaRPr lang="en-US" altLang="zh-CN" b="1">
              <a:solidFill>
                <a:schemeClr val="folHlink"/>
              </a:solidFill>
              <a:latin typeface="Arial" panose="020B0604020202020204" pitchFamily="34" charset="0"/>
              <a:ea typeface="黑体" panose="02010609060101010101" pitchFamily="2" charset="-122"/>
            </a:endParaRPr>
          </a:p>
          <a:p>
            <a:r>
              <a:rPr lang="en-US" altLang="zh-CN" i="1">
                <a:solidFill>
                  <a:schemeClr val="folHlink"/>
                </a:solidFill>
                <a:latin typeface="Arial" panose="020B0604020202020204" pitchFamily="34" charset="0"/>
                <a:ea typeface="黑体" panose="02010609060101010101" pitchFamily="2" charset="-122"/>
              </a:rPr>
              <a:t>    P </a:t>
            </a:r>
            <a:r>
              <a:rPr lang="zh-CN" altLang="zh-CN" dirty="0">
                <a:solidFill>
                  <a:schemeClr val="folHlink"/>
                </a:solidFill>
                <a:latin typeface="Arial" panose="020B0604020202020204" pitchFamily="34" charset="0"/>
                <a:ea typeface="黑体" panose="02010609060101010101" pitchFamily="2" charset="-122"/>
              </a:rPr>
              <a:t>(除数</a:t>
            </a:r>
            <a:r>
              <a:rPr lang="en-US" altLang="zh-CN">
                <a:solidFill>
                  <a:schemeClr val="folHlink"/>
                </a:solidFill>
                <a:latin typeface="Arial" panose="020B0604020202020204" pitchFamily="34" charset="0"/>
                <a:ea typeface="黑体" panose="02010609060101010101" pitchFamily="2" charset="-122"/>
              </a:rPr>
              <a:t>) </a:t>
            </a:r>
            <a:r>
              <a:rPr lang="en-US" altLang="zh-CN" b="1">
                <a:solidFill>
                  <a:schemeClr val="folHlink"/>
                </a:solidFill>
                <a:latin typeface="Arial" panose="020B0604020202020204" pitchFamily="34" charset="0"/>
                <a:ea typeface="黑体" panose="02010609060101010101" pitchFamily="2" charset="-122"/>
              </a:rPr>
              <a:t>→</a:t>
            </a:r>
            <a:r>
              <a:rPr lang="en-US" altLang="zh-CN" sz="1000" b="1">
                <a:solidFill>
                  <a:schemeClr val="folHlink"/>
                </a:solidFill>
                <a:latin typeface="Arial" panose="020B0604020202020204" pitchFamily="34" charset="0"/>
                <a:ea typeface="黑体" panose="02010609060101010101" pitchFamily="2" charset="-122"/>
              </a:rPr>
              <a:t> </a:t>
            </a:r>
            <a:r>
              <a:rPr lang="en-US" altLang="zh-CN">
                <a:solidFill>
                  <a:schemeClr val="folHlink"/>
                </a:solidFill>
                <a:latin typeface="Arial" panose="020B0604020202020204" pitchFamily="34" charset="0"/>
                <a:ea typeface="黑体" panose="02010609060101010101" pitchFamily="2" charset="-122"/>
              </a:rPr>
              <a:t>1101 101001000</a:t>
            </a:r>
            <a:r>
              <a:rPr lang="en-US" altLang="zh-CN" sz="1000">
                <a:solidFill>
                  <a:schemeClr val="folHlink"/>
                </a:solidFill>
                <a:latin typeface="Arial" panose="020B0604020202020204" pitchFamily="34" charset="0"/>
                <a:ea typeface="黑体" panose="02010609060101010101" pitchFamily="2" charset="-122"/>
              </a:rPr>
              <a:t> </a:t>
            </a:r>
            <a:r>
              <a:rPr lang="en-US" altLang="zh-CN">
                <a:solidFill>
                  <a:schemeClr val="folHlink"/>
                </a:solidFill>
                <a:latin typeface="Arial" panose="020B0604020202020204" pitchFamily="34" charset="0"/>
                <a:ea typeface="黑体" panose="02010609060101010101" pitchFamily="2" charset="-122"/>
              </a:rPr>
              <a:t>←</a:t>
            </a:r>
            <a:r>
              <a:rPr lang="en-US" altLang="zh-CN" sz="1000">
                <a:solidFill>
                  <a:schemeClr val="folHlink"/>
                </a:solidFill>
                <a:latin typeface="Arial" panose="020B0604020202020204" pitchFamily="34" charset="0"/>
                <a:ea typeface="黑体" panose="02010609060101010101" pitchFamily="2" charset="-122"/>
              </a:rPr>
              <a:t> </a:t>
            </a:r>
            <a:r>
              <a:rPr lang="en-US" altLang="zh-CN">
                <a:solidFill>
                  <a:schemeClr val="folHlink"/>
                </a:solidFill>
                <a:latin typeface="Arial" panose="020B0604020202020204" pitchFamily="34" charset="0"/>
                <a:ea typeface="黑体" panose="02010609060101010101" pitchFamily="2" charset="-122"/>
              </a:rPr>
              <a:t>2</a:t>
            </a:r>
            <a:r>
              <a:rPr lang="en-US" altLang="zh-CN" i="1" baseline="30000">
                <a:solidFill>
                  <a:schemeClr val="folHlink"/>
                </a:solidFill>
                <a:latin typeface="Arial" panose="020B0604020202020204" pitchFamily="34" charset="0"/>
                <a:ea typeface="黑体" panose="02010609060101010101" pitchFamily="2" charset="-122"/>
              </a:rPr>
              <a:t>n</a:t>
            </a:r>
            <a:r>
              <a:rPr lang="en-US" altLang="zh-CN" i="1">
                <a:solidFill>
                  <a:schemeClr val="folHlink"/>
                </a:solidFill>
                <a:latin typeface="Arial" panose="020B0604020202020204" pitchFamily="34" charset="0"/>
                <a:ea typeface="黑体" panose="02010609060101010101" pitchFamily="2" charset="-122"/>
              </a:rPr>
              <a:t>M </a:t>
            </a:r>
            <a:r>
              <a:rPr lang="en-US" altLang="zh-CN" dirty="0">
                <a:solidFill>
                  <a:schemeClr val="folHlink"/>
                </a:solidFill>
                <a:latin typeface="Arial" panose="020B0604020202020204" pitchFamily="34" charset="0"/>
                <a:ea typeface="黑体" panose="02010609060101010101" pitchFamily="2" charset="-122"/>
              </a:rPr>
              <a:t>(</a:t>
            </a:r>
            <a:r>
              <a:rPr lang="zh-CN" altLang="en-US" dirty="0">
                <a:solidFill>
                  <a:schemeClr val="folHlink"/>
                </a:solidFill>
                <a:latin typeface="Arial" panose="020B0604020202020204" pitchFamily="34" charset="0"/>
                <a:ea typeface="黑体" panose="02010609060101010101" pitchFamily="2" charset="-122"/>
              </a:rPr>
              <a:t>被除数</a:t>
            </a:r>
            <a:r>
              <a:rPr lang="en-US" altLang="zh-CN">
                <a:solidFill>
                  <a:schemeClr val="folHlink"/>
                </a:solidFill>
                <a:latin typeface="Arial" panose="020B0604020202020204" pitchFamily="34" charset="0"/>
                <a:ea typeface="黑体" panose="02010609060101010101" pitchFamily="2" charset="-122"/>
              </a:rPr>
              <a:t>)</a:t>
            </a:r>
            <a:endParaRPr lang="en-US" altLang="zh-CN" b="1">
              <a:solidFill>
                <a:schemeClr val="folHlink"/>
              </a:solidFill>
              <a:latin typeface="Arial" panose="020B0604020202020204" pitchFamily="34" charset="0"/>
              <a:ea typeface="黑体" panose="02010609060101010101" pitchFamily="2" charset="-122"/>
            </a:endParaRPr>
          </a:p>
          <a:p>
            <a:r>
              <a:rPr lang="en-US" altLang="zh-CN" sz="1000" b="1">
                <a:solidFill>
                  <a:schemeClr val="folHlink"/>
                </a:solidFill>
                <a:latin typeface="Arial" panose="020B0604020202020204" pitchFamily="34" charset="0"/>
                <a:ea typeface="黑体" panose="02010609060101010101" pitchFamily="2" charset="-122"/>
              </a:rPr>
              <a:t>                             </a:t>
            </a:r>
            <a:r>
              <a:rPr lang="en-US" altLang="zh-CN" b="1">
                <a:solidFill>
                  <a:schemeClr val="folHlink"/>
                </a:solidFill>
                <a:latin typeface="Arial" panose="020B0604020202020204" pitchFamily="34" charset="0"/>
                <a:ea typeface="黑体" panose="02010609060101010101" pitchFamily="2" charset="-122"/>
              </a:rPr>
              <a:t>                 </a:t>
            </a:r>
            <a:r>
              <a:rPr lang="en-US" altLang="zh-CN">
                <a:solidFill>
                  <a:schemeClr val="folHlink"/>
                </a:solidFill>
                <a:latin typeface="Arial" panose="020B0604020202020204" pitchFamily="34" charset="0"/>
                <a:ea typeface="黑体" panose="02010609060101010101" pitchFamily="2" charset="-122"/>
              </a:rPr>
              <a:t>1101</a:t>
            </a:r>
            <a:endParaRPr lang="en-US" altLang="zh-CN">
              <a:solidFill>
                <a:schemeClr val="folHlink"/>
              </a:solidFill>
              <a:latin typeface="Arial" panose="020B0604020202020204" pitchFamily="34" charset="0"/>
              <a:ea typeface="黑体" panose="02010609060101010101" pitchFamily="2" charset="-122"/>
            </a:endParaRPr>
          </a:p>
          <a:p>
            <a:r>
              <a:rPr lang="en-US" altLang="zh-CN" sz="1000">
                <a:solidFill>
                  <a:schemeClr val="folHlink"/>
                </a:solidFill>
                <a:latin typeface="Arial" panose="020B0604020202020204" pitchFamily="34" charset="0"/>
                <a:ea typeface="黑体" panose="02010609060101010101" pitchFamily="2" charset="-122"/>
              </a:rPr>
              <a:t>                                     </a:t>
            </a:r>
            <a:r>
              <a:rPr lang="en-US" altLang="zh-CN">
                <a:solidFill>
                  <a:schemeClr val="folHlink"/>
                </a:solidFill>
                <a:latin typeface="Arial" panose="020B0604020202020204" pitchFamily="34" charset="0"/>
                <a:ea typeface="黑体" panose="02010609060101010101" pitchFamily="2" charset="-122"/>
              </a:rPr>
              <a:t>               1110</a:t>
            </a:r>
            <a:r>
              <a:rPr lang="en-US" altLang="zh-CN" sz="1000">
                <a:solidFill>
                  <a:schemeClr val="folHlink"/>
                </a:solidFill>
                <a:latin typeface="Arial" panose="020B0604020202020204" pitchFamily="34" charset="0"/>
                <a:ea typeface="黑体" panose="02010609060101010101" pitchFamily="2" charset="-122"/>
              </a:rPr>
              <a:t> </a:t>
            </a:r>
            <a:endParaRPr lang="en-US" altLang="zh-CN">
              <a:solidFill>
                <a:schemeClr val="folHlink"/>
              </a:solidFill>
              <a:latin typeface="Arial" panose="020B0604020202020204" pitchFamily="34" charset="0"/>
              <a:ea typeface="黑体" panose="02010609060101010101" pitchFamily="2" charset="-122"/>
            </a:endParaRPr>
          </a:p>
          <a:p>
            <a:r>
              <a:rPr lang="en-US" altLang="zh-CN" sz="1000">
                <a:solidFill>
                  <a:schemeClr val="folHlink"/>
                </a:solidFill>
                <a:latin typeface="Arial" panose="020B0604020202020204" pitchFamily="34" charset="0"/>
                <a:ea typeface="黑体" panose="02010609060101010101" pitchFamily="2" charset="-122"/>
              </a:rPr>
              <a:t>                                     </a:t>
            </a:r>
            <a:r>
              <a:rPr lang="en-US" altLang="zh-CN">
                <a:solidFill>
                  <a:schemeClr val="folHlink"/>
                </a:solidFill>
                <a:latin typeface="Arial" panose="020B0604020202020204" pitchFamily="34" charset="0"/>
                <a:ea typeface="黑体" panose="02010609060101010101" pitchFamily="2" charset="-122"/>
              </a:rPr>
              <a:t>               1101</a:t>
            </a:r>
            <a:endParaRPr lang="en-US" altLang="zh-CN">
              <a:solidFill>
                <a:schemeClr val="folHlink"/>
              </a:solidFill>
              <a:latin typeface="Arial" panose="020B0604020202020204" pitchFamily="34" charset="0"/>
              <a:ea typeface="黑体" panose="02010609060101010101" pitchFamily="2" charset="-122"/>
            </a:endParaRPr>
          </a:p>
          <a:p>
            <a:r>
              <a:rPr lang="en-US" altLang="zh-CN" sz="800">
                <a:solidFill>
                  <a:schemeClr val="folHlink"/>
                </a:solidFill>
                <a:latin typeface="Arial" panose="020B0604020202020204" pitchFamily="34" charset="0"/>
                <a:ea typeface="黑体" panose="02010609060101010101" pitchFamily="2" charset="-122"/>
              </a:rPr>
              <a:t>                                             </a:t>
            </a:r>
            <a:r>
              <a:rPr lang="en-US" altLang="zh-CN">
                <a:solidFill>
                  <a:schemeClr val="folHlink"/>
                </a:solidFill>
                <a:latin typeface="Arial" panose="020B0604020202020204" pitchFamily="34" charset="0"/>
                <a:ea typeface="黑体" panose="02010609060101010101" pitchFamily="2" charset="-122"/>
              </a:rPr>
              <a:t>                 0111</a:t>
            </a:r>
            <a:endParaRPr lang="en-US" altLang="zh-CN">
              <a:solidFill>
                <a:schemeClr val="folHlink"/>
              </a:solidFill>
              <a:latin typeface="Arial" panose="020B0604020202020204" pitchFamily="34" charset="0"/>
              <a:ea typeface="黑体" panose="02010609060101010101" pitchFamily="2" charset="-122"/>
            </a:endParaRPr>
          </a:p>
          <a:p>
            <a:r>
              <a:rPr lang="en-US" altLang="zh-CN" sz="800">
                <a:solidFill>
                  <a:schemeClr val="folHlink"/>
                </a:solidFill>
                <a:latin typeface="Arial" panose="020B0604020202020204" pitchFamily="34" charset="0"/>
                <a:ea typeface="黑体" panose="02010609060101010101" pitchFamily="2" charset="-122"/>
              </a:rPr>
              <a:t>                                             </a:t>
            </a:r>
            <a:r>
              <a:rPr lang="en-US" altLang="zh-CN">
                <a:solidFill>
                  <a:schemeClr val="folHlink"/>
                </a:solidFill>
                <a:latin typeface="Arial" panose="020B0604020202020204" pitchFamily="34" charset="0"/>
                <a:ea typeface="黑体" panose="02010609060101010101" pitchFamily="2" charset="-122"/>
              </a:rPr>
              <a:t>                 0000</a:t>
            </a:r>
            <a:endParaRPr lang="en-US" altLang="zh-CN">
              <a:solidFill>
                <a:schemeClr val="folHlink"/>
              </a:solidFill>
              <a:latin typeface="Arial" panose="020B0604020202020204" pitchFamily="34" charset="0"/>
              <a:ea typeface="黑体" panose="02010609060101010101" pitchFamily="2" charset="-122"/>
            </a:endParaRPr>
          </a:p>
          <a:p>
            <a:r>
              <a:rPr lang="en-US" altLang="zh-CN" sz="1000">
                <a:solidFill>
                  <a:schemeClr val="folHlink"/>
                </a:solidFill>
                <a:latin typeface="Arial" panose="020B0604020202020204" pitchFamily="34" charset="0"/>
                <a:ea typeface="黑体" panose="02010609060101010101" pitchFamily="2" charset="-122"/>
              </a:rPr>
              <a:t>                                         </a:t>
            </a:r>
            <a:r>
              <a:rPr lang="en-US" altLang="zh-CN">
                <a:solidFill>
                  <a:schemeClr val="folHlink"/>
                </a:solidFill>
                <a:latin typeface="Arial" panose="020B0604020202020204" pitchFamily="34" charset="0"/>
                <a:ea typeface="黑体" panose="02010609060101010101" pitchFamily="2" charset="-122"/>
              </a:rPr>
              <a:t>                 1110</a:t>
            </a:r>
            <a:endParaRPr lang="en-US" altLang="zh-CN">
              <a:solidFill>
                <a:schemeClr val="folHlink"/>
              </a:solidFill>
              <a:latin typeface="Arial" panose="020B0604020202020204" pitchFamily="34" charset="0"/>
              <a:ea typeface="黑体" panose="02010609060101010101" pitchFamily="2" charset="-122"/>
            </a:endParaRPr>
          </a:p>
          <a:p>
            <a:r>
              <a:rPr lang="en-US" altLang="zh-CN" sz="1000">
                <a:solidFill>
                  <a:schemeClr val="folHlink"/>
                </a:solidFill>
                <a:latin typeface="Arial" panose="020B0604020202020204" pitchFamily="34" charset="0"/>
                <a:ea typeface="黑体" panose="02010609060101010101" pitchFamily="2" charset="-122"/>
              </a:rPr>
              <a:t>                                         </a:t>
            </a:r>
            <a:r>
              <a:rPr lang="en-US" altLang="zh-CN">
                <a:solidFill>
                  <a:schemeClr val="folHlink"/>
                </a:solidFill>
                <a:latin typeface="Arial" panose="020B0604020202020204" pitchFamily="34" charset="0"/>
                <a:ea typeface="黑体" panose="02010609060101010101" pitchFamily="2" charset="-122"/>
              </a:rPr>
              <a:t>                 1101</a:t>
            </a:r>
            <a:endParaRPr lang="en-US" altLang="zh-CN">
              <a:solidFill>
                <a:schemeClr val="folHlink"/>
              </a:solidFill>
              <a:latin typeface="Arial" panose="020B0604020202020204" pitchFamily="34" charset="0"/>
              <a:ea typeface="黑体" panose="02010609060101010101" pitchFamily="2" charset="-122"/>
            </a:endParaRPr>
          </a:p>
          <a:p>
            <a:r>
              <a:rPr lang="en-US" altLang="zh-CN" sz="800">
                <a:solidFill>
                  <a:schemeClr val="folHlink"/>
                </a:solidFill>
                <a:latin typeface="Arial" panose="020B0604020202020204" pitchFamily="34" charset="0"/>
                <a:ea typeface="黑体" panose="02010609060101010101" pitchFamily="2" charset="-122"/>
              </a:rPr>
              <a:t>                                                  </a:t>
            </a:r>
            <a:r>
              <a:rPr lang="en-US" altLang="zh-CN">
                <a:solidFill>
                  <a:schemeClr val="folHlink"/>
                </a:solidFill>
                <a:latin typeface="Arial" panose="020B0604020202020204" pitchFamily="34" charset="0"/>
                <a:ea typeface="黑体" panose="02010609060101010101" pitchFamily="2" charset="-122"/>
              </a:rPr>
              <a:t>                   0110</a:t>
            </a:r>
            <a:endParaRPr lang="en-US" altLang="zh-CN">
              <a:solidFill>
                <a:schemeClr val="folHlink"/>
              </a:solidFill>
              <a:latin typeface="Arial" panose="020B0604020202020204" pitchFamily="34" charset="0"/>
              <a:ea typeface="黑体" panose="02010609060101010101" pitchFamily="2" charset="-122"/>
            </a:endParaRPr>
          </a:p>
          <a:p>
            <a:r>
              <a:rPr lang="en-US" altLang="zh-CN" sz="800">
                <a:solidFill>
                  <a:schemeClr val="folHlink"/>
                </a:solidFill>
                <a:latin typeface="Arial" panose="020B0604020202020204" pitchFamily="34" charset="0"/>
                <a:ea typeface="黑体" panose="02010609060101010101" pitchFamily="2" charset="-122"/>
              </a:rPr>
              <a:t>                                                  </a:t>
            </a:r>
            <a:r>
              <a:rPr lang="en-US" altLang="zh-CN">
                <a:solidFill>
                  <a:schemeClr val="folHlink"/>
                </a:solidFill>
                <a:latin typeface="Arial" panose="020B0604020202020204" pitchFamily="34" charset="0"/>
                <a:ea typeface="黑体" panose="02010609060101010101" pitchFamily="2" charset="-122"/>
              </a:rPr>
              <a:t>                   0000</a:t>
            </a:r>
            <a:endParaRPr lang="en-US" altLang="zh-CN">
              <a:solidFill>
                <a:schemeClr val="folHlink"/>
              </a:solidFill>
              <a:latin typeface="Arial" panose="020B0604020202020204" pitchFamily="34" charset="0"/>
              <a:ea typeface="黑体" panose="02010609060101010101" pitchFamily="2" charset="-122"/>
            </a:endParaRPr>
          </a:p>
          <a:p>
            <a:r>
              <a:rPr lang="en-US" altLang="zh-CN" sz="800">
                <a:solidFill>
                  <a:schemeClr val="folHlink"/>
                </a:solidFill>
                <a:latin typeface="Arial" panose="020B0604020202020204" pitchFamily="34" charset="0"/>
                <a:ea typeface="黑体" panose="02010609060101010101" pitchFamily="2" charset="-122"/>
              </a:rPr>
              <a:t>                                                     </a:t>
            </a:r>
            <a:r>
              <a:rPr lang="en-US" altLang="zh-CN" sz="1000">
                <a:solidFill>
                  <a:schemeClr val="folHlink"/>
                </a:solidFill>
                <a:latin typeface="Arial" panose="020B0604020202020204" pitchFamily="34" charset="0"/>
                <a:ea typeface="黑体" panose="02010609060101010101" pitchFamily="2" charset="-122"/>
              </a:rPr>
              <a:t>  </a:t>
            </a:r>
            <a:r>
              <a:rPr lang="en-US" altLang="zh-CN">
                <a:solidFill>
                  <a:schemeClr val="folHlink"/>
                </a:solidFill>
                <a:latin typeface="Arial" panose="020B0604020202020204" pitchFamily="34" charset="0"/>
                <a:ea typeface="黑体" panose="02010609060101010101" pitchFamily="2" charset="-122"/>
              </a:rPr>
              <a:t>                   1100</a:t>
            </a:r>
            <a:endParaRPr lang="en-US" altLang="zh-CN">
              <a:solidFill>
                <a:schemeClr val="folHlink"/>
              </a:solidFill>
              <a:latin typeface="Arial" panose="020B0604020202020204" pitchFamily="34" charset="0"/>
              <a:ea typeface="黑体" panose="02010609060101010101" pitchFamily="2" charset="-122"/>
            </a:endParaRPr>
          </a:p>
          <a:p>
            <a:r>
              <a:rPr lang="en-US" altLang="zh-CN" sz="800">
                <a:solidFill>
                  <a:schemeClr val="folHlink"/>
                </a:solidFill>
                <a:latin typeface="Arial" panose="020B0604020202020204" pitchFamily="34" charset="0"/>
                <a:ea typeface="黑体" panose="02010609060101010101" pitchFamily="2" charset="-122"/>
              </a:rPr>
              <a:t>                                                     </a:t>
            </a:r>
            <a:r>
              <a:rPr lang="en-US" altLang="zh-CN" sz="1000">
                <a:solidFill>
                  <a:schemeClr val="folHlink"/>
                </a:solidFill>
                <a:latin typeface="Arial" panose="020B0604020202020204" pitchFamily="34" charset="0"/>
                <a:ea typeface="黑体" panose="02010609060101010101" pitchFamily="2" charset="-122"/>
              </a:rPr>
              <a:t>  </a:t>
            </a:r>
            <a:r>
              <a:rPr lang="en-US" altLang="zh-CN">
                <a:solidFill>
                  <a:schemeClr val="folHlink"/>
                </a:solidFill>
                <a:latin typeface="Arial" panose="020B0604020202020204" pitchFamily="34" charset="0"/>
                <a:ea typeface="黑体" panose="02010609060101010101" pitchFamily="2" charset="-122"/>
              </a:rPr>
              <a:t>                   1101</a:t>
            </a:r>
            <a:endParaRPr lang="en-US" altLang="zh-CN">
              <a:solidFill>
                <a:schemeClr val="folHlink"/>
              </a:solidFill>
              <a:latin typeface="Arial" panose="020B0604020202020204" pitchFamily="34" charset="0"/>
              <a:ea typeface="黑体" panose="02010609060101010101" pitchFamily="2" charset="-122"/>
            </a:endParaRPr>
          </a:p>
          <a:p>
            <a:r>
              <a:rPr lang="en-US" altLang="zh-CN" sz="800">
                <a:solidFill>
                  <a:schemeClr val="folHlink"/>
                </a:solidFill>
                <a:latin typeface="Arial" panose="020B0604020202020204" pitchFamily="34" charset="0"/>
                <a:ea typeface="黑体" panose="02010609060101010101" pitchFamily="2" charset="-122"/>
              </a:rPr>
              <a:t>                                                        </a:t>
            </a:r>
            <a:r>
              <a:rPr lang="en-US" altLang="zh-CN">
                <a:solidFill>
                  <a:schemeClr val="folHlink"/>
                </a:solidFill>
                <a:latin typeface="Arial" panose="020B0604020202020204" pitchFamily="34" charset="0"/>
                <a:ea typeface="黑体" panose="02010609060101010101" pitchFamily="2" charset="-122"/>
              </a:rPr>
              <a:t>                     001 ← </a:t>
            </a:r>
            <a:r>
              <a:rPr lang="en-US" altLang="zh-CN" i="1">
                <a:solidFill>
                  <a:schemeClr val="folHlink"/>
                </a:solidFill>
                <a:latin typeface="Arial" panose="020B0604020202020204" pitchFamily="34" charset="0"/>
                <a:ea typeface="黑体" panose="02010609060101010101" pitchFamily="2" charset="-122"/>
              </a:rPr>
              <a:t>R</a:t>
            </a:r>
            <a:r>
              <a:rPr lang="en-US" altLang="zh-CN" dirty="0">
                <a:solidFill>
                  <a:schemeClr val="folHlink"/>
                </a:solidFill>
                <a:latin typeface="Arial" panose="020B0604020202020204" pitchFamily="34" charset="0"/>
                <a:ea typeface="黑体" panose="02010609060101010101" pitchFamily="2" charset="-122"/>
              </a:rPr>
              <a:t> (</a:t>
            </a:r>
            <a:r>
              <a:rPr lang="zh-CN" altLang="en-US" dirty="0">
                <a:solidFill>
                  <a:schemeClr val="folHlink"/>
                </a:solidFill>
                <a:latin typeface="Arial" panose="020B0604020202020204" pitchFamily="34" charset="0"/>
                <a:ea typeface="黑体" panose="02010609060101010101" pitchFamily="2" charset="-122"/>
              </a:rPr>
              <a:t>余数</a:t>
            </a:r>
            <a:r>
              <a:rPr lang="en-US" altLang="zh-CN" dirty="0">
                <a:solidFill>
                  <a:schemeClr val="folHlink"/>
                </a:solidFill>
                <a:latin typeface="Arial" panose="020B0604020202020204" pitchFamily="34" charset="0"/>
                <a:ea typeface="黑体" panose="02010609060101010101" pitchFamily="2" charset="-122"/>
              </a:rPr>
              <a:t>)</a:t>
            </a:r>
            <a:r>
              <a:rPr lang="zh-CN" altLang="en-US" dirty="0">
                <a:solidFill>
                  <a:schemeClr val="folHlink"/>
                </a:solidFill>
                <a:latin typeface="Arial" panose="020B0604020202020204" pitchFamily="34" charset="0"/>
                <a:ea typeface="黑体" panose="02010609060101010101" pitchFamily="2" charset="-122"/>
              </a:rPr>
              <a:t>，作为 </a:t>
            </a:r>
            <a:r>
              <a:rPr lang="en-US" altLang="zh-CN">
                <a:solidFill>
                  <a:schemeClr val="folHlink"/>
                </a:solidFill>
                <a:latin typeface="Arial" panose="020B0604020202020204" pitchFamily="34" charset="0"/>
                <a:ea typeface="黑体" panose="02010609060101010101" pitchFamily="2" charset="-122"/>
              </a:rPr>
              <a:t>FCS</a:t>
            </a:r>
            <a:r>
              <a:rPr lang="en-US" altLang="zh-CN" sz="1000" b="1">
                <a:solidFill>
                  <a:schemeClr val="folHlink"/>
                </a:solidFill>
                <a:latin typeface="Arial" panose="020B0604020202020204" pitchFamily="34" charset="0"/>
                <a:ea typeface="黑体" panose="02010609060101010101" pitchFamily="2" charset="-122"/>
              </a:rPr>
              <a:t> </a:t>
            </a:r>
            <a:r>
              <a:rPr lang="en-US" altLang="zh-CN" b="1">
                <a:solidFill>
                  <a:schemeClr val="folHlink"/>
                </a:solidFill>
                <a:latin typeface="Arial" panose="020B0604020202020204" pitchFamily="34" charset="0"/>
                <a:ea typeface="黑体" panose="02010609060101010101" pitchFamily="2" charset="-122"/>
              </a:rPr>
              <a:t>                     </a:t>
            </a:r>
            <a:endParaRPr lang="en-US" altLang="zh-CN" b="1">
              <a:solidFill>
                <a:schemeClr val="folHlink"/>
              </a:solidFill>
              <a:latin typeface="Arial" panose="020B0604020202020204" pitchFamily="34" charset="0"/>
              <a:ea typeface="黑体" panose="02010609060101010101" pitchFamily="2" charset="-122"/>
            </a:endParaRPr>
          </a:p>
        </p:txBody>
      </p:sp>
      <p:sp>
        <p:nvSpPr>
          <p:cNvPr id="147458" name="标题 147457"/>
          <p:cNvSpPr>
            <a:spLocks noGrp="1"/>
          </p:cNvSpPr>
          <p:nvPr>
            <p:ph type="title"/>
          </p:nvPr>
        </p:nvSpPr>
        <p:spPr>
          <a:ln/>
        </p:spPr>
        <p:txBody>
          <a:bodyPr anchor="b"/>
          <a:p>
            <a:pPr algn="ctr"/>
            <a:r>
              <a:rPr lang="zh-CN" altLang="en-US" dirty="0"/>
              <a:t>循环冗余检验的原理说明 </a:t>
            </a:r>
            <a:endParaRPr lang="zh-CN" altLang="en-US" dirty="0"/>
          </a:p>
        </p:txBody>
      </p:sp>
      <p:sp>
        <p:nvSpPr>
          <p:cNvPr id="147485" name="任意多边形 147484"/>
          <p:cNvSpPr/>
          <p:nvPr/>
        </p:nvSpPr>
        <p:spPr>
          <a:xfrm>
            <a:off x="3394075" y="2205038"/>
            <a:ext cx="2489200" cy="266700"/>
          </a:xfrm>
          <a:custGeom>
            <a:avLst/>
            <a:gdLst/>
            <a:ahLst/>
            <a:cxnLst/>
            <a:pathLst>
              <a:path w="1332" h="156">
                <a:moveTo>
                  <a:pt x="0" y="156"/>
                </a:moveTo>
                <a:lnTo>
                  <a:pt x="0" y="0"/>
                </a:lnTo>
                <a:lnTo>
                  <a:pt x="1332" y="1"/>
                </a:lnTo>
              </a:path>
            </a:pathLst>
          </a:custGeom>
          <a:noFill/>
          <a:ln w="28575" cap="flat" cmpd="sng">
            <a:solidFill>
              <a:schemeClr val="folHlink"/>
            </a:solidFill>
            <a:prstDash val="solid"/>
            <a:headEnd type="none" w="med" len="med"/>
            <a:tailEnd type="none" w="med" len="med"/>
          </a:ln>
        </p:spPr>
        <p:txBody>
          <a:bodyPr/>
          <a:p>
            <a:endParaRPr lang="zh-CN" altLang="en-US"/>
          </a:p>
        </p:txBody>
      </p:sp>
      <p:sp>
        <p:nvSpPr>
          <p:cNvPr id="147486" name="任意多边形 147485"/>
          <p:cNvSpPr/>
          <p:nvPr/>
        </p:nvSpPr>
        <p:spPr>
          <a:xfrm>
            <a:off x="4076700" y="2466975"/>
            <a:ext cx="1588" cy="369888"/>
          </a:xfrm>
          <a:custGeom>
            <a:avLst/>
            <a:gdLst/>
            <a:ahLst/>
            <a:cxnLst/>
            <a:pathLst>
              <a:path w="1" h="233">
                <a:moveTo>
                  <a:pt x="0" y="0"/>
                </a:moveTo>
                <a:lnTo>
                  <a:pt x="0" y="233"/>
                </a:lnTo>
              </a:path>
            </a:pathLst>
          </a:custGeom>
          <a:noFill/>
          <a:ln w="28575" cap="rnd" cmpd="sng">
            <a:solidFill>
              <a:schemeClr val="hlink"/>
            </a:solidFill>
            <a:prstDash val="sysDot"/>
            <a:headEnd type="none" w="med" len="med"/>
            <a:tailEnd type="triangle" w="sm" len="med"/>
          </a:ln>
        </p:spPr>
        <p:txBody>
          <a:bodyPr/>
          <a:p>
            <a:endParaRPr lang="zh-CN" altLang="en-US"/>
          </a:p>
        </p:txBody>
      </p:sp>
      <p:sp>
        <p:nvSpPr>
          <p:cNvPr id="147487" name="任意多边形 147486"/>
          <p:cNvSpPr/>
          <p:nvPr/>
        </p:nvSpPr>
        <p:spPr>
          <a:xfrm>
            <a:off x="4210050" y="2466975"/>
            <a:ext cx="9525" cy="971550"/>
          </a:xfrm>
          <a:custGeom>
            <a:avLst/>
            <a:gdLst/>
            <a:ahLst/>
            <a:cxnLst/>
            <a:pathLst>
              <a:path w="6" h="612">
                <a:moveTo>
                  <a:pt x="0" y="0"/>
                </a:moveTo>
                <a:lnTo>
                  <a:pt x="6" y="612"/>
                </a:lnTo>
              </a:path>
            </a:pathLst>
          </a:custGeom>
          <a:noFill/>
          <a:ln w="28575" cap="rnd" cmpd="sng">
            <a:solidFill>
              <a:schemeClr val="hlink">
                <a:alpha val="100000"/>
              </a:schemeClr>
            </a:solidFill>
            <a:prstDash val="sysDot"/>
            <a:headEnd type="none" w="med" len="med"/>
            <a:tailEnd type="triangle" w="sm" len="med"/>
          </a:ln>
        </p:spPr>
        <p:txBody>
          <a:bodyPr/>
          <a:p>
            <a:endParaRPr lang="zh-CN" altLang="en-US"/>
          </a:p>
        </p:txBody>
      </p:sp>
      <p:sp>
        <p:nvSpPr>
          <p:cNvPr id="147488" name="任意多边形 147487"/>
          <p:cNvSpPr/>
          <p:nvPr/>
        </p:nvSpPr>
        <p:spPr>
          <a:xfrm>
            <a:off x="4354513" y="2462213"/>
            <a:ext cx="17462" cy="1538287"/>
          </a:xfrm>
          <a:custGeom>
            <a:avLst/>
            <a:gdLst/>
            <a:ahLst/>
            <a:cxnLst/>
            <a:pathLst>
              <a:path w="11" h="969">
                <a:moveTo>
                  <a:pt x="0" y="0"/>
                </a:moveTo>
                <a:lnTo>
                  <a:pt x="11" y="969"/>
                </a:lnTo>
              </a:path>
            </a:pathLst>
          </a:custGeom>
          <a:noFill/>
          <a:ln w="28575" cap="rnd" cmpd="sng">
            <a:solidFill>
              <a:schemeClr val="hlink"/>
            </a:solidFill>
            <a:prstDash val="sysDot"/>
            <a:headEnd type="none" w="med" len="med"/>
            <a:tailEnd type="triangle" w="sm" len="med"/>
          </a:ln>
        </p:spPr>
        <p:txBody>
          <a:bodyPr/>
          <a:p>
            <a:endParaRPr lang="zh-CN" altLang="en-US"/>
          </a:p>
        </p:txBody>
      </p:sp>
      <p:sp>
        <p:nvSpPr>
          <p:cNvPr id="147489" name="任意多边形 147488"/>
          <p:cNvSpPr/>
          <p:nvPr/>
        </p:nvSpPr>
        <p:spPr>
          <a:xfrm>
            <a:off x="4502150" y="2482850"/>
            <a:ext cx="3175" cy="2155825"/>
          </a:xfrm>
          <a:custGeom>
            <a:avLst/>
            <a:gdLst/>
            <a:ahLst/>
            <a:cxnLst/>
            <a:pathLst>
              <a:path w="2" h="1358">
                <a:moveTo>
                  <a:pt x="0" y="0"/>
                </a:moveTo>
                <a:lnTo>
                  <a:pt x="2" y="1358"/>
                </a:lnTo>
              </a:path>
            </a:pathLst>
          </a:custGeom>
          <a:noFill/>
          <a:ln w="28575" cap="rnd" cmpd="sng">
            <a:solidFill>
              <a:schemeClr val="hlink"/>
            </a:solidFill>
            <a:prstDash val="sysDot"/>
            <a:headEnd type="none" w="med" len="med"/>
            <a:tailEnd type="triangle" w="sm" len="med"/>
          </a:ln>
        </p:spPr>
        <p:txBody>
          <a:bodyPr/>
          <a:p>
            <a:endParaRPr lang="zh-CN" altLang="en-US"/>
          </a:p>
        </p:txBody>
      </p:sp>
      <p:sp>
        <p:nvSpPr>
          <p:cNvPr id="147490" name="任意多边形 147489"/>
          <p:cNvSpPr/>
          <p:nvPr/>
        </p:nvSpPr>
        <p:spPr>
          <a:xfrm>
            <a:off x="4649788" y="2482850"/>
            <a:ext cx="17462" cy="2755900"/>
          </a:xfrm>
          <a:custGeom>
            <a:avLst/>
            <a:gdLst/>
            <a:ahLst/>
            <a:cxnLst/>
            <a:pathLst>
              <a:path w="11" h="1736">
                <a:moveTo>
                  <a:pt x="0" y="0"/>
                </a:moveTo>
                <a:lnTo>
                  <a:pt x="11" y="1736"/>
                </a:lnTo>
              </a:path>
            </a:pathLst>
          </a:custGeom>
          <a:noFill/>
          <a:ln w="28575" cap="rnd" cmpd="sng">
            <a:solidFill>
              <a:schemeClr val="hlink"/>
            </a:solidFill>
            <a:prstDash val="sysDot"/>
            <a:headEnd type="none" w="med" len="med"/>
            <a:tailEnd type="triangle" w="sm" len="med"/>
          </a:ln>
        </p:spPr>
        <p:txBody>
          <a:bodyPr/>
          <a:p>
            <a:endParaRPr lang="zh-CN" altLang="en-US"/>
          </a:p>
        </p:txBody>
      </p:sp>
      <p:sp>
        <p:nvSpPr>
          <p:cNvPr id="147491" name="直接连接符 147490"/>
          <p:cNvSpPr/>
          <p:nvPr/>
        </p:nvSpPr>
        <p:spPr>
          <a:xfrm flipV="1">
            <a:off x="4214813" y="5875338"/>
            <a:ext cx="498475" cy="1587"/>
          </a:xfrm>
          <a:prstGeom prst="line">
            <a:avLst/>
          </a:prstGeom>
          <a:ln w="19050" cap="flat" cmpd="sng">
            <a:solidFill>
              <a:schemeClr val="folHlink"/>
            </a:solidFill>
            <a:prstDash val="solid"/>
            <a:headEnd type="none" w="med" len="med"/>
            <a:tailEnd type="none" w="med" len="med"/>
          </a:ln>
        </p:spPr>
      </p:sp>
      <p:sp>
        <p:nvSpPr>
          <p:cNvPr id="147492" name="直接连接符 147491"/>
          <p:cNvSpPr/>
          <p:nvPr/>
        </p:nvSpPr>
        <p:spPr>
          <a:xfrm flipV="1">
            <a:off x="4081463" y="5253038"/>
            <a:ext cx="487362" cy="1587"/>
          </a:xfrm>
          <a:prstGeom prst="line">
            <a:avLst/>
          </a:prstGeom>
          <a:ln w="19050" cap="flat" cmpd="sng">
            <a:solidFill>
              <a:schemeClr val="folHlink"/>
            </a:solidFill>
            <a:prstDash val="solid"/>
            <a:headEnd type="none" w="med" len="med"/>
            <a:tailEnd type="none" w="med" len="med"/>
          </a:ln>
        </p:spPr>
      </p:sp>
      <p:sp>
        <p:nvSpPr>
          <p:cNvPr id="147493" name="直接连接符 147492"/>
          <p:cNvSpPr/>
          <p:nvPr/>
        </p:nvSpPr>
        <p:spPr>
          <a:xfrm>
            <a:off x="3921125" y="4641850"/>
            <a:ext cx="512763" cy="1588"/>
          </a:xfrm>
          <a:prstGeom prst="line">
            <a:avLst/>
          </a:prstGeom>
          <a:ln w="19050" cap="flat" cmpd="sng">
            <a:solidFill>
              <a:schemeClr val="folHlink"/>
            </a:solidFill>
            <a:prstDash val="solid"/>
            <a:headEnd type="none" w="med" len="med"/>
            <a:tailEnd type="none" w="med" len="med"/>
          </a:ln>
        </p:spPr>
      </p:sp>
      <p:sp>
        <p:nvSpPr>
          <p:cNvPr id="147494" name="直接连接符 147493"/>
          <p:cNvSpPr/>
          <p:nvPr/>
        </p:nvSpPr>
        <p:spPr>
          <a:xfrm>
            <a:off x="3813175" y="4000500"/>
            <a:ext cx="487363" cy="0"/>
          </a:xfrm>
          <a:prstGeom prst="line">
            <a:avLst/>
          </a:prstGeom>
          <a:ln w="19050" cap="flat" cmpd="sng">
            <a:solidFill>
              <a:schemeClr val="folHlink"/>
            </a:solidFill>
            <a:prstDash val="solid"/>
            <a:headEnd type="none" w="med" len="med"/>
            <a:tailEnd type="none" w="med" len="med"/>
          </a:ln>
        </p:spPr>
      </p:sp>
      <p:sp>
        <p:nvSpPr>
          <p:cNvPr id="147495" name="直接连接符 147494"/>
          <p:cNvSpPr/>
          <p:nvPr/>
        </p:nvSpPr>
        <p:spPr>
          <a:xfrm>
            <a:off x="3589338" y="3390900"/>
            <a:ext cx="550862" cy="0"/>
          </a:xfrm>
          <a:prstGeom prst="line">
            <a:avLst/>
          </a:prstGeom>
          <a:ln w="19050" cap="flat" cmpd="sng">
            <a:solidFill>
              <a:schemeClr val="folHlink"/>
            </a:solidFill>
            <a:prstDash val="solid"/>
            <a:headEnd type="none" w="med" len="med"/>
            <a:tailEnd type="none" w="med" len="med"/>
          </a:ln>
        </p:spPr>
      </p:sp>
      <p:sp>
        <p:nvSpPr>
          <p:cNvPr id="147496" name="直接连接符 147495"/>
          <p:cNvSpPr/>
          <p:nvPr/>
        </p:nvSpPr>
        <p:spPr>
          <a:xfrm>
            <a:off x="3492500" y="2768600"/>
            <a:ext cx="528638" cy="0"/>
          </a:xfrm>
          <a:prstGeom prst="line">
            <a:avLst/>
          </a:prstGeom>
          <a:ln w="19050" cap="flat" cmpd="sng">
            <a:solidFill>
              <a:schemeClr val="folHlink"/>
            </a:solidFill>
            <a:prstDash val="solid"/>
            <a:headEnd type="none" w="med" len="med"/>
            <a:tailEnd type="none" w="med" len="med"/>
          </a:ln>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7106" name="标题 47105"/>
          <p:cNvSpPr>
            <a:spLocks noGrp="1"/>
          </p:cNvSpPr>
          <p:nvPr>
            <p:ph type="title"/>
          </p:nvPr>
        </p:nvSpPr>
        <p:spPr>
          <a:xfrm>
            <a:off x="900113" y="214313"/>
            <a:ext cx="8243887" cy="1462087"/>
          </a:xfrm>
          <a:ln/>
        </p:spPr>
        <p:txBody>
          <a:bodyPr anchor="b"/>
          <a:p>
            <a:pPr algn="ctr"/>
            <a:r>
              <a:rPr lang="zh-CN" altLang="en-US" dirty="0"/>
              <a:t>帧检验序列 </a:t>
            </a:r>
            <a:r>
              <a:rPr lang="en-US" altLang="zh-CN"/>
              <a:t>FCS </a:t>
            </a:r>
            <a:endParaRPr lang="en-US" altLang="zh-CN"/>
          </a:p>
        </p:txBody>
      </p:sp>
      <p:sp>
        <p:nvSpPr>
          <p:cNvPr id="47107" name="文本占位符 47106"/>
          <p:cNvSpPr>
            <a:spLocks noGrp="1"/>
          </p:cNvSpPr>
          <p:nvPr>
            <p:ph type="body" idx="1"/>
          </p:nvPr>
        </p:nvSpPr>
        <p:spPr>
          <a:xfrm>
            <a:off x="971550" y="1989138"/>
            <a:ext cx="7772400" cy="4392612"/>
          </a:xfrm>
          <a:ln/>
        </p:spPr>
        <p:txBody>
          <a:bodyPr/>
          <a:p>
            <a:r>
              <a:rPr lang="zh-CN" altLang="en-US" dirty="0"/>
              <a:t>在数据后面添加上的冗余码称为</a:t>
            </a:r>
            <a:r>
              <a:rPr lang="zh-CN" altLang="en-US" dirty="0">
                <a:solidFill>
                  <a:schemeClr val="hlink"/>
                </a:solidFill>
              </a:rPr>
              <a:t>帧检验序列</a:t>
            </a:r>
            <a:r>
              <a:rPr lang="zh-CN" altLang="en-US" dirty="0"/>
              <a:t> </a:t>
            </a:r>
            <a:r>
              <a:rPr lang="en-US" altLang="zh-CN" dirty="0"/>
              <a:t>FCS (Frame Check Sequence)</a:t>
            </a:r>
            <a:r>
              <a:rPr lang="zh-CN" altLang="en-US" dirty="0"/>
              <a:t>。</a:t>
            </a:r>
            <a:endParaRPr lang="zh-CN" altLang="en-US" dirty="0"/>
          </a:p>
          <a:p>
            <a:r>
              <a:rPr lang="zh-CN" altLang="en-US" dirty="0"/>
              <a:t>循环冗余检验 </a:t>
            </a:r>
            <a:r>
              <a:rPr lang="en-US" altLang="zh-CN" dirty="0"/>
              <a:t>CRC </a:t>
            </a:r>
            <a:r>
              <a:rPr lang="zh-CN" altLang="en-US" dirty="0"/>
              <a:t>和帧检验序列 </a:t>
            </a:r>
            <a:r>
              <a:rPr lang="en-US" altLang="zh-CN" dirty="0"/>
              <a:t>FCS</a:t>
            </a:r>
            <a:r>
              <a:rPr lang="zh-CN" altLang="en-US" dirty="0"/>
              <a:t>并不等同。</a:t>
            </a:r>
            <a:endParaRPr lang="zh-CN" altLang="en-US" dirty="0"/>
          </a:p>
          <a:p>
            <a:pPr lvl="1"/>
            <a:r>
              <a:rPr lang="en-US" altLang="zh-CN" dirty="0">
                <a:solidFill>
                  <a:srgbClr val="333399"/>
                </a:solidFill>
                <a:latin typeface="Arial" panose="020B0604020202020204" pitchFamily="34" charset="0"/>
                <a:ea typeface="黑体" panose="02010609060101010101" pitchFamily="2" charset="-122"/>
              </a:rPr>
              <a:t>CRC </a:t>
            </a:r>
            <a:r>
              <a:rPr lang="zh-CN" altLang="en-US" dirty="0">
                <a:solidFill>
                  <a:srgbClr val="333399"/>
                </a:solidFill>
                <a:latin typeface="Arial" panose="020B0604020202020204" pitchFamily="34" charset="0"/>
                <a:ea typeface="黑体" panose="02010609060101010101" pitchFamily="2" charset="-122"/>
              </a:rPr>
              <a:t>是一种常用的</a:t>
            </a:r>
            <a:r>
              <a:rPr lang="zh-CN" altLang="en-US" dirty="0">
                <a:solidFill>
                  <a:srgbClr val="FF0000"/>
                </a:solidFill>
                <a:latin typeface="Arial" panose="020B0604020202020204" pitchFamily="34" charset="0"/>
                <a:ea typeface="黑体" panose="02010609060101010101" pitchFamily="2" charset="-122"/>
              </a:rPr>
              <a:t>检错方法</a:t>
            </a:r>
            <a:r>
              <a:rPr lang="zh-CN" altLang="en-US" dirty="0">
                <a:solidFill>
                  <a:srgbClr val="333399"/>
                </a:solidFill>
                <a:latin typeface="Arial" panose="020B0604020202020204" pitchFamily="34" charset="0"/>
                <a:ea typeface="黑体" panose="02010609060101010101" pitchFamily="2" charset="-122"/>
              </a:rPr>
              <a:t>，而 </a:t>
            </a:r>
            <a:r>
              <a:rPr lang="en-US" altLang="zh-CN" dirty="0">
                <a:solidFill>
                  <a:srgbClr val="333399"/>
                </a:solidFill>
                <a:latin typeface="Arial" panose="020B0604020202020204" pitchFamily="34" charset="0"/>
                <a:ea typeface="黑体" panose="02010609060101010101" pitchFamily="2" charset="-122"/>
              </a:rPr>
              <a:t>FCS </a:t>
            </a:r>
            <a:r>
              <a:rPr lang="zh-CN" altLang="en-US" dirty="0">
                <a:solidFill>
                  <a:srgbClr val="333399"/>
                </a:solidFill>
                <a:latin typeface="Arial" panose="020B0604020202020204" pitchFamily="34" charset="0"/>
                <a:ea typeface="黑体" panose="02010609060101010101" pitchFamily="2" charset="-122"/>
              </a:rPr>
              <a:t>是添加在数据后面的</a:t>
            </a:r>
            <a:r>
              <a:rPr lang="zh-CN" altLang="en-US" dirty="0">
                <a:solidFill>
                  <a:srgbClr val="FF0000"/>
                </a:solidFill>
                <a:latin typeface="Arial" panose="020B0604020202020204" pitchFamily="34" charset="0"/>
                <a:ea typeface="黑体" panose="02010609060101010101" pitchFamily="2" charset="-122"/>
              </a:rPr>
              <a:t>冗余码</a:t>
            </a:r>
            <a:r>
              <a:rPr lang="zh-CN" altLang="en-US" dirty="0">
                <a:solidFill>
                  <a:srgbClr val="333399"/>
                </a:solidFill>
                <a:latin typeface="Arial" panose="020B0604020202020204" pitchFamily="34" charset="0"/>
                <a:ea typeface="黑体" panose="02010609060101010101" pitchFamily="2" charset="-122"/>
              </a:rPr>
              <a:t>。</a:t>
            </a:r>
            <a:endParaRPr lang="zh-CN" altLang="en-US" dirty="0">
              <a:solidFill>
                <a:srgbClr val="333399"/>
              </a:solidFill>
              <a:latin typeface="Arial" panose="020B0604020202020204" pitchFamily="34" charset="0"/>
              <a:ea typeface="黑体" panose="02010609060101010101" pitchFamily="2" charset="-122"/>
            </a:endParaRPr>
          </a:p>
          <a:p>
            <a:pPr lvl="1"/>
            <a:r>
              <a:rPr lang="en-US" altLang="zh-CN" dirty="0">
                <a:solidFill>
                  <a:srgbClr val="333399"/>
                </a:solidFill>
                <a:latin typeface="Arial" panose="020B0604020202020204" pitchFamily="34" charset="0"/>
                <a:ea typeface="黑体" panose="02010609060101010101" pitchFamily="2" charset="-122"/>
              </a:rPr>
              <a:t>FCS </a:t>
            </a:r>
            <a:r>
              <a:rPr lang="zh-CN" altLang="en-US" dirty="0">
                <a:solidFill>
                  <a:srgbClr val="333399"/>
                </a:solidFill>
                <a:latin typeface="Arial" panose="020B0604020202020204" pitchFamily="34" charset="0"/>
                <a:ea typeface="黑体" panose="02010609060101010101" pitchFamily="2" charset="-122"/>
              </a:rPr>
              <a:t>可以用 </a:t>
            </a:r>
            <a:r>
              <a:rPr lang="en-US" altLang="zh-CN" dirty="0">
                <a:solidFill>
                  <a:srgbClr val="333399"/>
                </a:solidFill>
                <a:latin typeface="Arial" panose="020B0604020202020204" pitchFamily="34" charset="0"/>
                <a:ea typeface="黑体" panose="02010609060101010101" pitchFamily="2" charset="-122"/>
              </a:rPr>
              <a:t>CRC </a:t>
            </a:r>
            <a:r>
              <a:rPr lang="zh-CN" altLang="en-US" dirty="0">
                <a:solidFill>
                  <a:srgbClr val="333399"/>
                </a:solidFill>
                <a:latin typeface="Arial" panose="020B0604020202020204" pitchFamily="34" charset="0"/>
                <a:ea typeface="黑体" panose="02010609060101010101" pitchFamily="2" charset="-122"/>
              </a:rPr>
              <a:t>这种方法得出，但 </a:t>
            </a:r>
            <a:r>
              <a:rPr lang="en-US" altLang="zh-CN" dirty="0">
                <a:solidFill>
                  <a:srgbClr val="333399"/>
                </a:solidFill>
                <a:latin typeface="Arial" panose="020B0604020202020204" pitchFamily="34" charset="0"/>
                <a:ea typeface="黑体" panose="02010609060101010101" pitchFamily="2" charset="-122"/>
              </a:rPr>
              <a:t>CRC </a:t>
            </a:r>
            <a:r>
              <a:rPr lang="zh-CN" altLang="en-US" dirty="0">
                <a:solidFill>
                  <a:srgbClr val="333399"/>
                </a:solidFill>
                <a:latin typeface="Arial" panose="020B0604020202020204" pitchFamily="34" charset="0"/>
                <a:ea typeface="黑体" panose="02010609060101010101" pitchFamily="2" charset="-122"/>
              </a:rPr>
              <a:t>并非用来获得 </a:t>
            </a:r>
            <a:r>
              <a:rPr lang="en-US" altLang="zh-CN" dirty="0">
                <a:solidFill>
                  <a:srgbClr val="333399"/>
                </a:solidFill>
                <a:latin typeface="Arial" panose="020B0604020202020204" pitchFamily="34" charset="0"/>
                <a:ea typeface="黑体" panose="02010609060101010101" pitchFamily="2" charset="-122"/>
              </a:rPr>
              <a:t>FCS </a:t>
            </a:r>
            <a:r>
              <a:rPr lang="zh-CN" altLang="en-US" dirty="0">
                <a:solidFill>
                  <a:srgbClr val="333399"/>
                </a:solidFill>
                <a:latin typeface="Arial" panose="020B0604020202020204" pitchFamily="34" charset="0"/>
                <a:ea typeface="黑体" panose="02010609060101010101" pitchFamily="2" charset="-122"/>
              </a:rPr>
              <a:t>的唯一方法。</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charRg st="48" end="7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charRg st="75" end="11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7">
                                            <p:txEl>
                                              <p:charRg st="110" end="15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50530" name="标题 150529"/>
          <p:cNvSpPr>
            <a:spLocks noGrp="1"/>
          </p:cNvSpPr>
          <p:nvPr>
            <p:ph type="title"/>
          </p:nvPr>
        </p:nvSpPr>
        <p:spPr>
          <a:xfrm>
            <a:off x="900113" y="214313"/>
            <a:ext cx="8243887" cy="1462087"/>
          </a:xfrm>
          <a:ln/>
        </p:spPr>
        <p:txBody>
          <a:bodyPr anchor="b"/>
          <a:p>
            <a:pPr algn="ctr"/>
            <a:r>
              <a:rPr lang="zh-CN" altLang="en-US" sz="3600" dirty="0"/>
              <a:t>接收端对收到的每一帧进行 </a:t>
            </a:r>
            <a:r>
              <a:rPr lang="en-US" altLang="zh-CN" sz="3600" dirty="0"/>
              <a:t>CRC </a:t>
            </a:r>
            <a:r>
              <a:rPr lang="zh-CN" altLang="en-US" sz="3600" dirty="0"/>
              <a:t>检验 </a:t>
            </a:r>
            <a:endParaRPr lang="zh-CN" altLang="en-US" sz="3600" dirty="0"/>
          </a:p>
        </p:txBody>
      </p:sp>
      <p:sp>
        <p:nvSpPr>
          <p:cNvPr id="150531" name="文本占位符 150530"/>
          <p:cNvSpPr>
            <a:spLocks noGrp="1"/>
          </p:cNvSpPr>
          <p:nvPr>
            <p:ph type="body" idx="1"/>
          </p:nvPr>
        </p:nvSpPr>
        <p:spPr>
          <a:xfrm>
            <a:off x="971550" y="1989138"/>
            <a:ext cx="7772400" cy="4392612"/>
          </a:xfrm>
          <a:ln/>
        </p:spPr>
        <p:txBody>
          <a:bodyPr/>
          <a:p>
            <a:pPr algn="just"/>
            <a:r>
              <a:rPr lang="en-US" altLang="zh-CN" sz="2800" dirty="0"/>
              <a:t>(1) </a:t>
            </a:r>
            <a:r>
              <a:rPr lang="zh-CN" altLang="en-US" sz="2800" dirty="0"/>
              <a:t>若得出的余数 </a:t>
            </a:r>
            <a:r>
              <a:rPr lang="en-US" altLang="zh-CN" sz="2800" i="1"/>
              <a:t>R</a:t>
            </a:r>
            <a:r>
              <a:rPr lang="en-US" altLang="zh-CN" sz="2800" dirty="0"/>
              <a:t> = 0</a:t>
            </a:r>
            <a:r>
              <a:rPr lang="zh-CN" altLang="en-US" sz="2800" dirty="0"/>
              <a:t>，则判定这个帧没有差错，就</a:t>
            </a:r>
            <a:r>
              <a:rPr lang="zh-CN" altLang="en-US" sz="2800" dirty="0">
                <a:solidFill>
                  <a:schemeClr val="hlink"/>
                </a:solidFill>
              </a:rPr>
              <a:t>接受</a:t>
            </a:r>
            <a:r>
              <a:rPr lang="en-US" altLang="zh-CN" sz="2800" dirty="0"/>
              <a:t>(accept)</a:t>
            </a:r>
            <a:r>
              <a:rPr lang="zh-CN" altLang="en-US" sz="2800" dirty="0"/>
              <a:t>。</a:t>
            </a:r>
            <a:endParaRPr lang="zh-CN" altLang="en-US" sz="2800" dirty="0"/>
          </a:p>
          <a:p>
            <a:pPr algn="just"/>
            <a:r>
              <a:rPr lang="en-US" altLang="zh-CN" sz="2800" dirty="0"/>
              <a:t>(2) </a:t>
            </a:r>
            <a:r>
              <a:rPr lang="zh-CN" altLang="en-US" sz="2800" dirty="0"/>
              <a:t>若余数 </a:t>
            </a:r>
            <a:r>
              <a:rPr lang="en-US" altLang="zh-CN" sz="2800" i="1"/>
              <a:t>R</a:t>
            </a:r>
            <a:r>
              <a:rPr lang="en-US" altLang="zh-CN" sz="2800"/>
              <a:t> </a:t>
            </a:r>
            <a:r>
              <a:rPr lang="en-US" altLang="zh-CN" sz="2800">
                <a:sym typeface="Symbol" panose="05050102010706020507" pitchFamily="18" charset="2"/>
              </a:rPr>
              <a:t></a:t>
            </a:r>
            <a:r>
              <a:rPr lang="en-US" altLang="zh-CN" sz="2800" dirty="0"/>
              <a:t> 0</a:t>
            </a:r>
            <a:r>
              <a:rPr lang="zh-CN" altLang="en-US" sz="2800" dirty="0"/>
              <a:t>，则判定这个帧有差错，就</a:t>
            </a:r>
            <a:r>
              <a:rPr lang="zh-CN" altLang="en-US" sz="2800" dirty="0">
                <a:solidFill>
                  <a:schemeClr val="hlink"/>
                </a:solidFill>
              </a:rPr>
              <a:t>丢弃</a:t>
            </a:r>
            <a:r>
              <a:rPr lang="zh-CN" altLang="en-US" sz="2800" dirty="0"/>
              <a:t>。</a:t>
            </a:r>
            <a:endParaRPr lang="zh-CN" altLang="en-US" sz="2800" dirty="0"/>
          </a:p>
          <a:p>
            <a:pPr algn="just"/>
            <a:r>
              <a:rPr lang="zh-CN" altLang="en-US" sz="2800" dirty="0"/>
              <a:t>但这种检测方法并不能确定究竟是哪一个或哪几个比特出现了差错。</a:t>
            </a:r>
            <a:endParaRPr lang="zh-CN" altLang="en-US" sz="2800" dirty="0"/>
          </a:p>
          <a:p>
            <a:pPr algn="just"/>
            <a:r>
              <a:rPr lang="zh-CN" altLang="en-US" sz="2800" dirty="0"/>
              <a:t>只要经过严格的挑选，并使用位数足够多的除数</a:t>
            </a:r>
            <a:r>
              <a:rPr lang="zh-CN" altLang="en-US" sz="900" dirty="0"/>
              <a:t> </a:t>
            </a:r>
            <a:r>
              <a:rPr lang="en-US" altLang="zh-CN" sz="2800" i="1"/>
              <a:t>P</a:t>
            </a:r>
            <a:r>
              <a:rPr lang="zh-CN" altLang="en-US" sz="2800" dirty="0"/>
              <a:t>，那么出现检测不到的差错的概率就很小很小。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1">
                                            <p:txEl>
                                              <p:charRg st="70" end="10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31">
                                            <p:txEl>
                                              <p:charRg st="101" end="14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49506" name="标题 149505"/>
          <p:cNvSpPr>
            <a:spLocks noGrp="1"/>
          </p:cNvSpPr>
          <p:nvPr>
            <p:ph type="title"/>
          </p:nvPr>
        </p:nvSpPr>
        <p:spPr>
          <a:xfrm>
            <a:off x="900113" y="214313"/>
            <a:ext cx="8243887" cy="1462087"/>
          </a:xfrm>
          <a:ln/>
        </p:spPr>
        <p:txBody>
          <a:bodyPr anchor="b"/>
          <a:p>
            <a:pPr algn="ctr"/>
            <a:r>
              <a:rPr lang="zh-CN" altLang="en-US" dirty="0"/>
              <a:t>应当注意 </a:t>
            </a:r>
            <a:endParaRPr lang="zh-CN" altLang="en-US" dirty="0"/>
          </a:p>
        </p:txBody>
      </p:sp>
      <p:sp>
        <p:nvSpPr>
          <p:cNvPr id="149507" name="文本占位符 149506"/>
          <p:cNvSpPr>
            <a:spLocks noGrp="1"/>
          </p:cNvSpPr>
          <p:nvPr>
            <p:ph type="body" idx="1"/>
          </p:nvPr>
        </p:nvSpPr>
        <p:spPr>
          <a:xfrm>
            <a:off x="971550" y="1989138"/>
            <a:ext cx="7772400" cy="4392612"/>
          </a:xfrm>
          <a:ln/>
        </p:spPr>
        <p:txBody>
          <a:bodyPr/>
          <a:p>
            <a:pPr algn="just">
              <a:lnSpc>
                <a:spcPct val="90000"/>
              </a:lnSpc>
            </a:pPr>
            <a:r>
              <a:rPr lang="zh-CN" altLang="en-US" sz="2800" dirty="0"/>
              <a:t>仅用循环冗余检验 </a:t>
            </a:r>
            <a:r>
              <a:rPr lang="en-US" altLang="zh-CN" sz="2800" dirty="0"/>
              <a:t>CRC </a:t>
            </a:r>
            <a:r>
              <a:rPr lang="zh-CN" altLang="en-US" sz="2800" dirty="0"/>
              <a:t>差错检测技术只能做到无差错</a:t>
            </a:r>
            <a:r>
              <a:rPr lang="zh-CN" altLang="en-US" sz="2800" dirty="0">
                <a:solidFill>
                  <a:schemeClr val="hlink"/>
                </a:solidFill>
              </a:rPr>
              <a:t>接受</a:t>
            </a:r>
            <a:r>
              <a:rPr lang="en-US" altLang="zh-CN" sz="2800" dirty="0"/>
              <a:t>(accept)</a:t>
            </a:r>
            <a:r>
              <a:rPr lang="zh-CN" altLang="en-US" sz="2800" dirty="0"/>
              <a:t>。</a:t>
            </a:r>
            <a:endParaRPr lang="zh-CN" altLang="en-US" sz="2800" dirty="0"/>
          </a:p>
          <a:p>
            <a:pPr algn="just">
              <a:lnSpc>
                <a:spcPct val="90000"/>
              </a:lnSpc>
            </a:pPr>
            <a:r>
              <a:rPr lang="zh-CN" altLang="en-US" sz="2800" dirty="0"/>
              <a:t>“无差错接受”是指：“凡是接受的帧（即</a:t>
            </a:r>
            <a:r>
              <a:rPr lang="zh-CN" altLang="en-US" sz="2800" dirty="0">
                <a:solidFill>
                  <a:schemeClr val="hlink"/>
                </a:solidFill>
              </a:rPr>
              <a:t>不包括丢弃的帧</a:t>
            </a:r>
            <a:r>
              <a:rPr lang="zh-CN" altLang="en-US" sz="2800" dirty="0"/>
              <a:t>），我们都能以非常接近于</a:t>
            </a:r>
            <a:r>
              <a:rPr lang="zh-CN" altLang="en-US" sz="1800" dirty="0"/>
              <a:t> </a:t>
            </a:r>
            <a:r>
              <a:rPr lang="en-US" altLang="zh-CN" sz="2800"/>
              <a:t>1</a:t>
            </a:r>
            <a:r>
              <a:rPr lang="en-US" altLang="zh-CN" sz="1800"/>
              <a:t> </a:t>
            </a:r>
            <a:r>
              <a:rPr lang="zh-CN" altLang="en-US" sz="2800" dirty="0"/>
              <a:t>的概率认为这些帧在传输过程中没有产生差错”。</a:t>
            </a:r>
            <a:endParaRPr lang="zh-CN" altLang="en-US" sz="2800" dirty="0"/>
          </a:p>
          <a:p>
            <a:pPr algn="just">
              <a:lnSpc>
                <a:spcPct val="90000"/>
              </a:lnSpc>
            </a:pPr>
            <a:r>
              <a:rPr lang="zh-CN" altLang="en-US" sz="2800" dirty="0"/>
              <a:t>也就是说：“凡是接收端数据链路层接受的帧都没有传输差错”（有差错的帧就丢弃而不接受）。</a:t>
            </a:r>
            <a:endParaRPr lang="zh-CN" altLang="en-US" sz="2800" dirty="0"/>
          </a:p>
          <a:p>
            <a:pPr algn="just">
              <a:lnSpc>
                <a:spcPct val="90000"/>
              </a:lnSpc>
            </a:pPr>
            <a:r>
              <a:rPr lang="zh-CN" altLang="en-US" sz="2800" dirty="0"/>
              <a:t>要做到“</a:t>
            </a:r>
            <a:r>
              <a:rPr lang="zh-CN" altLang="en-US" sz="2800" dirty="0">
                <a:solidFill>
                  <a:schemeClr val="hlink"/>
                </a:solidFill>
              </a:rPr>
              <a:t>可靠传输</a:t>
            </a:r>
            <a:r>
              <a:rPr lang="zh-CN" altLang="en-US" sz="2800" dirty="0"/>
              <a:t>”（即发送什么就收到什么）就必须再加上</a:t>
            </a:r>
            <a:r>
              <a:rPr lang="zh-CN" altLang="en-US" sz="2800" dirty="0">
                <a:solidFill>
                  <a:schemeClr val="hlink"/>
                </a:solidFill>
              </a:rPr>
              <a:t>确认</a:t>
            </a:r>
            <a:r>
              <a:rPr lang="zh-CN" altLang="en-US" sz="2800" dirty="0"/>
              <a:t>和</a:t>
            </a:r>
            <a:r>
              <a:rPr lang="zh-CN" altLang="en-US" sz="2800" dirty="0">
                <a:solidFill>
                  <a:schemeClr val="hlink"/>
                </a:solidFill>
              </a:rPr>
              <a:t>重传</a:t>
            </a:r>
            <a:r>
              <a:rPr lang="zh-CN" altLang="en-US" sz="2800" dirty="0"/>
              <a:t>机制。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7">
                                            <p:txEl>
                                              <p:charRg st="38" end="10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507">
                                            <p:txEl>
                                              <p:charRg st="102" end="14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507">
                                            <p:txEl>
                                              <p:charRg st="146" end="18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90466" name="标题 190465"/>
          <p:cNvSpPr>
            <a:spLocks noGrp="1"/>
          </p:cNvSpPr>
          <p:nvPr>
            <p:ph type="title"/>
          </p:nvPr>
        </p:nvSpPr>
        <p:spPr>
          <a:xfrm>
            <a:off x="900113" y="214313"/>
            <a:ext cx="8243887" cy="1462087"/>
          </a:xfrm>
          <a:ln/>
        </p:spPr>
        <p:txBody>
          <a:bodyPr anchor="b"/>
          <a:p>
            <a:pPr algn="ctr"/>
            <a:r>
              <a:rPr lang="en-US" altLang="zh-CN" dirty="0"/>
              <a:t>3.2  </a:t>
            </a:r>
            <a:r>
              <a:rPr lang="zh-CN" altLang="en-US" dirty="0"/>
              <a:t>点对点协议 </a:t>
            </a:r>
            <a:r>
              <a:rPr lang="en-US" altLang="zh-CN"/>
              <a:t>PPP </a:t>
            </a:r>
            <a:br>
              <a:rPr lang="en-US" altLang="zh-CN"/>
            </a:br>
            <a:r>
              <a:rPr lang="en-US" altLang="zh-CN" sz="4000" dirty="0"/>
              <a:t>3.2.1 PPP </a:t>
            </a:r>
            <a:r>
              <a:rPr lang="zh-CN" altLang="en-US" sz="4000" dirty="0"/>
              <a:t>协议的特点 </a:t>
            </a:r>
            <a:endParaRPr lang="zh-CN" altLang="en-US" sz="4000" dirty="0"/>
          </a:p>
        </p:txBody>
      </p:sp>
      <p:sp>
        <p:nvSpPr>
          <p:cNvPr id="190467" name="文本占位符 190466"/>
          <p:cNvSpPr>
            <a:spLocks noGrp="1"/>
          </p:cNvSpPr>
          <p:nvPr>
            <p:ph type="body" idx="1"/>
          </p:nvPr>
        </p:nvSpPr>
        <p:spPr>
          <a:xfrm>
            <a:off x="971550" y="1989138"/>
            <a:ext cx="7772400" cy="4535487"/>
          </a:xfrm>
          <a:ln/>
        </p:spPr>
        <p:txBody>
          <a:bodyPr/>
          <a:p>
            <a:r>
              <a:rPr lang="zh-CN" altLang="en-US" dirty="0"/>
              <a:t>现在全世界使用得最多的数据链路层协议是</a:t>
            </a:r>
            <a:r>
              <a:rPr lang="zh-CN" altLang="en-US" dirty="0">
                <a:solidFill>
                  <a:schemeClr val="hlink"/>
                </a:solidFill>
              </a:rPr>
              <a:t>点对点协议</a:t>
            </a:r>
            <a:r>
              <a:rPr lang="zh-CN" altLang="en-US" dirty="0"/>
              <a:t> </a:t>
            </a:r>
            <a:r>
              <a:rPr lang="en-US" altLang="zh-CN" dirty="0"/>
              <a:t>PPP (Point-to-Point Protocol)</a:t>
            </a:r>
            <a:r>
              <a:rPr lang="zh-CN" altLang="en-US" dirty="0"/>
              <a:t>。</a:t>
            </a:r>
            <a:endParaRPr lang="zh-CN" altLang="en-US" dirty="0"/>
          </a:p>
          <a:p>
            <a:r>
              <a:rPr lang="zh-CN" altLang="en-US" dirty="0"/>
              <a:t>用户使用拨号电话线接入因特网时，一般都是使用 </a:t>
            </a:r>
            <a:r>
              <a:rPr lang="en-US" altLang="zh-CN" dirty="0"/>
              <a:t>PPP </a:t>
            </a:r>
            <a:r>
              <a:rPr lang="zh-CN" altLang="en-US" dirty="0"/>
              <a:t>协议。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xEl>
                                              <p:charRg st="56" end="8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92514" name="标题 192513"/>
          <p:cNvSpPr>
            <a:spLocks noGrp="1"/>
          </p:cNvSpPr>
          <p:nvPr>
            <p:ph type="title"/>
          </p:nvPr>
        </p:nvSpPr>
        <p:spPr>
          <a:xfrm>
            <a:off x="900113" y="214313"/>
            <a:ext cx="8243887" cy="1462087"/>
          </a:xfrm>
          <a:ln/>
        </p:spPr>
        <p:txBody>
          <a:bodyPr anchor="b"/>
          <a:p>
            <a:pPr algn="ctr"/>
            <a:r>
              <a:rPr lang="zh-CN" altLang="en-US" sz="3600" dirty="0"/>
              <a:t>用户到 </a:t>
            </a:r>
            <a:r>
              <a:rPr lang="en-US" altLang="zh-CN" sz="3600" dirty="0"/>
              <a:t>ISP </a:t>
            </a:r>
            <a:r>
              <a:rPr lang="zh-CN" altLang="en-US" sz="3600" dirty="0"/>
              <a:t>的链路使用 </a:t>
            </a:r>
            <a:r>
              <a:rPr lang="en-US" altLang="zh-CN" sz="3600" dirty="0"/>
              <a:t>PPP </a:t>
            </a:r>
            <a:r>
              <a:rPr lang="zh-CN" altLang="en-US" sz="3600" dirty="0"/>
              <a:t>协议 </a:t>
            </a:r>
            <a:endParaRPr lang="zh-CN" altLang="en-US" sz="3600" dirty="0"/>
          </a:p>
        </p:txBody>
      </p:sp>
      <p:sp>
        <p:nvSpPr>
          <p:cNvPr id="192565" name="直接连接符 192564"/>
          <p:cNvSpPr/>
          <p:nvPr/>
        </p:nvSpPr>
        <p:spPr>
          <a:xfrm>
            <a:off x="971550" y="5000625"/>
            <a:ext cx="4032250" cy="0"/>
          </a:xfrm>
          <a:prstGeom prst="line">
            <a:avLst/>
          </a:prstGeom>
          <a:ln w="9525" cap="flat" cmpd="sng">
            <a:solidFill>
              <a:schemeClr val="folHlink"/>
            </a:solidFill>
            <a:prstDash val="solid"/>
            <a:headEnd type="triangle" w="med" len="med"/>
            <a:tailEnd type="triangle" w="med" len="med"/>
          </a:ln>
        </p:spPr>
      </p:sp>
      <p:sp>
        <p:nvSpPr>
          <p:cNvPr id="192566" name="椭圆 192565"/>
          <p:cNvSpPr/>
          <p:nvPr/>
        </p:nvSpPr>
        <p:spPr>
          <a:xfrm>
            <a:off x="2484438" y="2192338"/>
            <a:ext cx="936625" cy="2520950"/>
          </a:xfrm>
          <a:prstGeom prst="ellipse">
            <a:avLst/>
          </a:prstGeom>
          <a:solidFill>
            <a:srgbClr val="CCFFFF">
              <a:alpha val="50000"/>
            </a:srgbClr>
          </a:solidFill>
          <a:ln w="9525" cap="flat" cmpd="sng">
            <a:solidFill>
              <a:schemeClr val="tx1"/>
            </a:solidFill>
            <a:prstDash val="solid"/>
            <a:headEnd type="none" w="med" len="med"/>
            <a:tailEnd type="none" w="med" len="med"/>
          </a:ln>
        </p:spPr>
        <p:txBody>
          <a:bodyPr/>
          <a:p>
            <a:endParaRPr lang="zh-CN" altLang="en-US"/>
          </a:p>
        </p:txBody>
      </p:sp>
      <p:sp>
        <p:nvSpPr>
          <p:cNvPr id="192567" name="文本框 192566"/>
          <p:cNvSpPr txBox="1"/>
          <p:nvPr/>
        </p:nvSpPr>
        <p:spPr>
          <a:xfrm>
            <a:off x="179388" y="3068638"/>
            <a:ext cx="412750" cy="915987"/>
          </a:xfrm>
          <a:prstGeom prst="rect">
            <a:avLst/>
          </a:prstGeom>
          <a:noFill/>
          <a:ln w="9525">
            <a:noFill/>
          </a:ln>
        </p:spPr>
        <p:txBody>
          <a:bodyPr wrap="none" anchor="t">
            <a:spAutoFit/>
          </a:bodyPr>
          <a:p>
            <a:r>
              <a:rPr lang="zh-CN" altLang="en-US" sz="1800" dirty="0">
                <a:solidFill>
                  <a:schemeClr val="folHlink"/>
                </a:solidFill>
                <a:latin typeface="Arial" panose="020B0604020202020204" pitchFamily="34" charset="0"/>
                <a:ea typeface="黑体" panose="02010609060101010101" pitchFamily="2" charset="-122"/>
              </a:rPr>
              <a:t>用</a:t>
            </a:r>
            <a:endParaRPr lang="zh-CN" altLang="en-US" sz="1800" dirty="0">
              <a:solidFill>
                <a:schemeClr val="folHlink"/>
              </a:solidFill>
              <a:latin typeface="Arial" panose="020B0604020202020204" pitchFamily="34" charset="0"/>
              <a:ea typeface="黑体" panose="02010609060101010101" pitchFamily="2" charset="-122"/>
            </a:endParaRPr>
          </a:p>
          <a:p>
            <a:endParaRPr lang="zh-CN" altLang="en-US" sz="1800" dirty="0">
              <a:solidFill>
                <a:schemeClr val="folHlink"/>
              </a:solidFill>
              <a:latin typeface="Arial" panose="020B0604020202020204" pitchFamily="34" charset="0"/>
              <a:ea typeface="黑体" panose="02010609060101010101" pitchFamily="2" charset="-122"/>
            </a:endParaRPr>
          </a:p>
          <a:p>
            <a:r>
              <a:rPr lang="zh-CN" altLang="en-US" sz="1800" dirty="0">
                <a:solidFill>
                  <a:schemeClr val="folHlink"/>
                </a:solidFill>
                <a:latin typeface="Arial" panose="020B0604020202020204" pitchFamily="34" charset="0"/>
                <a:ea typeface="黑体" panose="02010609060101010101" pitchFamily="2" charset="-122"/>
              </a:rPr>
              <a:t>户</a:t>
            </a:r>
            <a:endParaRPr lang="zh-CN" altLang="en-US" sz="1800" dirty="0">
              <a:solidFill>
                <a:schemeClr val="folHlink"/>
              </a:solidFill>
              <a:latin typeface="Arial" panose="020B0604020202020204" pitchFamily="34" charset="0"/>
              <a:ea typeface="黑体" panose="02010609060101010101" pitchFamily="2" charset="-122"/>
            </a:endParaRPr>
          </a:p>
        </p:txBody>
      </p:sp>
      <p:sp>
        <p:nvSpPr>
          <p:cNvPr id="192568" name="文本框 192567"/>
          <p:cNvSpPr txBox="1"/>
          <p:nvPr/>
        </p:nvSpPr>
        <p:spPr>
          <a:xfrm>
            <a:off x="7751763" y="3173413"/>
            <a:ext cx="1098550" cy="366712"/>
          </a:xfrm>
          <a:prstGeom prst="rect">
            <a:avLst/>
          </a:prstGeom>
          <a:noFill/>
          <a:ln w="9525">
            <a:noFill/>
          </a:ln>
        </p:spPr>
        <p:txBody>
          <a:bodyPr wrap="none" anchor="t">
            <a:spAutoFit/>
          </a:bodyPr>
          <a:p>
            <a:r>
              <a:rPr lang="zh-CN" altLang="en-US" sz="1800" dirty="0">
                <a:solidFill>
                  <a:schemeClr val="folHlink"/>
                </a:solidFill>
                <a:latin typeface="Arial" panose="020B0604020202020204" pitchFamily="34" charset="0"/>
                <a:ea typeface="黑体" panose="02010609060101010101" pitchFamily="2" charset="-122"/>
              </a:rPr>
              <a:t>至因特网</a:t>
            </a:r>
            <a:endParaRPr lang="zh-CN" altLang="en-US" sz="1800">
              <a:solidFill>
                <a:schemeClr val="folHlink"/>
              </a:solidFill>
              <a:latin typeface="Arial" panose="020B0604020202020204" pitchFamily="34" charset="0"/>
              <a:ea typeface="黑体" panose="02010609060101010101" pitchFamily="2" charset="-122"/>
            </a:endParaRPr>
          </a:p>
        </p:txBody>
      </p:sp>
      <p:pic>
        <p:nvPicPr>
          <p:cNvPr id="192569" name="图片 192568"/>
          <p:cNvPicPr/>
          <p:nvPr/>
        </p:nvPicPr>
        <p:blipFill>
          <a:blip r:embed="rId1"/>
          <a:stretch>
            <a:fillRect/>
          </a:stretch>
        </p:blipFill>
        <p:spPr>
          <a:xfrm>
            <a:off x="684213" y="2336800"/>
            <a:ext cx="376237" cy="401638"/>
          </a:xfrm>
          <a:prstGeom prst="rect">
            <a:avLst/>
          </a:prstGeom>
          <a:noFill/>
          <a:ln w="9525">
            <a:noFill/>
          </a:ln>
        </p:spPr>
      </p:pic>
      <p:sp>
        <p:nvSpPr>
          <p:cNvPr id="192570" name="矩形 192569"/>
          <p:cNvSpPr/>
          <p:nvPr/>
        </p:nvSpPr>
        <p:spPr>
          <a:xfrm>
            <a:off x="5033963" y="2409825"/>
            <a:ext cx="2201862" cy="2232025"/>
          </a:xfrm>
          <a:prstGeom prst="rect">
            <a:avLst/>
          </a:prstGeom>
          <a:solidFill>
            <a:srgbClr val="FFCCFF"/>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192571" name="文本框 192570"/>
          <p:cNvSpPr txBox="1"/>
          <p:nvPr/>
        </p:nvSpPr>
        <p:spPr>
          <a:xfrm>
            <a:off x="5037138" y="2449513"/>
            <a:ext cx="2241550" cy="641350"/>
          </a:xfrm>
          <a:prstGeom prst="rect">
            <a:avLst/>
          </a:prstGeom>
          <a:noFill/>
          <a:ln w="9525">
            <a:noFill/>
          </a:ln>
        </p:spPr>
        <p:txBody>
          <a:bodyPr wrap="none" anchor="t">
            <a:spAutoFit/>
          </a:bodyPr>
          <a:p>
            <a:pPr algn="ctr"/>
            <a:r>
              <a:rPr lang="zh-CN" altLang="en-US" sz="1800" dirty="0">
                <a:solidFill>
                  <a:schemeClr val="folHlink"/>
                </a:solidFill>
                <a:latin typeface="Arial" panose="020B0604020202020204" pitchFamily="34" charset="0"/>
                <a:ea typeface="黑体" panose="02010609060101010101" pitchFamily="2" charset="-122"/>
              </a:rPr>
              <a:t>已向因特网管理机构</a:t>
            </a:r>
            <a:endParaRPr lang="zh-CN" altLang="en-US" sz="1800" dirty="0">
              <a:solidFill>
                <a:schemeClr val="folHlink"/>
              </a:solidFill>
              <a:latin typeface="Arial" panose="020B0604020202020204" pitchFamily="34" charset="0"/>
              <a:ea typeface="黑体" panose="02010609060101010101" pitchFamily="2" charset="-122"/>
            </a:endParaRPr>
          </a:p>
          <a:p>
            <a:pPr algn="ctr"/>
            <a:r>
              <a:rPr lang="zh-CN" altLang="en-US" sz="1800" dirty="0">
                <a:solidFill>
                  <a:schemeClr val="folHlink"/>
                </a:solidFill>
                <a:latin typeface="Arial" panose="020B0604020202020204" pitchFamily="34" charset="0"/>
                <a:ea typeface="黑体" panose="02010609060101010101" pitchFamily="2" charset="-122"/>
              </a:rPr>
              <a:t>申请到一批</a:t>
            </a:r>
            <a:r>
              <a:rPr lang="zh-CN" altLang="en-US" sz="1800" b="1" dirty="0">
                <a:solidFill>
                  <a:schemeClr val="folHlink"/>
                </a:solidFill>
                <a:latin typeface="Arial" panose="020B0604020202020204" pitchFamily="34" charset="0"/>
                <a:ea typeface="黑体" panose="02010609060101010101" pitchFamily="2" charset="-122"/>
              </a:rPr>
              <a:t> </a:t>
            </a:r>
            <a:r>
              <a:rPr lang="en-US" altLang="zh-CN" sz="1800" b="1">
                <a:solidFill>
                  <a:schemeClr val="folHlink"/>
                </a:solidFill>
                <a:latin typeface="Arial" panose="020B0604020202020204" pitchFamily="34" charset="0"/>
                <a:ea typeface="黑体" panose="02010609060101010101" pitchFamily="2" charset="-122"/>
              </a:rPr>
              <a:t>IP </a:t>
            </a:r>
            <a:r>
              <a:rPr lang="zh-CN" altLang="en-US" sz="1800" dirty="0">
                <a:solidFill>
                  <a:schemeClr val="folHlink"/>
                </a:solidFill>
                <a:latin typeface="Arial" panose="020B0604020202020204" pitchFamily="34" charset="0"/>
                <a:ea typeface="黑体" panose="02010609060101010101" pitchFamily="2" charset="-122"/>
              </a:rPr>
              <a:t>地址</a:t>
            </a:r>
            <a:endParaRPr lang="zh-CN" altLang="en-US" sz="1800" dirty="0">
              <a:solidFill>
                <a:schemeClr val="folHlink"/>
              </a:solidFill>
              <a:latin typeface="Arial" panose="020B0604020202020204" pitchFamily="34" charset="0"/>
              <a:ea typeface="黑体" panose="02010609060101010101" pitchFamily="2" charset="-122"/>
            </a:endParaRPr>
          </a:p>
        </p:txBody>
      </p:sp>
      <p:sp>
        <p:nvSpPr>
          <p:cNvPr id="192572" name="文本框 192571"/>
          <p:cNvSpPr txBox="1"/>
          <p:nvPr/>
        </p:nvSpPr>
        <p:spPr>
          <a:xfrm>
            <a:off x="5895975" y="3332163"/>
            <a:ext cx="552450" cy="366712"/>
          </a:xfrm>
          <a:prstGeom prst="rect">
            <a:avLst/>
          </a:prstGeom>
          <a:noFill/>
          <a:ln w="9525">
            <a:noFill/>
          </a:ln>
        </p:spPr>
        <p:txBody>
          <a:bodyPr wrap="none" anchor="t">
            <a:spAutoFit/>
          </a:bodyPr>
          <a:p>
            <a:r>
              <a:rPr lang="en-US" altLang="zh-CN" sz="1800" b="1">
                <a:solidFill>
                  <a:schemeClr val="folHlink"/>
                </a:solidFill>
                <a:latin typeface="Arial" panose="020B0604020202020204" pitchFamily="34" charset="0"/>
                <a:ea typeface="黑体" panose="02010609060101010101" pitchFamily="2" charset="-122"/>
              </a:rPr>
              <a:t>ISP</a:t>
            </a:r>
            <a:endParaRPr lang="en-US" altLang="zh-CN" sz="1800" b="1">
              <a:solidFill>
                <a:schemeClr val="folHlink"/>
              </a:solidFill>
              <a:latin typeface="Arial" panose="020B0604020202020204" pitchFamily="34" charset="0"/>
              <a:ea typeface="黑体" panose="02010609060101010101" pitchFamily="2" charset="-122"/>
            </a:endParaRPr>
          </a:p>
        </p:txBody>
      </p:sp>
      <p:sp>
        <p:nvSpPr>
          <p:cNvPr id="192573" name="任意多边形 192572"/>
          <p:cNvSpPr/>
          <p:nvPr/>
        </p:nvSpPr>
        <p:spPr>
          <a:xfrm>
            <a:off x="7242175" y="3560763"/>
            <a:ext cx="1506538" cy="114300"/>
          </a:xfrm>
          <a:custGeom>
            <a:avLst/>
            <a:gdLst/>
            <a:ahLst/>
            <a:cxnLst/>
            <a:pathLst>
              <a:path w="949" h="72">
                <a:moveTo>
                  <a:pt x="0" y="0"/>
                </a:moveTo>
                <a:lnTo>
                  <a:pt x="379" y="0"/>
                </a:lnTo>
                <a:lnTo>
                  <a:pt x="297" y="72"/>
                </a:lnTo>
                <a:lnTo>
                  <a:pt x="949" y="62"/>
                </a:lnTo>
              </a:path>
            </a:pathLst>
          </a:custGeom>
          <a:noFill/>
          <a:ln w="57150" cap="flat" cmpd="sng">
            <a:solidFill>
              <a:schemeClr val="folHlink"/>
            </a:solidFill>
            <a:prstDash val="solid"/>
            <a:headEnd type="none" w="med" len="med"/>
            <a:tailEnd type="none" w="med" len="med"/>
          </a:ln>
        </p:spPr>
        <p:txBody>
          <a:bodyPr/>
          <a:p>
            <a:endParaRPr lang="zh-CN" altLang="en-US"/>
          </a:p>
        </p:txBody>
      </p:sp>
      <p:pic>
        <p:nvPicPr>
          <p:cNvPr id="192574" name="图片 192573"/>
          <p:cNvPicPr/>
          <p:nvPr/>
        </p:nvPicPr>
        <p:blipFill>
          <a:blip r:embed="rId1"/>
          <a:stretch>
            <a:fillRect/>
          </a:stretch>
        </p:blipFill>
        <p:spPr>
          <a:xfrm>
            <a:off x="684213" y="2811463"/>
            <a:ext cx="376237" cy="401637"/>
          </a:xfrm>
          <a:prstGeom prst="rect">
            <a:avLst/>
          </a:prstGeom>
          <a:noFill/>
          <a:ln w="9525">
            <a:noFill/>
          </a:ln>
        </p:spPr>
      </p:pic>
      <p:pic>
        <p:nvPicPr>
          <p:cNvPr id="192575" name="图片 192574"/>
          <p:cNvPicPr/>
          <p:nvPr/>
        </p:nvPicPr>
        <p:blipFill>
          <a:blip r:embed="rId1"/>
          <a:stretch>
            <a:fillRect/>
          </a:stretch>
        </p:blipFill>
        <p:spPr>
          <a:xfrm>
            <a:off x="684213" y="3287713"/>
            <a:ext cx="376237" cy="401637"/>
          </a:xfrm>
          <a:prstGeom prst="rect">
            <a:avLst/>
          </a:prstGeom>
          <a:noFill/>
          <a:ln w="9525">
            <a:noFill/>
          </a:ln>
        </p:spPr>
      </p:pic>
      <p:pic>
        <p:nvPicPr>
          <p:cNvPr id="192576" name="图片 192575"/>
          <p:cNvPicPr/>
          <p:nvPr/>
        </p:nvPicPr>
        <p:blipFill>
          <a:blip r:embed="rId1"/>
          <a:stretch>
            <a:fillRect/>
          </a:stretch>
        </p:blipFill>
        <p:spPr>
          <a:xfrm>
            <a:off x="684213" y="3763963"/>
            <a:ext cx="376237" cy="401637"/>
          </a:xfrm>
          <a:prstGeom prst="rect">
            <a:avLst/>
          </a:prstGeom>
          <a:noFill/>
          <a:ln w="9525">
            <a:noFill/>
          </a:ln>
        </p:spPr>
      </p:pic>
      <p:pic>
        <p:nvPicPr>
          <p:cNvPr id="192577" name="图片 192576"/>
          <p:cNvPicPr/>
          <p:nvPr/>
        </p:nvPicPr>
        <p:blipFill>
          <a:blip r:embed="rId1"/>
          <a:stretch>
            <a:fillRect/>
          </a:stretch>
        </p:blipFill>
        <p:spPr>
          <a:xfrm>
            <a:off x="684213" y="4240213"/>
            <a:ext cx="376237" cy="401637"/>
          </a:xfrm>
          <a:prstGeom prst="rect">
            <a:avLst/>
          </a:prstGeom>
          <a:noFill/>
          <a:ln w="9525">
            <a:noFill/>
          </a:ln>
        </p:spPr>
      </p:pic>
      <p:sp>
        <p:nvSpPr>
          <p:cNvPr id="192578" name="直接连接符 192577"/>
          <p:cNvSpPr/>
          <p:nvPr/>
        </p:nvSpPr>
        <p:spPr>
          <a:xfrm>
            <a:off x="971550" y="2552700"/>
            <a:ext cx="4032250" cy="288925"/>
          </a:xfrm>
          <a:prstGeom prst="line">
            <a:avLst/>
          </a:prstGeom>
          <a:ln w="9525" cap="flat" cmpd="sng">
            <a:solidFill>
              <a:schemeClr val="folHlink"/>
            </a:solidFill>
            <a:prstDash val="solid"/>
            <a:headEnd type="none" w="med" len="med"/>
            <a:tailEnd type="none" w="med" len="med"/>
          </a:ln>
        </p:spPr>
      </p:sp>
      <p:sp>
        <p:nvSpPr>
          <p:cNvPr id="192579" name="文本框 192578"/>
          <p:cNvSpPr txBox="1"/>
          <p:nvPr/>
        </p:nvSpPr>
        <p:spPr>
          <a:xfrm>
            <a:off x="2555875" y="3173413"/>
            <a:ext cx="869950" cy="366712"/>
          </a:xfrm>
          <a:prstGeom prst="rect">
            <a:avLst/>
          </a:prstGeom>
          <a:noFill/>
          <a:ln w="9525">
            <a:noFill/>
          </a:ln>
        </p:spPr>
        <p:txBody>
          <a:bodyPr wrap="none" anchor="t">
            <a:spAutoFit/>
          </a:bodyPr>
          <a:p>
            <a:r>
              <a:rPr lang="zh-CN" altLang="en-US" sz="1800" dirty="0">
                <a:solidFill>
                  <a:schemeClr val="folHlink"/>
                </a:solidFill>
                <a:latin typeface="Arial" panose="020B0604020202020204" pitchFamily="34" charset="0"/>
                <a:ea typeface="黑体" panose="02010609060101010101" pitchFamily="2" charset="-122"/>
              </a:rPr>
              <a:t>接入网</a:t>
            </a:r>
            <a:endParaRPr lang="zh-CN" altLang="en-US" sz="1800" dirty="0">
              <a:solidFill>
                <a:schemeClr val="folHlink"/>
              </a:solidFill>
              <a:latin typeface="Arial" panose="020B0604020202020204" pitchFamily="34" charset="0"/>
              <a:ea typeface="黑体" panose="02010609060101010101" pitchFamily="2" charset="-122"/>
            </a:endParaRPr>
          </a:p>
        </p:txBody>
      </p:sp>
      <p:sp>
        <p:nvSpPr>
          <p:cNvPr id="192580" name="直接连接符 192579"/>
          <p:cNvSpPr/>
          <p:nvPr/>
        </p:nvSpPr>
        <p:spPr>
          <a:xfrm>
            <a:off x="971550" y="3057525"/>
            <a:ext cx="4032250" cy="142875"/>
          </a:xfrm>
          <a:prstGeom prst="line">
            <a:avLst/>
          </a:prstGeom>
          <a:ln w="9525" cap="flat" cmpd="sng">
            <a:solidFill>
              <a:schemeClr val="folHlink"/>
            </a:solidFill>
            <a:prstDash val="solid"/>
            <a:headEnd type="none" w="med" len="med"/>
            <a:tailEnd type="none" w="med" len="med"/>
          </a:ln>
        </p:spPr>
      </p:sp>
      <p:sp>
        <p:nvSpPr>
          <p:cNvPr id="192581" name="直接连接符 192580"/>
          <p:cNvSpPr/>
          <p:nvPr/>
        </p:nvSpPr>
        <p:spPr>
          <a:xfrm>
            <a:off x="971550" y="3560763"/>
            <a:ext cx="4032250" cy="0"/>
          </a:xfrm>
          <a:prstGeom prst="line">
            <a:avLst/>
          </a:prstGeom>
          <a:ln w="9525" cap="flat" cmpd="sng">
            <a:solidFill>
              <a:schemeClr val="folHlink"/>
            </a:solidFill>
            <a:prstDash val="solid"/>
            <a:headEnd type="none" w="med" len="med"/>
            <a:tailEnd type="none" w="med" len="med"/>
          </a:ln>
        </p:spPr>
      </p:sp>
      <p:sp>
        <p:nvSpPr>
          <p:cNvPr id="192582" name="直接连接符 192581"/>
          <p:cNvSpPr/>
          <p:nvPr/>
        </p:nvSpPr>
        <p:spPr>
          <a:xfrm flipV="1">
            <a:off x="971550" y="3852863"/>
            <a:ext cx="4049713" cy="139700"/>
          </a:xfrm>
          <a:prstGeom prst="line">
            <a:avLst/>
          </a:prstGeom>
          <a:ln w="9525" cap="flat" cmpd="sng">
            <a:solidFill>
              <a:schemeClr val="folHlink"/>
            </a:solidFill>
            <a:prstDash val="solid"/>
            <a:headEnd type="none" w="med" len="med"/>
            <a:tailEnd type="none" w="med" len="med"/>
          </a:ln>
        </p:spPr>
      </p:sp>
      <p:sp>
        <p:nvSpPr>
          <p:cNvPr id="192583" name="直接连接符 192582"/>
          <p:cNvSpPr/>
          <p:nvPr/>
        </p:nvSpPr>
        <p:spPr>
          <a:xfrm flipV="1">
            <a:off x="971550" y="4208463"/>
            <a:ext cx="4032250" cy="288925"/>
          </a:xfrm>
          <a:prstGeom prst="line">
            <a:avLst/>
          </a:prstGeom>
          <a:ln w="9525" cap="flat" cmpd="sng">
            <a:solidFill>
              <a:schemeClr val="folHlink"/>
            </a:solidFill>
            <a:prstDash val="solid"/>
            <a:headEnd type="none" w="med" len="med"/>
            <a:tailEnd type="none" w="med" len="med"/>
          </a:ln>
        </p:spPr>
      </p:sp>
      <p:sp>
        <p:nvSpPr>
          <p:cNvPr id="192584" name="文本框 192583"/>
          <p:cNvSpPr txBox="1"/>
          <p:nvPr/>
        </p:nvSpPr>
        <p:spPr>
          <a:xfrm>
            <a:off x="2484438" y="4795838"/>
            <a:ext cx="1162050" cy="366712"/>
          </a:xfrm>
          <a:prstGeom prst="rect">
            <a:avLst/>
          </a:prstGeom>
          <a:solidFill>
            <a:schemeClr val="bg1"/>
          </a:solidFill>
          <a:ln w="9525">
            <a:noFill/>
          </a:ln>
        </p:spPr>
        <p:txBody>
          <a:bodyPr wrap="none" anchor="t">
            <a:spAutoFit/>
          </a:bodyPr>
          <a:p>
            <a:r>
              <a:rPr lang="en-US" altLang="zh-CN" sz="1800" b="1">
                <a:solidFill>
                  <a:schemeClr val="folHlink"/>
                </a:solidFill>
                <a:latin typeface="Arial" panose="020B0604020202020204" pitchFamily="34" charset="0"/>
                <a:ea typeface="黑体" panose="02010609060101010101" pitchFamily="2" charset="-122"/>
              </a:rPr>
              <a:t>PPP</a:t>
            </a:r>
            <a:r>
              <a:rPr lang="en-US" altLang="zh-CN" sz="1800" dirty="0">
                <a:solidFill>
                  <a:schemeClr val="folHlink"/>
                </a:solidFill>
                <a:latin typeface="Arial" panose="020B0604020202020204" pitchFamily="34" charset="0"/>
                <a:ea typeface="黑体" panose="02010609060101010101" pitchFamily="2" charset="-122"/>
              </a:rPr>
              <a:t> </a:t>
            </a:r>
            <a:r>
              <a:rPr lang="zh-CN" altLang="en-US" sz="1800" dirty="0">
                <a:solidFill>
                  <a:schemeClr val="folHlink"/>
                </a:solidFill>
                <a:latin typeface="Arial" panose="020B0604020202020204" pitchFamily="34" charset="0"/>
                <a:ea typeface="黑体" panose="02010609060101010101" pitchFamily="2" charset="-122"/>
              </a:rPr>
              <a:t>协议</a:t>
            </a:r>
            <a:endParaRPr lang="zh-CN" altLang="en-US" sz="1800" dirty="0">
              <a:solidFill>
                <a:schemeClr val="folHlink"/>
              </a:solidFill>
              <a:latin typeface="Arial" panose="020B0604020202020204" pitchFamily="34" charset="0"/>
              <a:ea typeface="黑体" panose="0201060906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80930" name="标题 380929"/>
          <p:cNvSpPr>
            <a:spLocks noGrp="1"/>
          </p:cNvSpPr>
          <p:nvPr>
            <p:ph type="title"/>
          </p:nvPr>
        </p:nvSpPr>
        <p:spPr>
          <a:ln/>
        </p:spPr>
        <p:txBody>
          <a:bodyPr anchor="b"/>
          <a:p>
            <a:r>
              <a:rPr lang="en-US" altLang="zh-CN" dirty="0"/>
              <a:t>1. PPP </a:t>
            </a:r>
            <a:r>
              <a:rPr lang="zh-CN" altLang="en-US" dirty="0"/>
              <a:t>协议应满足的需求 </a:t>
            </a:r>
            <a:endParaRPr lang="zh-CN" altLang="en-US" dirty="0"/>
          </a:p>
        </p:txBody>
      </p:sp>
      <p:sp>
        <p:nvSpPr>
          <p:cNvPr id="380931" name="文本占位符 380930"/>
          <p:cNvSpPr>
            <a:spLocks noGrp="1"/>
          </p:cNvSpPr>
          <p:nvPr>
            <p:ph type="body" idx="1"/>
          </p:nvPr>
        </p:nvSpPr>
        <p:spPr>
          <a:xfrm>
            <a:off x="1042988" y="1906588"/>
            <a:ext cx="7772400" cy="4546600"/>
          </a:xfrm>
          <a:ln/>
        </p:spPr>
        <p:txBody>
          <a:bodyPr/>
          <a:p>
            <a:pPr>
              <a:lnSpc>
                <a:spcPct val="80000"/>
              </a:lnSpc>
            </a:pPr>
            <a:r>
              <a:rPr lang="zh-CN" altLang="en-US" sz="2800" dirty="0"/>
              <a:t>简单</a:t>
            </a:r>
            <a:r>
              <a:rPr lang="en-US" altLang="zh-CN" sz="2800">
                <a:latin typeface="Arial" panose="020B0604020202020204" pitchFamily="34" charset="0"/>
              </a:rPr>
              <a:t>——</a:t>
            </a:r>
            <a:r>
              <a:rPr lang="zh-CN" altLang="en-US" sz="2800" dirty="0"/>
              <a:t>这是</a:t>
            </a:r>
            <a:r>
              <a:rPr lang="zh-CN" altLang="en-US" sz="2800" dirty="0">
                <a:solidFill>
                  <a:schemeClr val="hlink"/>
                </a:solidFill>
              </a:rPr>
              <a:t>首要的要求</a:t>
            </a:r>
            <a:endParaRPr lang="zh-CN" altLang="en-US" sz="2800" dirty="0">
              <a:solidFill>
                <a:schemeClr val="hlink"/>
              </a:solidFill>
            </a:endParaRPr>
          </a:p>
          <a:p>
            <a:pPr>
              <a:lnSpc>
                <a:spcPct val="80000"/>
              </a:lnSpc>
            </a:pPr>
            <a:r>
              <a:rPr lang="zh-CN" altLang="en-US" sz="2800" dirty="0"/>
              <a:t>封装成帧 </a:t>
            </a:r>
            <a:endParaRPr lang="zh-CN" altLang="en-US" sz="2800" dirty="0"/>
          </a:p>
          <a:p>
            <a:pPr>
              <a:lnSpc>
                <a:spcPct val="80000"/>
              </a:lnSpc>
            </a:pPr>
            <a:r>
              <a:rPr lang="zh-CN" altLang="en-US" sz="2800" dirty="0"/>
              <a:t>透明性 </a:t>
            </a:r>
            <a:endParaRPr lang="zh-CN" altLang="en-US" sz="2800" dirty="0"/>
          </a:p>
          <a:p>
            <a:pPr>
              <a:lnSpc>
                <a:spcPct val="80000"/>
              </a:lnSpc>
            </a:pPr>
            <a:r>
              <a:rPr lang="zh-CN" altLang="en-US" sz="2800" dirty="0"/>
              <a:t>多种网络层协议 </a:t>
            </a:r>
            <a:endParaRPr lang="zh-CN" altLang="en-US" sz="2800" dirty="0"/>
          </a:p>
          <a:p>
            <a:pPr>
              <a:lnSpc>
                <a:spcPct val="80000"/>
              </a:lnSpc>
            </a:pPr>
            <a:r>
              <a:rPr lang="zh-CN" altLang="en-US" sz="2800" dirty="0"/>
              <a:t>多种类型链路 </a:t>
            </a:r>
            <a:endParaRPr lang="zh-CN" altLang="en-US" sz="2800" dirty="0"/>
          </a:p>
          <a:p>
            <a:pPr>
              <a:lnSpc>
                <a:spcPct val="80000"/>
              </a:lnSpc>
            </a:pPr>
            <a:r>
              <a:rPr lang="zh-CN" altLang="en-US" sz="2800" dirty="0"/>
              <a:t>差错检测 </a:t>
            </a:r>
            <a:endParaRPr lang="zh-CN" altLang="en-US" sz="2800" dirty="0"/>
          </a:p>
          <a:p>
            <a:pPr>
              <a:lnSpc>
                <a:spcPct val="80000"/>
              </a:lnSpc>
            </a:pPr>
            <a:r>
              <a:rPr lang="zh-CN" altLang="en-US" sz="2800" dirty="0"/>
              <a:t>检测连接状态 </a:t>
            </a:r>
            <a:endParaRPr lang="zh-CN" altLang="en-US" sz="2800" dirty="0"/>
          </a:p>
          <a:p>
            <a:pPr>
              <a:lnSpc>
                <a:spcPct val="80000"/>
              </a:lnSpc>
            </a:pPr>
            <a:r>
              <a:rPr lang="zh-CN" altLang="en-US" sz="2800" dirty="0"/>
              <a:t>最大传送单元 </a:t>
            </a:r>
            <a:endParaRPr lang="zh-CN" altLang="en-US" sz="2800" dirty="0"/>
          </a:p>
          <a:p>
            <a:pPr>
              <a:lnSpc>
                <a:spcPct val="80000"/>
              </a:lnSpc>
            </a:pPr>
            <a:r>
              <a:rPr lang="zh-CN" altLang="en-US" sz="2800" dirty="0"/>
              <a:t>网络层地址协商 </a:t>
            </a:r>
            <a:endParaRPr lang="zh-CN" altLang="en-US" sz="2800" dirty="0"/>
          </a:p>
          <a:p>
            <a:pPr>
              <a:lnSpc>
                <a:spcPct val="80000"/>
              </a:lnSpc>
            </a:pPr>
            <a:r>
              <a:rPr lang="zh-CN" altLang="en-US" sz="2800" dirty="0"/>
              <a:t>数据压缩协商  </a:t>
            </a:r>
            <a:endParaRPr lang="zh-CN" alt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81954" name="标题 381953"/>
          <p:cNvSpPr>
            <a:spLocks noGrp="1"/>
          </p:cNvSpPr>
          <p:nvPr>
            <p:ph type="title"/>
          </p:nvPr>
        </p:nvSpPr>
        <p:spPr>
          <a:xfrm>
            <a:off x="1150938" y="214313"/>
            <a:ext cx="7308850" cy="1462087"/>
          </a:xfrm>
          <a:ln/>
        </p:spPr>
        <p:txBody>
          <a:bodyPr anchor="b"/>
          <a:p>
            <a:pPr algn="ctr"/>
            <a:r>
              <a:rPr lang="en-US" altLang="zh-CN" dirty="0"/>
              <a:t>2. PPP </a:t>
            </a:r>
            <a:r>
              <a:rPr lang="zh-CN" altLang="en-US" dirty="0"/>
              <a:t>协议不需要的功能</a:t>
            </a:r>
            <a:endParaRPr lang="zh-CN" altLang="en-US" dirty="0"/>
          </a:p>
        </p:txBody>
      </p:sp>
      <p:sp>
        <p:nvSpPr>
          <p:cNvPr id="381955" name="文本占位符 381954"/>
          <p:cNvSpPr>
            <a:spLocks noGrp="1"/>
          </p:cNvSpPr>
          <p:nvPr>
            <p:ph type="body" idx="1"/>
          </p:nvPr>
        </p:nvSpPr>
        <p:spPr>
          <a:ln/>
        </p:spPr>
        <p:txBody>
          <a:bodyPr/>
          <a:p>
            <a:r>
              <a:rPr lang="zh-CN" altLang="en-US" dirty="0"/>
              <a:t>纠错 </a:t>
            </a:r>
            <a:endParaRPr lang="zh-CN" altLang="en-US" dirty="0"/>
          </a:p>
          <a:p>
            <a:r>
              <a:rPr lang="zh-CN" altLang="en-US" dirty="0"/>
              <a:t>流量控制 </a:t>
            </a:r>
            <a:endParaRPr lang="zh-CN" altLang="en-US" dirty="0"/>
          </a:p>
          <a:p>
            <a:r>
              <a:rPr lang="zh-CN" altLang="en-US" dirty="0"/>
              <a:t>序号 </a:t>
            </a:r>
            <a:endParaRPr lang="zh-CN" altLang="en-US" dirty="0"/>
          </a:p>
          <a:p>
            <a:r>
              <a:rPr lang="zh-CN" altLang="en-US" dirty="0"/>
              <a:t>多点线路 </a:t>
            </a:r>
            <a:endParaRPr lang="zh-CN" altLang="en-US" dirty="0"/>
          </a:p>
          <a:p>
            <a:r>
              <a:rPr lang="zh-CN" altLang="en-US" dirty="0"/>
              <a:t>半双工或单工链路 </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93538" name="标题 193537"/>
          <p:cNvSpPr>
            <a:spLocks noGrp="1"/>
          </p:cNvSpPr>
          <p:nvPr>
            <p:ph type="title"/>
          </p:nvPr>
        </p:nvSpPr>
        <p:spPr>
          <a:xfrm>
            <a:off x="900113" y="214313"/>
            <a:ext cx="8243887" cy="1462087"/>
          </a:xfrm>
          <a:ln/>
        </p:spPr>
        <p:txBody>
          <a:bodyPr anchor="b"/>
          <a:p>
            <a:pPr algn="ctr"/>
            <a:r>
              <a:rPr lang="en-US" altLang="zh-CN" dirty="0"/>
              <a:t>3.  PPP </a:t>
            </a:r>
            <a:r>
              <a:rPr lang="zh-CN" altLang="en-US" dirty="0"/>
              <a:t>协议的组成 </a:t>
            </a:r>
            <a:endParaRPr lang="zh-CN" altLang="en-US" dirty="0"/>
          </a:p>
        </p:txBody>
      </p:sp>
      <p:sp>
        <p:nvSpPr>
          <p:cNvPr id="193539" name="文本占位符 193538"/>
          <p:cNvSpPr>
            <a:spLocks noGrp="1"/>
          </p:cNvSpPr>
          <p:nvPr>
            <p:ph type="body" idx="1"/>
          </p:nvPr>
        </p:nvSpPr>
        <p:spPr>
          <a:xfrm>
            <a:off x="971550" y="1989138"/>
            <a:ext cx="7772400" cy="4535487"/>
          </a:xfrm>
          <a:ln/>
        </p:spPr>
        <p:txBody>
          <a:bodyPr/>
          <a:p>
            <a:r>
              <a:rPr lang="en-US" altLang="zh-CN" dirty="0"/>
              <a:t>1992 </a:t>
            </a:r>
            <a:r>
              <a:rPr lang="zh-CN" altLang="en-US" dirty="0"/>
              <a:t>年制订了 </a:t>
            </a:r>
            <a:r>
              <a:rPr lang="en-US" altLang="zh-CN" dirty="0"/>
              <a:t>PPP </a:t>
            </a:r>
            <a:r>
              <a:rPr lang="zh-CN" altLang="en-US" dirty="0"/>
              <a:t>协议。经过 </a:t>
            </a:r>
            <a:r>
              <a:rPr lang="en-US" altLang="zh-CN" dirty="0"/>
              <a:t>1993 </a:t>
            </a:r>
            <a:r>
              <a:rPr lang="zh-CN" altLang="en-US" dirty="0"/>
              <a:t>年和 </a:t>
            </a:r>
            <a:r>
              <a:rPr lang="en-US" altLang="zh-CN" dirty="0"/>
              <a:t>1994 </a:t>
            </a:r>
            <a:r>
              <a:rPr lang="zh-CN" altLang="en-US" dirty="0"/>
              <a:t>年的修订，现在的 </a:t>
            </a:r>
            <a:r>
              <a:rPr lang="en-US" altLang="zh-CN" dirty="0"/>
              <a:t>PPP </a:t>
            </a:r>
            <a:r>
              <a:rPr lang="zh-CN" altLang="en-US" dirty="0"/>
              <a:t>协议已成为因特网的正式标准</a:t>
            </a:r>
            <a:r>
              <a:rPr lang="en-US" altLang="zh-CN" dirty="0"/>
              <a:t>[RFC 1661]</a:t>
            </a:r>
            <a:r>
              <a:rPr lang="zh-CN" altLang="en-US" dirty="0"/>
              <a:t>。 </a:t>
            </a:r>
            <a:endParaRPr lang="zh-CN" altLang="en-US" sz="3600" dirty="0"/>
          </a:p>
          <a:p>
            <a:r>
              <a:rPr lang="en-US" altLang="zh-CN" dirty="0"/>
              <a:t>PPP </a:t>
            </a:r>
            <a:r>
              <a:rPr lang="zh-CN" altLang="en-US" dirty="0"/>
              <a:t>协议有三个组成部分 </a:t>
            </a:r>
            <a:endParaRPr lang="zh-CN" altLang="en-US" dirty="0"/>
          </a:p>
          <a:p>
            <a:pPr lvl="1"/>
            <a:r>
              <a:rPr lang="zh-CN" altLang="en-US" dirty="0">
                <a:solidFill>
                  <a:srgbClr val="333399"/>
                </a:solidFill>
                <a:latin typeface="Arial" panose="020B0604020202020204" pitchFamily="34" charset="0"/>
                <a:ea typeface="黑体" panose="02010609060101010101" pitchFamily="2" charset="-122"/>
              </a:rPr>
              <a:t>一个将 </a:t>
            </a:r>
            <a:r>
              <a:rPr lang="en-US" altLang="zh-CN" dirty="0">
                <a:solidFill>
                  <a:srgbClr val="333399"/>
                </a:solidFill>
                <a:latin typeface="Arial" panose="020B0604020202020204" pitchFamily="34" charset="0"/>
                <a:ea typeface="黑体" panose="02010609060101010101" pitchFamily="2" charset="-122"/>
              </a:rPr>
              <a:t>IP </a:t>
            </a:r>
            <a:r>
              <a:rPr lang="zh-CN" altLang="en-US" dirty="0">
                <a:solidFill>
                  <a:srgbClr val="333399"/>
                </a:solidFill>
                <a:latin typeface="Arial" panose="020B0604020202020204" pitchFamily="34" charset="0"/>
                <a:ea typeface="黑体" panose="02010609060101010101" pitchFamily="2" charset="-122"/>
              </a:rPr>
              <a:t>数据报封装到串行链路的方法。</a:t>
            </a:r>
            <a:endParaRPr lang="zh-CN" altLang="en-US" dirty="0">
              <a:solidFill>
                <a:srgbClr val="333399"/>
              </a:solidFill>
              <a:latin typeface="Arial" panose="020B0604020202020204" pitchFamily="34" charset="0"/>
              <a:ea typeface="黑体" panose="02010609060101010101" pitchFamily="2" charset="-122"/>
            </a:endParaRPr>
          </a:p>
          <a:p>
            <a:pPr lvl="1"/>
            <a:r>
              <a:rPr lang="zh-CN" altLang="en-US" dirty="0">
                <a:solidFill>
                  <a:schemeClr val="hlink"/>
                </a:solidFill>
                <a:latin typeface="Arial" panose="020B0604020202020204" pitchFamily="34" charset="0"/>
                <a:ea typeface="黑体" panose="02010609060101010101" pitchFamily="2" charset="-122"/>
              </a:rPr>
              <a:t>链路控制协议</a:t>
            </a:r>
            <a:r>
              <a:rPr lang="zh-CN" altLang="en-US" dirty="0">
                <a:solidFill>
                  <a:srgbClr val="333399"/>
                </a:solidFill>
                <a:latin typeface="Arial" panose="020B0604020202020204" pitchFamily="34" charset="0"/>
                <a:ea typeface="黑体" panose="02010609060101010101" pitchFamily="2" charset="-122"/>
              </a:rPr>
              <a:t> </a:t>
            </a:r>
            <a:r>
              <a:rPr lang="en-US" altLang="zh-CN" dirty="0">
                <a:solidFill>
                  <a:srgbClr val="333399"/>
                </a:solidFill>
                <a:latin typeface="Arial" panose="020B0604020202020204" pitchFamily="34" charset="0"/>
                <a:ea typeface="黑体" panose="02010609060101010101" pitchFamily="2" charset="-122"/>
              </a:rPr>
              <a:t>LCP (Link Control Protocol)</a:t>
            </a:r>
            <a:r>
              <a:rPr lang="zh-CN" altLang="en-US" dirty="0">
                <a:solidFill>
                  <a:srgbClr val="333399"/>
                </a:solidFill>
                <a:latin typeface="Arial" panose="020B0604020202020204" pitchFamily="34" charset="0"/>
                <a:ea typeface="黑体" panose="02010609060101010101" pitchFamily="2" charset="-122"/>
              </a:rPr>
              <a:t>。</a:t>
            </a:r>
            <a:endParaRPr lang="zh-CN" altLang="en-US" dirty="0">
              <a:solidFill>
                <a:srgbClr val="333399"/>
              </a:solidFill>
              <a:latin typeface="Arial" panose="020B0604020202020204" pitchFamily="34" charset="0"/>
              <a:ea typeface="黑体" panose="02010609060101010101" pitchFamily="2" charset="-122"/>
            </a:endParaRPr>
          </a:p>
          <a:p>
            <a:pPr lvl="1"/>
            <a:r>
              <a:rPr lang="zh-CN" altLang="en-US" dirty="0">
                <a:solidFill>
                  <a:schemeClr val="hlink"/>
                </a:solidFill>
                <a:latin typeface="Arial" panose="020B0604020202020204" pitchFamily="34" charset="0"/>
                <a:ea typeface="黑体" panose="02010609060101010101" pitchFamily="2" charset="-122"/>
              </a:rPr>
              <a:t>网络控制协议</a:t>
            </a:r>
            <a:r>
              <a:rPr lang="zh-CN" altLang="en-US" dirty="0">
                <a:solidFill>
                  <a:srgbClr val="333399"/>
                </a:solidFill>
                <a:latin typeface="Arial" panose="020B0604020202020204" pitchFamily="34" charset="0"/>
                <a:ea typeface="黑体" panose="02010609060101010101" pitchFamily="2" charset="-122"/>
              </a:rPr>
              <a:t> </a:t>
            </a:r>
            <a:r>
              <a:rPr lang="en-US" altLang="zh-CN" dirty="0">
                <a:solidFill>
                  <a:srgbClr val="333399"/>
                </a:solidFill>
                <a:latin typeface="Arial" panose="020B0604020202020204" pitchFamily="34" charset="0"/>
                <a:ea typeface="黑体" panose="02010609060101010101" pitchFamily="2" charset="-122"/>
              </a:rPr>
              <a:t>NCP (Network Control Protocol)</a:t>
            </a:r>
            <a:r>
              <a:rPr lang="zh-CN" altLang="en-US" dirty="0">
                <a:solidFill>
                  <a:srgbClr val="333399"/>
                </a:solidFill>
                <a:latin typeface="Arial" panose="020B0604020202020204" pitchFamily="34" charset="0"/>
                <a:ea typeface="黑体" panose="02010609060101010101" pitchFamily="2" charset="-122"/>
              </a:rPr>
              <a:t>。</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3539">
                                            <p:txEl>
                                              <p:charRg st="72" end="87"/>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3539">
                                            <p:txEl>
                                              <p:charRg st="87" end="109"/>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3539">
                                            <p:txEl>
                                              <p:charRg st="109" end="14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3539">
                                            <p:txEl>
                                              <p:charRg st="145" end="18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24930" name="标题 124929"/>
          <p:cNvSpPr>
            <a:spLocks noGrp="1"/>
          </p:cNvSpPr>
          <p:nvPr>
            <p:ph type="title"/>
          </p:nvPr>
        </p:nvSpPr>
        <p:spPr>
          <a:xfrm>
            <a:off x="1460500" y="931863"/>
            <a:ext cx="6856413" cy="768350"/>
          </a:xfrm>
          <a:ln/>
        </p:spPr>
        <p:txBody>
          <a:bodyPr anchor="b"/>
          <a:p>
            <a:pPr algn="ctr"/>
            <a:r>
              <a:rPr lang="zh-CN" altLang="en-US" dirty="0">
                <a:ea typeface="Arial Unicode MS" pitchFamily="34" charset="-122"/>
              </a:rPr>
              <a:t>第 </a:t>
            </a:r>
            <a:r>
              <a:rPr lang="en-US" altLang="zh-CN" dirty="0">
                <a:ea typeface="Arial Unicode MS" pitchFamily="34" charset="-122"/>
              </a:rPr>
              <a:t>3 </a:t>
            </a:r>
            <a:r>
              <a:rPr lang="zh-CN" altLang="en-US" dirty="0">
                <a:ea typeface="Arial Unicode MS" pitchFamily="34" charset="-122"/>
              </a:rPr>
              <a:t>章  </a:t>
            </a:r>
            <a:r>
              <a:rPr lang="zh-CN" altLang="en-US" dirty="0"/>
              <a:t>数据链路层（续）</a:t>
            </a:r>
            <a:endParaRPr lang="zh-CN" altLang="en-US" dirty="0"/>
          </a:p>
        </p:txBody>
      </p:sp>
      <p:sp>
        <p:nvSpPr>
          <p:cNvPr id="124931" name="文本占位符 124930"/>
          <p:cNvSpPr>
            <a:spLocks noGrp="1"/>
          </p:cNvSpPr>
          <p:nvPr>
            <p:ph type="body" idx="1"/>
          </p:nvPr>
        </p:nvSpPr>
        <p:spPr>
          <a:xfrm>
            <a:off x="755650" y="2017713"/>
            <a:ext cx="8204200" cy="4506912"/>
          </a:xfrm>
          <a:ln/>
        </p:spPr>
        <p:txBody>
          <a:bodyPr/>
          <a:p>
            <a:pPr>
              <a:buNone/>
            </a:pPr>
            <a:r>
              <a:rPr lang="en-US" altLang="zh-CN" dirty="0"/>
              <a:t>3.3  </a:t>
            </a:r>
            <a:r>
              <a:rPr lang="zh-CN" altLang="en-US" dirty="0"/>
              <a:t>使用广播信道的数据链路层</a:t>
            </a:r>
            <a:endParaRPr lang="zh-CN" altLang="en-US" dirty="0"/>
          </a:p>
          <a:p>
            <a:pPr>
              <a:buNone/>
            </a:pPr>
            <a:r>
              <a:rPr lang="zh-CN" altLang="en-US" dirty="0"/>
              <a:t>	    </a:t>
            </a:r>
            <a:r>
              <a:rPr lang="en-US" altLang="zh-CN" dirty="0"/>
              <a:t>3.3.1 </a:t>
            </a:r>
            <a:r>
              <a:rPr lang="zh-CN" altLang="en-US" dirty="0"/>
              <a:t>局域网的数据链路层</a:t>
            </a:r>
            <a:endParaRPr lang="zh-CN" altLang="en-US" dirty="0"/>
          </a:p>
          <a:p>
            <a:pPr>
              <a:buNone/>
            </a:pPr>
            <a:r>
              <a:rPr lang="zh-CN" altLang="en-US" dirty="0"/>
              <a:t>	    </a:t>
            </a:r>
            <a:r>
              <a:rPr lang="en-US" altLang="zh-CN" dirty="0"/>
              <a:t>3.3.2 CSMA/CD </a:t>
            </a:r>
            <a:r>
              <a:rPr lang="zh-CN" altLang="en-US" dirty="0"/>
              <a:t>协议</a:t>
            </a:r>
            <a:endParaRPr lang="zh-CN" altLang="en-US" dirty="0"/>
          </a:p>
          <a:p>
            <a:pPr>
              <a:buNone/>
            </a:pPr>
            <a:r>
              <a:rPr lang="en-US" altLang="zh-CN" dirty="0"/>
              <a:t>3.4  </a:t>
            </a:r>
            <a:r>
              <a:rPr lang="zh-CN" altLang="en-US" dirty="0"/>
              <a:t>使用广播信道的以太网</a:t>
            </a:r>
            <a:endParaRPr lang="zh-CN" altLang="en-US" dirty="0"/>
          </a:p>
          <a:p>
            <a:pPr>
              <a:buNone/>
            </a:pPr>
            <a:r>
              <a:rPr lang="zh-CN" altLang="en-US" dirty="0"/>
              <a:t>       </a:t>
            </a:r>
            <a:r>
              <a:rPr lang="en-US" altLang="zh-CN" dirty="0"/>
              <a:t>3.4.1  </a:t>
            </a:r>
            <a:r>
              <a:rPr lang="zh-CN" altLang="en-US" dirty="0"/>
              <a:t>使用集线器的星形拓扑</a:t>
            </a:r>
            <a:endParaRPr lang="zh-CN" altLang="en-US" dirty="0"/>
          </a:p>
          <a:p>
            <a:pPr>
              <a:buNone/>
            </a:pPr>
            <a:r>
              <a:rPr lang="zh-CN" altLang="en-US" dirty="0"/>
              <a:t>       </a:t>
            </a:r>
            <a:r>
              <a:rPr lang="en-US" altLang="zh-CN" dirty="0"/>
              <a:t>3.4.2  </a:t>
            </a:r>
            <a:r>
              <a:rPr lang="zh-CN" altLang="en-US" dirty="0"/>
              <a:t>以太网的信道利用率</a:t>
            </a:r>
            <a:endParaRPr lang="zh-CN" altLang="en-US" dirty="0"/>
          </a:p>
          <a:p>
            <a:pPr>
              <a:buNone/>
            </a:pPr>
            <a:r>
              <a:rPr lang="zh-CN" altLang="en-US" dirty="0"/>
              <a:t>       </a:t>
            </a:r>
            <a:r>
              <a:rPr lang="en-US" altLang="zh-CN" dirty="0"/>
              <a:t>3.4.3  </a:t>
            </a:r>
            <a:r>
              <a:rPr lang="zh-CN" altLang="en-US" dirty="0"/>
              <a:t>以太网的 </a:t>
            </a:r>
            <a:r>
              <a:rPr lang="en-US" altLang="zh-CN" dirty="0"/>
              <a:t>MAC </a:t>
            </a:r>
            <a:r>
              <a:rPr lang="zh-CN" altLang="en-US" dirty="0"/>
              <a:t>层</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99682" name="标题 199681"/>
          <p:cNvSpPr>
            <a:spLocks noGrp="1"/>
          </p:cNvSpPr>
          <p:nvPr>
            <p:ph type="title"/>
          </p:nvPr>
        </p:nvSpPr>
        <p:spPr>
          <a:xfrm>
            <a:off x="900113" y="214313"/>
            <a:ext cx="8243887" cy="1462087"/>
          </a:xfrm>
          <a:ln/>
        </p:spPr>
        <p:txBody>
          <a:bodyPr anchor="b"/>
          <a:p>
            <a:pPr algn="ctr"/>
            <a:r>
              <a:rPr lang="en-US" altLang="zh-CN" dirty="0"/>
              <a:t> </a:t>
            </a:r>
            <a:r>
              <a:rPr lang="zh-CN" altLang="en-US" dirty="0"/>
              <a:t>不提供使用序号和确认</a:t>
            </a:r>
            <a:br>
              <a:rPr lang="zh-CN" altLang="en-US" dirty="0"/>
            </a:br>
            <a:r>
              <a:rPr lang="zh-CN" altLang="en-US" dirty="0"/>
              <a:t>的可靠传输 </a:t>
            </a:r>
            <a:endParaRPr lang="zh-CN" altLang="en-US" dirty="0"/>
          </a:p>
        </p:txBody>
      </p:sp>
      <p:sp>
        <p:nvSpPr>
          <p:cNvPr id="199683" name="文本占位符 199682"/>
          <p:cNvSpPr>
            <a:spLocks noGrp="1"/>
          </p:cNvSpPr>
          <p:nvPr>
            <p:ph type="body" idx="1"/>
          </p:nvPr>
        </p:nvSpPr>
        <p:spPr>
          <a:xfrm>
            <a:off x="684213" y="1989138"/>
            <a:ext cx="8059737" cy="4535487"/>
          </a:xfrm>
          <a:ln/>
        </p:spPr>
        <p:txBody>
          <a:bodyPr/>
          <a:p>
            <a:r>
              <a:rPr lang="en-US" altLang="zh-CN" dirty="0"/>
              <a:t>PPP </a:t>
            </a:r>
            <a:r>
              <a:rPr lang="zh-CN" altLang="en-US" dirty="0"/>
              <a:t>协议之所以不使用序号和确认机制是出于以下的考虑：</a:t>
            </a:r>
            <a:endParaRPr lang="zh-CN" altLang="en-US" sz="3600" dirty="0"/>
          </a:p>
          <a:p>
            <a:pPr lvl="1"/>
            <a:r>
              <a:rPr lang="zh-CN" altLang="en-US" dirty="0">
                <a:solidFill>
                  <a:srgbClr val="333399"/>
                </a:solidFill>
                <a:latin typeface="Arial" panose="020B0604020202020204" pitchFamily="34" charset="0"/>
                <a:ea typeface="黑体" panose="02010609060101010101" pitchFamily="2" charset="-122"/>
              </a:rPr>
              <a:t>在数据链路层出现差错的概率不大时，使用比较简单的 </a:t>
            </a:r>
            <a:r>
              <a:rPr lang="en-US" altLang="zh-CN" dirty="0">
                <a:solidFill>
                  <a:srgbClr val="333399"/>
                </a:solidFill>
                <a:latin typeface="Arial" panose="020B0604020202020204" pitchFamily="34" charset="0"/>
                <a:ea typeface="黑体" panose="02010609060101010101" pitchFamily="2" charset="-122"/>
              </a:rPr>
              <a:t>PPP </a:t>
            </a:r>
            <a:r>
              <a:rPr lang="zh-CN" altLang="en-US" dirty="0">
                <a:solidFill>
                  <a:srgbClr val="333399"/>
                </a:solidFill>
                <a:latin typeface="Arial" panose="020B0604020202020204" pitchFamily="34" charset="0"/>
                <a:ea typeface="黑体" panose="02010609060101010101" pitchFamily="2" charset="-122"/>
              </a:rPr>
              <a:t>协议较为合理。</a:t>
            </a:r>
            <a:endParaRPr lang="zh-CN" altLang="en-US" dirty="0"/>
          </a:p>
          <a:p>
            <a:pPr lvl="1"/>
            <a:r>
              <a:rPr lang="zh-CN" altLang="en-US" dirty="0">
                <a:solidFill>
                  <a:srgbClr val="333399"/>
                </a:solidFill>
                <a:latin typeface="Arial" panose="020B0604020202020204" pitchFamily="34" charset="0"/>
                <a:ea typeface="黑体" panose="02010609060101010101" pitchFamily="2" charset="-122"/>
              </a:rPr>
              <a:t>在因特网环境下，</a:t>
            </a:r>
            <a:r>
              <a:rPr lang="en-US" altLang="zh-CN" dirty="0">
                <a:solidFill>
                  <a:srgbClr val="333399"/>
                </a:solidFill>
                <a:latin typeface="Arial" panose="020B0604020202020204" pitchFamily="34" charset="0"/>
                <a:ea typeface="黑体" panose="02010609060101010101" pitchFamily="2" charset="-122"/>
              </a:rPr>
              <a:t>PPP </a:t>
            </a:r>
            <a:r>
              <a:rPr lang="zh-CN" altLang="en-US" dirty="0">
                <a:solidFill>
                  <a:srgbClr val="333399"/>
                </a:solidFill>
                <a:latin typeface="Arial" panose="020B0604020202020204" pitchFamily="34" charset="0"/>
                <a:ea typeface="黑体" panose="02010609060101010101" pitchFamily="2" charset="-122"/>
              </a:rPr>
              <a:t>的信息字段放入的数据是 </a:t>
            </a:r>
            <a:r>
              <a:rPr lang="en-US" altLang="zh-CN" dirty="0">
                <a:solidFill>
                  <a:srgbClr val="333399"/>
                </a:solidFill>
                <a:latin typeface="Arial" panose="020B0604020202020204" pitchFamily="34" charset="0"/>
                <a:ea typeface="黑体" panose="02010609060101010101" pitchFamily="2" charset="-122"/>
              </a:rPr>
              <a:t>IP </a:t>
            </a:r>
            <a:r>
              <a:rPr lang="zh-CN" altLang="en-US" dirty="0">
                <a:solidFill>
                  <a:srgbClr val="333399"/>
                </a:solidFill>
                <a:latin typeface="Arial" panose="020B0604020202020204" pitchFamily="34" charset="0"/>
                <a:ea typeface="黑体" panose="02010609060101010101" pitchFamily="2" charset="-122"/>
              </a:rPr>
              <a:t>数据报。</a:t>
            </a:r>
            <a:r>
              <a:rPr lang="zh-CN" altLang="en-US" dirty="0">
                <a:solidFill>
                  <a:srgbClr val="333399"/>
                </a:solidFill>
                <a:ea typeface="黑体" panose="02010609060101010101" pitchFamily="2" charset="-122"/>
              </a:rPr>
              <a:t>数据链路层的可靠传输并不能够保证网络层的传输也是可靠的。</a:t>
            </a:r>
            <a:endParaRPr lang="zh-CN" altLang="en-US" dirty="0">
              <a:solidFill>
                <a:srgbClr val="333399"/>
              </a:solidFill>
              <a:ea typeface="黑体" panose="02010609060101010101" pitchFamily="2" charset="-122"/>
            </a:endParaRPr>
          </a:p>
          <a:p>
            <a:pPr lvl="1"/>
            <a:r>
              <a:rPr lang="zh-CN" altLang="en-US" dirty="0">
                <a:solidFill>
                  <a:srgbClr val="333399"/>
                </a:solidFill>
                <a:latin typeface="Arial" panose="020B0604020202020204" pitchFamily="34" charset="0"/>
                <a:ea typeface="黑体" panose="02010609060101010101" pitchFamily="2" charset="-122"/>
              </a:rPr>
              <a:t>帧检验序列 </a:t>
            </a:r>
            <a:r>
              <a:rPr lang="en-US" altLang="zh-CN" dirty="0">
                <a:solidFill>
                  <a:srgbClr val="333399"/>
                </a:solidFill>
                <a:latin typeface="Arial" panose="020B0604020202020204" pitchFamily="34" charset="0"/>
                <a:ea typeface="黑体" panose="02010609060101010101" pitchFamily="2" charset="-122"/>
              </a:rPr>
              <a:t>FCS </a:t>
            </a:r>
            <a:r>
              <a:rPr lang="zh-CN" altLang="en-US" dirty="0">
                <a:solidFill>
                  <a:srgbClr val="333399"/>
                </a:solidFill>
                <a:latin typeface="Arial" panose="020B0604020202020204" pitchFamily="34" charset="0"/>
                <a:ea typeface="黑体" panose="02010609060101010101" pitchFamily="2" charset="-122"/>
              </a:rPr>
              <a:t>字段可保证无差错接受。</a:t>
            </a:r>
            <a:r>
              <a:rPr lang="zh-CN" altLang="en-US" dirty="0"/>
              <a:t>   </a:t>
            </a:r>
            <a:endParaRPr lang="zh-CN" altLang="en-US" dirty="0">
              <a:solidFill>
                <a:srgbClr val="333399"/>
              </a:solidFill>
              <a:latin typeface="Arial" panose="020B0604020202020204" pitchFamily="34" charset="0"/>
              <a:ea typeface="黑体" panose="02010609060101010101" pitchFamily="2" charset="-122"/>
            </a:endParaRPr>
          </a:p>
          <a:p>
            <a:pPr lvl="1"/>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3">
                                            <p:txEl>
                                              <p:charRg st="29" end="6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9683">
                                            <p:txEl>
                                              <p:charRg st="66" end="12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9683">
                                            <p:txEl>
                                              <p:charRg st="126" end="15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98658" name="标题 198657"/>
          <p:cNvSpPr>
            <a:spLocks noGrp="1"/>
          </p:cNvSpPr>
          <p:nvPr>
            <p:ph type="title"/>
          </p:nvPr>
        </p:nvSpPr>
        <p:spPr>
          <a:xfrm>
            <a:off x="900113" y="214313"/>
            <a:ext cx="8243887" cy="1462087"/>
          </a:xfrm>
          <a:ln/>
        </p:spPr>
        <p:txBody>
          <a:bodyPr anchor="b"/>
          <a:p>
            <a:pPr algn="ctr"/>
            <a:r>
              <a:rPr lang="en-US" altLang="zh-CN" dirty="0"/>
              <a:t> 3.2.3   PPP </a:t>
            </a:r>
            <a:r>
              <a:rPr lang="zh-CN" altLang="en-US" dirty="0"/>
              <a:t>协议的工作状态 </a:t>
            </a:r>
            <a:endParaRPr lang="zh-CN" altLang="en-US" dirty="0"/>
          </a:p>
        </p:txBody>
      </p:sp>
      <p:sp>
        <p:nvSpPr>
          <p:cNvPr id="198659" name="文本占位符 198658"/>
          <p:cNvSpPr>
            <a:spLocks noGrp="1"/>
          </p:cNvSpPr>
          <p:nvPr>
            <p:ph type="body" idx="1"/>
          </p:nvPr>
        </p:nvSpPr>
        <p:spPr>
          <a:xfrm>
            <a:off x="684213" y="1989138"/>
            <a:ext cx="8059737" cy="4535487"/>
          </a:xfrm>
          <a:ln/>
        </p:spPr>
        <p:txBody>
          <a:bodyPr/>
          <a:p>
            <a:pPr>
              <a:lnSpc>
                <a:spcPct val="80000"/>
              </a:lnSpc>
            </a:pPr>
            <a:r>
              <a:rPr lang="zh-CN" altLang="en-US" sz="2800" dirty="0"/>
              <a:t>当用户拨号接入 </a:t>
            </a:r>
            <a:r>
              <a:rPr lang="en-US" altLang="zh-CN" sz="2800" dirty="0"/>
              <a:t>ISP </a:t>
            </a:r>
            <a:r>
              <a:rPr lang="zh-CN" altLang="en-US" sz="2800" dirty="0"/>
              <a:t>时，路由器的调制解调器对拨号做出确认，并建立一条物理连接。</a:t>
            </a:r>
            <a:endParaRPr lang="zh-CN" altLang="en-US" sz="2800" dirty="0"/>
          </a:p>
          <a:p>
            <a:pPr>
              <a:lnSpc>
                <a:spcPct val="80000"/>
              </a:lnSpc>
            </a:pPr>
            <a:r>
              <a:rPr lang="en-US" altLang="zh-CN" sz="2800" dirty="0"/>
              <a:t>PC </a:t>
            </a:r>
            <a:r>
              <a:rPr lang="zh-CN" altLang="en-US" sz="2800" dirty="0"/>
              <a:t>机向路由器发送一系列的 </a:t>
            </a:r>
            <a:r>
              <a:rPr lang="en-US" altLang="zh-CN" sz="2800" dirty="0"/>
              <a:t>LCP </a:t>
            </a:r>
            <a:r>
              <a:rPr lang="zh-CN" altLang="en-US" sz="2800" dirty="0"/>
              <a:t>分组（封装成多个 </a:t>
            </a:r>
            <a:r>
              <a:rPr lang="en-US" altLang="zh-CN" sz="2800" dirty="0"/>
              <a:t>PPP </a:t>
            </a:r>
            <a:r>
              <a:rPr lang="zh-CN" altLang="en-US" sz="2800" dirty="0"/>
              <a:t>帧）。</a:t>
            </a:r>
            <a:endParaRPr lang="zh-CN" altLang="en-US" sz="2800" dirty="0"/>
          </a:p>
          <a:p>
            <a:pPr>
              <a:lnSpc>
                <a:spcPct val="80000"/>
              </a:lnSpc>
            </a:pPr>
            <a:r>
              <a:rPr lang="zh-CN" altLang="en-US" sz="2800" dirty="0"/>
              <a:t>这些分组及其响应选择一些 </a:t>
            </a:r>
            <a:r>
              <a:rPr lang="en-US" altLang="zh-CN" sz="2800" dirty="0"/>
              <a:t>PPP </a:t>
            </a:r>
            <a:r>
              <a:rPr lang="zh-CN" altLang="en-US" sz="2800" dirty="0"/>
              <a:t>参数，和进行网络层配置，</a:t>
            </a:r>
            <a:r>
              <a:rPr lang="en-US" altLang="zh-CN" sz="2800" dirty="0"/>
              <a:t>NCP </a:t>
            </a:r>
            <a:r>
              <a:rPr lang="zh-CN" altLang="en-US" sz="2800" dirty="0"/>
              <a:t>给新接入的 </a:t>
            </a:r>
            <a:r>
              <a:rPr lang="en-US" altLang="zh-CN" sz="2800" dirty="0"/>
              <a:t>PC</a:t>
            </a:r>
            <a:r>
              <a:rPr lang="zh-CN" altLang="en-US" sz="2800" dirty="0"/>
              <a:t>机分配一个临时的 </a:t>
            </a:r>
            <a:r>
              <a:rPr lang="en-US" altLang="zh-CN" sz="2800" dirty="0"/>
              <a:t>IP </a:t>
            </a:r>
            <a:r>
              <a:rPr lang="zh-CN" altLang="en-US" sz="2800" dirty="0"/>
              <a:t>地址，使 </a:t>
            </a:r>
            <a:r>
              <a:rPr lang="en-US" altLang="zh-CN" sz="2800" dirty="0"/>
              <a:t>PC </a:t>
            </a:r>
            <a:r>
              <a:rPr lang="zh-CN" altLang="en-US" sz="2800" dirty="0"/>
              <a:t>机成为因特网上的一个主机。</a:t>
            </a:r>
            <a:endParaRPr lang="zh-CN" altLang="en-US" sz="2800" dirty="0"/>
          </a:p>
          <a:p>
            <a:pPr>
              <a:lnSpc>
                <a:spcPct val="80000"/>
              </a:lnSpc>
            </a:pPr>
            <a:r>
              <a:rPr lang="zh-CN" altLang="en-US" sz="2800" dirty="0"/>
              <a:t>通信完毕时，</a:t>
            </a:r>
            <a:r>
              <a:rPr lang="en-US" altLang="zh-CN" sz="2800" dirty="0"/>
              <a:t>NCP </a:t>
            </a:r>
            <a:r>
              <a:rPr lang="zh-CN" altLang="en-US" sz="2800" dirty="0"/>
              <a:t>释放网络层连接，收回原来分配出去的 </a:t>
            </a:r>
            <a:r>
              <a:rPr lang="en-US" altLang="zh-CN" sz="2800" dirty="0"/>
              <a:t>IP </a:t>
            </a:r>
            <a:r>
              <a:rPr lang="zh-CN" altLang="en-US" sz="2800" dirty="0"/>
              <a:t>地址。接着，</a:t>
            </a:r>
            <a:r>
              <a:rPr lang="en-US" altLang="zh-CN" sz="2800" dirty="0"/>
              <a:t>LCP </a:t>
            </a:r>
            <a:r>
              <a:rPr lang="zh-CN" altLang="en-US" sz="2800" dirty="0"/>
              <a:t>释放数据链路层连接。最后释放的是物理层的连接。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59">
                                            <p:txEl>
                                              <p:charRg st="42" end="7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659">
                                            <p:txEl>
                                              <p:charRg st="78" end="15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8659">
                                            <p:txEl>
                                              <p:charRg st="153" end="2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89130" name="矩形 389129"/>
          <p:cNvSpPr/>
          <p:nvPr/>
        </p:nvSpPr>
        <p:spPr>
          <a:xfrm>
            <a:off x="6443663" y="476250"/>
            <a:ext cx="2232025" cy="469900"/>
          </a:xfrm>
          <a:prstGeom prst="rect">
            <a:avLst/>
          </a:prstGeom>
          <a:solidFill>
            <a:srgbClr val="FFFF66"/>
          </a:solidFill>
          <a:ln w="9525">
            <a:noFill/>
          </a:ln>
          <a:effectLst>
            <a:outerShdw dist="45791" dir="3378595" algn="ctr" rotWithShape="0">
              <a:schemeClr val="bg2"/>
            </a:outerShdw>
          </a:effectLst>
        </p:spPr>
        <p:txBody>
          <a:bodyPr wrap="none" anchor="ctr"/>
          <a:p>
            <a:pPr algn="ctr"/>
            <a:r>
              <a:rPr lang="zh-CN" altLang="en-US" sz="2400" dirty="0">
                <a:solidFill>
                  <a:schemeClr val="folHlink"/>
                </a:solidFill>
                <a:latin typeface="Arial" panose="020B0604020202020204" pitchFamily="34" charset="0"/>
                <a:ea typeface="黑体" panose="02010609060101010101" pitchFamily="2" charset="-122"/>
              </a:rPr>
              <a:t>设备之间无链路</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24" name="矩形 389123"/>
          <p:cNvSpPr/>
          <p:nvPr/>
        </p:nvSpPr>
        <p:spPr>
          <a:xfrm>
            <a:off x="3962400" y="476250"/>
            <a:ext cx="1589088" cy="469900"/>
          </a:xfrm>
          <a:prstGeom prst="rect">
            <a:avLst/>
          </a:prstGeom>
          <a:solidFill>
            <a:srgbClr val="CCFF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zh-CN" altLang="en-US" sz="2400" dirty="0">
                <a:solidFill>
                  <a:schemeClr val="folHlink"/>
                </a:solidFill>
                <a:latin typeface="Arial" panose="020B0604020202020204" pitchFamily="34" charset="0"/>
                <a:ea typeface="黑体" panose="02010609060101010101" pitchFamily="2" charset="-122"/>
              </a:rPr>
              <a:t>链路静止</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25" name="矩形 389124"/>
          <p:cNvSpPr/>
          <p:nvPr/>
        </p:nvSpPr>
        <p:spPr>
          <a:xfrm>
            <a:off x="3962400" y="1698625"/>
            <a:ext cx="1589088" cy="469900"/>
          </a:xfrm>
          <a:prstGeom prst="rect">
            <a:avLst/>
          </a:prstGeom>
          <a:solidFill>
            <a:srgbClr val="CCFF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zh-CN" altLang="en-US" sz="2400" dirty="0">
                <a:solidFill>
                  <a:schemeClr val="folHlink"/>
                </a:solidFill>
                <a:latin typeface="Arial" panose="020B0604020202020204" pitchFamily="34" charset="0"/>
                <a:ea typeface="黑体" panose="02010609060101010101" pitchFamily="2" charset="-122"/>
              </a:rPr>
              <a:t>链路建立</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26" name="矩形 389125"/>
          <p:cNvSpPr/>
          <p:nvPr/>
        </p:nvSpPr>
        <p:spPr>
          <a:xfrm>
            <a:off x="3962400" y="2921000"/>
            <a:ext cx="1589088" cy="471488"/>
          </a:xfrm>
          <a:prstGeom prst="rect">
            <a:avLst/>
          </a:prstGeom>
          <a:solidFill>
            <a:srgbClr val="CCFF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zh-CN" altLang="en-US" sz="2400" dirty="0">
                <a:solidFill>
                  <a:schemeClr val="folHlink"/>
                </a:solidFill>
                <a:latin typeface="Arial" panose="020B0604020202020204" pitchFamily="34" charset="0"/>
                <a:ea typeface="黑体" panose="02010609060101010101" pitchFamily="2" charset="-122"/>
              </a:rPr>
              <a:t>鉴别</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27" name="矩形 389126"/>
          <p:cNvSpPr/>
          <p:nvPr/>
        </p:nvSpPr>
        <p:spPr>
          <a:xfrm>
            <a:off x="3962400" y="4143375"/>
            <a:ext cx="1589088" cy="471488"/>
          </a:xfrm>
          <a:prstGeom prst="rect">
            <a:avLst/>
          </a:prstGeom>
          <a:solidFill>
            <a:srgbClr val="CCFF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zh-CN" altLang="en-US" sz="2400" dirty="0">
                <a:solidFill>
                  <a:schemeClr val="folHlink"/>
                </a:solidFill>
                <a:latin typeface="Arial" panose="020B0604020202020204" pitchFamily="34" charset="0"/>
                <a:ea typeface="黑体" panose="02010609060101010101" pitchFamily="2" charset="-122"/>
              </a:rPr>
              <a:t>网络层协议</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28" name="矩形 389127"/>
          <p:cNvSpPr/>
          <p:nvPr/>
        </p:nvSpPr>
        <p:spPr>
          <a:xfrm>
            <a:off x="3962400" y="5367338"/>
            <a:ext cx="1589088" cy="469900"/>
          </a:xfrm>
          <a:prstGeom prst="rect">
            <a:avLst/>
          </a:prstGeom>
          <a:solidFill>
            <a:srgbClr val="CCFF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zh-CN" altLang="en-US" sz="2400" dirty="0">
                <a:solidFill>
                  <a:schemeClr val="folHlink"/>
                </a:solidFill>
                <a:latin typeface="Arial" panose="020B0604020202020204" pitchFamily="34" charset="0"/>
                <a:ea typeface="黑体" panose="02010609060101010101" pitchFamily="2" charset="-122"/>
              </a:rPr>
              <a:t>链路打开</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29" name="矩形 389128"/>
          <p:cNvSpPr/>
          <p:nvPr/>
        </p:nvSpPr>
        <p:spPr>
          <a:xfrm>
            <a:off x="250825" y="2921000"/>
            <a:ext cx="1589088" cy="471488"/>
          </a:xfrm>
          <a:prstGeom prst="rect">
            <a:avLst/>
          </a:prstGeom>
          <a:solidFill>
            <a:srgbClr val="CCFF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zh-CN" altLang="en-US" sz="2400" dirty="0">
                <a:solidFill>
                  <a:schemeClr val="folHlink"/>
                </a:solidFill>
                <a:latin typeface="Arial" panose="020B0604020202020204" pitchFamily="34" charset="0"/>
                <a:ea typeface="黑体" panose="02010609060101010101" pitchFamily="2" charset="-122"/>
              </a:rPr>
              <a:t>链路终止</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31" name="矩形 389130"/>
          <p:cNvSpPr/>
          <p:nvPr/>
        </p:nvSpPr>
        <p:spPr>
          <a:xfrm>
            <a:off x="6611938" y="1698625"/>
            <a:ext cx="1943100" cy="469900"/>
          </a:xfrm>
          <a:prstGeom prst="rect">
            <a:avLst/>
          </a:prstGeom>
          <a:solidFill>
            <a:srgbClr val="FFFF66"/>
          </a:solidFill>
          <a:ln w="9525">
            <a:noFill/>
          </a:ln>
          <a:effectLst>
            <a:outerShdw dist="53882" dir="2699999" algn="ctr" rotWithShape="0">
              <a:schemeClr val="bg2"/>
            </a:outerShdw>
          </a:effectLst>
        </p:spPr>
        <p:txBody>
          <a:bodyPr wrap="none" anchor="ctr"/>
          <a:p>
            <a:pPr algn="ctr"/>
            <a:r>
              <a:rPr lang="zh-CN" altLang="en-US" sz="2400" dirty="0">
                <a:solidFill>
                  <a:schemeClr val="folHlink"/>
                </a:solidFill>
                <a:latin typeface="Arial" panose="020B0604020202020204" pitchFamily="34" charset="0"/>
                <a:ea typeface="黑体" panose="02010609060101010101" pitchFamily="2" charset="-122"/>
              </a:rPr>
              <a:t>物理链路</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32" name="矩形 389131"/>
          <p:cNvSpPr/>
          <p:nvPr/>
        </p:nvSpPr>
        <p:spPr>
          <a:xfrm>
            <a:off x="6611938" y="2921000"/>
            <a:ext cx="1943100" cy="471488"/>
          </a:xfrm>
          <a:prstGeom prst="rect">
            <a:avLst/>
          </a:prstGeom>
          <a:solidFill>
            <a:srgbClr val="FFFF66"/>
          </a:solidFill>
          <a:ln w="9525">
            <a:noFill/>
          </a:ln>
          <a:effectLst>
            <a:outerShdw dist="53882" dir="2699999" algn="ctr" rotWithShape="0">
              <a:schemeClr val="bg2"/>
            </a:outerShdw>
          </a:effectLst>
        </p:spPr>
        <p:txBody>
          <a:bodyPr wrap="none" anchor="ctr"/>
          <a:p>
            <a:pPr algn="ctr"/>
            <a:r>
              <a:rPr lang="en-US" altLang="zh-CN" sz="2400" dirty="0">
                <a:solidFill>
                  <a:schemeClr val="folHlink"/>
                </a:solidFill>
                <a:latin typeface="Arial" panose="020B0604020202020204" pitchFamily="34" charset="0"/>
                <a:ea typeface="黑体" panose="02010609060101010101" pitchFamily="2" charset="-122"/>
              </a:rPr>
              <a:t>LCP </a:t>
            </a:r>
            <a:r>
              <a:rPr lang="zh-CN" altLang="en-US" sz="2400" dirty="0">
                <a:solidFill>
                  <a:schemeClr val="folHlink"/>
                </a:solidFill>
                <a:latin typeface="Arial" panose="020B0604020202020204" pitchFamily="34" charset="0"/>
                <a:ea typeface="黑体" panose="02010609060101010101" pitchFamily="2" charset="-122"/>
              </a:rPr>
              <a:t>链路</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33" name="矩形 389132"/>
          <p:cNvSpPr/>
          <p:nvPr/>
        </p:nvSpPr>
        <p:spPr>
          <a:xfrm>
            <a:off x="6227763" y="4143375"/>
            <a:ext cx="2665412" cy="471488"/>
          </a:xfrm>
          <a:prstGeom prst="rect">
            <a:avLst/>
          </a:prstGeom>
          <a:solidFill>
            <a:srgbClr val="FFFF66"/>
          </a:solidFill>
          <a:ln w="9525">
            <a:noFill/>
          </a:ln>
          <a:effectLst>
            <a:outerShdw dist="35921" dir="2699999" algn="ctr" rotWithShape="0">
              <a:schemeClr val="bg2"/>
            </a:outerShdw>
          </a:effectLst>
        </p:spPr>
        <p:txBody>
          <a:bodyPr wrap="none" anchor="ctr"/>
          <a:p>
            <a:pPr algn="ctr"/>
            <a:r>
              <a:rPr lang="zh-CN" altLang="en-US" sz="2400" dirty="0">
                <a:solidFill>
                  <a:schemeClr val="folHlink"/>
                </a:solidFill>
                <a:latin typeface="Arial" panose="020B0604020202020204" pitchFamily="34" charset="0"/>
                <a:ea typeface="黑体" panose="02010609060101010101" pitchFamily="2" charset="-122"/>
              </a:rPr>
              <a:t>已鉴别的 </a:t>
            </a:r>
            <a:r>
              <a:rPr lang="en-US" altLang="zh-CN" sz="2400" dirty="0">
                <a:solidFill>
                  <a:schemeClr val="folHlink"/>
                </a:solidFill>
                <a:latin typeface="Arial" panose="020B0604020202020204" pitchFamily="34" charset="0"/>
                <a:ea typeface="黑体" panose="02010609060101010101" pitchFamily="2" charset="-122"/>
              </a:rPr>
              <a:t>LCP </a:t>
            </a:r>
            <a:r>
              <a:rPr lang="zh-CN" altLang="en-US" sz="2400" dirty="0">
                <a:solidFill>
                  <a:schemeClr val="folHlink"/>
                </a:solidFill>
                <a:latin typeface="Arial" panose="020B0604020202020204" pitchFamily="34" charset="0"/>
                <a:ea typeface="黑体" panose="02010609060101010101" pitchFamily="2" charset="-122"/>
              </a:rPr>
              <a:t>链路</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34" name="矩形 389133"/>
          <p:cNvSpPr/>
          <p:nvPr/>
        </p:nvSpPr>
        <p:spPr>
          <a:xfrm>
            <a:off x="6084888" y="5246688"/>
            <a:ext cx="2916237" cy="846137"/>
          </a:xfrm>
          <a:prstGeom prst="rect">
            <a:avLst/>
          </a:prstGeom>
          <a:solidFill>
            <a:srgbClr val="FFFF66"/>
          </a:solidFill>
          <a:ln w="9525">
            <a:noFill/>
          </a:ln>
          <a:effectLst>
            <a:outerShdw dist="45791" dir="2021404" algn="ctr" rotWithShape="0">
              <a:schemeClr val="bg2"/>
            </a:outerShdw>
          </a:effectLst>
        </p:spPr>
        <p:txBody>
          <a:bodyPr wrap="none" anchor="ctr"/>
          <a:p>
            <a:pPr algn="ctr"/>
            <a:r>
              <a:rPr lang="zh-CN" altLang="en-US" sz="2400" dirty="0">
                <a:solidFill>
                  <a:schemeClr val="folHlink"/>
                </a:solidFill>
                <a:latin typeface="Arial" panose="020B0604020202020204" pitchFamily="34" charset="0"/>
                <a:ea typeface="黑体" panose="02010609060101010101" pitchFamily="2" charset="-122"/>
              </a:rPr>
              <a:t>已鉴别的 </a:t>
            </a:r>
            <a:r>
              <a:rPr lang="en-US" altLang="zh-CN" sz="2400" dirty="0">
                <a:solidFill>
                  <a:schemeClr val="folHlink"/>
                </a:solidFill>
                <a:latin typeface="Arial" panose="020B0604020202020204" pitchFamily="34" charset="0"/>
                <a:ea typeface="黑体" panose="02010609060101010101" pitchFamily="2" charset="-122"/>
              </a:rPr>
              <a:t>LCP </a:t>
            </a:r>
            <a:r>
              <a:rPr lang="zh-CN" altLang="en-US" sz="2400" dirty="0">
                <a:solidFill>
                  <a:schemeClr val="folHlink"/>
                </a:solidFill>
                <a:latin typeface="Arial" panose="020B0604020202020204" pitchFamily="34" charset="0"/>
                <a:ea typeface="黑体" panose="02010609060101010101" pitchFamily="2" charset="-122"/>
              </a:rPr>
              <a:t>链路</a:t>
            </a:r>
            <a:endParaRPr lang="zh-CN" altLang="en-US" sz="2400" dirty="0">
              <a:solidFill>
                <a:schemeClr val="folHlink"/>
              </a:solidFill>
              <a:latin typeface="Arial" panose="020B0604020202020204" pitchFamily="34" charset="0"/>
              <a:ea typeface="黑体" panose="02010609060101010101" pitchFamily="2" charset="-122"/>
            </a:endParaRPr>
          </a:p>
          <a:p>
            <a:pPr algn="ctr"/>
            <a:r>
              <a:rPr lang="zh-CN" altLang="en-US" sz="2400" dirty="0">
                <a:solidFill>
                  <a:schemeClr val="folHlink"/>
                </a:solidFill>
                <a:latin typeface="Arial" panose="020B0604020202020204" pitchFamily="34" charset="0"/>
                <a:ea typeface="黑体" panose="02010609060101010101" pitchFamily="2" charset="-122"/>
              </a:rPr>
              <a:t>和 </a:t>
            </a:r>
            <a:r>
              <a:rPr lang="en-US" altLang="zh-CN" sz="2400" dirty="0">
                <a:solidFill>
                  <a:schemeClr val="folHlink"/>
                </a:solidFill>
                <a:latin typeface="Arial" panose="020B0604020202020204" pitchFamily="34" charset="0"/>
                <a:ea typeface="黑体" panose="02010609060101010101" pitchFamily="2" charset="-122"/>
              </a:rPr>
              <a:t>NCP </a:t>
            </a:r>
            <a:r>
              <a:rPr lang="zh-CN" altLang="en-US" sz="2400" dirty="0">
                <a:solidFill>
                  <a:schemeClr val="folHlink"/>
                </a:solidFill>
                <a:latin typeface="Arial" panose="020B0604020202020204" pitchFamily="34" charset="0"/>
                <a:ea typeface="黑体" panose="02010609060101010101" pitchFamily="2" charset="-122"/>
              </a:rPr>
              <a:t>链路</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35" name="直接连接符 389134"/>
          <p:cNvSpPr/>
          <p:nvPr/>
        </p:nvSpPr>
        <p:spPr>
          <a:xfrm>
            <a:off x="7583488" y="946150"/>
            <a:ext cx="0" cy="752475"/>
          </a:xfrm>
          <a:prstGeom prst="line">
            <a:avLst/>
          </a:prstGeom>
          <a:ln w="28575" cap="flat" cmpd="sng">
            <a:solidFill>
              <a:schemeClr val="folHlink"/>
            </a:solidFill>
            <a:prstDash val="solid"/>
            <a:headEnd type="none" w="med" len="med"/>
            <a:tailEnd type="triangle" w="med" len="lg"/>
          </a:ln>
        </p:spPr>
      </p:sp>
      <p:sp>
        <p:nvSpPr>
          <p:cNvPr id="389136" name="直接连接符 389135"/>
          <p:cNvSpPr/>
          <p:nvPr/>
        </p:nvSpPr>
        <p:spPr>
          <a:xfrm>
            <a:off x="7583488" y="2168525"/>
            <a:ext cx="0" cy="752475"/>
          </a:xfrm>
          <a:prstGeom prst="line">
            <a:avLst/>
          </a:prstGeom>
          <a:ln w="28575" cap="flat" cmpd="sng">
            <a:solidFill>
              <a:schemeClr val="folHlink"/>
            </a:solidFill>
            <a:prstDash val="solid"/>
            <a:headEnd type="none" w="med" len="med"/>
            <a:tailEnd type="triangle" w="med" len="lg"/>
          </a:ln>
        </p:spPr>
      </p:sp>
      <p:sp>
        <p:nvSpPr>
          <p:cNvPr id="389137" name="直接连接符 389136"/>
          <p:cNvSpPr/>
          <p:nvPr/>
        </p:nvSpPr>
        <p:spPr>
          <a:xfrm>
            <a:off x="7583488" y="3392488"/>
            <a:ext cx="0" cy="750887"/>
          </a:xfrm>
          <a:prstGeom prst="line">
            <a:avLst/>
          </a:prstGeom>
          <a:ln w="28575" cap="flat" cmpd="sng">
            <a:solidFill>
              <a:schemeClr val="folHlink"/>
            </a:solidFill>
            <a:prstDash val="solid"/>
            <a:headEnd type="none" w="med" len="med"/>
            <a:tailEnd type="triangle" w="med" len="lg"/>
          </a:ln>
        </p:spPr>
      </p:sp>
      <p:sp>
        <p:nvSpPr>
          <p:cNvPr id="389138" name="任意多边形 389137"/>
          <p:cNvSpPr/>
          <p:nvPr/>
        </p:nvSpPr>
        <p:spPr>
          <a:xfrm>
            <a:off x="7581900" y="4614863"/>
            <a:ext cx="1588" cy="706437"/>
          </a:xfrm>
          <a:custGeom>
            <a:avLst/>
            <a:gdLst/>
            <a:ahLst/>
            <a:cxnLst/>
            <a:pathLst>
              <a:path w="1" h="445">
                <a:moveTo>
                  <a:pt x="1" y="0"/>
                </a:moveTo>
                <a:lnTo>
                  <a:pt x="0" y="445"/>
                </a:lnTo>
              </a:path>
            </a:pathLst>
          </a:custGeom>
          <a:noFill/>
          <a:ln w="28575" cap="flat" cmpd="sng">
            <a:solidFill>
              <a:schemeClr val="folHlink"/>
            </a:solidFill>
            <a:prstDash val="solid"/>
            <a:headEnd type="none" w="med" len="med"/>
            <a:tailEnd type="triangle" w="med" len="lg"/>
          </a:ln>
        </p:spPr>
        <p:txBody>
          <a:bodyPr/>
          <a:p>
            <a:endParaRPr lang="zh-CN" altLang="en-US"/>
          </a:p>
        </p:txBody>
      </p:sp>
      <p:sp>
        <p:nvSpPr>
          <p:cNvPr id="389139" name="直接连接符 389138"/>
          <p:cNvSpPr/>
          <p:nvPr/>
        </p:nvSpPr>
        <p:spPr>
          <a:xfrm>
            <a:off x="4757738" y="946150"/>
            <a:ext cx="0" cy="752475"/>
          </a:xfrm>
          <a:prstGeom prst="line">
            <a:avLst/>
          </a:prstGeom>
          <a:ln w="28575" cap="flat" cmpd="sng">
            <a:solidFill>
              <a:schemeClr val="folHlink"/>
            </a:solidFill>
            <a:prstDash val="solid"/>
            <a:headEnd type="none" w="med" len="med"/>
            <a:tailEnd type="triangle" w="med" len="lg"/>
          </a:ln>
        </p:spPr>
      </p:sp>
      <p:sp>
        <p:nvSpPr>
          <p:cNvPr id="389140" name="直接连接符 389139"/>
          <p:cNvSpPr/>
          <p:nvPr/>
        </p:nvSpPr>
        <p:spPr>
          <a:xfrm>
            <a:off x="4757738" y="2168525"/>
            <a:ext cx="0" cy="752475"/>
          </a:xfrm>
          <a:prstGeom prst="line">
            <a:avLst/>
          </a:prstGeom>
          <a:ln w="28575" cap="flat" cmpd="sng">
            <a:solidFill>
              <a:schemeClr val="folHlink"/>
            </a:solidFill>
            <a:prstDash val="solid"/>
            <a:headEnd type="none" w="med" len="med"/>
            <a:tailEnd type="triangle" w="med" len="lg"/>
          </a:ln>
        </p:spPr>
      </p:sp>
      <p:sp>
        <p:nvSpPr>
          <p:cNvPr id="389141" name="直接连接符 389140"/>
          <p:cNvSpPr/>
          <p:nvPr/>
        </p:nvSpPr>
        <p:spPr>
          <a:xfrm>
            <a:off x="4757738" y="3392488"/>
            <a:ext cx="0" cy="750887"/>
          </a:xfrm>
          <a:prstGeom prst="line">
            <a:avLst/>
          </a:prstGeom>
          <a:ln w="28575" cap="flat" cmpd="sng">
            <a:solidFill>
              <a:schemeClr val="folHlink"/>
            </a:solidFill>
            <a:prstDash val="solid"/>
            <a:headEnd type="none" w="med" len="med"/>
            <a:tailEnd type="triangle" w="med" len="lg"/>
          </a:ln>
        </p:spPr>
      </p:sp>
      <p:sp>
        <p:nvSpPr>
          <p:cNvPr id="389142" name="直接连接符 389141"/>
          <p:cNvSpPr/>
          <p:nvPr/>
        </p:nvSpPr>
        <p:spPr>
          <a:xfrm>
            <a:off x="4757738" y="4614863"/>
            <a:ext cx="0" cy="752475"/>
          </a:xfrm>
          <a:prstGeom prst="line">
            <a:avLst/>
          </a:prstGeom>
          <a:ln w="28575" cap="flat" cmpd="sng">
            <a:solidFill>
              <a:schemeClr val="folHlink"/>
            </a:solidFill>
            <a:prstDash val="solid"/>
            <a:headEnd type="none" w="med" len="med"/>
            <a:tailEnd type="triangle" w="med" len="lg"/>
          </a:ln>
        </p:spPr>
      </p:sp>
      <p:sp>
        <p:nvSpPr>
          <p:cNvPr id="389143" name="直接连接符 389142"/>
          <p:cNvSpPr/>
          <p:nvPr/>
        </p:nvSpPr>
        <p:spPr>
          <a:xfrm flipH="1">
            <a:off x="1841500" y="3155950"/>
            <a:ext cx="2120900" cy="1588"/>
          </a:xfrm>
          <a:prstGeom prst="line">
            <a:avLst/>
          </a:prstGeom>
          <a:ln w="28575" cap="flat" cmpd="sng">
            <a:solidFill>
              <a:schemeClr val="folHlink"/>
            </a:solidFill>
            <a:prstDash val="solid"/>
            <a:headEnd type="none" w="med" len="med"/>
            <a:tailEnd type="triangle" w="med" len="lg"/>
          </a:ln>
        </p:spPr>
      </p:sp>
      <p:sp>
        <p:nvSpPr>
          <p:cNvPr id="389144" name="任意多边形 389143"/>
          <p:cNvSpPr/>
          <p:nvPr/>
        </p:nvSpPr>
        <p:spPr>
          <a:xfrm>
            <a:off x="1047750" y="3402013"/>
            <a:ext cx="2914650" cy="2184400"/>
          </a:xfrm>
          <a:custGeom>
            <a:avLst/>
            <a:gdLst/>
            <a:ahLst/>
            <a:cxnLst/>
            <a:pathLst>
              <a:path w="1497" h="998">
                <a:moveTo>
                  <a:pt x="1497" y="998"/>
                </a:moveTo>
                <a:lnTo>
                  <a:pt x="0" y="998"/>
                </a:lnTo>
                <a:lnTo>
                  <a:pt x="0" y="0"/>
                </a:lnTo>
              </a:path>
            </a:pathLst>
          </a:custGeom>
          <a:noFill/>
          <a:ln w="28575" cap="flat" cmpd="sng">
            <a:solidFill>
              <a:schemeClr val="folHlink"/>
            </a:solidFill>
            <a:prstDash val="solid"/>
            <a:headEnd type="none" w="med" len="med"/>
            <a:tailEnd type="triangle" w="med" len="lg"/>
          </a:ln>
        </p:spPr>
        <p:txBody>
          <a:bodyPr/>
          <a:p>
            <a:endParaRPr lang="zh-CN" altLang="en-US"/>
          </a:p>
        </p:txBody>
      </p:sp>
      <p:sp>
        <p:nvSpPr>
          <p:cNvPr id="389145" name="任意多边形 389144"/>
          <p:cNvSpPr/>
          <p:nvPr/>
        </p:nvSpPr>
        <p:spPr>
          <a:xfrm flipV="1">
            <a:off x="1047750" y="576263"/>
            <a:ext cx="2914650" cy="2365375"/>
          </a:xfrm>
          <a:custGeom>
            <a:avLst/>
            <a:gdLst/>
            <a:ahLst/>
            <a:cxnLst/>
            <a:pathLst>
              <a:path w="1497" h="998">
                <a:moveTo>
                  <a:pt x="1497" y="998"/>
                </a:moveTo>
                <a:lnTo>
                  <a:pt x="0" y="998"/>
                </a:lnTo>
                <a:lnTo>
                  <a:pt x="0" y="0"/>
                </a:lnTo>
              </a:path>
            </a:pathLst>
          </a:custGeom>
          <a:noFill/>
          <a:ln w="28575" cap="flat" cmpd="sng">
            <a:solidFill>
              <a:schemeClr val="folHlink"/>
            </a:solidFill>
            <a:prstDash val="solid"/>
            <a:headEnd type="triangle" w="med" len="lg"/>
            <a:tailEnd type="none" w="med" len="lg"/>
          </a:ln>
        </p:spPr>
        <p:txBody>
          <a:bodyPr/>
          <a:p>
            <a:endParaRPr lang="zh-CN" altLang="en-US"/>
          </a:p>
        </p:txBody>
      </p:sp>
      <p:sp>
        <p:nvSpPr>
          <p:cNvPr id="389146" name="任意多边形 389145"/>
          <p:cNvSpPr/>
          <p:nvPr/>
        </p:nvSpPr>
        <p:spPr>
          <a:xfrm>
            <a:off x="2459038" y="790575"/>
            <a:ext cx="1503362" cy="1157288"/>
          </a:xfrm>
          <a:custGeom>
            <a:avLst/>
            <a:gdLst/>
            <a:ahLst/>
            <a:cxnLst/>
            <a:pathLst>
              <a:path w="772" h="590">
                <a:moveTo>
                  <a:pt x="772" y="590"/>
                </a:moveTo>
                <a:lnTo>
                  <a:pt x="0" y="590"/>
                </a:lnTo>
                <a:lnTo>
                  <a:pt x="0" y="0"/>
                </a:lnTo>
                <a:lnTo>
                  <a:pt x="772" y="0"/>
                </a:lnTo>
              </a:path>
            </a:pathLst>
          </a:custGeom>
          <a:noFill/>
          <a:ln w="28575" cap="flat" cmpd="sng">
            <a:solidFill>
              <a:schemeClr val="folHlink"/>
            </a:solidFill>
            <a:prstDash val="solid"/>
            <a:headEnd type="none" w="med" len="med"/>
            <a:tailEnd type="triangle" w="med" len="lg"/>
          </a:ln>
        </p:spPr>
        <p:txBody>
          <a:bodyPr/>
          <a:p>
            <a:endParaRPr lang="zh-CN" altLang="en-US"/>
          </a:p>
        </p:txBody>
      </p:sp>
      <p:sp>
        <p:nvSpPr>
          <p:cNvPr id="389147" name="文本框 389146"/>
          <p:cNvSpPr txBox="1"/>
          <p:nvPr/>
        </p:nvSpPr>
        <p:spPr>
          <a:xfrm>
            <a:off x="4818063" y="1030288"/>
            <a:ext cx="2317750" cy="457200"/>
          </a:xfrm>
          <a:prstGeom prst="rect">
            <a:avLst/>
          </a:prstGeom>
          <a:no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物理层连接建立</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48" name="文本框 389147"/>
          <p:cNvSpPr txBox="1"/>
          <p:nvPr/>
        </p:nvSpPr>
        <p:spPr>
          <a:xfrm>
            <a:off x="4818063" y="2273300"/>
            <a:ext cx="2081212" cy="457200"/>
          </a:xfrm>
          <a:prstGeom prst="rect">
            <a:avLst/>
          </a:prstGeom>
          <a:noFill/>
          <a:ln w="9525">
            <a:noFill/>
          </a:ln>
        </p:spPr>
        <p:txBody>
          <a:bodyPr wrap="none" anchor="t">
            <a:spAutoFit/>
          </a:bodyPr>
          <a:p>
            <a:r>
              <a:rPr lang="en-US" altLang="zh-CN" sz="2400" dirty="0">
                <a:solidFill>
                  <a:schemeClr val="folHlink"/>
                </a:solidFill>
                <a:latin typeface="Arial" panose="020B0604020202020204" pitchFamily="34" charset="0"/>
                <a:ea typeface="黑体" panose="02010609060101010101" pitchFamily="2" charset="-122"/>
              </a:rPr>
              <a:t>LCP </a:t>
            </a:r>
            <a:r>
              <a:rPr lang="zh-CN" altLang="en-US" sz="2400" dirty="0">
                <a:solidFill>
                  <a:schemeClr val="folHlink"/>
                </a:solidFill>
                <a:latin typeface="Arial" panose="020B0604020202020204" pitchFamily="34" charset="0"/>
                <a:ea typeface="黑体" panose="02010609060101010101" pitchFamily="2" charset="-122"/>
              </a:rPr>
              <a:t>配置协商</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49" name="文本框 389148"/>
          <p:cNvSpPr txBox="1"/>
          <p:nvPr/>
        </p:nvSpPr>
        <p:spPr>
          <a:xfrm>
            <a:off x="4716463" y="3457575"/>
            <a:ext cx="2927350" cy="457200"/>
          </a:xfrm>
          <a:prstGeom prst="rect">
            <a:avLst/>
          </a:prstGeom>
          <a:no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鉴别成功或无需鉴别</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50" name="文本框 389149"/>
          <p:cNvSpPr txBox="1"/>
          <p:nvPr/>
        </p:nvSpPr>
        <p:spPr>
          <a:xfrm>
            <a:off x="4800600" y="4733925"/>
            <a:ext cx="2132013" cy="457200"/>
          </a:xfrm>
          <a:prstGeom prst="rect">
            <a:avLst/>
          </a:prstGeom>
          <a:noFill/>
          <a:ln w="9525">
            <a:noFill/>
          </a:ln>
        </p:spPr>
        <p:txBody>
          <a:bodyPr wrap="none" anchor="t">
            <a:spAutoFit/>
          </a:bodyPr>
          <a:p>
            <a:r>
              <a:rPr lang="en-US" altLang="zh-CN" sz="2400" dirty="0">
                <a:solidFill>
                  <a:schemeClr val="folHlink"/>
                </a:solidFill>
                <a:latin typeface="Arial" panose="020B0604020202020204" pitchFamily="34" charset="0"/>
                <a:ea typeface="黑体" panose="02010609060101010101" pitchFamily="2" charset="-122"/>
              </a:rPr>
              <a:t>NCP </a:t>
            </a:r>
            <a:r>
              <a:rPr lang="zh-CN" altLang="en-US" sz="2400" dirty="0">
                <a:solidFill>
                  <a:schemeClr val="folHlink"/>
                </a:solidFill>
                <a:latin typeface="Arial" panose="020B0604020202020204" pitchFamily="34" charset="0"/>
                <a:ea typeface="黑体" panose="02010609060101010101" pitchFamily="2" charset="-122"/>
              </a:rPr>
              <a:t>配置协商</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51" name="文本框 389150"/>
          <p:cNvSpPr txBox="1"/>
          <p:nvPr/>
        </p:nvSpPr>
        <p:spPr>
          <a:xfrm>
            <a:off x="163513" y="3943350"/>
            <a:ext cx="1708150" cy="822325"/>
          </a:xfrm>
          <a:prstGeom prst="rect">
            <a:avLst/>
          </a:prstGeom>
          <a:solidFill>
            <a:schemeClr val="bg1"/>
          </a:solidFill>
          <a:ln w="9525">
            <a:noFill/>
          </a:ln>
        </p:spPr>
        <p:txBody>
          <a:bodyPr wrap="none" anchor="t">
            <a:spAutoFit/>
          </a:bodyPr>
          <a:p>
            <a:pPr algn="ctr"/>
            <a:r>
              <a:rPr lang="zh-CN" altLang="en-US" sz="2400" dirty="0">
                <a:solidFill>
                  <a:schemeClr val="folHlink"/>
                </a:solidFill>
                <a:latin typeface="Arial" panose="020B0604020202020204" pitchFamily="34" charset="0"/>
                <a:ea typeface="黑体" panose="02010609060101010101" pitchFamily="2" charset="-122"/>
              </a:rPr>
              <a:t>链路故障或</a:t>
            </a:r>
            <a:endParaRPr lang="zh-CN" altLang="en-US" sz="2400" dirty="0">
              <a:solidFill>
                <a:schemeClr val="folHlink"/>
              </a:solidFill>
              <a:latin typeface="Arial" panose="020B0604020202020204" pitchFamily="34" charset="0"/>
              <a:ea typeface="黑体" panose="02010609060101010101" pitchFamily="2" charset="-122"/>
            </a:endParaRPr>
          </a:p>
          <a:p>
            <a:pPr algn="ctr"/>
            <a:r>
              <a:rPr lang="zh-CN" altLang="en-US" sz="2400" dirty="0">
                <a:solidFill>
                  <a:schemeClr val="folHlink"/>
                </a:solidFill>
                <a:latin typeface="Arial" panose="020B0604020202020204" pitchFamily="34" charset="0"/>
                <a:ea typeface="黑体" panose="02010609060101010101" pitchFamily="2" charset="-122"/>
              </a:rPr>
              <a:t>关闭请求</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52" name="文本框 389151"/>
          <p:cNvSpPr txBox="1"/>
          <p:nvPr/>
        </p:nvSpPr>
        <p:spPr>
          <a:xfrm>
            <a:off x="307975" y="1377950"/>
            <a:ext cx="1471613" cy="676275"/>
          </a:xfrm>
          <a:prstGeom prst="rect">
            <a:avLst/>
          </a:prstGeom>
          <a:solidFill>
            <a:schemeClr val="bg1"/>
          </a:solidFill>
          <a:ln w="9525">
            <a:noFill/>
          </a:ln>
        </p:spPr>
        <p:txBody>
          <a:bodyPr wrap="none" anchor="t">
            <a:spAutoFit/>
          </a:bodyPr>
          <a:p>
            <a:pPr algn="ctr">
              <a:lnSpc>
                <a:spcPct val="80000"/>
              </a:lnSpc>
            </a:pPr>
            <a:r>
              <a:rPr lang="en-US" altLang="zh-CN" sz="2400" dirty="0">
                <a:solidFill>
                  <a:schemeClr val="folHlink"/>
                </a:solidFill>
                <a:latin typeface="Arial" panose="020B0604020202020204" pitchFamily="34" charset="0"/>
                <a:ea typeface="黑体" panose="02010609060101010101" pitchFamily="2" charset="-122"/>
              </a:rPr>
              <a:t>LCP </a:t>
            </a:r>
            <a:r>
              <a:rPr lang="zh-CN" altLang="en-US" sz="2400" dirty="0">
                <a:solidFill>
                  <a:schemeClr val="folHlink"/>
                </a:solidFill>
                <a:latin typeface="Arial" panose="020B0604020202020204" pitchFamily="34" charset="0"/>
                <a:ea typeface="黑体" panose="02010609060101010101" pitchFamily="2" charset="-122"/>
              </a:rPr>
              <a:t>链路</a:t>
            </a:r>
            <a:endParaRPr lang="zh-CN" altLang="en-US" sz="2400" dirty="0">
              <a:solidFill>
                <a:schemeClr val="folHlink"/>
              </a:solidFill>
              <a:latin typeface="Arial" panose="020B0604020202020204" pitchFamily="34" charset="0"/>
              <a:ea typeface="黑体" panose="02010609060101010101" pitchFamily="2" charset="-122"/>
            </a:endParaRPr>
          </a:p>
          <a:p>
            <a:pPr algn="ctr">
              <a:lnSpc>
                <a:spcPct val="80000"/>
              </a:lnSpc>
            </a:pPr>
            <a:r>
              <a:rPr lang="zh-CN" altLang="en-US" sz="2400" dirty="0">
                <a:solidFill>
                  <a:schemeClr val="folHlink"/>
                </a:solidFill>
                <a:latin typeface="Arial" panose="020B0604020202020204" pitchFamily="34" charset="0"/>
                <a:ea typeface="黑体" panose="02010609060101010101" pitchFamily="2" charset="-122"/>
              </a:rPr>
              <a:t>终止</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53" name="文本框 389152"/>
          <p:cNvSpPr txBox="1"/>
          <p:nvPr/>
        </p:nvSpPr>
        <p:spPr>
          <a:xfrm>
            <a:off x="2268538" y="2682875"/>
            <a:ext cx="1401762" cy="458788"/>
          </a:xfrm>
          <a:prstGeom prst="rect">
            <a:avLst/>
          </a:prstGeom>
          <a:no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鉴别失败</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54" name="文本框 389153"/>
          <p:cNvSpPr txBox="1"/>
          <p:nvPr/>
        </p:nvSpPr>
        <p:spPr>
          <a:xfrm>
            <a:off x="1841500" y="1023938"/>
            <a:ext cx="1471613" cy="676275"/>
          </a:xfrm>
          <a:prstGeom prst="rect">
            <a:avLst/>
          </a:prstGeom>
          <a:solidFill>
            <a:schemeClr val="bg1"/>
          </a:solidFill>
          <a:ln w="9525">
            <a:noFill/>
          </a:ln>
        </p:spPr>
        <p:txBody>
          <a:bodyPr wrap="none" anchor="t">
            <a:spAutoFit/>
          </a:bodyPr>
          <a:p>
            <a:pPr>
              <a:lnSpc>
                <a:spcPct val="80000"/>
              </a:lnSpc>
            </a:pPr>
            <a:r>
              <a:rPr lang="en-US" altLang="zh-CN" sz="2400" dirty="0">
                <a:solidFill>
                  <a:schemeClr val="folHlink"/>
                </a:solidFill>
                <a:latin typeface="Arial" panose="020B0604020202020204" pitchFamily="34" charset="0"/>
                <a:ea typeface="黑体" panose="02010609060101010101" pitchFamily="2" charset="-122"/>
              </a:rPr>
              <a:t>LCP </a:t>
            </a:r>
            <a:r>
              <a:rPr lang="zh-CN" altLang="en-US" sz="2400" dirty="0">
                <a:solidFill>
                  <a:schemeClr val="folHlink"/>
                </a:solidFill>
                <a:latin typeface="Arial" panose="020B0604020202020204" pitchFamily="34" charset="0"/>
                <a:ea typeface="黑体" panose="02010609060101010101" pitchFamily="2" charset="-122"/>
              </a:rPr>
              <a:t>配置</a:t>
            </a:r>
            <a:endParaRPr lang="zh-CN" altLang="en-US" sz="2400" dirty="0">
              <a:solidFill>
                <a:schemeClr val="folHlink"/>
              </a:solidFill>
              <a:latin typeface="Arial" panose="020B0604020202020204" pitchFamily="34" charset="0"/>
              <a:ea typeface="黑体" panose="02010609060101010101" pitchFamily="2" charset="-122"/>
            </a:endParaRPr>
          </a:p>
          <a:p>
            <a:pPr>
              <a:lnSpc>
                <a:spcPct val="80000"/>
              </a:lnSpc>
            </a:pPr>
            <a:r>
              <a:rPr lang="zh-CN" altLang="en-US" sz="2400" dirty="0">
                <a:solidFill>
                  <a:schemeClr val="folHlink"/>
                </a:solidFill>
                <a:latin typeface="Arial" panose="020B0604020202020204" pitchFamily="34" charset="0"/>
                <a:ea typeface="黑体" panose="02010609060101010101" pitchFamily="2" charset="-122"/>
              </a:rPr>
              <a:t>协商失败</a:t>
            </a:r>
            <a:endParaRPr lang="zh-CN" altLang="en-US" sz="2400" dirty="0">
              <a:solidFill>
                <a:schemeClr val="folHlink"/>
              </a:solidFill>
              <a:latin typeface="Arial" panose="020B0604020202020204" pitchFamily="34" charset="0"/>
              <a:ea typeface="黑体" panose="0201060906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95266" name="标题 395265"/>
          <p:cNvSpPr>
            <a:spLocks noGrp="1"/>
          </p:cNvSpPr>
          <p:nvPr>
            <p:ph type="title"/>
          </p:nvPr>
        </p:nvSpPr>
        <p:spPr>
          <a:xfrm>
            <a:off x="900113" y="860425"/>
            <a:ext cx="8043862" cy="768350"/>
          </a:xfrm>
          <a:ln/>
        </p:spPr>
        <p:txBody>
          <a:bodyPr anchor="b"/>
          <a:p>
            <a:pPr algn="ctr"/>
            <a:r>
              <a:rPr lang="en-US" altLang="zh-CN" sz="3600" dirty="0"/>
              <a:t>3.3  </a:t>
            </a:r>
            <a:r>
              <a:rPr lang="zh-CN" altLang="en-US" sz="3600" dirty="0"/>
              <a:t>使用广播信道的数据链路层</a:t>
            </a:r>
            <a:br>
              <a:rPr lang="zh-CN" altLang="en-US" sz="3600" dirty="0"/>
            </a:br>
            <a:r>
              <a:rPr lang="en-US" altLang="zh-CN" sz="3600" dirty="0"/>
              <a:t>3.3.1  </a:t>
            </a:r>
            <a:r>
              <a:rPr lang="zh-CN" altLang="en-US" sz="3600" dirty="0"/>
              <a:t>局域网的数据链路层</a:t>
            </a:r>
            <a:r>
              <a:rPr lang="zh-CN" altLang="en-US" sz="4000" dirty="0"/>
              <a:t> </a:t>
            </a:r>
            <a:endParaRPr lang="zh-CN" altLang="en-US" sz="4000" dirty="0"/>
          </a:p>
        </p:txBody>
      </p:sp>
      <p:sp>
        <p:nvSpPr>
          <p:cNvPr id="395267" name="文本占位符 395266"/>
          <p:cNvSpPr>
            <a:spLocks noGrp="1"/>
          </p:cNvSpPr>
          <p:nvPr>
            <p:ph type="body" idx="1"/>
          </p:nvPr>
        </p:nvSpPr>
        <p:spPr>
          <a:xfrm>
            <a:off x="1182688" y="1844675"/>
            <a:ext cx="7772400" cy="4840288"/>
          </a:xfrm>
          <a:ln/>
        </p:spPr>
        <p:txBody>
          <a:bodyPr/>
          <a:p>
            <a:r>
              <a:rPr lang="zh-CN" altLang="en-US" dirty="0"/>
              <a:t>局域网最主要的特点是：网络为一个单位所拥有，且地理范围和站点数目均有限。 </a:t>
            </a:r>
            <a:endParaRPr lang="zh-CN" altLang="en-US" dirty="0"/>
          </a:p>
          <a:p>
            <a:r>
              <a:rPr lang="zh-CN" altLang="en-US" sz="2800" dirty="0"/>
              <a:t>局域网具有如下的一些主要优点：</a:t>
            </a:r>
            <a:endParaRPr lang="zh-CN" altLang="en-US" sz="2800" dirty="0"/>
          </a:p>
          <a:p>
            <a:pPr lvl="1"/>
            <a:r>
              <a:rPr lang="zh-CN" altLang="en-US" sz="2400" dirty="0">
                <a:solidFill>
                  <a:schemeClr val="folHlink"/>
                </a:solidFill>
                <a:ea typeface="黑体" panose="02010609060101010101" pitchFamily="2" charset="-122"/>
              </a:rPr>
              <a:t>具有广播功能，从一个站点可很方便地访问全网。局域网上的主机可共享连接在局域网上的各种硬件和软件资源。</a:t>
            </a:r>
            <a:r>
              <a:rPr lang="zh-CN" altLang="en-US" dirty="0"/>
              <a:t> </a:t>
            </a:r>
            <a:endParaRPr lang="zh-CN" altLang="en-US" sz="2400" dirty="0">
              <a:solidFill>
                <a:srgbClr val="333399"/>
              </a:solidFill>
              <a:ea typeface="黑体" panose="02010609060101010101" pitchFamily="2" charset="-122"/>
            </a:endParaRPr>
          </a:p>
          <a:p>
            <a:pPr lvl="1"/>
            <a:r>
              <a:rPr lang="zh-CN" altLang="en-US" sz="2400" dirty="0">
                <a:solidFill>
                  <a:srgbClr val="333399"/>
                </a:solidFill>
                <a:ea typeface="黑体" panose="02010609060101010101" pitchFamily="2" charset="-122"/>
              </a:rPr>
              <a:t>便于系统的扩展和逐渐地演变，各设备的位置可灵活调整和改变。</a:t>
            </a:r>
            <a:endParaRPr lang="zh-CN" altLang="en-US" sz="2400" dirty="0">
              <a:solidFill>
                <a:srgbClr val="333399"/>
              </a:solidFill>
              <a:ea typeface="黑体" panose="02010609060101010101" pitchFamily="2" charset="-122"/>
            </a:endParaRPr>
          </a:p>
          <a:p>
            <a:pPr lvl="1"/>
            <a:r>
              <a:rPr lang="zh-CN" altLang="en-US" sz="2400" dirty="0">
                <a:solidFill>
                  <a:srgbClr val="333399"/>
                </a:solidFill>
                <a:ea typeface="黑体" panose="02010609060101010101" pitchFamily="2" charset="-122"/>
              </a:rPr>
              <a:t>提高了系统的可靠性、可用性和残存性。</a:t>
            </a:r>
            <a:endParaRPr lang="zh-CN" altLang="en-US" sz="2400" dirty="0">
              <a:solidFill>
                <a:srgbClr val="333399"/>
              </a:solidFill>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charRg st="38" end="5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5267">
                                            <p:txEl>
                                              <p:charRg st="54" end="10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5267">
                                            <p:txEl>
                                              <p:charRg st="106" end="13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5267">
                                            <p:txEl>
                                              <p:charRg st="136" end="15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96290" name="标题 396289"/>
          <p:cNvSpPr>
            <a:spLocks noGrp="1"/>
          </p:cNvSpPr>
          <p:nvPr>
            <p:ph type="title"/>
          </p:nvPr>
        </p:nvSpPr>
        <p:spPr>
          <a:xfrm>
            <a:off x="1100138" y="44450"/>
            <a:ext cx="6856412" cy="768350"/>
          </a:xfrm>
          <a:ln/>
        </p:spPr>
        <p:txBody>
          <a:bodyPr anchor="b"/>
          <a:p>
            <a:pPr algn="ctr"/>
            <a:r>
              <a:rPr lang="zh-CN" altLang="en-US" dirty="0"/>
              <a:t>局域网的拓扑 </a:t>
            </a:r>
            <a:endParaRPr lang="zh-CN" altLang="en-US" dirty="0"/>
          </a:p>
        </p:txBody>
      </p:sp>
      <p:sp>
        <p:nvSpPr>
          <p:cNvPr id="396291" name="直接连接符 396290"/>
          <p:cNvSpPr/>
          <p:nvPr/>
        </p:nvSpPr>
        <p:spPr>
          <a:xfrm flipH="1" flipV="1">
            <a:off x="1693863" y="1444625"/>
            <a:ext cx="533400" cy="457200"/>
          </a:xfrm>
          <a:prstGeom prst="line">
            <a:avLst/>
          </a:prstGeom>
          <a:ln w="28575" cap="flat" cmpd="sng">
            <a:solidFill>
              <a:srgbClr val="333399"/>
            </a:solidFill>
            <a:prstDash val="solid"/>
            <a:headEnd type="none" w="med" len="med"/>
            <a:tailEnd type="none" w="med" len="med"/>
          </a:ln>
        </p:spPr>
      </p:sp>
      <p:sp>
        <p:nvSpPr>
          <p:cNvPr id="396292" name="直接连接符 396291"/>
          <p:cNvSpPr/>
          <p:nvPr/>
        </p:nvSpPr>
        <p:spPr>
          <a:xfrm flipV="1">
            <a:off x="2379663" y="1368425"/>
            <a:ext cx="0" cy="533400"/>
          </a:xfrm>
          <a:prstGeom prst="line">
            <a:avLst/>
          </a:prstGeom>
          <a:ln w="28575" cap="flat" cmpd="sng">
            <a:solidFill>
              <a:srgbClr val="333399"/>
            </a:solidFill>
            <a:prstDash val="solid"/>
            <a:headEnd type="none" w="med" len="med"/>
            <a:tailEnd type="none" w="med" len="med"/>
          </a:ln>
        </p:spPr>
      </p:sp>
      <p:sp>
        <p:nvSpPr>
          <p:cNvPr id="396293" name="直接连接符 396292"/>
          <p:cNvSpPr/>
          <p:nvPr/>
        </p:nvSpPr>
        <p:spPr>
          <a:xfrm flipH="1">
            <a:off x="1770063" y="2130425"/>
            <a:ext cx="425450" cy="365125"/>
          </a:xfrm>
          <a:prstGeom prst="line">
            <a:avLst/>
          </a:prstGeom>
          <a:ln w="28575" cap="flat" cmpd="sng">
            <a:solidFill>
              <a:srgbClr val="333399"/>
            </a:solidFill>
            <a:prstDash val="solid"/>
            <a:headEnd type="none" w="med" len="med"/>
            <a:tailEnd type="none" w="med" len="med"/>
          </a:ln>
        </p:spPr>
      </p:sp>
      <p:sp>
        <p:nvSpPr>
          <p:cNvPr id="396294" name="直接连接符 396293"/>
          <p:cNvSpPr/>
          <p:nvPr/>
        </p:nvSpPr>
        <p:spPr>
          <a:xfrm>
            <a:off x="2379663" y="2130425"/>
            <a:ext cx="673100" cy="506413"/>
          </a:xfrm>
          <a:prstGeom prst="line">
            <a:avLst/>
          </a:prstGeom>
          <a:ln w="28575" cap="flat" cmpd="sng">
            <a:solidFill>
              <a:srgbClr val="333399"/>
            </a:solidFill>
            <a:prstDash val="solid"/>
            <a:headEnd type="none" w="med" len="med"/>
            <a:tailEnd type="none" w="med" len="med"/>
          </a:ln>
        </p:spPr>
      </p:sp>
      <p:sp>
        <p:nvSpPr>
          <p:cNvPr id="396295" name="直接连接符 396294"/>
          <p:cNvSpPr/>
          <p:nvPr/>
        </p:nvSpPr>
        <p:spPr>
          <a:xfrm flipV="1">
            <a:off x="2455863" y="1597025"/>
            <a:ext cx="533400" cy="381000"/>
          </a:xfrm>
          <a:prstGeom prst="line">
            <a:avLst/>
          </a:prstGeom>
          <a:ln w="28575" cap="flat" cmpd="sng">
            <a:solidFill>
              <a:srgbClr val="333399"/>
            </a:solidFill>
            <a:prstDash val="solid"/>
            <a:headEnd type="none" w="med" len="med"/>
            <a:tailEnd type="none" w="med" len="med"/>
          </a:ln>
        </p:spPr>
      </p:sp>
      <p:sp>
        <p:nvSpPr>
          <p:cNvPr id="396296" name="矩形 396295"/>
          <p:cNvSpPr/>
          <p:nvPr/>
        </p:nvSpPr>
        <p:spPr>
          <a:xfrm>
            <a:off x="2151063" y="1825625"/>
            <a:ext cx="368300" cy="368300"/>
          </a:xfrm>
          <a:prstGeom prst="rect">
            <a:avLst/>
          </a:prstGeom>
          <a:solidFill>
            <a:schemeClr val="bg1"/>
          </a:solidFill>
          <a:ln w="25400" cap="flat" cmpd="sng">
            <a:solidFill>
              <a:srgbClr val="333399"/>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396297" name="矩形 396296"/>
          <p:cNvSpPr/>
          <p:nvPr/>
        </p:nvSpPr>
        <p:spPr>
          <a:xfrm>
            <a:off x="7053263" y="5487988"/>
            <a:ext cx="101600" cy="101600"/>
          </a:xfrm>
          <a:prstGeom prst="rect">
            <a:avLst/>
          </a:prstGeom>
          <a:solidFill>
            <a:srgbClr val="333399"/>
          </a:solidFill>
          <a:ln w="12700" cap="flat" cmpd="sng">
            <a:solidFill>
              <a:schemeClr val="tx1"/>
            </a:solidFill>
            <a:prstDash val="solid"/>
            <a:miter/>
            <a:headEnd type="none" w="med" len="med"/>
            <a:tailEnd type="none" w="med" len="med"/>
          </a:ln>
        </p:spPr>
        <p:txBody>
          <a:bodyPr/>
          <a:p>
            <a:endParaRPr lang="zh-CN" altLang="en-US"/>
          </a:p>
        </p:txBody>
      </p:sp>
      <p:sp>
        <p:nvSpPr>
          <p:cNvPr id="396298" name="矩形 396297"/>
          <p:cNvSpPr/>
          <p:nvPr/>
        </p:nvSpPr>
        <p:spPr>
          <a:xfrm>
            <a:off x="7034213" y="4310063"/>
            <a:ext cx="101600" cy="101600"/>
          </a:xfrm>
          <a:prstGeom prst="rect">
            <a:avLst/>
          </a:prstGeom>
          <a:solidFill>
            <a:srgbClr val="333399"/>
          </a:solidFill>
          <a:ln w="12700" cap="flat" cmpd="sng">
            <a:solidFill>
              <a:schemeClr val="tx1"/>
            </a:solidFill>
            <a:prstDash val="solid"/>
            <a:miter/>
            <a:headEnd type="none" w="med" len="med"/>
            <a:tailEnd type="none" w="med" len="med"/>
          </a:ln>
        </p:spPr>
        <p:txBody>
          <a:bodyPr/>
          <a:p>
            <a:endParaRPr lang="zh-CN" altLang="en-US"/>
          </a:p>
        </p:txBody>
      </p:sp>
      <p:sp>
        <p:nvSpPr>
          <p:cNvPr id="396299" name="矩形 396298"/>
          <p:cNvSpPr/>
          <p:nvPr/>
        </p:nvSpPr>
        <p:spPr>
          <a:xfrm>
            <a:off x="7062788" y="4824413"/>
            <a:ext cx="101600" cy="101600"/>
          </a:xfrm>
          <a:prstGeom prst="rect">
            <a:avLst/>
          </a:prstGeom>
          <a:solidFill>
            <a:srgbClr val="333399"/>
          </a:solidFill>
          <a:ln w="12700" cap="flat" cmpd="sng">
            <a:solidFill>
              <a:schemeClr val="tx1"/>
            </a:solidFill>
            <a:prstDash val="solid"/>
            <a:miter/>
            <a:headEnd type="none" w="med" len="med"/>
            <a:tailEnd type="none" w="med" len="med"/>
          </a:ln>
        </p:spPr>
        <p:txBody>
          <a:bodyPr/>
          <a:p>
            <a:endParaRPr lang="zh-CN" altLang="en-US"/>
          </a:p>
        </p:txBody>
      </p:sp>
      <p:sp>
        <p:nvSpPr>
          <p:cNvPr id="396300" name="矩形 396299"/>
          <p:cNvSpPr/>
          <p:nvPr/>
        </p:nvSpPr>
        <p:spPr>
          <a:xfrm>
            <a:off x="5135563" y="4310063"/>
            <a:ext cx="101600" cy="101600"/>
          </a:xfrm>
          <a:prstGeom prst="rect">
            <a:avLst/>
          </a:prstGeom>
          <a:solidFill>
            <a:srgbClr val="333399"/>
          </a:solidFill>
          <a:ln w="12700" cap="flat" cmpd="sng">
            <a:solidFill>
              <a:schemeClr val="tx1"/>
            </a:solidFill>
            <a:prstDash val="solid"/>
            <a:miter/>
            <a:headEnd type="none" w="med" len="med"/>
            <a:tailEnd type="none" w="med" len="med"/>
          </a:ln>
        </p:spPr>
        <p:txBody>
          <a:bodyPr/>
          <a:p>
            <a:endParaRPr lang="zh-CN" altLang="en-US"/>
          </a:p>
        </p:txBody>
      </p:sp>
      <p:sp>
        <p:nvSpPr>
          <p:cNvPr id="396301" name="直接连接符 396300"/>
          <p:cNvSpPr/>
          <p:nvPr/>
        </p:nvSpPr>
        <p:spPr>
          <a:xfrm>
            <a:off x="5314950" y="2114550"/>
            <a:ext cx="2155825" cy="0"/>
          </a:xfrm>
          <a:prstGeom prst="line">
            <a:avLst/>
          </a:prstGeom>
          <a:ln w="28575" cap="flat" cmpd="sng">
            <a:solidFill>
              <a:srgbClr val="333399"/>
            </a:solidFill>
            <a:prstDash val="solid"/>
            <a:headEnd type="none" w="med" len="med"/>
            <a:tailEnd type="none" w="med" len="med"/>
          </a:ln>
        </p:spPr>
      </p:sp>
      <p:sp>
        <p:nvSpPr>
          <p:cNvPr id="396302" name="矩形 396301"/>
          <p:cNvSpPr/>
          <p:nvPr/>
        </p:nvSpPr>
        <p:spPr>
          <a:xfrm>
            <a:off x="7423150" y="2063750"/>
            <a:ext cx="101600" cy="101600"/>
          </a:xfrm>
          <a:prstGeom prst="rect">
            <a:avLst/>
          </a:prstGeom>
          <a:solidFill>
            <a:schemeClr val="tx1"/>
          </a:solidFill>
          <a:ln w="12700" cap="flat" cmpd="sng">
            <a:solidFill>
              <a:srgbClr val="333399"/>
            </a:solidFill>
            <a:prstDash val="solid"/>
            <a:miter/>
            <a:headEnd type="none" w="med" len="med"/>
            <a:tailEnd type="none" w="med" len="med"/>
          </a:ln>
        </p:spPr>
        <p:txBody>
          <a:bodyPr/>
          <a:p>
            <a:endParaRPr lang="zh-CN" altLang="en-US"/>
          </a:p>
        </p:txBody>
      </p:sp>
      <p:sp>
        <p:nvSpPr>
          <p:cNvPr id="396303" name="矩形 396302"/>
          <p:cNvSpPr/>
          <p:nvPr/>
        </p:nvSpPr>
        <p:spPr>
          <a:xfrm>
            <a:off x="5203825" y="2063750"/>
            <a:ext cx="101600" cy="101600"/>
          </a:xfrm>
          <a:prstGeom prst="rect">
            <a:avLst/>
          </a:prstGeom>
          <a:solidFill>
            <a:schemeClr val="tx1"/>
          </a:solidFill>
          <a:ln w="12700" cap="flat" cmpd="sng">
            <a:solidFill>
              <a:srgbClr val="333399"/>
            </a:solidFill>
            <a:prstDash val="solid"/>
            <a:miter/>
            <a:headEnd type="none" w="med" len="med"/>
            <a:tailEnd type="none" w="med" len="med"/>
          </a:ln>
        </p:spPr>
        <p:txBody>
          <a:bodyPr/>
          <a:p>
            <a:endParaRPr lang="zh-CN" altLang="en-US"/>
          </a:p>
        </p:txBody>
      </p:sp>
      <p:sp>
        <p:nvSpPr>
          <p:cNvPr id="396304" name="直接连接符 396303"/>
          <p:cNvSpPr/>
          <p:nvPr/>
        </p:nvSpPr>
        <p:spPr>
          <a:xfrm flipV="1">
            <a:off x="5740400" y="1797050"/>
            <a:ext cx="0" cy="320675"/>
          </a:xfrm>
          <a:prstGeom prst="line">
            <a:avLst/>
          </a:prstGeom>
          <a:ln w="28575" cap="flat" cmpd="sng">
            <a:solidFill>
              <a:srgbClr val="333399"/>
            </a:solidFill>
            <a:prstDash val="solid"/>
            <a:headEnd type="none" w="med" len="med"/>
            <a:tailEnd type="none" w="med" len="med"/>
          </a:ln>
        </p:spPr>
      </p:sp>
      <p:sp>
        <p:nvSpPr>
          <p:cNvPr id="396305" name="直接连接符 396304"/>
          <p:cNvSpPr/>
          <p:nvPr/>
        </p:nvSpPr>
        <p:spPr>
          <a:xfrm>
            <a:off x="6121400" y="2127250"/>
            <a:ext cx="0" cy="346075"/>
          </a:xfrm>
          <a:prstGeom prst="line">
            <a:avLst/>
          </a:prstGeom>
          <a:ln w="28575" cap="flat" cmpd="sng">
            <a:solidFill>
              <a:srgbClr val="333399"/>
            </a:solidFill>
            <a:prstDash val="solid"/>
            <a:headEnd type="none" w="med" len="med"/>
            <a:tailEnd type="none" w="med" len="med"/>
          </a:ln>
        </p:spPr>
      </p:sp>
      <p:sp>
        <p:nvSpPr>
          <p:cNvPr id="396306" name="直接连接符 396305"/>
          <p:cNvSpPr/>
          <p:nvPr/>
        </p:nvSpPr>
        <p:spPr>
          <a:xfrm flipV="1">
            <a:off x="6597650" y="1768475"/>
            <a:ext cx="0" cy="358775"/>
          </a:xfrm>
          <a:prstGeom prst="line">
            <a:avLst/>
          </a:prstGeom>
          <a:ln w="28575" cap="flat" cmpd="sng">
            <a:solidFill>
              <a:srgbClr val="333399"/>
            </a:solidFill>
            <a:prstDash val="solid"/>
            <a:headEnd type="none" w="med" len="med"/>
            <a:tailEnd type="none" w="med" len="med"/>
          </a:ln>
        </p:spPr>
      </p:sp>
      <p:sp>
        <p:nvSpPr>
          <p:cNvPr id="396307" name="直接连接符 396306"/>
          <p:cNvSpPr/>
          <p:nvPr/>
        </p:nvSpPr>
        <p:spPr>
          <a:xfrm>
            <a:off x="7083425" y="2127250"/>
            <a:ext cx="0" cy="346075"/>
          </a:xfrm>
          <a:prstGeom prst="line">
            <a:avLst/>
          </a:prstGeom>
          <a:ln w="28575" cap="flat" cmpd="sng">
            <a:solidFill>
              <a:srgbClr val="333399"/>
            </a:solidFill>
            <a:prstDash val="solid"/>
            <a:headEnd type="none" w="med" len="med"/>
            <a:tailEnd type="none" w="med" len="med"/>
          </a:ln>
        </p:spPr>
      </p:sp>
      <p:sp>
        <p:nvSpPr>
          <p:cNvPr id="396308" name="直接连接符 396307"/>
          <p:cNvSpPr/>
          <p:nvPr/>
        </p:nvSpPr>
        <p:spPr>
          <a:xfrm>
            <a:off x="5354638" y="4884738"/>
            <a:ext cx="1774825" cy="0"/>
          </a:xfrm>
          <a:prstGeom prst="line">
            <a:avLst/>
          </a:prstGeom>
          <a:ln w="28575" cap="flat" cmpd="sng">
            <a:solidFill>
              <a:srgbClr val="333399"/>
            </a:solidFill>
            <a:prstDash val="solid"/>
            <a:headEnd type="none" w="med" len="med"/>
            <a:tailEnd type="none" w="med" len="med"/>
          </a:ln>
        </p:spPr>
      </p:sp>
      <p:sp>
        <p:nvSpPr>
          <p:cNvPr id="396309" name="直接连接符 396308"/>
          <p:cNvSpPr/>
          <p:nvPr/>
        </p:nvSpPr>
        <p:spPr>
          <a:xfrm flipV="1">
            <a:off x="5695950" y="4735513"/>
            <a:ext cx="0" cy="146050"/>
          </a:xfrm>
          <a:prstGeom prst="line">
            <a:avLst/>
          </a:prstGeom>
          <a:ln w="28575" cap="flat" cmpd="sng">
            <a:solidFill>
              <a:schemeClr val="tx1"/>
            </a:solidFill>
            <a:prstDash val="solid"/>
            <a:headEnd type="none" w="med" len="med"/>
            <a:tailEnd type="none" w="med" len="med"/>
          </a:ln>
        </p:spPr>
      </p:sp>
      <p:sp>
        <p:nvSpPr>
          <p:cNvPr id="396310" name="直接连接符 396309"/>
          <p:cNvSpPr/>
          <p:nvPr/>
        </p:nvSpPr>
        <p:spPr>
          <a:xfrm flipV="1">
            <a:off x="6380163" y="4751388"/>
            <a:ext cx="0" cy="146050"/>
          </a:xfrm>
          <a:prstGeom prst="line">
            <a:avLst/>
          </a:prstGeom>
          <a:ln w="28575" cap="flat" cmpd="sng">
            <a:solidFill>
              <a:schemeClr val="tx1"/>
            </a:solidFill>
            <a:prstDash val="solid"/>
            <a:headEnd type="none" w="med" len="med"/>
            <a:tailEnd type="none" w="med" len="med"/>
          </a:ln>
        </p:spPr>
      </p:sp>
      <p:sp>
        <p:nvSpPr>
          <p:cNvPr id="396311" name="直接连接符 396310"/>
          <p:cNvSpPr/>
          <p:nvPr/>
        </p:nvSpPr>
        <p:spPr>
          <a:xfrm>
            <a:off x="5827713" y="4211638"/>
            <a:ext cx="0" cy="136525"/>
          </a:xfrm>
          <a:prstGeom prst="line">
            <a:avLst/>
          </a:prstGeom>
          <a:ln w="28575" cap="flat" cmpd="sng">
            <a:solidFill>
              <a:schemeClr val="tx1"/>
            </a:solidFill>
            <a:prstDash val="solid"/>
            <a:headEnd type="none" w="med" len="med"/>
            <a:tailEnd type="none" w="med" len="med"/>
          </a:ln>
        </p:spPr>
      </p:sp>
      <p:sp>
        <p:nvSpPr>
          <p:cNvPr id="396312" name="直接连接符 396311"/>
          <p:cNvSpPr/>
          <p:nvPr/>
        </p:nvSpPr>
        <p:spPr>
          <a:xfrm>
            <a:off x="6684963" y="4221163"/>
            <a:ext cx="0" cy="136525"/>
          </a:xfrm>
          <a:prstGeom prst="line">
            <a:avLst/>
          </a:prstGeom>
          <a:ln w="28575" cap="flat" cmpd="sng">
            <a:solidFill>
              <a:schemeClr val="tx1"/>
            </a:solidFill>
            <a:prstDash val="solid"/>
            <a:headEnd type="none" w="med" len="med"/>
            <a:tailEnd type="none" w="med" len="med"/>
          </a:ln>
        </p:spPr>
      </p:sp>
      <p:sp>
        <p:nvSpPr>
          <p:cNvPr id="396313" name="直接连接符 396312"/>
          <p:cNvSpPr/>
          <p:nvPr/>
        </p:nvSpPr>
        <p:spPr>
          <a:xfrm flipV="1">
            <a:off x="6713538" y="5348288"/>
            <a:ext cx="0" cy="187325"/>
          </a:xfrm>
          <a:prstGeom prst="line">
            <a:avLst/>
          </a:prstGeom>
          <a:ln w="28575" cap="flat" cmpd="sng">
            <a:solidFill>
              <a:schemeClr val="tx1"/>
            </a:solidFill>
            <a:prstDash val="solid"/>
            <a:headEnd type="none" w="med" len="med"/>
            <a:tailEnd type="none" w="med" len="med"/>
          </a:ln>
        </p:spPr>
      </p:sp>
      <p:sp>
        <p:nvSpPr>
          <p:cNvPr id="396314" name="直接连接符 396313"/>
          <p:cNvSpPr/>
          <p:nvPr/>
        </p:nvSpPr>
        <p:spPr>
          <a:xfrm>
            <a:off x="5237163" y="4351338"/>
            <a:ext cx="1822450" cy="0"/>
          </a:xfrm>
          <a:prstGeom prst="line">
            <a:avLst/>
          </a:prstGeom>
          <a:ln w="28575" cap="flat" cmpd="sng">
            <a:solidFill>
              <a:srgbClr val="333399"/>
            </a:solidFill>
            <a:prstDash val="solid"/>
            <a:headEnd type="none" w="med" len="med"/>
            <a:tailEnd type="none" w="med" len="med"/>
          </a:ln>
        </p:spPr>
      </p:sp>
      <p:sp>
        <p:nvSpPr>
          <p:cNvPr id="396315" name="任意多边形 396314"/>
          <p:cNvSpPr/>
          <p:nvPr/>
        </p:nvSpPr>
        <p:spPr>
          <a:xfrm>
            <a:off x="5341938" y="4360863"/>
            <a:ext cx="1735137" cy="1182687"/>
          </a:xfrm>
          <a:custGeom>
            <a:avLst/>
            <a:gdLst/>
            <a:ahLst/>
            <a:cxnLst/>
            <a:pathLst>
              <a:path w="1093" h="745">
                <a:moveTo>
                  <a:pt x="0" y="0"/>
                </a:moveTo>
                <a:lnTo>
                  <a:pt x="0" y="744"/>
                </a:lnTo>
                <a:lnTo>
                  <a:pt x="1092" y="744"/>
                </a:lnTo>
              </a:path>
            </a:pathLst>
          </a:custGeom>
          <a:noFill/>
          <a:ln w="28575" cap="rnd" cmpd="sng">
            <a:solidFill>
              <a:srgbClr val="333399">
                <a:alpha val="100000"/>
              </a:srgbClr>
            </a:solidFill>
            <a:prstDash val="solid"/>
            <a:headEnd type="none" w="med" len="med"/>
            <a:tailEnd type="none" w="med" len="med"/>
          </a:ln>
        </p:spPr>
        <p:txBody>
          <a:bodyPr/>
          <a:p>
            <a:endParaRPr lang="zh-CN" altLang="en-US"/>
          </a:p>
        </p:txBody>
      </p:sp>
      <p:sp>
        <p:nvSpPr>
          <p:cNvPr id="396316" name="矩形 396315"/>
          <p:cNvSpPr/>
          <p:nvPr/>
        </p:nvSpPr>
        <p:spPr>
          <a:xfrm>
            <a:off x="7667625" y="3141663"/>
            <a:ext cx="1196975"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Times New Roman" panose="02020603050405020304" pitchFamily="18" charset="0"/>
                <a:ea typeface="黑体" panose="02010609060101010101" pitchFamily="2" charset="-122"/>
              </a:rPr>
              <a:t>匹配电阻</a:t>
            </a:r>
            <a:endParaRPr lang="zh-CN" altLang="en-US" dirty="0">
              <a:solidFill>
                <a:srgbClr val="333399"/>
              </a:solidFill>
              <a:latin typeface="Times New Roman" panose="02020603050405020304" pitchFamily="18" charset="0"/>
              <a:ea typeface="黑体" panose="02010609060101010101" pitchFamily="2" charset="-122"/>
            </a:endParaRPr>
          </a:p>
        </p:txBody>
      </p:sp>
      <p:sp>
        <p:nvSpPr>
          <p:cNvPr id="396317" name="直接连接符 396316"/>
          <p:cNvSpPr/>
          <p:nvPr/>
        </p:nvSpPr>
        <p:spPr>
          <a:xfrm>
            <a:off x="7524750" y="2205038"/>
            <a:ext cx="360363" cy="936625"/>
          </a:xfrm>
          <a:prstGeom prst="line">
            <a:avLst/>
          </a:prstGeom>
          <a:ln w="19050" cap="flat" cmpd="sng">
            <a:solidFill>
              <a:srgbClr val="333399"/>
            </a:solidFill>
            <a:prstDash val="solid"/>
            <a:headEnd type="none" w="med" len="med"/>
            <a:tailEnd type="none" w="med" len="med"/>
          </a:ln>
        </p:spPr>
      </p:sp>
      <p:sp>
        <p:nvSpPr>
          <p:cNvPr id="396318" name="直接连接符 396317"/>
          <p:cNvSpPr/>
          <p:nvPr/>
        </p:nvSpPr>
        <p:spPr>
          <a:xfrm flipH="1">
            <a:off x="7107238" y="3573463"/>
            <a:ext cx="704850" cy="711200"/>
          </a:xfrm>
          <a:prstGeom prst="line">
            <a:avLst/>
          </a:prstGeom>
          <a:ln w="19050" cap="flat" cmpd="sng">
            <a:solidFill>
              <a:srgbClr val="333399"/>
            </a:solidFill>
            <a:prstDash val="solid"/>
            <a:headEnd type="none" w="med" len="med"/>
            <a:tailEnd type="none" w="med" len="med"/>
          </a:ln>
        </p:spPr>
      </p:sp>
      <p:sp>
        <p:nvSpPr>
          <p:cNvPr id="396319" name="矩形 396318"/>
          <p:cNvSpPr/>
          <p:nvPr/>
        </p:nvSpPr>
        <p:spPr>
          <a:xfrm>
            <a:off x="3413125" y="1557338"/>
            <a:ext cx="942975"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Times New Roman" panose="02020603050405020304" pitchFamily="18" charset="0"/>
                <a:ea typeface="黑体" panose="02010609060101010101" pitchFamily="2" charset="-122"/>
              </a:rPr>
              <a:t>集线器</a:t>
            </a:r>
            <a:endParaRPr lang="zh-CN" altLang="en-US" dirty="0">
              <a:solidFill>
                <a:srgbClr val="333399"/>
              </a:solidFill>
              <a:latin typeface="Times New Roman" panose="02020603050405020304" pitchFamily="18" charset="0"/>
              <a:ea typeface="黑体" panose="02010609060101010101" pitchFamily="2" charset="-122"/>
            </a:endParaRPr>
          </a:p>
        </p:txBody>
      </p:sp>
      <p:sp>
        <p:nvSpPr>
          <p:cNvPr id="396320" name="直接连接符 396319"/>
          <p:cNvSpPr/>
          <p:nvPr/>
        </p:nvSpPr>
        <p:spPr>
          <a:xfrm flipV="1">
            <a:off x="6008688" y="5332413"/>
            <a:ext cx="0" cy="206375"/>
          </a:xfrm>
          <a:prstGeom prst="line">
            <a:avLst/>
          </a:prstGeom>
          <a:ln w="28575" cap="flat" cmpd="sng">
            <a:solidFill>
              <a:schemeClr val="tx1"/>
            </a:solidFill>
            <a:prstDash val="solid"/>
            <a:headEnd type="none" w="med" len="med"/>
            <a:tailEnd type="none" w="med" len="med"/>
          </a:ln>
        </p:spPr>
      </p:sp>
      <p:sp>
        <p:nvSpPr>
          <p:cNvPr id="396321" name="直接连接符 396320"/>
          <p:cNvSpPr/>
          <p:nvPr/>
        </p:nvSpPr>
        <p:spPr>
          <a:xfrm flipH="1" flipV="1">
            <a:off x="1738313" y="4325938"/>
            <a:ext cx="119062" cy="123825"/>
          </a:xfrm>
          <a:prstGeom prst="line">
            <a:avLst/>
          </a:prstGeom>
          <a:ln w="25400" cap="flat" cmpd="sng">
            <a:solidFill>
              <a:srgbClr val="333399"/>
            </a:solidFill>
            <a:prstDash val="solid"/>
            <a:headEnd type="none" w="med" len="med"/>
            <a:tailEnd type="none" w="med" len="med"/>
          </a:ln>
        </p:spPr>
      </p:sp>
      <p:sp>
        <p:nvSpPr>
          <p:cNvPr id="396322" name="矩形 396321"/>
          <p:cNvSpPr/>
          <p:nvPr/>
        </p:nvSpPr>
        <p:spPr>
          <a:xfrm>
            <a:off x="3203575" y="4652963"/>
            <a:ext cx="1450975"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Times New Roman" panose="02020603050405020304" pitchFamily="18" charset="0"/>
                <a:ea typeface="黑体" panose="02010609060101010101" pitchFamily="2" charset="-122"/>
              </a:rPr>
              <a:t>干线耦合器</a:t>
            </a:r>
            <a:endParaRPr lang="zh-CN" altLang="en-US" dirty="0">
              <a:solidFill>
                <a:srgbClr val="333399"/>
              </a:solidFill>
              <a:latin typeface="Times New Roman" panose="02020603050405020304" pitchFamily="18" charset="0"/>
              <a:ea typeface="黑体" panose="02010609060101010101" pitchFamily="2" charset="-122"/>
            </a:endParaRPr>
          </a:p>
        </p:txBody>
      </p:sp>
      <p:sp>
        <p:nvSpPr>
          <p:cNvPr id="396323" name="直接连接符 396322"/>
          <p:cNvSpPr/>
          <p:nvPr/>
        </p:nvSpPr>
        <p:spPr>
          <a:xfrm flipH="1">
            <a:off x="2736850" y="4327525"/>
            <a:ext cx="111125" cy="104775"/>
          </a:xfrm>
          <a:prstGeom prst="line">
            <a:avLst/>
          </a:prstGeom>
          <a:ln w="25400" cap="flat" cmpd="sng">
            <a:solidFill>
              <a:srgbClr val="333399"/>
            </a:solidFill>
            <a:prstDash val="solid"/>
            <a:headEnd type="none" w="med" len="med"/>
            <a:tailEnd type="none" w="med" len="med"/>
          </a:ln>
        </p:spPr>
      </p:sp>
      <p:sp>
        <p:nvSpPr>
          <p:cNvPr id="396324" name="直接连接符 396323"/>
          <p:cNvSpPr/>
          <p:nvPr/>
        </p:nvSpPr>
        <p:spPr>
          <a:xfrm flipH="1" flipV="1">
            <a:off x="2755900" y="5272088"/>
            <a:ext cx="131763" cy="139700"/>
          </a:xfrm>
          <a:prstGeom prst="line">
            <a:avLst/>
          </a:prstGeom>
          <a:ln w="28575" cap="flat" cmpd="sng">
            <a:solidFill>
              <a:srgbClr val="333399"/>
            </a:solidFill>
            <a:prstDash val="solid"/>
            <a:headEnd type="none" w="med" len="med"/>
            <a:tailEnd type="none" w="med" len="med"/>
          </a:ln>
        </p:spPr>
      </p:sp>
      <p:sp>
        <p:nvSpPr>
          <p:cNvPr id="396325" name="直接连接符 396324"/>
          <p:cNvSpPr/>
          <p:nvPr/>
        </p:nvSpPr>
        <p:spPr>
          <a:xfrm flipH="1">
            <a:off x="1768475" y="5313363"/>
            <a:ext cx="98425" cy="120650"/>
          </a:xfrm>
          <a:prstGeom prst="line">
            <a:avLst/>
          </a:prstGeom>
          <a:ln w="28575" cap="flat" cmpd="sng">
            <a:solidFill>
              <a:srgbClr val="333399"/>
            </a:solidFill>
            <a:prstDash val="solid"/>
            <a:headEnd type="none" w="med" len="med"/>
            <a:tailEnd type="none" w="med" len="med"/>
          </a:ln>
        </p:spPr>
      </p:sp>
      <p:sp>
        <p:nvSpPr>
          <p:cNvPr id="396326" name="椭圆 396325"/>
          <p:cNvSpPr/>
          <p:nvPr/>
        </p:nvSpPr>
        <p:spPr>
          <a:xfrm rot="18840000">
            <a:off x="1704975" y="4254500"/>
            <a:ext cx="1203325" cy="1203325"/>
          </a:xfrm>
          <a:prstGeom prst="ellipse">
            <a:avLst/>
          </a:prstGeom>
          <a:solidFill>
            <a:schemeClr val="bg1"/>
          </a:solidFill>
          <a:ln w="28575" cap="flat" cmpd="sng">
            <a:solidFill>
              <a:srgbClr val="333399"/>
            </a:solidFill>
            <a:prstDash val="solid"/>
            <a:headEnd type="none" w="med" len="med"/>
            <a:tailEnd type="none" w="med" len="med"/>
          </a:ln>
        </p:spPr>
        <p:txBody>
          <a:bodyPr/>
          <a:p>
            <a:endParaRPr lang="zh-CN" altLang="en-US"/>
          </a:p>
        </p:txBody>
      </p:sp>
      <p:sp>
        <p:nvSpPr>
          <p:cNvPr id="396327" name="矩形 396326"/>
          <p:cNvSpPr/>
          <p:nvPr/>
        </p:nvSpPr>
        <p:spPr>
          <a:xfrm rot="18840000">
            <a:off x="1795463" y="4397375"/>
            <a:ext cx="136525" cy="88900"/>
          </a:xfrm>
          <a:prstGeom prst="rect">
            <a:avLst/>
          </a:prstGeom>
          <a:solidFill>
            <a:schemeClr val="bg1"/>
          </a:solidFill>
          <a:ln w="28575" cap="flat" cmpd="sng">
            <a:solidFill>
              <a:srgbClr val="333399"/>
            </a:solidFill>
            <a:prstDash val="solid"/>
            <a:miter/>
            <a:headEnd type="none" w="med" len="med"/>
            <a:tailEnd type="none" w="med" len="med"/>
          </a:ln>
        </p:spPr>
        <p:txBody>
          <a:bodyPr/>
          <a:p>
            <a:endParaRPr lang="zh-CN" altLang="en-US"/>
          </a:p>
        </p:txBody>
      </p:sp>
      <p:sp>
        <p:nvSpPr>
          <p:cNvPr id="396328" name="矩形 396327"/>
          <p:cNvSpPr/>
          <p:nvPr/>
        </p:nvSpPr>
        <p:spPr>
          <a:xfrm rot="18840000">
            <a:off x="2679700" y="5224463"/>
            <a:ext cx="136525" cy="88900"/>
          </a:xfrm>
          <a:prstGeom prst="rect">
            <a:avLst/>
          </a:prstGeom>
          <a:solidFill>
            <a:schemeClr val="bg1"/>
          </a:solidFill>
          <a:ln w="25400" cap="flat" cmpd="sng">
            <a:solidFill>
              <a:srgbClr val="333399"/>
            </a:solidFill>
            <a:prstDash val="solid"/>
            <a:miter/>
            <a:headEnd type="none" w="med" len="med"/>
            <a:tailEnd type="none" w="med" len="med"/>
          </a:ln>
        </p:spPr>
        <p:txBody>
          <a:bodyPr/>
          <a:p>
            <a:endParaRPr lang="zh-CN" altLang="en-US"/>
          </a:p>
        </p:txBody>
      </p:sp>
      <p:sp>
        <p:nvSpPr>
          <p:cNvPr id="396329" name="矩形 396328"/>
          <p:cNvSpPr/>
          <p:nvPr/>
        </p:nvSpPr>
        <p:spPr>
          <a:xfrm rot="18840000">
            <a:off x="2695575" y="4359275"/>
            <a:ext cx="88900" cy="136525"/>
          </a:xfrm>
          <a:prstGeom prst="rect">
            <a:avLst/>
          </a:prstGeom>
          <a:solidFill>
            <a:schemeClr val="bg1"/>
          </a:solidFill>
          <a:ln w="28575" cap="flat" cmpd="sng">
            <a:solidFill>
              <a:srgbClr val="333399"/>
            </a:solidFill>
            <a:prstDash val="solid"/>
            <a:miter/>
            <a:headEnd type="none" w="med" len="med"/>
            <a:tailEnd type="none" w="med" len="med"/>
          </a:ln>
        </p:spPr>
        <p:txBody>
          <a:bodyPr/>
          <a:p>
            <a:endParaRPr lang="zh-CN" altLang="en-US"/>
          </a:p>
        </p:txBody>
      </p:sp>
      <p:sp>
        <p:nvSpPr>
          <p:cNvPr id="396330" name="直接连接符 396329"/>
          <p:cNvSpPr/>
          <p:nvPr/>
        </p:nvSpPr>
        <p:spPr>
          <a:xfrm>
            <a:off x="2800350" y="4486275"/>
            <a:ext cx="476250" cy="382588"/>
          </a:xfrm>
          <a:prstGeom prst="line">
            <a:avLst/>
          </a:prstGeom>
          <a:ln w="19050" cap="flat" cmpd="sng">
            <a:solidFill>
              <a:srgbClr val="333399"/>
            </a:solidFill>
            <a:prstDash val="solid"/>
            <a:headEnd type="none" w="med" len="med"/>
            <a:tailEnd type="none" w="med" len="med"/>
          </a:ln>
        </p:spPr>
      </p:sp>
      <p:sp>
        <p:nvSpPr>
          <p:cNvPr id="396331" name="矩形 396330"/>
          <p:cNvSpPr/>
          <p:nvPr/>
        </p:nvSpPr>
        <p:spPr>
          <a:xfrm rot="18840000">
            <a:off x="1858963" y="5200650"/>
            <a:ext cx="88900" cy="136525"/>
          </a:xfrm>
          <a:prstGeom prst="rect">
            <a:avLst/>
          </a:prstGeom>
          <a:solidFill>
            <a:schemeClr val="bg1"/>
          </a:solidFill>
          <a:ln w="25400" cap="flat" cmpd="sng">
            <a:solidFill>
              <a:srgbClr val="333399"/>
            </a:solidFill>
            <a:prstDash val="solid"/>
            <a:miter/>
            <a:headEnd type="none" w="med" len="med"/>
            <a:tailEnd type="none" w="med" len="med"/>
          </a:ln>
        </p:spPr>
        <p:txBody>
          <a:bodyPr/>
          <a:p>
            <a:endParaRPr lang="zh-CN" altLang="en-US"/>
          </a:p>
        </p:txBody>
      </p:sp>
      <p:sp>
        <p:nvSpPr>
          <p:cNvPr id="396332" name="任意多边形 396331"/>
          <p:cNvSpPr/>
          <p:nvPr/>
        </p:nvSpPr>
        <p:spPr>
          <a:xfrm flipV="1">
            <a:off x="2122488" y="4675188"/>
            <a:ext cx="627062" cy="636587"/>
          </a:xfrm>
          <a:custGeom>
            <a:avLst/>
            <a:gdLst>
              <a:gd name="txL" fmla="*/ 0 w 25403"/>
              <a:gd name="txT" fmla="*/ 0 h 30101"/>
              <a:gd name="txR" fmla="*/ 25403 w 25403"/>
              <a:gd name="txB" fmla="*/ 30101 h 30101"/>
            </a:gdLst>
            <a:ahLst/>
            <a:cxnLst>
              <a:cxn ang="180">
                <a:pos x="0" y="337"/>
              </a:cxn>
              <a:cxn ang="90">
                <a:pos x="23659" y="30101"/>
              </a:cxn>
              <a:cxn ang="90">
                <a:pos x="3803" y="21600"/>
              </a:cxn>
            </a:cxnLst>
            <a:rect l="txL" t="txT" r="txR" b="txB"/>
            <a:pathLst>
              <a:path w="25403" h="30101" fill="none">
                <a:moveTo>
                  <a:pt x="0" y="337"/>
                </a:moveTo>
                <a:arcTo wR="21600" hR="21600" stAng="-6008426" swAng="7399067"/>
              </a:path>
              <a:path w="25403" h="30101" stroke="0">
                <a:moveTo>
                  <a:pt x="0" y="337"/>
                </a:moveTo>
                <a:arcTo wR="21600" hR="21600" stAng="-6008426" swAng="7399067"/>
                <a:lnTo>
                  <a:pt x="3803" y="21600"/>
                </a:lnTo>
                <a:close/>
              </a:path>
            </a:pathLst>
          </a:custGeom>
          <a:noFill/>
          <a:ln w="28575" cap="flat" cmpd="sng">
            <a:solidFill>
              <a:srgbClr val="333399"/>
            </a:solidFill>
            <a:prstDash val="solid"/>
            <a:headEnd type="none" w="med" len="med"/>
            <a:tailEnd type="triangle" w="sm" len="med"/>
          </a:ln>
        </p:spPr>
        <p:txBody>
          <a:bodyPr/>
          <a:p>
            <a:endParaRPr lang="zh-CN" altLang="en-US"/>
          </a:p>
        </p:txBody>
      </p:sp>
      <p:pic>
        <p:nvPicPr>
          <p:cNvPr id="396333" name="图片 396332"/>
          <p:cNvPicPr/>
          <p:nvPr/>
        </p:nvPicPr>
        <p:blipFill>
          <a:blip r:embed="rId1"/>
          <a:stretch>
            <a:fillRect/>
          </a:stretch>
        </p:blipFill>
        <p:spPr>
          <a:xfrm>
            <a:off x="5668963" y="3951288"/>
            <a:ext cx="320675" cy="323850"/>
          </a:xfrm>
          <a:prstGeom prst="rect">
            <a:avLst/>
          </a:prstGeom>
          <a:noFill/>
          <a:ln w="9525">
            <a:noFill/>
          </a:ln>
        </p:spPr>
      </p:pic>
      <p:pic>
        <p:nvPicPr>
          <p:cNvPr id="396334" name="图片 396333"/>
          <p:cNvPicPr/>
          <p:nvPr/>
        </p:nvPicPr>
        <p:blipFill>
          <a:blip r:embed="rId1"/>
          <a:stretch>
            <a:fillRect/>
          </a:stretch>
        </p:blipFill>
        <p:spPr>
          <a:xfrm>
            <a:off x="2811463" y="3967163"/>
            <a:ext cx="409575" cy="412750"/>
          </a:xfrm>
          <a:prstGeom prst="rect">
            <a:avLst/>
          </a:prstGeom>
          <a:noFill/>
          <a:ln w="9525">
            <a:noFill/>
          </a:ln>
        </p:spPr>
      </p:pic>
      <p:pic>
        <p:nvPicPr>
          <p:cNvPr id="396335" name="图片 396334"/>
          <p:cNvPicPr/>
          <p:nvPr/>
        </p:nvPicPr>
        <p:blipFill>
          <a:blip r:embed="rId1"/>
          <a:stretch>
            <a:fillRect/>
          </a:stretch>
        </p:blipFill>
        <p:spPr>
          <a:xfrm>
            <a:off x="1403350" y="4005263"/>
            <a:ext cx="409575" cy="412750"/>
          </a:xfrm>
          <a:prstGeom prst="rect">
            <a:avLst/>
          </a:prstGeom>
          <a:noFill/>
          <a:ln w="9525">
            <a:noFill/>
          </a:ln>
        </p:spPr>
      </p:pic>
      <p:pic>
        <p:nvPicPr>
          <p:cNvPr id="396336" name="图片 396335"/>
          <p:cNvPicPr/>
          <p:nvPr/>
        </p:nvPicPr>
        <p:blipFill>
          <a:blip r:embed="rId1"/>
          <a:stretch>
            <a:fillRect/>
          </a:stretch>
        </p:blipFill>
        <p:spPr>
          <a:xfrm>
            <a:off x="2771775" y="5300663"/>
            <a:ext cx="409575" cy="412750"/>
          </a:xfrm>
          <a:prstGeom prst="rect">
            <a:avLst/>
          </a:prstGeom>
          <a:noFill/>
          <a:ln w="9525">
            <a:noFill/>
          </a:ln>
        </p:spPr>
      </p:pic>
      <p:pic>
        <p:nvPicPr>
          <p:cNvPr id="396337" name="图片 396336"/>
          <p:cNvPicPr/>
          <p:nvPr/>
        </p:nvPicPr>
        <p:blipFill>
          <a:blip r:embed="rId1"/>
          <a:stretch>
            <a:fillRect/>
          </a:stretch>
        </p:blipFill>
        <p:spPr>
          <a:xfrm>
            <a:off x="1492250" y="5376863"/>
            <a:ext cx="409575" cy="412750"/>
          </a:xfrm>
          <a:prstGeom prst="rect">
            <a:avLst/>
          </a:prstGeom>
          <a:noFill/>
          <a:ln w="9525">
            <a:noFill/>
          </a:ln>
        </p:spPr>
      </p:pic>
      <p:pic>
        <p:nvPicPr>
          <p:cNvPr id="396338" name="图片 396337"/>
          <p:cNvPicPr/>
          <p:nvPr/>
        </p:nvPicPr>
        <p:blipFill>
          <a:blip r:embed="rId1"/>
          <a:stretch>
            <a:fillRect/>
          </a:stretch>
        </p:blipFill>
        <p:spPr>
          <a:xfrm>
            <a:off x="2700338" y="2276475"/>
            <a:ext cx="409575" cy="412750"/>
          </a:xfrm>
          <a:prstGeom prst="rect">
            <a:avLst/>
          </a:prstGeom>
          <a:noFill/>
          <a:ln w="9525">
            <a:noFill/>
          </a:ln>
        </p:spPr>
      </p:pic>
      <p:pic>
        <p:nvPicPr>
          <p:cNvPr id="396339" name="图片 396338"/>
          <p:cNvPicPr/>
          <p:nvPr/>
        </p:nvPicPr>
        <p:blipFill>
          <a:blip r:embed="rId1"/>
          <a:stretch>
            <a:fillRect/>
          </a:stretch>
        </p:blipFill>
        <p:spPr>
          <a:xfrm>
            <a:off x="1617663" y="2282825"/>
            <a:ext cx="409575" cy="412750"/>
          </a:xfrm>
          <a:prstGeom prst="rect">
            <a:avLst/>
          </a:prstGeom>
          <a:noFill/>
          <a:ln w="9525">
            <a:noFill/>
          </a:ln>
        </p:spPr>
      </p:pic>
      <p:pic>
        <p:nvPicPr>
          <p:cNvPr id="396340" name="图片 396339"/>
          <p:cNvPicPr/>
          <p:nvPr/>
        </p:nvPicPr>
        <p:blipFill>
          <a:blip r:embed="rId1"/>
          <a:stretch>
            <a:fillRect/>
          </a:stretch>
        </p:blipFill>
        <p:spPr>
          <a:xfrm>
            <a:off x="1541463" y="1292225"/>
            <a:ext cx="409575" cy="412750"/>
          </a:xfrm>
          <a:prstGeom prst="rect">
            <a:avLst/>
          </a:prstGeom>
          <a:noFill/>
          <a:ln w="9525">
            <a:noFill/>
          </a:ln>
        </p:spPr>
      </p:pic>
      <p:pic>
        <p:nvPicPr>
          <p:cNvPr id="396341" name="图片 396340"/>
          <p:cNvPicPr/>
          <p:nvPr/>
        </p:nvPicPr>
        <p:blipFill>
          <a:blip r:embed="rId1"/>
          <a:stretch>
            <a:fillRect/>
          </a:stretch>
        </p:blipFill>
        <p:spPr>
          <a:xfrm>
            <a:off x="2836863" y="1368425"/>
            <a:ext cx="409575" cy="412750"/>
          </a:xfrm>
          <a:prstGeom prst="rect">
            <a:avLst/>
          </a:prstGeom>
          <a:noFill/>
          <a:ln w="9525">
            <a:noFill/>
          </a:ln>
        </p:spPr>
      </p:pic>
      <p:pic>
        <p:nvPicPr>
          <p:cNvPr id="396342" name="图片 396341"/>
          <p:cNvPicPr/>
          <p:nvPr/>
        </p:nvPicPr>
        <p:blipFill>
          <a:blip r:embed="rId1"/>
          <a:stretch>
            <a:fillRect/>
          </a:stretch>
        </p:blipFill>
        <p:spPr>
          <a:xfrm>
            <a:off x="2176463" y="1038225"/>
            <a:ext cx="409575" cy="412750"/>
          </a:xfrm>
          <a:prstGeom prst="rect">
            <a:avLst/>
          </a:prstGeom>
          <a:noFill/>
          <a:ln w="9525">
            <a:noFill/>
          </a:ln>
        </p:spPr>
      </p:pic>
      <p:pic>
        <p:nvPicPr>
          <p:cNvPr id="396343" name="图片 396342"/>
          <p:cNvPicPr/>
          <p:nvPr/>
        </p:nvPicPr>
        <p:blipFill>
          <a:blip r:embed="rId1"/>
          <a:stretch>
            <a:fillRect/>
          </a:stretch>
        </p:blipFill>
        <p:spPr>
          <a:xfrm>
            <a:off x="6873875" y="2282825"/>
            <a:ext cx="409575" cy="412750"/>
          </a:xfrm>
          <a:prstGeom prst="rect">
            <a:avLst/>
          </a:prstGeom>
          <a:noFill/>
          <a:ln w="9525">
            <a:noFill/>
          </a:ln>
        </p:spPr>
      </p:pic>
      <p:pic>
        <p:nvPicPr>
          <p:cNvPr id="396344" name="图片 396343"/>
          <p:cNvPicPr/>
          <p:nvPr/>
        </p:nvPicPr>
        <p:blipFill>
          <a:blip r:embed="rId1"/>
          <a:stretch>
            <a:fillRect/>
          </a:stretch>
        </p:blipFill>
        <p:spPr>
          <a:xfrm>
            <a:off x="5934075" y="2295525"/>
            <a:ext cx="409575" cy="412750"/>
          </a:xfrm>
          <a:prstGeom prst="rect">
            <a:avLst/>
          </a:prstGeom>
          <a:noFill/>
          <a:ln w="9525">
            <a:noFill/>
          </a:ln>
        </p:spPr>
      </p:pic>
      <p:pic>
        <p:nvPicPr>
          <p:cNvPr id="396345" name="图片 396344"/>
          <p:cNvPicPr/>
          <p:nvPr/>
        </p:nvPicPr>
        <p:blipFill>
          <a:blip r:embed="rId1"/>
          <a:stretch>
            <a:fillRect/>
          </a:stretch>
        </p:blipFill>
        <p:spPr>
          <a:xfrm>
            <a:off x="6391275" y="1533525"/>
            <a:ext cx="409575" cy="412750"/>
          </a:xfrm>
          <a:prstGeom prst="rect">
            <a:avLst/>
          </a:prstGeom>
          <a:noFill/>
          <a:ln w="9525">
            <a:noFill/>
          </a:ln>
        </p:spPr>
      </p:pic>
      <p:pic>
        <p:nvPicPr>
          <p:cNvPr id="396346" name="图片 396345"/>
          <p:cNvPicPr/>
          <p:nvPr/>
        </p:nvPicPr>
        <p:blipFill>
          <a:blip r:embed="rId1"/>
          <a:stretch>
            <a:fillRect/>
          </a:stretch>
        </p:blipFill>
        <p:spPr>
          <a:xfrm>
            <a:off x="5527675" y="1520825"/>
            <a:ext cx="409575" cy="412750"/>
          </a:xfrm>
          <a:prstGeom prst="rect">
            <a:avLst/>
          </a:prstGeom>
          <a:noFill/>
          <a:ln w="9525">
            <a:noFill/>
          </a:ln>
        </p:spPr>
      </p:pic>
      <p:pic>
        <p:nvPicPr>
          <p:cNvPr id="396347" name="图片 396346"/>
          <p:cNvPicPr/>
          <p:nvPr/>
        </p:nvPicPr>
        <p:blipFill>
          <a:blip r:embed="rId1"/>
          <a:stretch>
            <a:fillRect/>
          </a:stretch>
        </p:blipFill>
        <p:spPr>
          <a:xfrm>
            <a:off x="6557963" y="5106988"/>
            <a:ext cx="320675" cy="323850"/>
          </a:xfrm>
          <a:prstGeom prst="rect">
            <a:avLst/>
          </a:prstGeom>
          <a:noFill/>
          <a:ln w="9525">
            <a:noFill/>
          </a:ln>
        </p:spPr>
      </p:pic>
      <p:pic>
        <p:nvPicPr>
          <p:cNvPr id="396348" name="图片 396347"/>
          <p:cNvPicPr/>
          <p:nvPr/>
        </p:nvPicPr>
        <p:blipFill>
          <a:blip r:embed="rId1"/>
          <a:stretch>
            <a:fillRect/>
          </a:stretch>
        </p:blipFill>
        <p:spPr>
          <a:xfrm>
            <a:off x="5834063" y="5119688"/>
            <a:ext cx="320675" cy="323850"/>
          </a:xfrm>
          <a:prstGeom prst="rect">
            <a:avLst/>
          </a:prstGeom>
          <a:noFill/>
          <a:ln w="9525">
            <a:noFill/>
          </a:ln>
        </p:spPr>
      </p:pic>
      <p:pic>
        <p:nvPicPr>
          <p:cNvPr id="396349" name="图片 396348"/>
          <p:cNvPicPr/>
          <p:nvPr/>
        </p:nvPicPr>
        <p:blipFill>
          <a:blip r:embed="rId1"/>
          <a:stretch>
            <a:fillRect/>
          </a:stretch>
        </p:blipFill>
        <p:spPr>
          <a:xfrm>
            <a:off x="6227763" y="4484688"/>
            <a:ext cx="320675" cy="323850"/>
          </a:xfrm>
          <a:prstGeom prst="rect">
            <a:avLst/>
          </a:prstGeom>
          <a:noFill/>
          <a:ln w="9525">
            <a:noFill/>
          </a:ln>
        </p:spPr>
      </p:pic>
      <p:pic>
        <p:nvPicPr>
          <p:cNvPr id="396350" name="图片 396349"/>
          <p:cNvPicPr/>
          <p:nvPr/>
        </p:nvPicPr>
        <p:blipFill>
          <a:blip r:embed="rId1"/>
          <a:stretch>
            <a:fillRect/>
          </a:stretch>
        </p:blipFill>
        <p:spPr>
          <a:xfrm>
            <a:off x="5516563" y="4497388"/>
            <a:ext cx="320675" cy="323850"/>
          </a:xfrm>
          <a:prstGeom prst="rect">
            <a:avLst/>
          </a:prstGeom>
          <a:noFill/>
          <a:ln w="9525">
            <a:noFill/>
          </a:ln>
        </p:spPr>
      </p:pic>
      <p:pic>
        <p:nvPicPr>
          <p:cNvPr id="396351" name="图片 396350"/>
          <p:cNvPicPr/>
          <p:nvPr/>
        </p:nvPicPr>
        <p:blipFill>
          <a:blip r:embed="rId1"/>
          <a:stretch>
            <a:fillRect/>
          </a:stretch>
        </p:blipFill>
        <p:spPr>
          <a:xfrm>
            <a:off x="6507163" y="3951288"/>
            <a:ext cx="320675" cy="323850"/>
          </a:xfrm>
          <a:prstGeom prst="rect">
            <a:avLst/>
          </a:prstGeom>
          <a:noFill/>
          <a:ln w="9525">
            <a:noFill/>
          </a:ln>
        </p:spPr>
      </p:pic>
      <p:sp>
        <p:nvSpPr>
          <p:cNvPr id="396352" name="直接连接符 396351"/>
          <p:cNvSpPr/>
          <p:nvPr/>
        </p:nvSpPr>
        <p:spPr>
          <a:xfrm flipV="1">
            <a:off x="2455863" y="1844675"/>
            <a:ext cx="1030287" cy="209550"/>
          </a:xfrm>
          <a:prstGeom prst="line">
            <a:avLst/>
          </a:prstGeom>
          <a:ln w="19050" cap="flat" cmpd="sng">
            <a:solidFill>
              <a:srgbClr val="333399"/>
            </a:solidFill>
            <a:prstDash val="solid"/>
            <a:headEnd type="none" w="med" len="med"/>
            <a:tailEnd type="none" w="med" len="med"/>
          </a:ln>
        </p:spPr>
      </p:sp>
      <p:sp>
        <p:nvSpPr>
          <p:cNvPr id="396353" name="文本框 396352"/>
          <p:cNvSpPr txBox="1"/>
          <p:nvPr/>
        </p:nvSpPr>
        <p:spPr>
          <a:xfrm>
            <a:off x="5795963" y="2781300"/>
            <a:ext cx="1098550" cy="457200"/>
          </a:xfrm>
          <a:prstGeom prst="rect">
            <a:avLst/>
          </a:prstGeom>
          <a:noFill/>
          <a:ln w="9525">
            <a:noFill/>
          </a:ln>
        </p:spPr>
        <p:txBody>
          <a:bodyPr wrap="none" anchor="t">
            <a:spAutoFit/>
          </a:bodyPr>
          <a:p>
            <a:r>
              <a:rPr lang="zh-CN" altLang="en-US" sz="2400" dirty="0">
                <a:solidFill>
                  <a:srgbClr val="333399"/>
                </a:solidFill>
                <a:latin typeface="黑体" panose="02010609060101010101" pitchFamily="2" charset="-122"/>
                <a:ea typeface="黑体" panose="02010609060101010101" pitchFamily="2" charset="-122"/>
              </a:rPr>
              <a:t>总线网</a:t>
            </a:r>
            <a:endParaRPr lang="zh-CN" altLang="en-US" sz="2400" dirty="0">
              <a:solidFill>
                <a:srgbClr val="333399"/>
              </a:solidFill>
              <a:latin typeface="黑体" panose="02010609060101010101" pitchFamily="2" charset="-122"/>
              <a:ea typeface="黑体" panose="02010609060101010101" pitchFamily="2" charset="-122"/>
            </a:endParaRPr>
          </a:p>
        </p:txBody>
      </p:sp>
      <p:sp>
        <p:nvSpPr>
          <p:cNvPr id="396354" name="文本框 396353"/>
          <p:cNvSpPr txBox="1"/>
          <p:nvPr/>
        </p:nvSpPr>
        <p:spPr>
          <a:xfrm>
            <a:off x="1673225" y="2781300"/>
            <a:ext cx="1098550" cy="457200"/>
          </a:xfrm>
          <a:prstGeom prst="rect">
            <a:avLst/>
          </a:prstGeom>
          <a:noFill/>
          <a:ln w="9525">
            <a:noFill/>
          </a:ln>
        </p:spPr>
        <p:txBody>
          <a:bodyPr wrap="none" anchor="t">
            <a:spAutoFit/>
          </a:bodyPr>
          <a:p>
            <a:r>
              <a:rPr lang="zh-CN" altLang="en-US" sz="2400" dirty="0">
                <a:solidFill>
                  <a:srgbClr val="333399"/>
                </a:solidFill>
                <a:latin typeface="黑体" panose="02010609060101010101" pitchFamily="2" charset="-122"/>
                <a:ea typeface="黑体" panose="02010609060101010101" pitchFamily="2" charset="-122"/>
              </a:rPr>
              <a:t>星形网</a:t>
            </a:r>
            <a:endParaRPr lang="zh-CN" altLang="en-US" sz="2400" dirty="0">
              <a:solidFill>
                <a:srgbClr val="333399"/>
              </a:solidFill>
              <a:latin typeface="黑体" panose="02010609060101010101" pitchFamily="2" charset="-122"/>
              <a:ea typeface="黑体" panose="02010609060101010101" pitchFamily="2" charset="-122"/>
            </a:endParaRPr>
          </a:p>
        </p:txBody>
      </p:sp>
      <p:sp>
        <p:nvSpPr>
          <p:cNvPr id="396355" name="文本框 396354"/>
          <p:cNvSpPr txBox="1"/>
          <p:nvPr/>
        </p:nvSpPr>
        <p:spPr>
          <a:xfrm>
            <a:off x="5651500" y="5851525"/>
            <a:ext cx="1250950" cy="457200"/>
          </a:xfrm>
          <a:prstGeom prst="rect">
            <a:avLst/>
          </a:prstGeom>
          <a:noFill/>
          <a:ln w="9525">
            <a:noFill/>
          </a:ln>
        </p:spPr>
        <p:txBody>
          <a:bodyPr wrap="none" anchor="t">
            <a:spAutoFit/>
          </a:bodyPr>
          <a:p>
            <a:r>
              <a:rPr lang="zh-CN" altLang="en-US" sz="2400" dirty="0">
                <a:solidFill>
                  <a:srgbClr val="333399"/>
                </a:solidFill>
                <a:latin typeface="黑体" panose="02010609060101010101" pitchFamily="2" charset="-122"/>
                <a:ea typeface="黑体" panose="02010609060101010101" pitchFamily="2" charset="-122"/>
              </a:rPr>
              <a:t>树形网 </a:t>
            </a:r>
            <a:endParaRPr lang="zh-CN" altLang="en-US" sz="2400" dirty="0">
              <a:solidFill>
                <a:srgbClr val="333399"/>
              </a:solidFill>
              <a:latin typeface="黑体" panose="02010609060101010101" pitchFamily="2" charset="-122"/>
              <a:ea typeface="黑体" panose="02010609060101010101" pitchFamily="2" charset="-122"/>
            </a:endParaRPr>
          </a:p>
        </p:txBody>
      </p:sp>
      <p:sp>
        <p:nvSpPr>
          <p:cNvPr id="396356" name="文本框 396355"/>
          <p:cNvSpPr txBox="1"/>
          <p:nvPr/>
        </p:nvSpPr>
        <p:spPr>
          <a:xfrm>
            <a:off x="1763713" y="5851525"/>
            <a:ext cx="1098550" cy="457200"/>
          </a:xfrm>
          <a:prstGeom prst="rect">
            <a:avLst/>
          </a:prstGeom>
          <a:noFill/>
          <a:ln w="9525">
            <a:noFill/>
          </a:ln>
        </p:spPr>
        <p:txBody>
          <a:bodyPr wrap="none" anchor="t">
            <a:spAutoFit/>
          </a:bodyPr>
          <a:p>
            <a:r>
              <a:rPr lang="zh-CN" altLang="en-US" sz="2400" dirty="0">
                <a:solidFill>
                  <a:srgbClr val="333399"/>
                </a:solidFill>
                <a:latin typeface="黑体" panose="02010609060101010101" pitchFamily="2" charset="-122"/>
                <a:ea typeface="黑体" panose="02010609060101010101" pitchFamily="2" charset="-122"/>
              </a:rPr>
              <a:t>环形网</a:t>
            </a:r>
            <a:endParaRPr lang="zh-CN" altLang="en-US" sz="2400" dirty="0">
              <a:solidFill>
                <a:srgbClr val="333399"/>
              </a:solidFill>
              <a:latin typeface="黑体" panose="02010609060101010101" pitchFamily="2" charset="-122"/>
              <a:ea typeface="黑体" panose="0201060906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97314" name="标题 397313"/>
          <p:cNvSpPr>
            <a:spLocks noGrp="1"/>
          </p:cNvSpPr>
          <p:nvPr>
            <p:ph type="title"/>
          </p:nvPr>
        </p:nvSpPr>
        <p:spPr>
          <a:xfrm>
            <a:off x="1100138" y="931863"/>
            <a:ext cx="6856412" cy="768350"/>
          </a:xfrm>
          <a:ln/>
        </p:spPr>
        <p:txBody>
          <a:bodyPr anchor="b"/>
          <a:p>
            <a:pPr algn="ctr"/>
            <a:r>
              <a:rPr lang="zh-CN" altLang="en-US" dirty="0"/>
              <a:t>媒体共享技术</a:t>
            </a:r>
            <a:endParaRPr lang="zh-CN" altLang="en-US" dirty="0"/>
          </a:p>
        </p:txBody>
      </p:sp>
      <p:sp>
        <p:nvSpPr>
          <p:cNvPr id="397315" name="文本占位符 397314"/>
          <p:cNvSpPr>
            <a:spLocks noGrp="1"/>
          </p:cNvSpPr>
          <p:nvPr>
            <p:ph type="body" idx="1"/>
          </p:nvPr>
        </p:nvSpPr>
        <p:spPr>
          <a:xfrm>
            <a:off x="1552575" y="1844675"/>
            <a:ext cx="7123113" cy="4537075"/>
          </a:xfrm>
          <a:ln/>
        </p:spPr>
        <p:txBody>
          <a:bodyPr/>
          <a:p>
            <a:pPr>
              <a:lnSpc>
                <a:spcPct val="90000"/>
              </a:lnSpc>
            </a:pPr>
            <a:r>
              <a:rPr lang="zh-CN" altLang="en-US" dirty="0"/>
              <a:t>静态划分信道</a:t>
            </a:r>
            <a:endParaRPr lang="zh-CN" altLang="en-US" dirty="0"/>
          </a:p>
          <a:p>
            <a:pPr lvl="1">
              <a:lnSpc>
                <a:spcPct val="90000"/>
              </a:lnSpc>
            </a:pPr>
            <a:r>
              <a:rPr lang="zh-CN" altLang="en-US" dirty="0">
                <a:solidFill>
                  <a:srgbClr val="333399"/>
                </a:solidFill>
                <a:ea typeface="黑体" panose="02010609060101010101" pitchFamily="2" charset="-122"/>
              </a:rPr>
              <a:t>频分复用</a:t>
            </a:r>
            <a:endParaRPr lang="zh-CN" altLang="en-US" dirty="0">
              <a:solidFill>
                <a:srgbClr val="333399"/>
              </a:solidFill>
              <a:ea typeface="黑体" panose="02010609060101010101" pitchFamily="2" charset="-122"/>
            </a:endParaRPr>
          </a:p>
          <a:p>
            <a:pPr lvl="1">
              <a:lnSpc>
                <a:spcPct val="90000"/>
              </a:lnSpc>
            </a:pPr>
            <a:r>
              <a:rPr lang="zh-CN" altLang="en-US" dirty="0">
                <a:solidFill>
                  <a:srgbClr val="333399"/>
                </a:solidFill>
                <a:ea typeface="黑体" panose="02010609060101010101" pitchFamily="2" charset="-122"/>
              </a:rPr>
              <a:t>时分复用</a:t>
            </a:r>
            <a:endParaRPr lang="zh-CN" altLang="en-US" dirty="0">
              <a:solidFill>
                <a:srgbClr val="333399"/>
              </a:solidFill>
              <a:ea typeface="黑体" panose="02010609060101010101" pitchFamily="2" charset="-122"/>
            </a:endParaRPr>
          </a:p>
          <a:p>
            <a:pPr lvl="1">
              <a:lnSpc>
                <a:spcPct val="90000"/>
              </a:lnSpc>
            </a:pPr>
            <a:r>
              <a:rPr lang="zh-CN" altLang="en-US" dirty="0">
                <a:solidFill>
                  <a:srgbClr val="333399"/>
                </a:solidFill>
                <a:ea typeface="黑体" panose="02010609060101010101" pitchFamily="2" charset="-122"/>
              </a:rPr>
              <a:t>波分复用</a:t>
            </a:r>
            <a:endParaRPr lang="zh-CN" altLang="en-US" dirty="0">
              <a:solidFill>
                <a:srgbClr val="333399"/>
              </a:solidFill>
              <a:ea typeface="黑体" panose="02010609060101010101" pitchFamily="2" charset="-122"/>
            </a:endParaRPr>
          </a:p>
          <a:p>
            <a:pPr lvl="1">
              <a:lnSpc>
                <a:spcPct val="90000"/>
              </a:lnSpc>
            </a:pPr>
            <a:r>
              <a:rPr lang="zh-CN" altLang="en-US" dirty="0">
                <a:solidFill>
                  <a:srgbClr val="333399"/>
                </a:solidFill>
                <a:ea typeface="黑体" panose="02010609060101010101" pitchFamily="2" charset="-122"/>
              </a:rPr>
              <a:t>码分复用</a:t>
            </a:r>
            <a:r>
              <a:rPr lang="zh-CN" altLang="en-US" dirty="0"/>
              <a:t> </a:t>
            </a:r>
            <a:endParaRPr lang="zh-CN" altLang="en-US" dirty="0"/>
          </a:p>
          <a:p>
            <a:pPr>
              <a:lnSpc>
                <a:spcPct val="90000"/>
              </a:lnSpc>
            </a:pPr>
            <a:r>
              <a:rPr lang="zh-CN" altLang="en-US" dirty="0"/>
              <a:t>动态媒体接入控制（多点接入）</a:t>
            </a:r>
            <a:endParaRPr lang="zh-CN" altLang="en-US" dirty="0"/>
          </a:p>
          <a:p>
            <a:pPr lvl="1">
              <a:lnSpc>
                <a:spcPct val="90000"/>
              </a:lnSpc>
            </a:pPr>
            <a:r>
              <a:rPr lang="zh-CN" altLang="en-US" dirty="0">
                <a:solidFill>
                  <a:srgbClr val="333399"/>
                </a:solidFill>
                <a:latin typeface="Arial" panose="020B0604020202020204" pitchFamily="34" charset="0"/>
                <a:ea typeface="黑体" panose="02010609060101010101" pitchFamily="2" charset="-122"/>
              </a:rPr>
              <a:t>随机接入</a:t>
            </a:r>
            <a:endParaRPr lang="zh-CN" altLang="en-US" dirty="0">
              <a:solidFill>
                <a:srgbClr val="333399"/>
              </a:solidFill>
              <a:latin typeface="Arial" panose="020B0604020202020204" pitchFamily="34" charset="0"/>
              <a:ea typeface="黑体" panose="02010609060101010101" pitchFamily="2" charset="-122"/>
            </a:endParaRPr>
          </a:p>
          <a:p>
            <a:pPr lvl="1">
              <a:lnSpc>
                <a:spcPct val="90000"/>
              </a:lnSpc>
            </a:pPr>
            <a:r>
              <a:rPr lang="zh-CN" altLang="en-US" dirty="0">
                <a:solidFill>
                  <a:srgbClr val="333399"/>
                </a:solidFill>
                <a:latin typeface="Arial" panose="020B0604020202020204" pitchFamily="34" charset="0"/>
                <a:ea typeface="黑体" panose="02010609060101010101" pitchFamily="2" charset="-122"/>
              </a:rPr>
              <a:t>受控接入 ，如多点线路探询</a:t>
            </a:r>
            <a:r>
              <a:rPr lang="en-US" altLang="zh-CN" dirty="0">
                <a:solidFill>
                  <a:srgbClr val="333399"/>
                </a:solidFill>
                <a:latin typeface="Arial" panose="020B0604020202020204" pitchFamily="34" charset="0"/>
                <a:ea typeface="黑体" panose="02010609060101010101" pitchFamily="2" charset="-122"/>
              </a:rPr>
              <a:t>(polling)</a:t>
            </a:r>
            <a:r>
              <a:rPr lang="zh-CN" altLang="en-US" dirty="0">
                <a:solidFill>
                  <a:srgbClr val="333399"/>
                </a:solidFill>
                <a:latin typeface="Arial" panose="020B0604020202020204" pitchFamily="34" charset="0"/>
                <a:ea typeface="黑体" panose="02010609060101010101" pitchFamily="2" charset="-122"/>
              </a:rPr>
              <a:t>，或轮询。</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charRg st="28" end="43"/>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97315">
                                            <p:txEl>
                                              <p:charRg st="43" end="48"/>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97315">
                                            <p:txEl>
                                              <p:charRg st="48" end="7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98338" name="标题 398337"/>
          <p:cNvSpPr>
            <a:spLocks noGrp="1"/>
          </p:cNvSpPr>
          <p:nvPr>
            <p:ph type="title"/>
          </p:nvPr>
        </p:nvSpPr>
        <p:spPr>
          <a:xfrm>
            <a:off x="1100138" y="931863"/>
            <a:ext cx="6856412" cy="768350"/>
          </a:xfrm>
          <a:ln/>
        </p:spPr>
        <p:txBody>
          <a:bodyPr anchor="b"/>
          <a:p>
            <a:pPr algn="ctr"/>
            <a:br>
              <a:rPr lang="en-US" altLang="zh-CN" dirty="0"/>
            </a:br>
            <a:r>
              <a:rPr lang="zh-CN" altLang="en-US" sz="3600" dirty="0"/>
              <a:t>以太网的两个标准</a:t>
            </a:r>
            <a:r>
              <a:rPr lang="zh-CN" altLang="en-US" dirty="0"/>
              <a:t>  </a:t>
            </a:r>
            <a:endParaRPr lang="zh-CN" altLang="en-US" dirty="0"/>
          </a:p>
        </p:txBody>
      </p:sp>
      <p:sp>
        <p:nvSpPr>
          <p:cNvPr id="398339" name="文本占位符 398338"/>
          <p:cNvSpPr>
            <a:spLocks noGrp="1"/>
          </p:cNvSpPr>
          <p:nvPr>
            <p:ph type="body" idx="1"/>
          </p:nvPr>
        </p:nvSpPr>
        <p:spPr>
          <a:xfrm>
            <a:off x="1042988" y="1978025"/>
            <a:ext cx="7772400" cy="4114800"/>
          </a:xfrm>
          <a:ln/>
        </p:spPr>
        <p:txBody>
          <a:bodyPr/>
          <a:p>
            <a:pPr>
              <a:lnSpc>
                <a:spcPct val="90000"/>
              </a:lnSpc>
            </a:pPr>
            <a:r>
              <a:rPr lang="en-US" altLang="zh-CN" dirty="0"/>
              <a:t>DIX Ethernet V2 </a:t>
            </a:r>
            <a:r>
              <a:rPr lang="zh-CN" altLang="en-US" dirty="0"/>
              <a:t>是世界上第一个局域网产品（以太网）的规约。</a:t>
            </a:r>
            <a:endParaRPr lang="zh-CN" altLang="en-US" dirty="0"/>
          </a:p>
          <a:p>
            <a:pPr>
              <a:lnSpc>
                <a:spcPct val="90000"/>
              </a:lnSpc>
            </a:pPr>
            <a:r>
              <a:rPr lang="en-US" altLang="zh-CN" dirty="0"/>
              <a:t>IEEE </a:t>
            </a:r>
            <a:r>
              <a:rPr lang="zh-CN" altLang="en-US" dirty="0"/>
              <a:t>的 </a:t>
            </a:r>
            <a:r>
              <a:rPr lang="en-US" altLang="zh-CN" dirty="0"/>
              <a:t>802.3 </a:t>
            </a:r>
            <a:r>
              <a:rPr lang="zh-CN" altLang="en-US" dirty="0"/>
              <a:t>标准。</a:t>
            </a:r>
            <a:endParaRPr lang="zh-CN" altLang="en-US" dirty="0"/>
          </a:p>
          <a:p>
            <a:pPr>
              <a:lnSpc>
                <a:spcPct val="90000"/>
              </a:lnSpc>
            </a:pPr>
            <a:r>
              <a:rPr lang="en-US" altLang="zh-CN" dirty="0"/>
              <a:t>DIX Ethernet V2 </a:t>
            </a:r>
            <a:r>
              <a:rPr lang="zh-CN" altLang="en-US" dirty="0"/>
              <a:t>标准与 </a:t>
            </a:r>
            <a:r>
              <a:rPr lang="en-US" altLang="zh-CN" dirty="0"/>
              <a:t>IEEE </a:t>
            </a:r>
            <a:r>
              <a:rPr lang="zh-CN" altLang="en-US" dirty="0"/>
              <a:t>的 </a:t>
            </a:r>
            <a:r>
              <a:rPr lang="en-US" altLang="zh-CN" dirty="0"/>
              <a:t>802.3 </a:t>
            </a:r>
            <a:r>
              <a:rPr lang="zh-CN" altLang="en-US" dirty="0"/>
              <a:t>标准只有很小的差别，因此可以将 </a:t>
            </a:r>
            <a:r>
              <a:rPr lang="en-US" altLang="zh-CN" dirty="0"/>
              <a:t>802.3 </a:t>
            </a:r>
            <a:r>
              <a:rPr lang="zh-CN" altLang="en-US" dirty="0"/>
              <a:t>局域网简称为“</a:t>
            </a:r>
            <a:r>
              <a:rPr lang="zh-CN" altLang="en-US" dirty="0">
                <a:solidFill>
                  <a:schemeClr val="hlink"/>
                </a:solidFill>
              </a:rPr>
              <a:t>以太网</a:t>
            </a:r>
            <a:r>
              <a:rPr lang="zh-CN" altLang="en-US" dirty="0"/>
              <a:t>”。</a:t>
            </a:r>
            <a:endParaRPr lang="zh-CN" altLang="en-US" dirty="0"/>
          </a:p>
          <a:p>
            <a:pPr>
              <a:lnSpc>
                <a:spcPct val="90000"/>
              </a:lnSpc>
            </a:pPr>
            <a:r>
              <a:rPr lang="zh-CN" altLang="en-US" dirty="0"/>
              <a:t>严格说来，“以太网”应当是指符合 </a:t>
            </a:r>
            <a:r>
              <a:rPr lang="en-US" altLang="zh-CN" dirty="0"/>
              <a:t>DIX Ethernet V2 </a:t>
            </a:r>
            <a:r>
              <a:rPr lang="zh-CN" altLang="en-US" dirty="0"/>
              <a:t>标准的局域网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8339">
                                            <p:txEl>
                                              <p:charRg st="55" end="12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8339">
                                            <p:txEl>
                                              <p:charRg st="123" end="16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99362" name="标题 399361"/>
          <p:cNvSpPr>
            <a:spLocks noGrp="1"/>
          </p:cNvSpPr>
          <p:nvPr>
            <p:ph type="title"/>
          </p:nvPr>
        </p:nvSpPr>
        <p:spPr>
          <a:xfrm>
            <a:off x="1100138" y="931863"/>
            <a:ext cx="6856412" cy="768350"/>
          </a:xfrm>
          <a:ln/>
        </p:spPr>
        <p:txBody>
          <a:bodyPr anchor="b"/>
          <a:p>
            <a:pPr algn="ctr"/>
            <a:r>
              <a:rPr lang="zh-CN" altLang="en-US" sz="4000" dirty="0"/>
              <a:t>数据链路层的两个子层 </a:t>
            </a:r>
            <a:endParaRPr lang="zh-CN" altLang="en-US" sz="4000" dirty="0"/>
          </a:p>
        </p:txBody>
      </p:sp>
      <p:sp>
        <p:nvSpPr>
          <p:cNvPr id="399363" name="文本占位符 399362"/>
          <p:cNvSpPr>
            <a:spLocks noGrp="1"/>
          </p:cNvSpPr>
          <p:nvPr>
            <p:ph type="body" idx="1"/>
          </p:nvPr>
        </p:nvSpPr>
        <p:spPr>
          <a:xfrm>
            <a:off x="684213" y="1844675"/>
            <a:ext cx="8135937" cy="4840288"/>
          </a:xfrm>
          <a:ln/>
        </p:spPr>
        <p:txBody>
          <a:bodyPr/>
          <a:p>
            <a:pPr>
              <a:lnSpc>
                <a:spcPct val="90000"/>
              </a:lnSpc>
            </a:pPr>
            <a:r>
              <a:rPr lang="zh-CN" altLang="en-US" dirty="0"/>
              <a:t>为了使数据链路层能更好地适应多种局域网标准，</a:t>
            </a:r>
            <a:r>
              <a:rPr lang="en-US" altLang="zh-CN" dirty="0"/>
              <a:t>802 </a:t>
            </a:r>
            <a:r>
              <a:rPr lang="zh-CN" altLang="en-US" dirty="0"/>
              <a:t>委员会就将局域网的数据链路层拆成两个子层：</a:t>
            </a:r>
            <a:endParaRPr lang="zh-CN" altLang="en-US" dirty="0"/>
          </a:p>
          <a:p>
            <a:pPr lvl="1">
              <a:lnSpc>
                <a:spcPct val="90000"/>
              </a:lnSpc>
            </a:pPr>
            <a:r>
              <a:rPr lang="zh-CN" altLang="en-US" dirty="0">
                <a:solidFill>
                  <a:srgbClr val="333399"/>
                </a:solidFill>
                <a:latin typeface="Arial" panose="020B0604020202020204" pitchFamily="34" charset="0"/>
                <a:ea typeface="黑体" panose="02010609060101010101" pitchFamily="2" charset="-122"/>
              </a:rPr>
              <a:t>逻辑链路控制 </a:t>
            </a:r>
            <a:r>
              <a:rPr lang="en-US" altLang="zh-CN" dirty="0">
                <a:solidFill>
                  <a:srgbClr val="333399"/>
                </a:solidFill>
                <a:latin typeface="Arial" panose="020B0604020202020204" pitchFamily="34" charset="0"/>
                <a:ea typeface="黑体" panose="02010609060101010101" pitchFamily="2" charset="-122"/>
              </a:rPr>
              <a:t>LLC (Logical Link Control)</a:t>
            </a:r>
            <a:r>
              <a:rPr lang="zh-CN" altLang="en-US" dirty="0">
                <a:solidFill>
                  <a:srgbClr val="333399"/>
                </a:solidFill>
                <a:latin typeface="Arial" panose="020B0604020202020204" pitchFamily="34" charset="0"/>
                <a:ea typeface="黑体" panose="02010609060101010101" pitchFamily="2" charset="-122"/>
              </a:rPr>
              <a:t>子层</a:t>
            </a:r>
            <a:endParaRPr lang="zh-CN" altLang="en-US" dirty="0">
              <a:solidFill>
                <a:srgbClr val="333399"/>
              </a:solidFill>
              <a:latin typeface="Arial" panose="020B0604020202020204" pitchFamily="34" charset="0"/>
              <a:ea typeface="黑体" panose="02010609060101010101" pitchFamily="2" charset="-122"/>
            </a:endParaRPr>
          </a:p>
          <a:p>
            <a:pPr lvl="1">
              <a:lnSpc>
                <a:spcPct val="90000"/>
              </a:lnSpc>
            </a:pPr>
            <a:r>
              <a:rPr lang="zh-CN" altLang="en-US" dirty="0">
                <a:solidFill>
                  <a:srgbClr val="333399"/>
                </a:solidFill>
                <a:latin typeface="Arial" panose="020B0604020202020204" pitchFamily="34" charset="0"/>
                <a:ea typeface="黑体" panose="02010609060101010101" pitchFamily="2" charset="-122"/>
              </a:rPr>
              <a:t>媒体接入控制 </a:t>
            </a:r>
            <a:r>
              <a:rPr lang="en-US" altLang="zh-CN" dirty="0">
                <a:solidFill>
                  <a:srgbClr val="333399"/>
                </a:solidFill>
                <a:latin typeface="Arial" panose="020B0604020202020204" pitchFamily="34" charset="0"/>
                <a:ea typeface="黑体" panose="02010609060101010101" pitchFamily="2" charset="-122"/>
              </a:rPr>
              <a:t>MAC (Medium Access Control)</a:t>
            </a:r>
            <a:r>
              <a:rPr lang="zh-CN" altLang="en-US" dirty="0">
                <a:solidFill>
                  <a:srgbClr val="333399"/>
                </a:solidFill>
                <a:latin typeface="Arial" panose="020B0604020202020204" pitchFamily="34" charset="0"/>
                <a:ea typeface="黑体" panose="02010609060101010101" pitchFamily="2" charset="-122"/>
              </a:rPr>
              <a:t>子层。</a:t>
            </a:r>
            <a:endParaRPr lang="zh-CN" altLang="en-US" dirty="0">
              <a:solidFill>
                <a:srgbClr val="333399"/>
              </a:solidFill>
              <a:latin typeface="Arial" panose="020B0604020202020204" pitchFamily="34" charset="0"/>
              <a:ea typeface="黑体" panose="02010609060101010101" pitchFamily="2" charset="-122"/>
            </a:endParaRPr>
          </a:p>
          <a:p>
            <a:pPr>
              <a:lnSpc>
                <a:spcPct val="90000"/>
              </a:lnSpc>
            </a:pPr>
            <a:r>
              <a:rPr lang="zh-CN" altLang="en-US" dirty="0"/>
              <a:t>与接入到传输媒体有关的内容都放在 </a:t>
            </a:r>
            <a:r>
              <a:rPr lang="en-US" altLang="zh-CN" dirty="0"/>
              <a:t>MAC</a:t>
            </a:r>
            <a:r>
              <a:rPr lang="zh-CN" altLang="en-US" dirty="0"/>
              <a:t>子层，而 </a:t>
            </a:r>
            <a:r>
              <a:rPr lang="en-US" altLang="zh-CN" dirty="0"/>
              <a:t>LLC </a:t>
            </a:r>
            <a:r>
              <a:rPr lang="zh-CN" altLang="en-US" dirty="0"/>
              <a:t>子层则与传输媒体无关，不管采用何种协议的局域网对 </a:t>
            </a:r>
            <a:r>
              <a:rPr lang="en-US" altLang="zh-CN" dirty="0"/>
              <a:t>LLC </a:t>
            </a:r>
            <a:r>
              <a:rPr lang="zh-CN" altLang="en-US" dirty="0"/>
              <a:t>子层来说都是透明的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63">
                                            <p:txEl>
                                              <p:charRg st="122" end="19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00409" name="任意多边形 400408"/>
          <p:cNvSpPr/>
          <p:nvPr/>
        </p:nvSpPr>
        <p:spPr>
          <a:xfrm>
            <a:off x="6621463" y="2606675"/>
            <a:ext cx="1362075" cy="2325688"/>
          </a:xfrm>
          <a:custGeom>
            <a:avLst/>
            <a:gdLst/>
            <a:ahLst/>
            <a:cxnLst/>
            <a:pathLst>
              <a:path w="913" h="1231">
                <a:moveTo>
                  <a:pt x="0" y="0"/>
                </a:moveTo>
                <a:lnTo>
                  <a:pt x="0" y="1230"/>
                </a:lnTo>
                <a:lnTo>
                  <a:pt x="912" y="1230"/>
                </a:lnTo>
                <a:lnTo>
                  <a:pt x="912" y="0"/>
                </a:lnTo>
              </a:path>
            </a:pathLst>
          </a:custGeom>
          <a:solidFill>
            <a:srgbClr val="FFCCFF"/>
          </a:solidFill>
          <a:ln w="9525" cap="rnd" cmpd="sng">
            <a:solidFill>
              <a:schemeClr val="folHlink">
                <a:alpha val="100000"/>
              </a:schemeClr>
            </a:solidFill>
            <a:prstDash val="solid"/>
            <a:headEnd type="none" w="med" len="med"/>
            <a:tailEnd type="none" w="med" len="med"/>
          </a:ln>
        </p:spPr>
        <p:txBody>
          <a:bodyPr/>
          <a:p>
            <a:endParaRPr lang="zh-CN" altLang="en-US"/>
          </a:p>
        </p:txBody>
      </p:sp>
      <p:sp>
        <p:nvSpPr>
          <p:cNvPr id="400402" name="任意多边形 400401"/>
          <p:cNvSpPr/>
          <p:nvPr/>
        </p:nvSpPr>
        <p:spPr>
          <a:xfrm>
            <a:off x="2206625" y="2606675"/>
            <a:ext cx="1362075" cy="2325688"/>
          </a:xfrm>
          <a:custGeom>
            <a:avLst/>
            <a:gdLst/>
            <a:ahLst/>
            <a:cxnLst/>
            <a:pathLst>
              <a:path w="913" h="1231">
                <a:moveTo>
                  <a:pt x="0" y="0"/>
                </a:moveTo>
                <a:lnTo>
                  <a:pt x="0" y="1230"/>
                </a:lnTo>
                <a:lnTo>
                  <a:pt x="912" y="1230"/>
                </a:lnTo>
                <a:lnTo>
                  <a:pt x="912" y="0"/>
                </a:lnTo>
              </a:path>
            </a:pathLst>
          </a:custGeom>
          <a:solidFill>
            <a:srgbClr val="FFCCFF"/>
          </a:solidFill>
          <a:ln w="9525" cap="rnd" cmpd="sng">
            <a:solidFill>
              <a:schemeClr val="folHlink">
                <a:alpha val="100000"/>
              </a:schemeClr>
            </a:solidFill>
            <a:prstDash val="solid"/>
            <a:headEnd type="none" w="med" len="med"/>
            <a:tailEnd type="none" w="med" len="med"/>
          </a:ln>
        </p:spPr>
        <p:txBody>
          <a:bodyPr/>
          <a:p>
            <a:endParaRPr lang="zh-CN" altLang="en-US"/>
          </a:p>
        </p:txBody>
      </p:sp>
      <p:sp>
        <p:nvSpPr>
          <p:cNvPr id="400431" name="矩形 400430"/>
          <p:cNvSpPr/>
          <p:nvPr/>
        </p:nvSpPr>
        <p:spPr>
          <a:xfrm>
            <a:off x="6626225" y="3284538"/>
            <a:ext cx="1344613" cy="1100137"/>
          </a:xfrm>
          <a:prstGeom prst="rect">
            <a:avLst/>
          </a:prstGeom>
          <a:solidFill>
            <a:srgbClr val="CCECFF"/>
          </a:solidFill>
          <a:ln w="9525">
            <a:noFill/>
          </a:ln>
        </p:spPr>
        <p:txBody>
          <a:bodyPr/>
          <a:p>
            <a:endParaRPr lang="zh-CN" altLang="en-US"/>
          </a:p>
        </p:txBody>
      </p:sp>
      <p:sp>
        <p:nvSpPr>
          <p:cNvPr id="400430" name="矩形 400429"/>
          <p:cNvSpPr/>
          <p:nvPr/>
        </p:nvSpPr>
        <p:spPr>
          <a:xfrm>
            <a:off x="2214563" y="3284538"/>
            <a:ext cx="1344612" cy="1100137"/>
          </a:xfrm>
          <a:prstGeom prst="rect">
            <a:avLst/>
          </a:prstGeom>
          <a:solidFill>
            <a:srgbClr val="CCECFF"/>
          </a:solidFill>
          <a:ln w="9525">
            <a:noFill/>
          </a:ln>
        </p:spPr>
        <p:txBody>
          <a:bodyPr/>
          <a:p>
            <a:endParaRPr lang="zh-CN" altLang="en-US"/>
          </a:p>
        </p:txBody>
      </p:sp>
      <p:grpSp>
        <p:nvGrpSpPr>
          <p:cNvPr id="400386" name="组合 400385"/>
          <p:cNvGrpSpPr/>
          <p:nvPr/>
        </p:nvGrpSpPr>
        <p:grpSpPr>
          <a:xfrm>
            <a:off x="4140200" y="3284538"/>
            <a:ext cx="1871663" cy="1657350"/>
            <a:chOff x="109" y="1226"/>
            <a:chExt cx="2516" cy="1675"/>
          </a:xfrm>
        </p:grpSpPr>
        <p:grpSp>
          <p:nvGrpSpPr>
            <p:cNvPr id="400387" name="组合 400386"/>
            <p:cNvGrpSpPr/>
            <p:nvPr/>
          </p:nvGrpSpPr>
          <p:grpSpPr>
            <a:xfrm>
              <a:off x="109" y="1226"/>
              <a:ext cx="2516" cy="1675"/>
              <a:chOff x="109" y="1226"/>
              <a:chExt cx="2516" cy="1675"/>
            </a:xfrm>
          </p:grpSpPr>
          <p:grpSp>
            <p:nvGrpSpPr>
              <p:cNvPr id="400388" name="组合 400387"/>
              <p:cNvGrpSpPr/>
              <p:nvPr/>
            </p:nvGrpSpPr>
            <p:grpSpPr>
              <a:xfrm>
                <a:off x="109" y="1226"/>
                <a:ext cx="2516" cy="1675"/>
                <a:chOff x="109" y="1226"/>
                <a:chExt cx="2516" cy="1675"/>
              </a:xfrm>
            </p:grpSpPr>
            <p:sp>
              <p:nvSpPr>
                <p:cNvPr id="400389" name="椭圆 400388"/>
                <p:cNvSpPr/>
                <p:nvPr/>
              </p:nvSpPr>
              <p:spPr>
                <a:xfrm>
                  <a:off x="1749" y="1896"/>
                  <a:ext cx="876" cy="829"/>
                </a:xfrm>
                <a:prstGeom prst="ellipse">
                  <a:avLst/>
                </a:prstGeom>
                <a:solidFill>
                  <a:srgbClr val="FFFFCC"/>
                </a:solidFill>
                <a:ln w="9525" cap="flat" cmpd="sng">
                  <a:solidFill>
                    <a:srgbClr val="000000"/>
                  </a:solidFill>
                  <a:prstDash val="dash"/>
                  <a:headEnd type="none" w="med" len="med"/>
                  <a:tailEnd type="none" w="med" len="med"/>
                </a:ln>
              </p:spPr>
              <p:txBody>
                <a:bodyPr/>
                <a:p>
                  <a:endParaRPr lang="zh-CN" altLang="en-US"/>
                </a:p>
              </p:txBody>
            </p:sp>
            <p:sp>
              <p:nvSpPr>
                <p:cNvPr id="400390" name="椭圆 400389"/>
                <p:cNvSpPr/>
                <p:nvPr/>
              </p:nvSpPr>
              <p:spPr>
                <a:xfrm>
                  <a:off x="109" y="1632"/>
                  <a:ext cx="859" cy="831"/>
                </a:xfrm>
                <a:prstGeom prst="ellipse">
                  <a:avLst/>
                </a:prstGeom>
                <a:solidFill>
                  <a:srgbClr val="FFFFCC"/>
                </a:solidFill>
                <a:ln w="9525" cap="flat" cmpd="sng">
                  <a:solidFill>
                    <a:srgbClr val="000000"/>
                  </a:solidFill>
                  <a:prstDash val="dash"/>
                  <a:headEnd type="none" w="med" len="med"/>
                  <a:tailEnd type="none" w="med" len="med"/>
                </a:ln>
              </p:spPr>
              <p:txBody>
                <a:bodyPr/>
                <a:p>
                  <a:endParaRPr lang="zh-CN" altLang="en-US"/>
                </a:p>
              </p:txBody>
            </p:sp>
            <p:sp>
              <p:nvSpPr>
                <p:cNvPr id="400391" name="椭圆 400390"/>
                <p:cNvSpPr/>
                <p:nvPr/>
              </p:nvSpPr>
              <p:spPr>
                <a:xfrm>
                  <a:off x="1612" y="1341"/>
                  <a:ext cx="874" cy="802"/>
                </a:xfrm>
                <a:prstGeom prst="ellipse">
                  <a:avLst/>
                </a:prstGeom>
                <a:solidFill>
                  <a:srgbClr val="FFFFCC"/>
                </a:solidFill>
                <a:ln w="9525" cap="flat" cmpd="sng">
                  <a:solidFill>
                    <a:srgbClr val="000000"/>
                  </a:solidFill>
                  <a:prstDash val="dash"/>
                  <a:headEnd type="none" w="med" len="med"/>
                  <a:tailEnd type="none" w="med" len="med"/>
                </a:ln>
              </p:spPr>
              <p:txBody>
                <a:bodyPr/>
                <a:p>
                  <a:endParaRPr lang="zh-CN" altLang="en-US"/>
                </a:p>
              </p:txBody>
            </p:sp>
            <p:sp>
              <p:nvSpPr>
                <p:cNvPr id="400392" name="椭圆 400391"/>
                <p:cNvSpPr/>
                <p:nvPr/>
              </p:nvSpPr>
              <p:spPr>
                <a:xfrm>
                  <a:off x="1152" y="2055"/>
                  <a:ext cx="875" cy="846"/>
                </a:xfrm>
                <a:prstGeom prst="ellipse">
                  <a:avLst/>
                </a:prstGeom>
                <a:solidFill>
                  <a:srgbClr val="FFFFCC"/>
                </a:solidFill>
                <a:ln w="9525" cap="flat" cmpd="sng">
                  <a:solidFill>
                    <a:srgbClr val="000000"/>
                  </a:solidFill>
                  <a:prstDash val="dash"/>
                  <a:headEnd type="none" w="med" len="med"/>
                  <a:tailEnd type="none" w="med" len="med"/>
                </a:ln>
              </p:spPr>
              <p:txBody>
                <a:bodyPr/>
                <a:p>
                  <a:endParaRPr lang="zh-CN" altLang="en-US"/>
                </a:p>
              </p:txBody>
            </p:sp>
            <p:sp>
              <p:nvSpPr>
                <p:cNvPr id="400393" name="椭圆 400392"/>
                <p:cNvSpPr/>
                <p:nvPr/>
              </p:nvSpPr>
              <p:spPr>
                <a:xfrm>
                  <a:off x="400" y="1982"/>
                  <a:ext cx="874" cy="802"/>
                </a:xfrm>
                <a:prstGeom prst="ellipse">
                  <a:avLst/>
                </a:prstGeom>
                <a:solidFill>
                  <a:srgbClr val="FFFFCC"/>
                </a:solidFill>
                <a:ln w="9525" cap="flat" cmpd="sng">
                  <a:solidFill>
                    <a:srgbClr val="000000"/>
                  </a:solidFill>
                  <a:prstDash val="dash"/>
                  <a:headEnd type="none" w="med" len="med"/>
                  <a:tailEnd type="none" w="med" len="med"/>
                </a:ln>
              </p:spPr>
              <p:txBody>
                <a:bodyPr/>
                <a:p>
                  <a:endParaRPr lang="zh-CN" altLang="en-US"/>
                </a:p>
              </p:txBody>
            </p:sp>
            <p:sp>
              <p:nvSpPr>
                <p:cNvPr id="400394" name="椭圆 400393"/>
                <p:cNvSpPr/>
                <p:nvPr/>
              </p:nvSpPr>
              <p:spPr>
                <a:xfrm>
                  <a:off x="1075" y="1226"/>
                  <a:ext cx="859" cy="829"/>
                </a:xfrm>
                <a:prstGeom prst="ellipse">
                  <a:avLst/>
                </a:prstGeom>
                <a:solidFill>
                  <a:srgbClr val="FFFFCC"/>
                </a:solidFill>
                <a:ln w="9525" cap="flat" cmpd="sng">
                  <a:solidFill>
                    <a:srgbClr val="000000"/>
                  </a:solidFill>
                  <a:prstDash val="dash"/>
                  <a:headEnd type="none" w="med" len="med"/>
                  <a:tailEnd type="none" w="med" len="med"/>
                </a:ln>
              </p:spPr>
              <p:txBody>
                <a:bodyPr/>
                <a:p>
                  <a:endParaRPr lang="zh-CN" altLang="en-US"/>
                </a:p>
              </p:txBody>
            </p:sp>
            <p:sp>
              <p:nvSpPr>
                <p:cNvPr id="400395" name="椭圆 400394"/>
                <p:cNvSpPr/>
                <p:nvPr/>
              </p:nvSpPr>
              <p:spPr>
                <a:xfrm>
                  <a:off x="523" y="1226"/>
                  <a:ext cx="859" cy="799"/>
                </a:xfrm>
                <a:prstGeom prst="ellipse">
                  <a:avLst/>
                </a:prstGeom>
                <a:solidFill>
                  <a:srgbClr val="FFFFCC"/>
                </a:solidFill>
                <a:ln w="9525" cap="flat" cmpd="sng">
                  <a:solidFill>
                    <a:srgbClr val="000000"/>
                  </a:solidFill>
                  <a:prstDash val="dash"/>
                  <a:headEnd type="none" w="med" len="med"/>
                  <a:tailEnd type="none" w="med" len="med"/>
                </a:ln>
              </p:spPr>
              <p:txBody>
                <a:bodyPr/>
                <a:p>
                  <a:endParaRPr lang="zh-CN" altLang="en-US"/>
                </a:p>
              </p:txBody>
            </p:sp>
          </p:grpSp>
          <p:sp>
            <p:nvSpPr>
              <p:cNvPr id="400396" name="椭圆 400395"/>
              <p:cNvSpPr/>
              <p:nvPr/>
            </p:nvSpPr>
            <p:spPr>
              <a:xfrm>
                <a:off x="339" y="1414"/>
                <a:ext cx="2085" cy="1152"/>
              </a:xfrm>
              <a:prstGeom prst="ellipse">
                <a:avLst/>
              </a:prstGeom>
              <a:solidFill>
                <a:srgbClr val="FFFFCC"/>
              </a:solidFill>
              <a:ln w="9525">
                <a:noFill/>
              </a:ln>
            </p:spPr>
            <p:txBody>
              <a:bodyPr/>
              <a:p>
                <a:endParaRPr lang="zh-CN" altLang="en-US"/>
              </a:p>
            </p:txBody>
          </p:sp>
        </p:grpSp>
        <p:sp>
          <p:nvSpPr>
            <p:cNvPr id="400397" name="任意多边形 400396"/>
            <p:cNvSpPr/>
            <p:nvPr/>
          </p:nvSpPr>
          <p:spPr>
            <a:xfrm>
              <a:off x="348" y="2192"/>
              <a:ext cx="126" cy="224"/>
            </a:xfrm>
            <a:custGeom>
              <a:avLst/>
              <a:gdLst/>
              <a:ahLst/>
              <a:cxnLst/>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FFFFCC"/>
            </a:solidFill>
            <a:ln w="9525">
              <a:noFill/>
            </a:ln>
          </p:spPr>
          <p:txBody>
            <a:bodyPr/>
            <a:p>
              <a:endParaRPr lang="zh-CN" altLang="en-US"/>
            </a:p>
          </p:txBody>
        </p:sp>
      </p:grpSp>
      <p:sp>
        <p:nvSpPr>
          <p:cNvPr id="400398" name="标题 400397"/>
          <p:cNvSpPr>
            <a:spLocks noGrp="1"/>
          </p:cNvSpPr>
          <p:nvPr>
            <p:ph type="title"/>
          </p:nvPr>
        </p:nvSpPr>
        <p:spPr>
          <a:xfrm>
            <a:off x="1100138" y="931863"/>
            <a:ext cx="6856412" cy="768350"/>
          </a:xfrm>
          <a:ln/>
        </p:spPr>
        <p:txBody>
          <a:bodyPr anchor="b"/>
          <a:p>
            <a:pPr algn="ctr"/>
            <a:r>
              <a:rPr lang="zh-CN" altLang="en-US" dirty="0"/>
              <a:t>局域网对 </a:t>
            </a:r>
            <a:r>
              <a:rPr lang="en-US" altLang="zh-CN" dirty="0"/>
              <a:t>LLC </a:t>
            </a:r>
            <a:r>
              <a:rPr lang="zh-CN" altLang="en-US" dirty="0"/>
              <a:t>子层</a:t>
            </a:r>
            <a:br>
              <a:rPr lang="zh-CN" altLang="en-US" dirty="0"/>
            </a:br>
            <a:r>
              <a:rPr lang="zh-CN" altLang="en-US" dirty="0"/>
              <a:t>是透明的 </a:t>
            </a:r>
            <a:endParaRPr lang="zh-CN" altLang="en-US" dirty="0"/>
          </a:p>
        </p:txBody>
      </p:sp>
      <p:sp>
        <p:nvSpPr>
          <p:cNvPr id="400399" name="直接连接符 400398"/>
          <p:cNvSpPr/>
          <p:nvPr/>
        </p:nvSpPr>
        <p:spPr>
          <a:xfrm flipV="1">
            <a:off x="3573463" y="4622800"/>
            <a:ext cx="884237" cy="11113"/>
          </a:xfrm>
          <a:prstGeom prst="line">
            <a:avLst/>
          </a:prstGeom>
          <a:ln w="28575" cap="flat" cmpd="sng">
            <a:solidFill>
              <a:srgbClr val="333399"/>
            </a:solidFill>
            <a:prstDash val="solid"/>
            <a:headEnd type="triangle" w="med" len="lg"/>
            <a:tailEnd type="triangle" w="med" len="lg"/>
          </a:ln>
        </p:spPr>
      </p:sp>
      <p:sp>
        <p:nvSpPr>
          <p:cNvPr id="400400" name="直接连接符 400399"/>
          <p:cNvSpPr/>
          <p:nvPr/>
        </p:nvSpPr>
        <p:spPr>
          <a:xfrm flipH="1">
            <a:off x="5938838" y="4622800"/>
            <a:ext cx="687387" cy="3175"/>
          </a:xfrm>
          <a:prstGeom prst="line">
            <a:avLst/>
          </a:prstGeom>
          <a:ln w="28575" cap="flat" cmpd="sng">
            <a:solidFill>
              <a:srgbClr val="333399"/>
            </a:solidFill>
            <a:prstDash val="solid"/>
            <a:headEnd type="triangle" w="med" len="lg"/>
            <a:tailEnd type="triangle" w="med" len="lg"/>
          </a:ln>
        </p:spPr>
      </p:sp>
      <p:sp>
        <p:nvSpPr>
          <p:cNvPr id="400401" name="矩形 400400"/>
          <p:cNvSpPr/>
          <p:nvPr/>
        </p:nvSpPr>
        <p:spPr>
          <a:xfrm>
            <a:off x="4627563" y="3903663"/>
            <a:ext cx="1082675"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局 域 网</a:t>
            </a:r>
            <a:endParaRPr lang="zh-CN" altLang="en-US" dirty="0">
              <a:solidFill>
                <a:srgbClr val="333399"/>
              </a:solidFill>
              <a:latin typeface="Arial" panose="020B0604020202020204" pitchFamily="34" charset="0"/>
              <a:ea typeface="黑体" panose="02010609060101010101" pitchFamily="2" charset="-122"/>
            </a:endParaRPr>
          </a:p>
        </p:txBody>
      </p:sp>
      <p:sp>
        <p:nvSpPr>
          <p:cNvPr id="400403" name="直接连接符 400402"/>
          <p:cNvSpPr/>
          <p:nvPr/>
        </p:nvSpPr>
        <p:spPr>
          <a:xfrm>
            <a:off x="2212975" y="4386263"/>
            <a:ext cx="1347788" cy="0"/>
          </a:xfrm>
          <a:prstGeom prst="line">
            <a:avLst/>
          </a:prstGeom>
          <a:ln w="12700" cap="flat" cmpd="sng">
            <a:solidFill>
              <a:schemeClr val="folHlink"/>
            </a:solidFill>
            <a:prstDash val="solid"/>
            <a:headEnd type="none" w="med" len="med"/>
            <a:tailEnd type="none" w="med" len="med"/>
          </a:ln>
        </p:spPr>
      </p:sp>
      <p:sp>
        <p:nvSpPr>
          <p:cNvPr id="400404" name="直接连接符 400403"/>
          <p:cNvSpPr/>
          <p:nvPr/>
        </p:nvSpPr>
        <p:spPr>
          <a:xfrm>
            <a:off x="2212975" y="3841750"/>
            <a:ext cx="1347788" cy="0"/>
          </a:xfrm>
          <a:prstGeom prst="line">
            <a:avLst/>
          </a:prstGeom>
          <a:ln w="12700" cap="flat" cmpd="sng">
            <a:solidFill>
              <a:schemeClr val="folHlink"/>
            </a:solidFill>
            <a:prstDash val="solid"/>
            <a:headEnd type="none" w="med" len="med"/>
            <a:tailEnd type="none" w="med" len="med"/>
          </a:ln>
        </p:spPr>
      </p:sp>
      <p:sp>
        <p:nvSpPr>
          <p:cNvPr id="400405" name="直接连接符 400404"/>
          <p:cNvSpPr/>
          <p:nvPr/>
        </p:nvSpPr>
        <p:spPr>
          <a:xfrm>
            <a:off x="2212975" y="3292475"/>
            <a:ext cx="1347788" cy="0"/>
          </a:xfrm>
          <a:prstGeom prst="line">
            <a:avLst/>
          </a:prstGeom>
          <a:ln w="12700" cap="flat" cmpd="sng">
            <a:solidFill>
              <a:schemeClr val="folHlink"/>
            </a:solidFill>
            <a:prstDash val="solid"/>
            <a:headEnd type="none" w="med" len="med"/>
            <a:tailEnd type="none" w="med" len="med"/>
          </a:ln>
        </p:spPr>
      </p:sp>
      <p:sp>
        <p:nvSpPr>
          <p:cNvPr id="400406" name="矩形 400405"/>
          <p:cNvSpPr/>
          <p:nvPr/>
        </p:nvSpPr>
        <p:spPr>
          <a:xfrm>
            <a:off x="2500313" y="2705100"/>
            <a:ext cx="942975" cy="395288"/>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网络层</a:t>
            </a:r>
            <a:endParaRPr lang="zh-CN" altLang="en-US" dirty="0">
              <a:solidFill>
                <a:srgbClr val="333399"/>
              </a:solidFill>
              <a:latin typeface="Arial" panose="020B0604020202020204" pitchFamily="34" charset="0"/>
              <a:ea typeface="黑体" panose="02010609060101010101" pitchFamily="2" charset="-122"/>
            </a:endParaRPr>
          </a:p>
        </p:txBody>
      </p:sp>
      <p:sp>
        <p:nvSpPr>
          <p:cNvPr id="400407" name="矩形 400406"/>
          <p:cNvSpPr/>
          <p:nvPr/>
        </p:nvSpPr>
        <p:spPr>
          <a:xfrm>
            <a:off x="2471738" y="4460875"/>
            <a:ext cx="942975"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物理层</a:t>
            </a:r>
            <a:endParaRPr lang="zh-CN" altLang="en-US" dirty="0">
              <a:solidFill>
                <a:srgbClr val="333399"/>
              </a:solidFill>
              <a:latin typeface="Arial" panose="020B0604020202020204" pitchFamily="34" charset="0"/>
              <a:ea typeface="黑体" panose="02010609060101010101" pitchFamily="2" charset="-122"/>
            </a:endParaRPr>
          </a:p>
        </p:txBody>
      </p:sp>
      <p:sp>
        <p:nvSpPr>
          <p:cNvPr id="400408" name="矩形 400407"/>
          <p:cNvSpPr/>
          <p:nvPr/>
        </p:nvSpPr>
        <p:spPr>
          <a:xfrm>
            <a:off x="2451100" y="4978400"/>
            <a:ext cx="900113"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站点 </a:t>
            </a:r>
            <a:r>
              <a:rPr lang="en-US" altLang="zh-CN">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400410" name="直接连接符 400409"/>
          <p:cNvSpPr/>
          <p:nvPr/>
        </p:nvSpPr>
        <p:spPr>
          <a:xfrm>
            <a:off x="6626225" y="4386263"/>
            <a:ext cx="1349375" cy="0"/>
          </a:xfrm>
          <a:prstGeom prst="line">
            <a:avLst/>
          </a:prstGeom>
          <a:ln w="12700" cap="flat" cmpd="sng">
            <a:solidFill>
              <a:schemeClr val="folHlink"/>
            </a:solidFill>
            <a:prstDash val="solid"/>
            <a:headEnd type="none" w="med" len="med"/>
            <a:tailEnd type="none" w="med" len="med"/>
          </a:ln>
        </p:spPr>
      </p:sp>
      <p:sp>
        <p:nvSpPr>
          <p:cNvPr id="400411" name="直接连接符 400410"/>
          <p:cNvSpPr/>
          <p:nvPr/>
        </p:nvSpPr>
        <p:spPr>
          <a:xfrm>
            <a:off x="6626225" y="3841750"/>
            <a:ext cx="1349375" cy="0"/>
          </a:xfrm>
          <a:prstGeom prst="line">
            <a:avLst/>
          </a:prstGeom>
          <a:ln w="12700" cap="flat" cmpd="sng">
            <a:solidFill>
              <a:schemeClr val="folHlink"/>
            </a:solidFill>
            <a:prstDash val="solid"/>
            <a:headEnd type="none" w="med" len="med"/>
            <a:tailEnd type="none" w="med" len="med"/>
          </a:ln>
        </p:spPr>
      </p:sp>
      <p:sp>
        <p:nvSpPr>
          <p:cNvPr id="400412" name="直接连接符 400411"/>
          <p:cNvSpPr/>
          <p:nvPr/>
        </p:nvSpPr>
        <p:spPr>
          <a:xfrm>
            <a:off x="6626225" y="3292475"/>
            <a:ext cx="1349375" cy="0"/>
          </a:xfrm>
          <a:prstGeom prst="line">
            <a:avLst/>
          </a:prstGeom>
          <a:ln w="12700" cap="flat" cmpd="sng">
            <a:solidFill>
              <a:schemeClr val="folHlink"/>
            </a:solidFill>
            <a:prstDash val="solid"/>
            <a:headEnd type="none" w="med" len="med"/>
            <a:tailEnd type="none" w="med" len="med"/>
          </a:ln>
        </p:spPr>
      </p:sp>
      <p:sp>
        <p:nvSpPr>
          <p:cNvPr id="400413" name="矩形 400412"/>
          <p:cNvSpPr/>
          <p:nvPr/>
        </p:nvSpPr>
        <p:spPr>
          <a:xfrm>
            <a:off x="6872288" y="2722563"/>
            <a:ext cx="942975" cy="392112"/>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网络层</a:t>
            </a:r>
            <a:endParaRPr lang="zh-CN" altLang="en-US" dirty="0">
              <a:solidFill>
                <a:srgbClr val="333399"/>
              </a:solidFill>
              <a:latin typeface="Arial" panose="020B0604020202020204" pitchFamily="34" charset="0"/>
              <a:ea typeface="黑体" panose="02010609060101010101" pitchFamily="2" charset="-122"/>
            </a:endParaRPr>
          </a:p>
        </p:txBody>
      </p:sp>
      <p:sp>
        <p:nvSpPr>
          <p:cNvPr id="400414" name="矩形 400413"/>
          <p:cNvSpPr/>
          <p:nvPr/>
        </p:nvSpPr>
        <p:spPr>
          <a:xfrm>
            <a:off x="6884988" y="4460875"/>
            <a:ext cx="942975"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物理层</a:t>
            </a:r>
            <a:endParaRPr lang="zh-CN" altLang="en-US" dirty="0">
              <a:solidFill>
                <a:srgbClr val="333399"/>
              </a:solidFill>
              <a:latin typeface="Arial" panose="020B0604020202020204" pitchFamily="34" charset="0"/>
              <a:ea typeface="黑体" panose="02010609060101010101" pitchFamily="2" charset="-122"/>
            </a:endParaRPr>
          </a:p>
        </p:txBody>
      </p:sp>
      <p:grpSp>
        <p:nvGrpSpPr>
          <p:cNvPr id="400415" name="组合 400414"/>
          <p:cNvGrpSpPr/>
          <p:nvPr/>
        </p:nvGrpSpPr>
        <p:grpSpPr>
          <a:xfrm>
            <a:off x="395288" y="3362325"/>
            <a:ext cx="7245350" cy="439738"/>
            <a:chOff x="249" y="2118"/>
            <a:chExt cx="4564" cy="277"/>
          </a:xfrm>
        </p:grpSpPr>
        <p:sp>
          <p:nvSpPr>
            <p:cNvPr id="400416" name="矩形 400415"/>
            <p:cNvSpPr/>
            <p:nvPr/>
          </p:nvSpPr>
          <p:spPr>
            <a:xfrm>
              <a:off x="249" y="2147"/>
              <a:ext cx="1074" cy="248"/>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逻辑链路控制</a:t>
              </a:r>
              <a:endParaRPr lang="zh-CN" altLang="en-US" dirty="0">
                <a:solidFill>
                  <a:srgbClr val="333399"/>
                </a:solidFill>
                <a:latin typeface="Arial" panose="020B0604020202020204" pitchFamily="34" charset="0"/>
                <a:ea typeface="黑体" panose="02010609060101010101" pitchFamily="2" charset="-122"/>
              </a:endParaRPr>
            </a:p>
          </p:txBody>
        </p:sp>
        <p:sp>
          <p:nvSpPr>
            <p:cNvPr id="400417" name="左右箭头 400416"/>
            <p:cNvSpPr/>
            <p:nvPr/>
          </p:nvSpPr>
          <p:spPr>
            <a:xfrm>
              <a:off x="2264" y="2135"/>
              <a:ext cx="1896" cy="228"/>
            </a:xfrm>
            <a:prstGeom prst="leftRightArrow">
              <a:avLst>
                <a:gd name="adj1" fmla="val 41666"/>
                <a:gd name="adj2" fmla="val 87431"/>
              </a:avLst>
            </a:prstGeom>
            <a:solidFill>
              <a:schemeClr val="accent1"/>
            </a:solidFill>
            <a:ln w="28575" cap="flat" cmpd="sng">
              <a:solidFill>
                <a:schemeClr val="tx1"/>
              </a:solidFill>
              <a:prstDash val="solid"/>
              <a:miter/>
              <a:headEnd type="none" w="med" len="med"/>
              <a:tailEnd type="none" w="med" len="med"/>
            </a:ln>
          </p:spPr>
          <p:txBody>
            <a:bodyPr/>
            <a:p>
              <a:endParaRPr lang="zh-CN" altLang="en-US"/>
            </a:p>
          </p:txBody>
        </p:sp>
        <p:sp>
          <p:nvSpPr>
            <p:cNvPr id="400418" name="矩形 400417"/>
            <p:cNvSpPr/>
            <p:nvPr/>
          </p:nvSpPr>
          <p:spPr>
            <a:xfrm>
              <a:off x="1623" y="2118"/>
              <a:ext cx="408" cy="247"/>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LLC</a:t>
              </a:r>
              <a:endParaRPr lang="en-US" altLang="zh-CN">
                <a:solidFill>
                  <a:srgbClr val="333399"/>
                </a:solidFill>
                <a:latin typeface="Arial" panose="020B0604020202020204" pitchFamily="34" charset="0"/>
                <a:ea typeface="黑体" panose="02010609060101010101" pitchFamily="2" charset="-122"/>
              </a:endParaRPr>
            </a:p>
          </p:txBody>
        </p:sp>
        <p:sp>
          <p:nvSpPr>
            <p:cNvPr id="400419" name="矩形 400418"/>
            <p:cNvSpPr/>
            <p:nvPr/>
          </p:nvSpPr>
          <p:spPr>
            <a:xfrm>
              <a:off x="4405" y="2118"/>
              <a:ext cx="408" cy="247"/>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LLC</a:t>
              </a:r>
              <a:endParaRPr lang="en-US" altLang="zh-CN">
                <a:solidFill>
                  <a:srgbClr val="333399"/>
                </a:solidFill>
                <a:latin typeface="Arial" panose="020B0604020202020204" pitchFamily="34" charset="0"/>
                <a:ea typeface="黑体" panose="02010609060101010101" pitchFamily="2" charset="-122"/>
              </a:endParaRPr>
            </a:p>
          </p:txBody>
        </p:sp>
      </p:grpSp>
      <p:grpSp>
        <p:nvGrpSpPr>
          <p:cNvPr id="400420" name="组合 400419"/>
          <p:cNvGrpSpPr/>
          <p:nvPr/>
        </p:nvGrpSpPr>
        <p:grpSpPr>
          <a:xfrm>
            <a:off x="395288" y="3917950"/>
            <a:ext cx="7315200" cy="414338"/>
            <a:chOff x="249" y="2468"/>
            <a:chExt cx="4608" cy="261"/>
          </a:xfrm>
        </p:grpSpPr>
        <p:sp>
          <p:nvSpPr>
            <p:cNvPr id="400421" name="矩形 400420"/>
            <p:cNvSpPr/>
            <p:nvPr/>
          </p:nvSpPr>
          <p:spPr>
            <a:xfrm>
              <a:off x="249" y="2482"/>
              <a:ext cx="1074" cy="247"/>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媒体接入控制</a:t>
              </a:r>
              <a:endParaRPr lang="zh-CN" altLang="en-US" dirty="0">
                <a:solidFill>
                  <a:srgbClr val="333399"/>
                </a:solidFill>
                <a:latin typeface="Arial" panose="020B0604020202020204" pitchFamily="34" charset="0"/>
                <a:ea typeface="黑体" panose="02010609060101010101" pitchFamily="2" charset="-122"/>
              </a:endParaRPr>
            </a:p>
          </p:txBody>
        </p:sp>
        <p:sp>
          <p:nvSpPr>
            <p:cNvPr id="400422" name="直接连接符 400421"/>
            <p:cNvSpPr/>
            <p:nvPr/>
          </p:nvSpPr>
          <p:spPr>
            <a:xfrm flipV="1">
              <a:off x="2251" y="2581"/>
              <a:ext cx="383" cy="11"/>
            </a:xfrm>
            <a:prstGeom prst="line">
              <a:avLst/>
            </a:prstGeom>
            <a:ln w="28575" cap="flat" cmpd="sng">
              <a:solidFill>
                <a:srgbClr val="333399"/>
              </a:solidFill>
              <a:prstDash val="solid"/>
              <a:headEnd type="triangle" w="med" len="lg"/>
              <a:tailEnd type="triangle" w="med" len="lg"/>
            </a:ln>
          </p:spPr>
        </p:sp>
        <p:sp>
          <p:nvSpPr>
            <p:cNvPr id="400423" name="直接连接符 400422"/>
            <p:cNvSpPr/>
            <p:nvPr/>
          </p:nvSpPr>
          <p:spPr>
            <a:xfrm flipH="1">
              <a:off x="3739" y="2585"/>
              <a:ext cx="435" cy="0"/>
            </a:xfrm>
            <a:prstGeom prst="line">
              <a:avLst/>
            </a:prstGeom>
            <a:ln w="28575" cap="flat" cmpd="sng">
              <a:solidFill>
                <a:srgbClr val="333399"/>
              </a:solidFill>
              <a:prstDash val="solid"/>
              <a:headEnd type="triangle" w="med" len="lg"/>
              <a:tailEnd type="triangle" w="med" len="lg"/>
            </a:ln>
          </p:spPr>
        </p:sp>
        <p:sp>
          <p:nvSpPr>
            <p:cNvPr id="400424" name="矩形 400423"/>
            <p:cNvSpPr/>
            <p:nvPr/>
          </p:nvSpPr>
          <p:spPr>
            <a:xfrm>
              <a:off x="1607" y="2468"/>
              <a:ext cx="470" cy="247"/>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MAC</a:t>
              </a:r>
              <a:endParaRPr lang="en-US" altLang="zh-CN">
                <a:solidFill>
                  <a:srgbClr val="333399"/>
                </a:solidFill>
                <a:latin typeface="Arial" panose="020B0604020202020204" pitchFamily="34" charset="0"/>
                <a:ea typeface="黑体" panose="02010609060101010101" pitchFamily="2" charset="-122"/>
              </a:endParaRPr>
            </a:p>
          </p:txBody>
        </p:sp>
        <p:sp>
          <p:nvSpPr>
            <p:cNvPr id="400425" name="矩形 400424"/>
            <p:cNvSpPr/>
            <p:nvPr/>
          </p:nvSpPr>
          <p:spPr>
            <a:xfrm>
              <a:off x="4387" y="2468"/>
              <a:ext cx="470" cy="247"/>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MAC</a:t>
              </a:r>
              <a:endParaRPr lang="en-US" altLang="zh-CN">
                <a:solidFill>
                  <a:srgbClr val="333399"/>
                </a:solidFill>
                <a:latin typeface="Arial" panose="020B0604020202020204" pitchFamily="34" charset="0"/>
                <a:ea typeface="黑体" panose="02010609060101010101" pitchFamily="2" charset="-122"/>
              </a:endParaRPr>
            </a:p>
          </p:txBody>
        </p:sp>
      </p:grpSp>
      <p:sp>
        <p:nvSpPr>
          <p:cNvPr id="400426" name="右大括号 400425"/>
          <p:cNvSpPr/>
          <p:nvPr/>
        </p:nvSpPr>
        <p:spPr>
          <a:xfrm>
            <a:off x="7985125" y="3302000"/>
            <a:ext cx="119063" cy="1052513"/>
          </a:xfrm>
          <a:prstGeom prst="rightBrace">
            <a:avLst>
              <a:gd name="adj1" fmla="val 73666"/>
              <a:gd name="adj2" fmla="val 50000"/>
            </a:avLst>
          </a:prstGeom>
          <a:noFill/>
          <a:ln w="12700" cap="flat" cmpd="sng">
            <a:solidFill>
              <a:schemeClr val="tx1"/>
            </a:solidFill>
            <a:prstDash val="solid"/>
            <a:headEnd type="none" w="med" len="med"/>
            <a:tailEnd type="none" w="med" len="med"/>
          </a:ln>
        </p:spPr>
        <p:txBody>
          <a:bodyPr/>
          <a:p>
            <a:endParaRPr lang="zh-CN" altLang="en-US"/>
          </a:p>
        </p:txBody>
      </p:sp>
      <p:sp>
        <p:nvSpPr>
          <p:cNvPr id="400427" name="矩形 400426"/>
          <p:cNvSpPr/>
          <p:nvPr/>
        </p:nvSpPr>
        <p:spPr>
          <a:xfrm>
            <a:off x="8021638" y="3522663"/>
            <a:ext cx="942975" cy="698500"/>
          </a:xfrm>
          <a:prstGeom prst="rect">
            <a:avLst/>
          </a:prstGeom>
          <a:noFill/>
          <a:ln w="12700">
            <a:noFill/>
          </a:ln>
        </p:spPr>
        <p:txBody>
          <a:bodyPr wrap="none" lIns="90488" tIns="44450" rIns="90488" bIns="44450">
            <a:spAutoFit/>
          </a:bodyPr>
          <a:p>
            <a:pPr algn="ctr" defTabSz="762000" eaLnBrk="0" hangingPunct="0"/>
            <a:r>
              <a:rPr lang="zh-CN" altLang="en-US" dirty="0">
                <a:solidFill>
                  <a:srgbClr val="333399"/>
                </a:solidFill>
                <a:latin typeface="Arial" panose="020B0604020202020204" pitchFamily="34" charset="0"/>
                <a:ea typeface="黑体" panose="02010609060101010101" pitchFamily="2" charset="-122"/>
              </a:rPr>
              <a:t>数据</a:t>
            </a:r>
            <a:endParaRPr lang="zh-CN" altLang="en-US" dirty="0">
              <a:solidFill>
                <a:srgbClr val="333399"/>
              </a:solidFill>
              <a:latin typeface="Arial" panose="020B0604020202020204" pitchFamily="34" charset="0"/>
              <a:ea typeface="黑体" panose="02010609060101010101" pitchFamily="2" charset="-122"/>
            </a:endParaRPr>
          </a:p>
          <a:p>
            <a:pPr algn="ctr" defTabSz="762000" eaLnBrk="0" hangingPunct="0"/>
            <a:r>
              <a:rPr lang="zh-CN" altLang="en-US" dirty="0">
                <a:solidFill>
                  <a:srgbClr val="333399"/>
                </a:solidFill>
                <a:latin typeface="Arial" panose="020B0604020202020204" pitchFamily="34" charset="0"/>
                <a:ea typeface="黑体" panose="02010609060101010101" pitchFamily="2" charset="-122"/>
              </a:rPr>
              <a:t>链路层</a:t>
            </a:r>
            <a:endParaRPr lang="zh-CN" altLang="en-US" dirty="0">
              <a:solidFill>
                <a:srgbClr val="333399"/>
              </a:solidFill>
              <a:latin typeface="Arial" panose="020B0604020202020204" pitchFamily="34" charset="0"/>
              <a:ea typeface="黑体" panose="02010609060101010101" pitchFamily="2" charset="-122"/>
            </a:endParaRPr>
          </a:p>
        </p:txBody>
      </p:sp>
      <p:sp>
        <p:nvSpPr>
          <p:cNvPr id="400428" name="矩形 400427"/>
          <p:cNvSpPr/>
          <p:nvPr/>
        </p:nvSpPr>
        <p:spPr>
          <a:xfrm>
            <a:off x="6953250" y="4978400"/>
            <a:ext cx="900113"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站点 </a:t>
            </a:r>
            <a:r>
              <a:rPr lang="en-US" altLang="zh-CN">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sp>
        <p:nvSpPr>
          <p:cNvPr id="400429" name="文本框 400428"/>
          <p:cNvSpPr txBox="1"/>
          <p:nvPr/>
        </p:nvSpPr>
        <p:spPr>
          <a:xfrm>
            <a:off x="3938588" y="2008188"/>
            <a:ext cx="2362200" cy="831850"/>
          </a:xfrm>
          <a:prstGeom prst="rect">
            <a:avLst/>
          </a:prstGeom>
          <a:solidFill>
            <a:srgbClr val="CCFFCC"/>
          </a:solidFill>
          <a:ln w="9525" cap="flat" cmpd="sng">
            <a:solidFill>
              <a:srgbClr val="333399"/>
            </a:solidFill>
            <a:prstDash val="solid"/>
            <a:miter/>
            <a:headEnd type="none" w="med" len="med"/>
            <a:tailEnd type="none" w="med" len="med"/>
          </a:ln>
        </p:spPr>
        <p:txBody>
          <a:bodyPr wrap="none" anchor="t">
            <a:spAutoFit/>
          </a:bodyPr>
          <a:p>
            <a:pPr algn="ctr"/>
            <a:r>
              <a:rPr lang="en-US" altLang="zh-CN" sz="2400" dirty="0">
                <a:solidFill>
                  <a:schemeClr val="hlink"/>
                </a:solidFill>
                <a:effectLst>
                  <a:outerShdw blurRad="38100" dist="38100" dir="2700000">
                    <a:srgbClr val="000000"/>
                  </a:outerShdw>
                </a:effectLst>
                <a:latin typeface="Arial" panose="020B0604020202020204" pitchFamily="34" charset="0"/>
                <a:ea typeface="黑体" panose="02010609060101010101" pitchFamily="2" charset="-122"/>
              </a:rPr>
              <a:t>LLC </a:t>
            </a:r>
            <a:r>
              <a:rPr lang="zh-CN" altLang="en-US" sz="2400" dirty="0">
                <a:solidFill>
                  <a:schemeClr val="hlink"/>
                </a:solidFill>
                <a:effectLst>
                  <a:outerShdw blurRad="38100" dist="38100" dir="2700000">
                    <a:srgbClr val="000000"/>
                  </a:outerShdw>
                </a:effectLst>
                <a:latin typeface="Arial" panose="020B0604020202020204" pitchFamily="34" charset="0"/>
                <a:ea typeface="黑体" panose="02010609060101010101" pitchFamily="2" charset="-122"/>
              </a:rPr>
              <a:t>子层看不见</a:t>
            </a:r>
            <a:endParaRPr lang="zh-CN" altLang="en-US" sz="2400" dirty="0">
              <a:solidFill>
                <a:schemeClr val="hlink"/>
              </a:solidFill>
              <a:effectLst>
                <a:outerShdw blurRad="38100" dist="38100" dir="2700000">
                  <a:srgbClr val="000000"/>
                </a:outerShdw>
              </a:effectLst>
              <a:latin typeface="Arial" panose="020B0604020202020204" pitchFamily="34" charset="0"/>
              <a:ea typeface="黑体" panose="02010609060101010101" pitchFamily="2" charset="-122"/>
            </a:endParaRPr>
          </a:p>
          <a:p>
            <a:pPr algn="ctr"/>
            <a:r>
              <a:rPr lang="zh-CN" altLang="en-US" sz="2400" dirty="0">
                <a:solidFill>
                  <a:schemeClr val="hlink"/>
                </a:solidFill>
                <a:effectLst>
                  <a:outerShdw blurRad="38100" dist="38100" dir="2700000">
                    <a:srgbClr val="000000"/>
                  </a:outerShdw>
                </a:effectLst>
                <a:latin typeface="Arial" panose="020B0604020202020204" pitchFamily="34" charset="0"/>
                <a:ea typeface="黑体" panose="02010609060101010101" pitchFamily="2" charset="-122"/>
              </a:rPr>
              <a:t>下面的局域网</a:t>
            </a:r>
            <a:endParaRPr lang="zh-CN" altLang="en-US" sz="2400" dirty="0">
              <a:solidFill>
                <a:schemeClr val="hlink"/>
              </a:solidFill>
              <a:effectLst>
                <a:outerShdw blurRad="38100" dist="38100" dir="2700000">
                  <a:srgbClr val="000000"/>
                </a:outerShdw>
              </a:effectLst>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00386"/>
                                        </p:tgtEl>
                                        <p:attrNameLst>
                                          <p:attrName>style.visibility</p:attrName>
                                        </p:attrNameLst>
                                      </p:cBhvr>
                                      <p:to>
                                        <p:strVal val="visible"/>
                                      </p:to>
                                    </p:set>
                                    <p:animEffect transition="in" filter="dissolve">
                                      <p:cBhvr>
                                        <p:cTn id="7" dur="500"/>
                                        <p:tgtEl>
                                          <p:spTgt spid="400386"/>
                                        </p:tgtEl>
                                      </p:cBhvr>
                                    </p:animEffect>
                                  </p:childTnLst>
                                </p:cTn>
                              </p:par>
                            </p:childTnLst>
                          </p:cTn>
                        </p:par>
                      </p:childTnLst>
                    </p:cTn>
                  </p:par>
                  <p:par>
                    <p:cTn id="8" fill="hold">
                      <p:stCondLst>
                        <p:cond delay="indefinite"/>
                      </p:stCondLst>
                      <p:childTnLst>
                        <p:par>
                          <p:cTn id="9" fill="hold">
                            <p:stCondLst>
                              <p:cond delay="0"/>
                            </p:stCondLst>
                            <p:childTnLst>
                              <p:par>
                                <p:cTn id="10" presetID="35" presetClass="emph" presetSubtype="0" repeatCount="4000" fill="hold" nodeType="clickEffect">
                                  <p:stCondLst>
                                    <p:cond delay="500"/>
                                  </p:stCondLst>
                                  <p:childTnLst>
                                    <p:anim calcmode="discrete" valueType="str">
                                      <p:cBhvr>
                                        <p:cTn id="11" dur="500" fill="hold"/>
                                        <p:tgtEl>
                                          <p:spTgt spid="400420"/>
                                        </p:tgtEl>
                                        <p:attrNameLst>
                                          <p:attrName>style.visibility</p:attrName>
                                        </p:attrNameLst>
                                      </p:cBhvr>
                                      <p:tavLst>
                                        <p:tav tm="0">
                                          <p:val>
                                            <p:strVal val="hidden"/>
                                          </p:val>
                                        </p:tav>
                                        <p:tav tm="50000">
                                          <p:val>
                                            <p:strVal val="visible"/>
                                          </p:val>
                                        </p:tav>
                                      </p:tavLst>
                                    </p:anim>
                                  </p:childTnLst>
                                </p:cTn>
                              </p:par>
                            </p:childTnLst>
                          </p:cTn>
                        </p:par>
                      </p:childTnLst>
                    </p:cTn>
                  </p:par>
                  <p:par>
                    <p:cTn id="12" fill="hold">
                      <p:stCondLst>
                        <p:cond delay="indefinite"/>
                      </p:stCondLst>
                      <p:childTnLst>
                        <p:par>
                          <p:cTn id="13" fill="hold">
                            <p:stCondLst>
                              <p:cond delay="0"/>
                            </p:stCondLst>
                            <p:childTnLst>
                              <p:par>
                                <p:cTn id="14" presetID="35" presetClass="emph" presetSubtype="0" repeatCount="4000" fill="hold" nodeType="clickEffect">
                                  <p:stCondLst>
                                    <p:cond delay="0"/>
                                  </p:stCondLst>
                                  <p:childTnLst>
                                    <p:anim calcmode="discrete" valueType="str">
                                      <p:cBhvr>
                                        <p:cTn id="15" dur="500" fill="hold"/>
                                        <p:tgtEl>
                                          <p:spTgt spid="400415"/>
                                        </p:tgtEl>
                                        <p:attrNameLst>
                                          <p:attrName>style.visibility</p:attrName>
                                        </p:attrNameLst>
                                      </p:cBhvr>
                                      <p:tavLst>
                                        <p:tav tm="0">
                                          <p:val>
                                            <p:strVal val="hidden"/>
                                          </p:val>
                                        </p:tav>
                                        <p:tav tm="50000">
                                          <p:val>
                                            <p:strVal val="visible"/>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400429"/>
                                        </p:tgtEl>
                                        <p:attrNameLst>
                                          <p:attrName>style.visibility</p:attrName>
                                        </p:attrNameLst>
                                      </p:cBhvr>
                                      <p:to>
                                        <p:strVal val="visible"/>
                                      </p:to>
                                    </p:set>
                                  </p:childTnLst>
                                </p:cTn>
                              </p:par>
                            </p:childTnLst>
                          </p:cTn>
                        </p:par>
                        <p:par>
                          <p:cTn id="20" fill="hold">
                            <p:stCondLst>
                              <p:cond delay="0"/>
                            </p:stCondLst>
                            <p:childTnLst>
                              <p:par>
                                <p:cTn id="21" presetID="35" presetClass="emph" presetSubtype="0" repeatCount="4000" fill="hold" grpId="0" nodeType="afterEffect">
                                  <p:stCondLst>
                                    <p:cond delay="500"/>
                                  </p:stCondLst>
                                  <p:childTnLst>
                                    <p:anim calcmode="discrete" valueType="str">
                                      <p:cBhvr>
                                        <p:cTn id="22" dur="500" fill="hold"/>
                                        <p:tgtEl>
                                          <p:spTgt spid="4004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29" grpId="0" animBg="1"/>
      <p:bldP spid="400429"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01410" name="标题 401409"/>
          <p:cNvSpPr>
            <a:spLocks noGrp="1"/>
          </p:cNvSpPr>
          <p:nvPr>
            <p:ph type="title"/>
          </p:nvPr>
        </p:nvSpPr>
        <p:spPr>
          <a:xfrm>
            <a:off x="1100138" y="931863"/>
            <a:ext cx="6856412" cy="768350"/>
          </a:xfrm>
          <a:ln/>
        </p:spPr>
        <p:txBody>
          <a:bodyPr anchor="b"/>
          <a:p>
            <a:pPr algn="ctr"/>
            <a:r>
              <a:rPr lang="zh-CN" altLang="en-US" dirty="0"/>
              <a:t>以后一般不考虑 </a:t>
            </a:r>
            <a:r>
              <a:rPr lang="en-US" altLang="zh-CN" dirty="0"/>
              <a:t>LLC </a:t>
            </a:r>
            <a:r>
              <a:rPr lang="zh-CN" altLang="en-US" dirty="0"/>
              <a:t>子层 </a:t>
            </a:r>
            <a:endParaRPr lang="zh-CN" altLang="en-US" dirty="0"/>
          </a:p>
        </p:txBody>
      </p:sp>
      <p:sp>
        <p:nvSpPr>
          <p:cNvPr id="401411" name="文本占位符 401410"/>
          <p:cNvSpPr>
            <a:spLocks noGrp="1"/>
          </p:cNvSpPr>
          <p:nvPr>
            <p:ph type="body" idx="1"/>
          </p:nvPr>
        </p:nvSpPr>
        <p:spPr>
          <a:xfrm>
            <a:off x="971550" y="1844675"/>
            <a:ext cx="7561263" cy="4840288"/>
          </a:xfrm>
          <a:ln/>
        </p:spPr>
        <p:txBody>
          <a:bodyPr/>
          <a:p>
            <a:r>
              <a:rPr lang="zh-CN" altLang="en-US" sz="3600" dirty="0"/>
              <a:t>由于 </a:t>
            </a:r>
            <a:r>
              <a:rPr lang="en-US" altLang="zh-CN" sz="3600" dirty="0"/>
              <a:t>TCP/IP </a:t>
            </a:r>
            <a:r>
              <a:rPr lang="zh-CN" altLang="en-US" sz="3600" dirty="0"/>
              <a:t>体系经常使用的局域网是 </a:t>
            </a:r>
            <a:r>
              <a:rPr lang="en-US" altLang="zh-CN" sz="3600" dirty="0"/>
              <a:t>DIX Ethernet V2 </a:t>
            </a:r>
            <a:r>
              <a:rPr lang="zh-CN" altLang="en-US" sz="3600" dirty="0"/>
              <a:t>而不是 </a:t>
            </a:r>
            <a:r>
              <a:rPr lang="en-US" altLang="zh-CN" sz="3600" dirty="0"/>
              <a:t>802.3 </a:t>
            </a:r>
            <a:r>
              <a:rPr lang="zh-CN" altLang="en-US" sz="3600" dirty="0"/>
              <a:t>标准中的几种局域网，因此现在 </a:t>
            </a:r>
            <a:r>
              <a:rPr lang="en-US" altLang="zh-CN" sz="3600" dirty="0"/>
              <a:t>802 </a:t>
            </a:r>
            <a:r>
              <a:rPr lang="zh-CN" altLang="en-US" sz="3600" dirty="0"/>
              <a:t>委员会制定的逻辑链路控制子层 </a:t>
            </a:r>
            <a:r>
              <a:rPr lang="en-US" altLang="zh-CN" sz="3600" dirty="0"/>
              <a:t>LLC</a:t>
            </a:r>
            <a:r>
              <a:rPr lang="zh-CN" altLang="en-US" sz="3600" dirty="0"/>
              <a:t>（即 </a:t>
            </a:r>
            <a:r>
              <a:rPr lang="en-US" altLang="zh-CN" sz="3600" dirty="0"/>
              <a:t>802.2 </a:t>
            </a:r>
            <a:r>
              <a:rPr lang="zh-CN" altLang="en-US" sz="3600" dirty="0"/>
              <a:t>标准）的作用已经不大了。</a:t>
            </a:r>
            <a:endParaRPr lang="zh-CN" altLang="en-US" sz="3600" dirty="0"/>
          </a:p>
          <a:p>
            <a:r>
              <a:rPr lang="zh-CN" altLang="en-US" sz="3600" dirty="0"/>
              <a:t>很多厂商生产的适配器上就仅装有 </a:t>
            </a:r>
            <a:r>
              <a:rPr lang="en-US" altLang="zh-CN" sz="3600" dirty="0"/>
              <a:t>MAC </a:t>
            </a:r>
            <a:r>
              <a:rPr lang="zh-CN" altLang="en-US" sz="3600" dirty="0"/>
              <a:t>协议而没有 </a:t>
            </a:r>
            <a:r>
              <a:rPr lang="en-US" altLang="zh-CN" sz="3600" dirty="0"/>
              <a:t>LLC </a:t>
            </a:r>
            <a:r>
              <a:rPr lang="zh-CN" altLang="en-US" sz="3600" dirty="0"/>
              <a:t>协议。 </a:t>
            </a: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1411">
                                            <p:txEl>
                                              <p:charRg st="107" end="14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25954" name="标题 125953"/>
          <p:cNvSpPr>
            <a:spLocks noGrp="1"/>
          </p:cNvSpPr>
          <p:nvPr>
            <p:ph type="title"/>
          </p:nvPr>
        </p:nvSpPr>
        <p:spPr>
          <a:xfrm>
            <a:off x="1316038" y="931863"/>
            <a:ext cx="6856412" cy="768350"/>
          </a:xfrm>
          <a:ln/>
        </p:spPr>
        <p:txBody>
          <a:bodyPr anchor="b"/>
          <a:p>
            <a:pPr algn="ctr"/>
            <a:r>
              <a:rPr lang="zh-CN" altLang="en-US" dirty="0">
                <a:ea typeface="Arial Unicode MS" pitchFamily="34" charset="-122"/>
              </a:rPr>
              <a:t>第 </a:t>
            </a:r>
            <a:r>
              <a:rPr lang="en-US" altLang="zh-CN" dirty="0">
                <a:ea typeface="Arial Unicode MS" pitchFamily="34" charset="-122"/>
              </a:rPr>
              <a:t>3 </a:t>
            </a:r>
            <a:r>
              <a:rPr lang="zh-CN" altLang="en-US" dirty="0">
                <a:ea typeface="Arial Unicode MS" pitchFamily="34" charset="-122"/>
              </a:rPr>
              <a:t>章  </a:t>
            </a:r>
            <a:r>
              <a:rPr lang="zh-CN" altLang="en-US" dirty="0"/>
              <a:t>数据链路层（续）</a:t>
            </a:r>
            <a:endParaRPr lang="zh-CN" altLang="en-US" dirty="0"/>
          </a:p>
        </p:txBody>
      </p:sp>
      <p:sp>
        <p:nvSpPr>
          <p:cNvPr id="125955" name="文本占位符 125954"/>
          <p:cNvSpPr>
            <a:spLocks noGrp="1"/>
          </p:cNvSpPr>
          <p:nvPr>
            <p:ph type="body" idx="1"/>
          </p:nvPr>
        </p:nvSpPr>
        <p:spPr>
          <a:xfrm>
            <a:off x="755650" y="2017713"/>
            <a:ext cx="8204200" cy="4506912"/>
          </a:xfrm>
          <a:ln/>
        </p:spPr>
        <p:txBody>
          <a:bodyPr/>
          <a:p>
            <a:pPr>
              <a:lnSpc>
                <a:spcPct val="90000"/>
              </a:lnSpc>
              <a:buNone/>
            </a:pPr>
            <a:r>
              <a:rPr lang="en-US" altLang="zh-CN" sz="2800" dirty="0"/>
              <a:t>3.5 </a:t>
            </a:r>
            <a:r>
              <a:rPr lang="zh-CN" altLang="en-US" sz="2800" dirty="0"/>
              <a:t>扩展的以太网</a:t>
            </a:r>
            <a:endParaRPr lang="zh-CN" altLang="en-US" sz="2800"/>
          </a:p>
          <a:p>
            <a:pPr>
              <a:lnSpc>
                <a:spcPct val="90000"/>
              </a:lnSpc>
              <a:buNone/>
            </a:pPr>
            <a:r>
              <a:rPr lang="zh-CN" altLang="en-US" sz="2800" dirty="0"/>
              <a:t>		</a:t>
            </a:r>
            <a:r>
              <a:rPr lang="en-US" altLang="zh-CN" sz="2800" dirty="0"/>
              <a:t>3.5.1  </a:t>
            </a:r>
            <a:r>
              <a:rPr lang="zh-CN" altLang="en-US" sz="2800" dirty="0"/>
              <a:t>在物理层扩展以太网</a:t>
            </a:r>
            <a:endParaRPr lang="zh-CN" altLang="en-US" sz="2800" dirty="0"/>
          </a:p>
          <a:p>
            <a:pPr>
              <a:lnSpc>
                <a:spcPct val="90000"/>
              </a:lnSpc>
              <a:buNone/>
            </a:pPr>
            <a:r>
              <a:rPr lang="zh-CN" altLang="en-US" sz="2800" dirty="0"/>
              <a:t>		</a:t>
            </a:r>
            <a:r>
              <a:rPr lang="en-US" altLang="zh-CN" sz="2800" dirty="0"/>
              <a:t>3.5.2  </a:t>
            </a:r>
            <a:r>
              <a:rPr lang="zh-CN" altLang="en-US" sz="2800" dirty="0"/>
              <a:t>在数据链路层扩展以太网</a:t>
            </a:r>
            <a:endParaRPr lang="zh-CN" altLang="en-US" sz="2800" dirty="0"/>
          </a:p>
          <a:p>
            <a:pPr>
              <a:lnSpc>
                <a:spcPct val="90000"/>
              </a:lnSpc>
              <a:buNone/>
            </a:pPr>
            <a:r>
              <a:rPr lang="en-US" altLang="zh-CN" sz="2800" dirty="0"/>
              <a:t>3.6 </a:t>
            </a:r>
            <a:r>
              <a:rPr lang="zh-CN" altLang="en-US" sz="2800" dirty="0"/>
              <a:t>高速以太网</a:t>
            </a:r>
            <a:endParaRPr lang="zh-CN" altLang="en-US" sz="2800"/>
          </a:p>
          <a:p>
            <a:pPr>
              <a:lnSpc>
                <a:spcPct val="90000"/>
              </a:lnSpc>
              <a:buNone/>
            </a:pPr>
            <a:r>
              <a:rPr lang="zh-CN" altLang="en-US" sz="2800" dirty="0"/>
              <a:t>         </a:t>
            </a:r>
            <a:r>
              <a:rPr lang="en-US" altLang="zh-CN" sz="2800" dirty="0"/>
              <a:t>3.6.1  100BASE-T </a:t>
            </a:r>
            <a:r>
              <a:rPr lang="zh-CN" altLang="en-US" sz="2800" dirty="0"/>
              <a:t>以太网</a:t>
            </a:r>
            <a:endParaRPr lang="zh-CN" altLang="en-US" sz="2800" dirty="0"/>
          </a:p>
          <a:p>
            <a:pPr>
              <a:lnSpc>
                <a:spcPct val="90000"/>
              </a:lnSpc>
              <a:buNone/>
            </a:pPr>
            <a:r>
              <a:rPr lang="zh-CN" altLang="en-US" sz="2800" dirty="0"/>
              <a:t>         </a:t>
            </a:r>
            <a:r>
              <a:rPr lang="en-US" altLang="zh-CN" sz="2800" dirty="0"/>
              <a:t>3.6.2  </a:t>
            </a:r>
            <a:r>
              <a:rPr lang="zh-CN" altLang="en-US" sz="2800" dirty="0"/>
              <a:t>吉比特以太网</a:t>
            </a:r>
            <a:endParaRPr lang="zh-CN" altLang="en-US" sz="2800" dirty="0"/>
          </a:p>
          <a:p>
            <a:pPr>
              <a:lnSpc>
                <a:spcPct val="90000"/>
              </a:lnSpc>
              <a:buNone/>
            </a:pPr>
            <a:r>
              <a:rPr lang="zh-CN" altLang="en-US" sz="2800" dirty="0"/>
              <a:t>         </a:t>
            </a:r>
            <a:r>
              <a:rPr lang="en-US" altLang="zh-CN" sz="2800" dirty="0"/>
              <a:t>3.6.3  10 </a:t>
            </a:r>
            <a:r>
              <a:rPr lang="zh-CN" altLang="en-US" sz="2800" dirty="0"/>
              <a:t>吉比特以太网</a:t>
            </a:r>
            <a:endParaRPr lang="zh-CN" altLang="en-US" sz="2800" dirty="0"/>
          </a:p>
          <a:p>
            <a:pPr>
              <a:lnSpc>
                <a:spcPct val="90000"/>
              </a:lnSpc>
              <a:buNone/>
            </a:pPr>
            <a:r>
              <a:rPr lang="zh-CN" altLang="en-US" sz="2800" dirty="0"/>
              <a:t>         </a:t>
            </a:r>
            <a:r>
              <a:rPr lang="en-US" altLang="zh-CN" sz="2800" dirty="0"/>
              <a:t>3.6.4  </a:t>
            </a:r>
            <a:r>
              <a:rPr lang="zh-CN" altLang="en-US" sz="2800" dirty="0"/>
              <a:t>使用高速以太网进行宽带接入</a:t>
            </a:r>
            <a:endParaRPr lang="zh-CN" altLang="en-US" sz="2800" dirty="0"/>
          </a:p>
          <a:p>
            <a:pPr>
              <a:lnSpc>
                <a:spcPct val="90000"/>
              </a:lnSpc>
              <a:buNone/>
            </a:pPr>
            <a:r>
              <a:rPr lang="en-US" altLang="zh-CN" sz="2800" dirty="0"/>
              <a:t>3.7  </a:t>
            </a:r>
            <a:r>
              <a:rPr lang="zh-CN" altLang="en-US" sz="2800" dirty="0"/>
              <a:t>其他类型的高速局域网接口</a:t>
            </a:r>
            <a:endParaRPr lang="zh-CN" altLang="en-US"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02434" name="标题 402433"/>
          <p:cNvSpPr>
            <a:spLocks noGrp="1"/>
          </p:cNvSpPr>
          <p:nvPr>
            <p:ph type="title"/>
          </p:nvPr>
        </p:nvSpPr>
        <p:spPr>
          <a:xfrm>
            <a:off x="1100138" y="931863"/>
            <a:ext cx="6856412" cy="768350"/>
          </a:xfrm>
          <a:ln/>
        </p:spPr>
        <p:txBody>
          <a:bodyPr anchor="b"/>
          <a:p>
            <a:pPr algn="ctr"/>
            <a:r>
              <a:rPr lang="en-US" altLang="zh-CN" dirty="0"/>
              <a:t>2.  </a:t>
            </a:r>
            <a:r>
              <a:rPr lang="zh-CN" altLang="en-US" dirty="0"/>
              <a:t>适配器的作用  </a:t>
            </a:r>
            <a:endParaRPr lang="zh-CN" altLang="en-US" dirty="0"/>
          </a:p>
        </p:txBody>
      </p:sp>
      <p:sp>
        <p:nvSpPr>
          <p:cNvPr id="402435" name="文本占位符 402434"/>
          <p:cNvSpPr>
            <a:spLocks noGrp="1"/>
          </p:cNvSpPr>
          <p:nvPr>
            <p:ph type="body" idx="1"/>
          </p:nvPr>
        </p:nvSpPr>
        <p:spPr>
          <a:xfrm>
            <a:off x="971550" y="1844675"/>
            <a:ext cx="7848600" cy="4840288"/>
          </a:xfrm>
          <a:ln/>
        </p:spPr>
        <p:txBody>
          <a:bodyPr/>
          <a:p>
            <a:r>
              <a:rPr lang="zh-CN" altLang="en-US" dirty="0"/>
              <a:t>网络接口板又称为</a:t>
            </a:r>
            <a:r>
              <a:rPr lang="zh-CN" altLang="en-US" dirty="0">
                <a:solidFill>
                  <a:schemeClr val="hlink"/>
                </a:solidFill>
              </a:rPr>
              <a:t>通信适配器</a:t>
            </a:r>
            <a:r>
              <a:rPr lang="en-US" altLang="zh-CN" dirty="0"/>
              <a:t>(adapter)</a:t>
            </a:r>
            <a:r>
              <a:rPr lang="zh-CN" altLang="en-US" dirty="0"/>
              <a:t>或</a:t>
            </a:r>
            <a:r>
              <a:rPr lang="zh-CN" altLang="en-US" dirty="0">
                <a:solidFill>
                  <a:schemeClr val="hlink"/>
                </a:solidFill>
              </a:rPr>
              <a:t>网络接口卡</a:t>
            </a:r>
            <a:r>
              <a:rPr lang="zh-CN" altLang="en-US" dirty="0"/>
              <a:t> </a:t>
            </a:r>
            <a:r>
              <a:rPr lang="en-US" altLang="zh-CN" dirty="0"/>
              <a:t>NIC (Network Interface Card)</a:t>
            </a:r>
            <a:r>
              <a:rPr lang="zh-CN" altLang="en-US" dirty="0"/>
              <a:t>，或“</a:t>
            </a:r>
            <a:r>
              <a:rPr lang="zh-CN" altLang="en-US" dirty="0">
                <a:solidFill>
                  <a:schemeClr val="hlink"/>
                </a:solidFill>
              </a:rPr>
              <a:t>网卡</a:t>
            </a:r>
            <a:r>
              <a:rPr lang="zh-CN" altLang="en-US" dirty="0"/>
              <a:t>”。 </a:t>
            </a:r>
            <a:endParaRPr lang="zh-CN" altLang="en-US" dirty="0"/>
          </a:p>
          <a:p>
            <a:r>
              <a:rPr lang="zh-CN" altLang="en-US" dirty="0"/>
              <a:t>适配器的重要功能：</a:t>
            </a:r>
            <a:endParaRPr lang="zh-CN" altLang="en-US" dirty="0"/>
          </a:p>
          <a:p>
            <a:pPr lvl="1"/>
            <a:r>
              <a:rPr lang="zh-CN" altLang="en-US" dirty="0">
                <a:solidFill>
                  <a:srgbClr val="333399"/>
                </a:solidFill>
                <a:latin typeface="黑体" panose="02010609060101010101" pitchFamily="2" charset="-122"/>
                <a:ea typeface="黑体" panose="02010609060101010101" pitchFamily="2" charset="-122"/>
              </a:rPr>
              <a:t>进行串行</a:t>
            </a:r>
            <a:r>
              <a:rPr lang="en-US" altLang="zh-CN" dirty="0">
                <a:solidFill>
                  <a:srgbClr val="333399"/>
                </a:solidFill>
                <a:latin typeface="黑体" panose="02010609060101010101" pitchFamily="2" charset="-122"/>
                <a:ea typeface="黑体" panose="02010609060101010101" pitchFamily="2" charset="-122"/>
              </a:rPr>
              <a:t>/</a:t>
            </a:r>
            <a:r>
              <a:rPr lang="zh-CN" altLang="en-US" dirty="0">
                <a:solidFill>
                  <a:srgbClr val="333399"/>
                </a:solidFill>
                <a:latin typeface="黑体" panose="02010609060101010101" pitchFamily="2" charset="-122"/>
                <a:ea typeface="黑体" panose="02010609060101010101" pitchFamily="2" charset="-122"/>
              </a:rPr>
              <a:t>并行转换。</a:t>
            </a:r>
            <a:endParaRPr lang="zh-CN" altLang="en-US" dirty="0">
              <a:solidFill>
                <a:srgbClr val="333399"/>
              </a:solidFill>
              <a:latin typeface="黑体" panose="02010609060101010101" pitchFamily="2" charset="-122"/>
              <a:ea typeface="黑体" panose="02010609060101010101" pitchFamily="2" charset="-122"/>
            </a:endParaRPr>
          </a:p>
          <a:p>
            <a:pPr lvl="1"/>
            <a:r>
              <a:rPr lang="zh-CN" altLang="en-US" dirty="0">
                <a:solidFill>
                  <a:srgbClr val="333399"/>
                </a:solidFill>
                <a:latin typeface="黑体" panose="02010609060101010101" pitchFamily="2" charset="-122"/>
                <a:ea typeface="黑体" panose="02010609060101010101" pitchFamily="2" charset="-122"/>
              </a:rPr>
              <a:t>对数据进行缓存。</a:t>
            </a:r>
            <a:endParaRPr lang="zh-CN" altLang="en-US" dirty="0">
              <a:solidFill>
                <a:srgbClr val="333399"/>
              </a:solidFill>
              <a:latin typeface="黑体" panose="02010609060101010101" pitchFamily="2" charset="-122"/>
              <a:ea typeface="黑体" panose="02010609060101010101" pitchFamily="2" charset="-122"/>
            </a:endParaRPr>
          </a:p>
          <a:p>
            <a:pPr lvl="1"/>
            <a:r>
              <a:rPr lang="zh-CN" altLang="en-US" dirty="0">
                <a:solidFill>
                  <a:srgbClr val="333399"/>
                </a:solidFill>
                <a:latin typeface="黑体" panose="02010609060101010101" pitchFamily="2" charset="-122"/>
                <a:ea typeface="黑体" panose="02010609060101010101" pitchFamily="2" charset="-122"/>
              </a:rPr>
              <a:t>在计算机的操作系统安装设备驱动程序。</a:t>
            </a:r>
            <a:endParaRPr lang="zh-CN" altLang="en-US" dirty="0">
              <a:solidFill>
                <a:srgbClr val="333399"/>
              </a:solidFill>
              <a:latin typeface="黑体" panose="02010609060101010101" pitchFamily="2" charset="-122"/>
              <a:ea typeface="黑体" panose="02010609060101010101" pitchFamily="2" charset="-122"/>
            </a:endParaRPr>
          </a:p>
          <a:p>
            <a:pPr lvl="1"/>
            <a:r>
              <a:rPr lang="zh-CN" altLang="en-US" dirty="0">
                <a:solidFill>
                  <a:srgbClr val="333399"/>
                </a:solidFill>
                <a:latin typeface="黑体" panose="02010609060101010101" pitchFamily="2" charset="-122"/>
                <a:ea typeface="黑体" panose="02010609060101010101" pitchFamily="2" charset="-122"/>
              </a:rPr>
              <a:t>实现以太网协议。</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5">
                                            <p:txEl>
                                              <p:charRg st="66" end="7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2435">
                                            <p:txEl>
                                              <p:charRg st="76" end="8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2435">
                                            <p:txEl>
                                              <p:charRg st="87" end="9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2435">
                                            <p:txEl>
                                              <p:charRg st="96" end="11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2435">
                                            <p:txEl>
                                              <p:charRg st="115" end="12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03458" name="标题 403457"/>
          <p:cNvSpPr>
            <a:spLocks noGrp="1"/>
          </p:cNvSpPr>
          <p:nvPr>
            <p:ph type="title"/>
          </p:nvPr>
        </p:nvSpPr>
        <p:spPr>
          <a:ln/>
        </p:spPr>
        <p:txBody>
          <a:bodyPr anchor="b"/>
          <a:p>
            <a:pPr algn="ctr"/>
            <a:r>
              <a:rPr lang="zh-CN" altLang="en-US" dirty="0"/>
              <a:t>计算机通过适配器</a:t>
            </a:r>
            <a:br>
              <a:rPr lang="zh-CN" altLang="en-US" dirty="0"/>
            </a:br>
            <a:r>
              <a:rPr lang="zh-CN" altLang="en-US" dirty="0"/>
              <a:t>和局域网进行通信 </a:t>
            </a:r>
            <a:endParaRPr lang="zh-CN" altLang="en-US" dirty="0"/>
          </a:p>
        </p:txBody>
      </p:sp>
      <p:sp>
        <p:nvSpPr>
          <p:cNvPr id="403474" name="矩形 403473"/>
          <p:cNvSpPr/>
          <p:nvPr/>
        </p:nvSpPr>
        <p:spPr>
          <a:xfrm>
            <a:off x="1042988" y="2860675"/>
            <a:ext cx="5884862" cy="2397125"/>
          </a:xfrm>
          <a:prstGeom prst="rect">
            <a:avLst/>
          </a:prstGeom>
          <a:solidFill>
            <a:srgbClr val="FFFF99"/>
          </a:solidFill>
          <a:ln w="9525" cap="flat" cmpd="sng">
            <a:solidFill>
              <a:schemeClr val="tx1"/>
            </a:solidFill>
            <a:prstDash val="solid"/>
            <a:miter/>
            <a:headEnd type="none" w="med" len="med"/>
            <a:tailEnd type="none" w="med" len="med"/>
          </a:ln>
        </p:spPr>
        <p:txBody>
          <a:bodyPr/>
          <a:p>
            <a:endParaRPr lang="zh-CN" altLang="en-US"/>
          </a:p>
        </p:txBody>
      </p:sp>
      <p:sp>
        <p:nvSpPr>
          <p:cNvPr id="403475" name="文本框 403474"/>
          <p:cNvSpPr txBox="1"/>
          <p:nvPr/>
        </p:nvSpPr>
        <p:spPr>
          <a:xfrm>
            <a:off x="5322888" y="2251075"/>
            <a:ext cx="1401762" cy="457200"/>
          </a:xfrm>
          <a:prstGeom prst="rect">
            <a:avLst/>
          </a:prstGeom>
          <a:solidFill>
            <a:srgbClr val="FFCCFF"/>
          </a:solidFill>
          <a:ln w="9525">
            <a:noFill/>
          </a:ln>
          <a:effectLst>
            <a:outerShdw dist="35921" dir="2699999" algn="ctr" rotWithShape="0">
              <a:schemeClr val="bg2"/>
            </a:outerShdw>
          </a:effectLst>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硬件地址</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403476" name="直接连接符 403475"/>
          <p:cNvSpPr/>
          <p:nvPr/>
        </p:nvSpPr>
        <p:spPr>
          <a:xfrm>
            <a:off x="6211888" y="4159250"/>
            <a:ext cx="1857375" cy="0"/>
          </a:xfrm>
          <a:prstGeom prst="line">
            <a:avLst/>
          </a:prstGeom>
          <a:ln w="38100" cap="flat" cmpd="sng">
            <a:solidFill>
              <a:schemeClr val="folHlink"/>
            </a:solidFill>
            <a:prstDash val="solid"/>
            <a:headEnd type="none" w="med" len="med"/>
            <a:tailEnd type="triangle" w="med" len="lg"/>
          </a:ln>
        </p:spPr>
      </p:sp>
      <p:sp>
        <p:nvSpPr>
          <p:cNvPr id="403477" name="文本框 403476"/>
          <p:cNvSpPr txBox="1"/>
          <p:nvPr/>
        </p:nvSpPr>
        <p:spPr>
          <a:xfrm>
            <a:off x="6934200" y="3619500"/>
            <a:ext cx="1403350" cy="457200"/>
          </a:xfrm>
          <a:prstGeom prst="rect">
            <a:avLst/>
          </a:prstGeom>
          <a:no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至局域网</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403478" name="矩形 403477"/>
          <p:cNvSpPr/>
          <p:nvPr/>
        </p:nvSpPr>
        <p:spPr>
          <a:xfrm>
            <a:off x="4492625" y="3544888"/>
            <a:ext cx="1760538" cy="1127125"/>
          </a:xfrm>
          <a:prstGeom prst="rect">
            <a:avLst/>
          </a:prstGeom>
          <a:solidFill>
            <a:srgbClr val="CCCC00"/>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zh-CN" altLang="en-US" sz="2400" dirty="0">
                <a:solidFill>
                  <a:schemeClr val="folHlink"/>
                </a:solidFill>
                <a:latin typeface="Arial" panose="020B0604020202020204" pitchFamily="34" charset="0"/>
                <a:ea typeface="黑体" panose="02010609060101010101" pitchFamily="2" charset="-122"/>
              </a:rPr>
              <a:t>适配器</a:t>
            </a:r>
            <a:endParaRPr lang="zh-CN" altLang="en-US" sz="2400" dirty="0">
              <a:solidFill>
                <a:schemeClr val="folHlink"/>
              </a:solidFill>
              <a:latin typeface="Arial" panose="020B0604020202020204" pitchFamily="34" charset="0"/>
              <a:ea typeface="黑体" panose="02010609060101010101" pitchFamily="2" charset="-122"/>
            </a:endParaRPr>
          </a:p>
          <a:p>
            <a:pPr algn="ctr"/>
            <a:r>
              <a:rPr lang="zh-CN" altLang="en-US" sz="2400" dirty="0">
                <a:solidFill>
                  <a:schemeClr val="folHlink"/>
                </a:solidFill>
                <a:latin typeface="Arial" panose="020B0604020202020204" pitchFamily="34" charset="0"/>
                <a:ea typeface="黑体" panose="02010609060101010101" pitchFamily="2" charset="-122"/>
              </a:rPr>
              <a:t>（网卡）</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403479" name="文本框 403478"/>
          <p:cNvSpPr txBox="1"/>
          <p:nvPr/>
        </p:nvSpPr>
        <p:spPr>
          <a:xfrm>
            <a:off x="6946900" y="4195763"/>
            <a:ext cx="1401763" cy="457200"/>
          </a:xfrm>
          <a:prstGeom prst="rect">
            <a:avLst/>
          </a:prstGeom>
          <a:no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串行通信</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403480" name="矩形 403479"/>
          <p:cNvSpPr/>
          <p:nvPr/>
        </p:nvSpPr>
        <p:spPr>
          <a:xfrm>
            <a:off x="1716088" y="3544888"/>
            <a:ext cx="1760537" cy="1127125"/>
          </a:xfrm>
          <a:prstGeom prst="rect">
            <a:avLst/>
          </a:prstGeom>
          <a:solidFill>
            <a:schemeClr val="accent2"/>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2400" dirty="0">
                <a:solidFill>
                  <a:schemeClr val="folHlink"/>
                </a:solidFill>
                <a:latin typeface="Arial" panose="020B0604020202020204" pitchFamily="34" charset="0"/>
                <a:ea typeface="黑体" panose="02010609060101010101" pitchFamily="2" charset="-122"/>
              </a:rPr>
              <a:t>CPU </a:t>
            </a:r>
            <a:r>
              <a:rPr lang="zh-CN" altLang="en-US" sz="2400" dirty="0">
                <a:solidFill>
                  <a:schemeClr val="folHlink"/>
                </a:solidFill>
                <a:latin typeface="Arial" panose="020B0604020202020204" pitchFamily="34" charset="0"/>
                <a:ea typeface="黑体" panose="02010609060101010101" pitchFamily="2" charset="-122"/>
              </a:rPr>
              <a:t>和</a:t>
            </a:r>
            <a:endParaRPr lang="zh-CN" altLang="en-US" sz="2400" dirty="0">
              <a:solidFill>
                <a:schemeClr val="folHlink"/>
              </a:solidFill>
              <a:latin typeface="Arial" panose="020B0604020202020204" pitchFamily="34" charset="0"/>
              <a:ea typeface="黑体" panose="02010609060101010101" pitchFamily="2" charset="-122"/>
            </a:endParaRPr>
          </a:p>
          <a:p>
            <a:pPr algn="ctr"/>
            <a:r>
              <a:rPr lang="zh-CN" altLang="en-US" sz="2400" dirty="0">
                <a:solidFill>
                  <a:schemeClr val="folHlink"/>
                </a:solidFill>
                <a:latin typeface="Arial" panose="020B0604020202020204" pitchFamily="34" charset="0"/>
                <a:ea typeface="黑体" panose="02010609060101010101" pitchFamily="2" charset="-122"/>
              </a:rPr>
              <a:t>存储器</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403481" name="直接连接符 403480"/>
          <p:cNvSpPr/>
          <p:nvPr/>
        </p:nvSpPr>
        <p:spPr>
          <a:xfrm flipV="1">
            <a:off x="2260600" y="4687888"/>
            <a:ext cx="404813" cy="909637"/>
          </a:xfrm>
          <a:prstGeom prst="line">
            <a:avLst/>
          </a:prstGeom>
          <a:ln w="28575" cap="flat" cmpd="sng">
            <a:solidFill>
              <a:schemeClr val="folHlink"/>
            </a:solidFill>
            <a:prstDash val="solid"/>
            <a:headEnd type="none" w="med" len="med"/>
            <a:tailEnd type="triangle" w="med" len="lg"/>
          </a:ln>
        </p:spPr>
      </p:sp>
      <p:sp>
        <p:nvSpPr>
          <p:cNvPr id="403482" name="文本框 403481"/>
          <p:cNvSpPr txBox="1"/>
          <p:nvPr/>
        </p:nvSpPr>
        <p:spPr>
          <a:xfrm>
            <a:off x="1143000" y="5559425"/>
            <a:ext cx="2317750" cy="822325"/>
          </a:xfrm>
          <a:prstGeom prst="rect">
            <a:avLst/>
          </a:prstGeom>
          <a:no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生成发送的数据</a:t>
            </a:r>
            <a:endParaRPr lang="zh-CN" altLang="en-US" sz="2400" dirty="0">
              <a:solidFill>
                <a:schemeClr val="folHlink"/>
              </a:solidFill>
              <a:latin typeface="Arial" panose="020B0604020202020204" pitchFamily="34" charset="0"/>
              <a:ea typeface="黑体" panose="02010609060101010101" pitchFamily="2" charset="-122"/>
            </a:endParaRPr>
          </a:p>
          <a:p>
            <a:r>
              <a:rPr lang="zh-CN" altLang="en-US" sz="2400" dirty="0">
                <a:solidFill>
                  <a:schemeClr val="folHlink"/>
                </a:solidFill>
                <a:latin typeface="Arial" panose="020B0604020202020204" pitchFamily="34" charset="0"/>
                <a:ea typeface="黑体" panose="02010609060101010101" pitchFamily="2" charset="-122"/>
              </a:rPr>
              <a:t>处理收到的数据</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403483" name="直接连接符 403482"/>
          <p:cNvSpPr/>
          <p:nvPr/>
        </p:nvSpPr>
        <p:spPr>
          <a:xfrm flipV="1">
            <a:off x="5000625" y="4687888"/>
            <a:ext cx="404813" cy="909637"/>
          </a:xfrm>
          <a:prstGeom prst="line">
            <a:avLst/>
          </a:prstGeom>
          <a:ln w="28575" cap="flat" cmpd="sng">
            <a:solidFill>
              <a:schemeClr val="folHlink"/>
            </a:solidFill>
            <a:prstDash val="solid"/>
            <a:headEnd type="none" w="med" len="med"/>
            <a:tailEnd type="triangle" w="med" len="lg"/>
          </a:ln>
        </p:spPr>
      </p:sp>
      <p:sp>
        <p:nvSpPr>
          <p:cNvPr id="403484" name="文本框 403483"/>
          <p:cNvSpPr txBox="1"/>
          <p:nvPr/>
        </p:nvSpPr>
        <p:spPr>
          <a:xfrm>
            <a:off x="3743325" y="5559425"/>
            <a:ext cx="2624138" cy="822325"/>
          </a:xfrm>
          <a:prstGeom prst="rect">
            <a:avLst/>
          </a:prstGeom>
          <a:noFill/>
          <a:ln w="9525">
            <a:noFill/>
          </a:ln>
        </p:spPr>
        <p:txBody>
          <a:bodyPr wrap="none" anchor="t">
            <a:spAutoFit/>
          </a:bodyPr>
          <a:p>
            <a:pPr algn="ctr"/>
            <a:r>
              <a:rPr lang="zh-CN" altLang="en-US" sz="2400" dirty="0">
                <a:solidFill>
                  <a:schemeClr val="folHlink"/>
                </a:solidFill>
                <a:latin typeface="Arial" panose="020B0604020202020204" pitchFamily="34" charset="0"/>
                <a:ea typeface="黑体" panose="02010609060101010101" pitchFamily="2" charset="-122"/>
              </a:rPr>
              <a:t>把帧发送到局域网</a:t>
            </a:r>
            <a:endParaRPr lang="zh-CN" altLang="en-US" sz="2400" dirty="0">
              <a:solidFill>
                <a:schemeClr val="folHlink"/>
              </a:solidFill>
              <a:latin typeface="Arial" panose="020B0604020202020204" pitchFamily="34" charset="0"/>
              <a:ea typeface="黑体" panose="02010609060101010101" pitchFamily="2" charset="-122"/>
            </a:endParaRPr>
          </a:p>
          <a:p>
            <a:pPr algn="ctr"/>
            <a:r>
              <a:rPr lang="zh-CN" altLang="en-US" sz="2400" dirty="0">
                <a:solidFill>
                  <a:schemeClr val="folHlink"/>
                </a:solidFill>
                <a:latin typeface="Arial" panose="020B0604020202020204" pitchFamily="34" charset="0"/>
                <a:ea typeface="黑体" panose="02010609060101010101" pitchFamily="2" charset="-122"/>
              </a:rPr>
              <a:t>从局域网接收帧</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403485" name="文本框 403484"/>
          <p:cNvSpPr txBox="1"/>
          <p:nvPr/>
        </p:nvSpPr>
        <p:spPr>
          <a:xfrm>
            <a:off x="3475038" y="2827338"/>
            <a:ext cx="1098550" cy="457200"/>
          </a:xfrm>
          <a:prstGeom prst="rect">
            <a:avLst/>
          </a:prstGeom>
          <a:no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计算机</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403486" name="文本框 403485"/>
          <p:cNvSpPr txBox="1"/>
          <p:nvPr/>
        </p:nvSpPr>
        <p:spPr>
          <a:xfrm>
            <a:off x="1347788" y="2251075"/>
            <a:ext cx="1165225" cy="457200"/>
          </a:xfrm>
          <a:prstGeom prst="rect">
            <a:avLst/>
          </a:prstGeom>
          <a:solidFill>
            <a:srgbClr val="CCFFFF"/>
          </a:solidFill>
          <a:ln w="9525">
            <a:noFill/>
          </a:ln>
          <a:effectLst>
            <a:outerShdw dist="35921" dir="2699999" algn="ctr" rotWithShape="0">
              <a:schemeClr val="bg2"/>
            </a:outerShdw>
          </a:effectLst>
        </p:spPr>
        <p:txBody>
          <a:bodyPr wrap="none" anchor="t">
            <a:spAutoFit/>
          </a:bodyPr>
          <a:p>
            <a:r>
              <a:rPr lang="en-US" altLang="zh-CN" sz="2400" dirty="0">
                <a:solidFill>
                  <a:schemeClr val="folHlink"/>
                </a:solidFill>
                <a:latin typeface="Arial" panose="020B0604020202020204" pitchFamily="34" charset="0"/>
                <a:ea typeface="黑体" panose="02010609060101010101" pitchFamily="2" charset="-122"/>
              </a:rPr>
              <a:t>IP </a:t>
            </a:r>
            <a:r>
              <a:rPr lang="zh-CN" altLang="en-US" sz="2400" dirty="0">
                <a:solidFill>
                  <a:schemeClr val="folHlink"/>
                </a:solidFill>
                <a:latin typeface="Arial" panose="020B0604020202020204" pitchFamily="34" charset="0"/>
                <a:ea typeface="黑体" panose="02010609060101010101" pitchFamily="2" charset="-122"/>
              </a:rPr>
              <a:t>地址</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403487" name="左右箭头 403486"/>
          <p:cNvSpPr/>
          <p:nvPr/>
        </p:nvSpPr>
        <p:spPr>
          <a:xfrm>
            <a:off x="3376613" y="3773488"/>
            <a:ext cx="1216025" cy="684212"/>
          </a:xfrm>
          <a:prstGeom prst="leftRightArrow">
            <a:avLst>
              <a:gd name="adj1" fmla="val 50000"/>
              <a:gd name="adj2" fmla="val 35545"/>
            </a:avLst>
          </a:prstGeom>
          <a:solidFill>
            <a:srgbClr val="66FF33"/>
          </a:solidFill>
          <a:ln w="9525" cap="flat" cmpd="sng">
            <a:solidFill>
              <a:schemeClr val="tx1"/>
            </a:solidFill>
            <a:prstDash val="solid"/>
            <a:miter/>
            <a:headEnd type="none" w="med" len="med"/>
            <a:tailEnd type="none" w="med" len="med"/>
          </a:ln>
        </p:spPr>
        <p:txBody>
          <a:bodyPr/>
          <a:p>
            <a:endParaRPr lang="zh-CN" altLang="en-US"/>
          </a:p>
        </p:txBody>
      </p:sp>
      <p:sp>
        <p:nvSpPr>
          <p:cNvPr id="403488" name="文本框 403487"/>
          <p:cNvSpPr txBox="1"/>
          <p:nvPr/>
        </p:nvSpPr>
        <p:spPr>
          <a:xfrm>
            <a:off x="3551238" y="4159250"/>
            <a:ext cx="793750" cy="787400"/>
          </a:xfrm>
          <a:prstGeom prst="rect">
            <a:avLst/>
          </a:prstGeom>
          <a:noFill/>
          <a:ln w="9525">
            <a:noFill/>
          </a:ln>
        </p:spPr>
        <p:txBody>
          <a:bodyPr wrap="none" anchor="t">
            <a:spAutoFit/>
          </a:bodyPr>
          <a:p>
            <a:pPr>
              <a:lnSpc>
                <a:spcPct val="95000"/>
              </a:lnSpc>
            </a:pPr>
            <a:r>
              <a:rPr lang="zh-CN" altLang="en-US" sz="2400" dirty="0">
                <a:solidFill>
                  <a:schemeClr val="folHlink"/>
                </a:solidFill>
                <a:latin typeface="Arial" panose="020B0604020202020204" pitchFamily="34" charset="0"/>
                <a:ea typeface="黑体" panose="02010609060101010101" pitchFamily="2" charset="-122"/>
              </a:rPr>
              <a:t>并行</a:t>
            </a:r>
            <a:endParaRPr lang="zh-CN" altLang="en-US" sz="2400" dirty="0">
              <a:solidFill>
                <a:schemeClr val="folHlink"/>
              </a:solidFill>
              <a:latin typeface="Arial" panose="020B0604020202020204" pitchFamily="34" charset="0"/>
              <a:ea typeface="黑体" panose="02010609060101010101" pitchFamily="2" charset="-122"/>
            </a:endParaRPr>
          </a:p>
          <a:p>
            <a:pPr>
              <a:lnSpc>
                <a:spcPct val="95000"/>
              </a:lnSpc>
            </a:pPr>
            <a:r>
              <a:rPr lang="zh-CN" altLang="en-US" sz="2400" dirty="0">
                <a:solidFill>
                  <a:schemeClr val="folHlink"/>
                </a:solidFill>
                <a:latin typeface="Arial" panose="020B0604020202020204" pitchFamily="34" charset="0"/>
                <a:ea typeface="黑体" panose="02010609060101010101" pitchFamily="2" charset="-122"/>
              </a:rPr>
              <a:t>通信</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403489" name="矩形 403488"/>
          <p:cNvSpPr/>
          <p:nvPr/>
        </p:nvSpPr>
        <p:spPr>
          <a:xfrm>
            <a:off x="1879600" y="4003675"/>
            <a:ext cx="201613" cy="169863"/>
          </a:xfrm>
          <a:prstGeom prst="rect">
            <a:avLst/>
          </a:prstGeom>
          <a:solidFill>
            <a:srgbClr val="CCFFFF"/>
          </a:solidFill>
          <a:ln w="9525">
            <a:noFill/>
          </a:ln>
          <a:effectLst>
            <a:outerShdw dist="35921" dir="2699999" algn="ctr" rotWithShape="0">
              <a:schemeClr val="bg2"/>
            </a:outerShdw>
          </a:effectLst>
        </p:spPr>
        <p:txBody>
          <a:bodyPr/>
          <a:p>
            <a:endParaRPr lang="zh-CN" altLang="en-US"/>
          </a:p>
        </p:txBody>
      </p:sp>
      <p:sp>
        <p:nvSpPr>
          <p:cNvPr id="403490" name="任意多边形 403489"/>
          <p:cNvSpPr/>
          <p:nvPr/>
        </p:nvSpPr>
        <p:spPr>
          <a:xfrm>
            <a:off x="1414463" y="2746375"/>
            <a:ext cx="1109662" cy="1266825"/>
          </a:xfrm>
          <a:custGeom>
            <a:avLst/>
            <a:gdLst/>
            <a:ahLst/>
            <a:cxnLst/>
            <a:pathLst>
              <a:path w="496" h="504">
                <a:moveTo>
                  <a:pt x="0" y="0"/>
                </a:moveTo>
                <a:lnTo>
                  <a:pt x="496" y="0"/>
                </a:lnTo>
                <a:lnTo>
                  <a:pt x="292" y="504"/>
                </a:lnTo>
                <a:lnTo>
                  <a:pt x="210" y="502"/>
                </a:lnTo>
                <a:lnTo>
                  <a:pt x="0" y="0"/>
                </a:lnTo>
                <a:close/>
              </a:path>
            </a:pathLst>
          </a:custGeom>
          <a:gradFill rotWithShape="1">
            <a:gsLst>
              <a:gs pos="0">
                <a:srgbClr val="CCFFFF">
                  <a:alpha val="100000"/>
                </a:srgbClr>
              </a:gs>
              <a:gs pos="100000">
                <a:srgbClr val="CCFFFF">
                  <a:gamma/>
                  <a:shade val="75686"/>
                  <a:invGamma/>
                  <a:alpha val="100000"/>
                </a:srgbClr>
              </a:gs>
            </a:gsLst>
            <a:lin ang="5400000" scaled="1"/>
            <a:tileRect/>
          </a:gradFill>
          <a:ln w="9525">
            <a:noFill/>
          </a:ln>
        </p:spPr>
        <p:txBody>
          <a:bodyPr/>
          <a:p>
            <a:endParaRPr lang="zh-CN" altLang="en-US"/>
          </a:p>
        </p:txBody>
      </p:sp>
      <p:sp>
        <p:nvSpPr>
          <p:cNvPr id="403491" name="矩形 403490"/>
          <p:cNvSpPr/>
          <p:nvPr/>
        </p:nvSpPr>
        <p:spPr>
          <a:xfrm>
            <a:off x="5915025" y="4003675"/>
            <a:ext cx="201613" cy="169863"/>
          </a:xfrm>
          <a:prstGeom prst="rect">
            <a:avLst/>
          </a:prstGeom>
          <a:solidFill>
            <a:srgbClr val="FFCCFF"/>
          </a:solidFill>
          <a:ln w="9525">
            <a:noFill/>
          </a:ln>
          <a:effectLst>
            <a:outerShdw dist="35921" dir="2699999" algn="ctr" rotWithShape="0">
              <a:schemeClr val="bg2"/>
            </a:outerShdw>
          </a:effectLst>
        </p:spPr>
        <p:txBody>
          <a:bodyPr/>
          <a:p>
            <a:endParaRPr lang="zh-CN" altLang="en-US"/>
          </a:p>
        </p:txBody>
      </p:sp>
      <p:sp>
        <p:nvSpPr>
          <p:cNvPr id="403492" name="任意多边形 403491"/>
          <p:cNvSpPr/>
          <p:nvPr/>
        </p:nvSpPr>
        <p:spPr>
          <a:xfrm>
            <a:off x="5367338" y="2740025"/>
            <a:ext cx="1368425" cy="1260475"/>
          </a:xfrm>
          <a:custGeom>
            <a:avLst/>
            <a:gdLst/>
            <a:ahLst/>
            <a:cxnLst/>
            <a:pathLst>
              <a:path w="612" h="501">
                <a:moveTo>
                  <a:pt x="0" y="0"/>
                </a:moveTo>
                <a:lnTo>
                  <a:pt x="612" y="6"/>
                </a:lnTo>
                <a:lnTo>
                  <a:pt x="336" y="501"/>
                </a:lnTo>
                <a:lnTo>
                  <a:pt x="252" y="501"/>
                </a:lnTo>
                <a:lnTo>
                  <a:pt x="0" y="0"/>
                </a:lnTo>
                <a:close/>
              </a:path>
            </a:pathLst>
          </a:custGeom>
          <a:gradFill rotWithShape="1">
            <a:gsLst>
              <a:gs pos="0">
                <a:srgbClr val="FFCCFF">
                  <a:alpha val="100000"/>
                </a:srgbClr>
              </a:gs>
              <a:gs pos="100000">
                <a:srgbClr val="FFCCFF">
                  <a:gamma/>
                  <a:shade val="75686"/>
                  <a:invGamma/>
                  <a:alpha val="100000"/>
                </a:srgbClr>
              </a:gs>
            </a:gsLst>
            <a:lin ang="5400000" scaled="1"/>
            <a:tileRect/>
          </a:gradFill>
          <a:ln w="9525">
            <a:noFill/>
          </a:ln>
        </p:spPr>
        <p:txBody>
          <a:bodyPr/>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04482" name="文本占位符 404481"/>
          <p:cNvSpPr>
            <a:spLocks noGrp="1"/>
          </p:cNvSpPr>
          <p:nvPr>
            <p:ph type="body" idx="1"/>
          </p:nvPr>
        </p:nvSpPr>
        <p:spPr>
          <a:xfrm>
            <a:off x="1042988" y="1773238"/>
            <a:ext cx="7772400" cy="3168650"/>
          </a:xfrm>
          <a:ln/>
        </p:spPr>
        <p:txBody>
          <a:bodyPr/>
          <a:p>
            <a:r>
              <a:rPr lang="zh-CN" altLang="en-US" sz="2800" dirty="0"/>
              <a:t>最初的以太网是将许多计算机都连接到一根总线上。当初认为这样的连接方法既简单又可靠，因为总线上没有有源器件。 </a:t>
            </a:r>
            <a:endParaRPr lang="zh-CN" altLang="en-US" sz="2800" dirty="0"/>
          </a:p>
        </p:txBody>
      </p:sp>
      <p:sp>
        <p:nvSpPr>
          <p:cNvPr id="404483" name="标题 404482"/>
          <p:cNvSpPr>
            <a:spLocks noGrp="1"/>
          </p:cNvSpPr>
          <p:nvPr>
            <p:ph type="title"/>
          </p:nvPr>
        </p:nvSpPr>
        <p:spPr>
          <a:ln/>
        </p:spPr>
        <p:txBody>
          <a:bodyPr anchor="b"/>
          <a:p>
            <a:pPr algn="ctr"/>
            <a:r>
              <a:rPr lang="en-US" altLang="zh-CN" dirty="0"/>
              <a:t>3.3.2   CSMA/CD </a:t>
            </a:r>
            <a:r>
              <a:rPr lang="zh-CN" altLang="en-US" dirty="0"/>
              <a:t>协议 </a:t>
            </a:r>
            <a:endParaRPr lang="zh-CN" altLang="en-US" dirty="0"/>
          </a:p>
        </p:txBody>
      </p:sp>
      <p:grpSp>
        <p:nvGrpSpPr>
          <p:cNvPr id="404484" name="组合 404483"/>
          <p:cNvGrpSpPr/>
          <p:nvPr/>
        </p:nvGrpSpPr>
        <p:grpSpPr>
          <a:xfrm>
            <a:off x="4337050" y="4008438"/>
            <a:ext cx="471488" cy="1406525"/>
            <a:chOff x="1177" y="1994"/>
            <a:chExt cx="258" cy="714"/>
          </a:xfrm>
        </p:grpSpPr>
        <p:sp>
          <p:nvSpPr>
            <p:cNvPr id="404485" name="直接连接符 404484"/>
            <p:cNvSpPr/>
            <p:nvPr/>
          </p:nvSpPr>
          <p:spPr>
            <a:xfrm rot="-5400000" flipV="1">
              <a:off x="1043" y="2260"/>
              <a:ext cx="537" cy="4"/>
            </a:xfrm>
            <a:prstGeom prst="line">
              <a:avLst/>
            </a:prstGeom>
            <a:ln w="38100" cap="flat" cmpd="sng">
              <a:solidFill>
                <a:srgbClr val="333399"/>
              </a:solidFill>
              <a:prstDash val="solid"/>
              <a:headEnd type="none" w="med" len="med"/>
              <a:tailEnd type="none" w="med" len="med"/>
            </a:ln>
          </p:spPr>
        </p:sp>
        <p:pic>
          <p:nvPicPr>
            <p:cNvPr id="404486" name="图片 404485"/>
            <p:cNvPicPr/>
            <p:nvPr/>
          </p:nvPicPr>
          <p:blipFill>
            <a:blip r:embed="rId1"/>
            <a:stretch>
              <a:fillRect/>
            </a:stretch>
          </p:blipFill>
          <p:spPr>
            <a:xfrm>
              <a:off x="1177" y="2448"/>
              <a:ext cx="258" cy="260"/>
            </a:xfrm>
            <a:prstGeom prst="rect">
              <a:avLst/>
            </a:prstGeom>
            <a:noFill/>
            <a:ln w="9525">
              <a:noFill/>
            </a:ln>
          </p:spPr>
        </p:pic>
      </p:grpSp>
      <p:sp>
        <p:nvSpPr>
          <p:cNvPr id="404487" name="直接连接符 404486"/>
          <p:cNvSpPr/>
          <p:nvPr/>
        </p:nvSpPr>
        <p:spPr>
          <a:xfrm flipV="1">
            <a:off x="642938" y="3997325"/>
            <a:ext cx="7816850" cy="0"/>
          </a:xfrm>
          <a:prstGeom prst="line">
            <a:avLst/>
          </a:prstGeom>
          <a:ln w="38100" cap="flat" cmpd="sng">
            <a:solidFill>
              <a:srgbClr val="333399"/>
            </a:solidFill>
            <a:prstDash val="solid"/>
            <a:headEnd type="none" w="med" len="med"/>
            <a:tailEnd type="none" w="med" len="med"/>
          </a:ln>
        </p:spPr>
      </p:sp>
      <p:sp>
        <p:nvSpPr>
          <p:cNvPr id="404488" name="矩形 404487"/>
          <p:cNvSpPr/>
          <p:nvPr/>
        </p:nvSpPr>
        <p:spPr>
          <a:xfrm>
            <a:off x="8342313" y="3930650"/>
            <a:ext cx="117475" cy="125413"/>
          </a:xfrm>
          <a:prstGeom prst="rect">
            <a:avLst/>
          </a:prstGeom>
          <a:solidFill>
            <a:srgbClr val="333399"/>
          </a:solidFill>
          <a:ln w="12700" cap="flat" cmpd="sng">
            <a:solidFill>
              <a:srgbClr val="333399"/>
            </a:solidFill>
            <a:prstDash val="solid"/>
            <a:miter/>
            <a:headEnd type="none" w="med" len="med"/>
            <a:tailEnd type="none" w="med" len="med"/>
          </a:ln>
        </p:spPr>
        <p:txBody>
          <a:bodyPr/>
          <a:p>
            <a:endParaRPr lang="zh-CN" altLang="en-US"/>
          </a:p>
        </p:txBody>
      </p:sp>
      <p:sp>
        <p:nvSpPr>
          <p:cNvPr id="404489" name="矩形 404488"/>
          <p:cNvSpPr/>
          <p:nvPr/>
        </p:nvSpPr>
        <p:spPr>
          <a:xfrm>
            <a:off x="539750" y="3930650"/>
            <a:ext cx="117475" cy="125413"/>
          </a:xfrm>
          <a:prstGeom prst="rect">
            <a:avLst/>
          </a:prstGeom>
          <a:solidFill>
            <a:srgbClr val="333399"/>
          </a:solidFill>
          <a:ln w="12700" cap="flat" cmpd="sng">
            <a:solidFill>
              <a:srgbClr val="333399"/>
            </a:solidFill>
            <a:prstDash val="solid"/>
            <a:miter/>
            <a:headEnd type="none" w="med" len="med"/>
            <a:tailEnd type="none" w="med" len="med"/>
          </a:ln>
        </p:spPr>
        <p:txBody>
          <a:bodyPr/>
          <a:p>
            <a:endParaRPr lang="zh-CN" altLang="en-US"/>
          </a:p>
        </p:txBody>
      </p:sp>
      <p:sp>
        <p:nvSpPr>
          <p:cNvPr id="404490" name="直接连接符 404489"/>
          <p:cNvSpPr/>
          <p:nvPr/>
        </p:nvSpPr>
        <p:spPr>
          <a:xfrm>
            <a:off x="7885113" y="3789363"/>
            <a:ext cx="493712" cy="239712"/>
          </a:xfrm>
          <a:prstGeom prst="line">
            <a:avLst/>
          </a:prstGeom>
          <a:ln w="12700" cap="flat" cmpd="sng">
            <a:solidFill>
              <a:schemeClr val="tx1"/>
            </a:solidFill>
            <a:prstDash val="solid"/>
            <a:headEnd type="none" w="med" len="med"/>
            <a:tailEnd type="none" w="med" len="med"/>
          </a:ln>
        </p:spPr>
      </p:sp>
      <p:grpSp>
        <p:nvGrpSpPr>
          <p:cNvPr id="404491" name="组合 404490"/>
          <p:cNvGrpSpPr/>
          <p:nvPr/>
        </p:nvGrpSpPr>
        <p:grpSpPr>
          <a:xfrm>
            <a:off x="1390650" y="4008438"/>
            <a:ext cx="471488" cy="1406525"/>
            <a:chOff x="1177" y="1994"/>
            <a:chExt cx="258" cy="714"/>
          </a:xfrm>
        </p:grpSpPr>
        <p:sp>
          <p:nvSpPr>
            <p:cNvPr id="404492" name="直接连接符 404491"/>
            <p:cNvSpPr/>
            <p:nvPr/>
          </p:nvSpPr>
          <p:spPr>
            <a:xfrm rot="-5400000" flipV="1">
              <a:off x="1043" y="2260"/>
              <a:ext cx="537" cy="4"/>
            </a:xfrm>
            <a:prstGeom prst="line">
              <a:avLst/>
            </a:prstGeom>
            <a:ln w="38100" cap="flat" cmpd="sng">
              <a:solidFill>
                <a:srgbClr val="333399"/>
              </a:solidFill>
              <a:prstDash val="solid"/>
              <a:headEnd type="none" w="med" len="med"/>
              <a:tailEnd type="none" w="med" len="med"/>
            </a:ln>
          </p:spPr>
        </p:sp>
        <p:pic>
          <p:nvPicPr>
            <p:cNvPr id="404493" name="图片 404492"/>
            <p:cNvPicPr/>
            <p:nvPr/>
          </p:nvPicPr>
          <p:blipFill>
            <a:blip r:embed="rId1"/>
            <a:stretch>
              <a:fillRect/>
            </a:stretch>
          </p:blipFill>
          <p:spPr>
            <a:xfrm>
              <a:off x="1177" y="2448"/>
              <a:ext cx="258" cy="260"/>
            </a:xfrm>
            <a:prstGeom prst="rect">
              <a:avLst/>
            </a:prstGeom>
            <a:noFill/>
            <a:ln w="9525">
              <a:noFill/>
            </a:ln>
          </p:spPr>
        </p:pic>
      </p:grpSp>
      <p:sp>
        <p:nvSpPr>
          <p:cNvPr id="404494" name="任意多边形 404493"/>
          <p:cNvSpPr/>
          <p:nvPr/>
        </p:nvSpPr>
        <p:spPr>
          <a:xfrm>
            <a:off x="3101975" y="4010025"/>
            <a:ext cx="3175" cy="1027113"/>
          </a:xfrm>
          <a:custGeom>
            <a:avLst/>
            <a:gdLst/>
            <a:ahLst/>
            <a:cxnLst/>
            <a:pathLst>
              <a:path w="2" h="521">
                <a:moveTo>
                  <a:pt x="0" y="521"/>
                </a:moveTo>
                <a:lnTo>
                  <a:pt x="2" y="0"/>
                </a:lnTo>
              </a:path>
            </a:pathLst>
          </a:custGeom>
          <a:solidFill>
            <a:srgbClr val="333399"/>
          </a:solidFill>
          <a:ln w="38100" cap="flat" cmpd="sng">
            <a:solidFill>
              <a:srgbClr val="333399"/>
            </a:solidFill>
            <a:prstDash val="solid"/>
            <a:headEnd type="none" w="med" len="med"/>
            <a:tailEnd type="none" w="med" len="med"/>
          </a:ln>
        </p:spPr>
        <p:txBody>
          <a:bodyPr/>
          <a:p>
            <a:endParaRPr lang="zh-CN" altLang="en-US"/>
          </a:p>
        </p:txBody>
      </p:sp>
      <p:pic>
        <p:nvPicPr>
          <p:cNvPr id="404495" name="图片 404494"/>
          <p:cNvPicPr/>
          <p:nvPr/>
        </p:nvPicPr>
        <p:blipFill>
          <a:blip r:embed="rId1"/>
          <a:stretch>
            <a:fillRect/>
          </a:stretch>
        </p:blipFill>
        <p:spPr>
          <a:xfrm>
            <a:off x="2863850" y="4902200"/>
            <a:ext cx="471488" cy="512763"/>
          </a:xfrm>
          <a:prstGeom prst="rect">
            <a:avLst/>
          </a:prstGeom>
          <a:noFill/>
          <a:ln w="9525">
            <a:noFill/>
          </a:ln>
        </p:spPr>
      </p:pic>
      <p:grpSp>
        <p:nvGrpSpPr>
          <p:cNvPr id="404496" name="组合 404495"/>
          <p:cNvGrpSpPr/>
          <p:nvPr/>
        </p:nvGrpSpPr>
        <p:grpSpPr>
          <a:xfrm>
            <a:off x="5810250" y="4008438"/>
            <a:ext cx="471488" cy="1406525"/>
            <a:chOff x="1177" y="1994"/>
            <a:chExt cx="258" cy="714"/>
          </a:xfrm>
        </p:grpSpPr>
        <p:sp>
          <p:nvSpPr>
            <p:cNvPr id="404497" name="直接连接符 404496"/>
            <p:cNvSpPr/>
            <p:nvPr/>
          </p:nvSpPr>
          <p:spPr>
            <a:xfrm rot="-5400000" flipV="1">
              <a:off x="1043" y="2260"/>
              <a:ext cx="537" cy="4"/>
            </a:xfrm>
            <a:prstGeom prst="line">
              <a:avLst/>
            </a:prstGeom>
            <a:ln w="38100" cap="flat" cmpd="sng">
              <a:solidFill>
                <a:srgbClr val="333399"/>
              </a:solidFill>
              <a:prstDash val="solid"/>
              <a:headEnd type="none" w="med" len="med"/>
              <a:tailEnd type="none" w="med" len="med"/>
            </a:ln>
          </p:spPr>
        </p:sp>
        <p:pic>
          <p:nvPicPr>
            <p:cNvPr id="404498" name="图片 404497"/>
            <p:cNvPicPr/>
            <p:nvPr/>
          </p:nvPicPr>
          <p:blipFill>
            <a:blip r:embed="rId1"/>
            <a:stretch>
              <a:fillRect/>
            </a:stretch>
          </p:blipFill>
          <p:spPr>
            <a:xfrm>
              <a:off x="1177" y="2448"/>
              <a:ext cx="258" cy="260"/>
            </a:xfrm>
            <a:prstGeom prst="rect">
              <a:avLst/>
            </a:prstGeom>
            <a:noFill/>
            <a:ln w="9525">
              <a:noFill/>
            </a:ln>
          </p:spPr>
        </p:pic>
      </p:grpSp>
      <p:sp>
        <p:nvSpPr>
          <p:cNvPr id="404499" name="任意多边形 404498"/>
          <p:cNvSpPr/>
          <p:nvPr/>
        </p:nvSpPr>
        <p:spPr>
          <a:xfrm>
            <a:off x="7523163" y="4010025"/>
            <a:ext cx="3175" cy="1042988"/>
          </a:xfrm>
          <a:custGeom>
            <a:avLst/>
            <a:gdLst/>
            <a:ahLst/>
            <a:cxnLst/>
            <a:pathLst>
              <a:path w="2" h="529">
                <a:moveTo>
                  <a:pt x="0" y="529"/>
                </a:moveTo>
                <a:lnTo>
                  <a:pt x="2" y="0"/>
                </a:lnTo>
              </a:path>
            </a:pathLst>
          </a:custGeom>
          <a:solidFill>
            <a:srgbClr val="333399"/>
          </a:solidFill>
          <a:ln w="38100" cap="flat" cmpd="sng">
            <a:solidFill>
              <a:srgbClr val="333399"/>
            </a:solidFill>
            <a:prstDash val="solid"/>
            <a:headEnd type="none" w="med" len="med"/>
            <a:tailEnd type="none" w="med" len="med"/>
          </a:ln>
        </p:spPr>
        <p:txBody>
          <a:bodyPr/>
          <a:p>
            <a:endParaRPr lang="zh-CN" altLang="en-US"/>
          </a:p>
        </p:txBody>
      </p:sp>
      <p:pic>
        <p:nvPicPr>
          <p:cNvPr id="404500" name="图片 404499"/>
          <p:cNvPicPr/>
          <p:nvPr/>
        </p:nvPicPr>
        <p:blipFill>
          <a:blip r:embed="rId1"/>
          <a:stretch>
            <a:fillRect/>
          </a:stretch>
        </p:blipFill>
        <p:spPr>
          <a:xfrm>
            <a:off x="7285038" y="4902200"/>
            <a:ext cx="471487" cy="512763"/>
          </a:xfrm>
          <a:prstGeom prst="rect">
            <a:avLst/>
          </a:prstGeom>
          <a:noFill/>
          <a:ln w="9525">
            <a:noFill/>
          </a:ln>
        </p:spPr>
      </p:pic>
      <p:sp>
        <p:nvSpPr>
          <p:cNvPr id="404501" name="文本框 404500"/>
          <p:cNvSpPr txBox="1"/>
          <p:nvPr/>
        </p:nvSpPr>
        <p:spPr>
          <a:xfrm>
            <a:off x="2508250" y="5734050"/>
            <a:ext cx="1200150" cy="701675"/>
          </a:xfrm>
          <a:prstGeom prst="rect">
            <a:avLst/>
          </a:prstGeom>
          <a:noFill/>
          <a:ln w="9525">
            <a:noFill/>
          </a:ln>
        </p:spPr>
        <p:txBody>
          <a:bodyPr wrap="none" anchor="t">
            <a:spAutoFit/>
          </a:bodyPr>
          <a:p>
            <a:pPr algn="ctr"/>
            <a:r>
              <a:rPr lang="en-US" altLang="zh-CN" dirty="0">
                <a:solidFill>
                  <a:srgbClr val="333399"/>
                </a:solidFill>
                <a:latin typeface="Arial" panose="020B0604020202020204" pitchFamily="34" charset="0"/>
                <a:ea typeface="黑体" panose="02010609060101010101" pitchFamily="2" charset="-122"/>
              </a:rPr>
              <a:t>B</a:t>
            </a:r>
            <a:r>
              <a:rPr lang="zh-CN" altLang="en-US" dirty="0">
                <a:solidFill>
                  <a:srgbClr val="333399"/>
                </a:solidFill>
                <a:latin typeface="Arial" panose="020B0604020202020204" pitchFamily="34" charset="0"/>
                <a:ea typeface="黑体" panose="02010609060101010101" pitchFamily="2" charset="-122"/>
              </a:rPr>
              <a:t>向</a:t>
            </a:r>
            <a:r>
              <a:rPr lang="zh-CN" altLang="en-US" sz="1200" dirty="0">
                <a:solidFill>
                  <a:srgbClr val="333399"/>
                </a:solidFill>
                <a:latin typeface="Arial" panose="020B0604020202020204" pitchFamily="34" charset="0"/>
                <a:ea typeface="黑体" panose="02010609060101010101" pitchFamily="2" charset="-122"/>
              </a:rPr>
              <a:t> </a:t>
            </a:r>
            <a:r>
              <a:rPr lang="en-US" altLang="zh-CN">
                <a:solidFill>
                  <a:srgbClr val="333399"/>
                </a:solidFill>
                <a:latin typeface="Arial" panose="020B0604020202020204" pitchFamily="34" charset="0"/>
                <a:ea typeface="黑体" panose="02010609060101010101" pitchFamily="2" charset="-122"/>
              </a:rPr>
              <a:t>D</a:t>
            </a:r>
            <a:endParaRPr lang="en-US" altLang="zh-CN">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发送数据</a:t>
            </a:r>
            <a:endParaRPr lang="zh-CN" altLang="en-US" dirty="0">
              <a:solidFill>
                <a:srgbClr val="333399"/>
              </a:solidFill>
              <a:latin typeface="Arial" panose="020B0604020202020204" pitchFamily="34" charset="0"/>
              <a:ea typeface="黑体" panose="02010609060101010101" pitchFamily="2" charset="-122"/>
            </a:endParaRPr>
          </a:p>
        </p:txBody>
      </p:sp>
      <p:sp>
        <p:nvSpPr>
          <p:cNvPr id="404502" name="文本框 404501"/>
          <p:cNvSpPr txBox="1"/>
          <p:nvPr/>
        </p:nvSpPr>
        <p:spPr>
          <a:xfrm>
            <a:off x="4125913" y="5408613"/>
            <a:ext cx="647700" cy="396875"/>
          </a:xfrm>
          <a:prstGeom prst="rect">
            <a:avLst/>
          </a:prstGeom>
          <a:noFill/>
          <a:ln w="9525">
            <a:noFill/>
          </a:ln>
        </p:spPr>
        <p:txBody>
          <a:bodyPr wrap="none" anchor="t">
            <a:spAutoFit/>
          </a:bodyPr>
          <a:p>
            <a:r>
              <a:rPr lang="en-US" altLang="zh-CN" dirty="0">
                <a:solidFill>
                  <a:srgbClr val="333399"/>
                </a:solidFill>
                <a:latin typeface="Arial" panose="020B0604020202020204" pitchFamily="34" charset="0"/>
                <a:ea typeface="黑体" panose="02010609060101010101" pitchFamily="2" charset="-122"/>
              </a:rPr>
              <a:t>    </a:t>
            </a:r>
            <a:r>
              <a:rPr lang="en-US" altLang="zh-CN">
                <a:solidFill>
                  <a:srgbClr val="333399"/>
                </a:solidFill>
                <a:latin typeface="Arial" panose="020B0604020202020204" pitchFamily="34" charset="0"/>
                <a:ea typeface="黑体" panose="02010609060101010101" pitchFamily="2" charset="-122"/>
              </a:rPr>
              <a:t>C</a:t>
            </a:r>
            <a:endParaRPr lang="en-US" altLang="zh-CN">
              <a:solidFill>
                <a:srgbClr val="333399"/>
              </a:solidFill>
              <a:latin typeface="Arial" panose="020B0604020202020204" pitchFamily="34" charset="0"/>
              <a:ea typeface="黑体" panose="02010609060101010101" pitchFamily="2" charset="-122"/>
            </a:endParaRPr>
          </a:p>
        </p:txBody>
      </p:sp>
      <p:sp>
        <p:nvSpPr>
          <p:cNvPr id="404503" name="文本框 404502"/>
          <p:cNvSpPr txBox="1"/>
          <p:nvPr/>
        </p:nvSpPr>
        <p:spPr>
          <a:xfrm>
            <a:off x="5667375" y="5394325"/>
            <a:ext cx="577850" cy="396875"/>
          </a:xfrm>
          <a:prstGeom prst="rect">
            <a:avLst/>
          </a:prstGeom>
          <a:noFill/>
          <a:ln w="9525">
            <a:noFill/>
          </a:ln>
        </p:spPr>
        <p:txBody>
          <a:bodyPr wrap="none" anchor="t">
            <a:spAutoFit/>
          </a:bodyPr>
          <a:p>
            <a:r>
              <a:rPr lang="en-US" altLang="zh-CN" dirty="0">
                <a:solidFill>
                  <a:srgbClr val="333399"/>
                </a:solidFill>
                <a:latin typeface="Arial" panose="020B0604020202020204" pitchFamily="34" charset="0"/>
                <a:ea typeface="黑体" panose="02010609060101010101" pitchFamily="2" charset="-122"/>
              </a:rPr>
              <a:t>   </a:t>
            </a:r>
            <a:r>
              <a:rPr lang="en-US" altLang="zh-CN">
                <a:solidFill>
                  <a:srgbClr val="333399"/>
                </a:solidFill>
                <a:latin typeface="Arial" panose="020B0604020202020204" pitchFamily="34" charset="0"/>
                <a:ea typeface="黑体" panose="02010609060101010101" pitchFamily="2" charset="-122"/>
              </a:rPr>
              <a:t>D</a:t>
            </a:r>
            <a:endParaRPr lang="en-US" altLang="zh-CN">
              <a:solidFill>
                <a:srgbClr val="333399"/>
              </a:solidFill>
              <a:latin typeface="Arial" panose="020B0604020202020204" pitchFamily="34" charset="0"/>
              <a:ea typeface="黑体" panose="02010609060101010101" pitchFamily="2" charset="-122"/>
            </a:endParaRPr>
          </a:p>
        </p:txBody>
      </p:sp>
      <p:sp>
        <p:nvSpPr>
          <p:cNvPr id="404504" name="文本框 404503"/>
          <p:cNvSpPr txBox="1"/>
          <p:nvPr/>
        </p:nvSpPr>
        <p:spPr>
          <a:xfrm>
            <a:off x="1187450" y="5394325"/>
            <a:ext cx="633413" cy="396875"/>
          </a:xfrm>
          <a:prstGeom prst="rect">
            <a:avLst/>
          </a:prstGeom>
          <a:noFill/>
          <a:ln w="9525">
            <a:noFill/>
          </a:ln>
        </p:spPr>
        <p:txBody>
          <a:bodyPr wrap="none" anchor="t">
            <a:spAutoFit/>
          </a:bodyPr>
          <a:p>
            <a:r>
              <a:rPr lang="en-US" altLang="zh-CN" dirty="0">
                <a:solidFill>
                  <a:srgbClr val="333399"/>
                </a:solidFill>
                <a:latin typeface="Arial" panose="020B0604020202020204" pitchFamily="34" charset="0"/>
                <a:ea typeface="黑体" panose="02010609060101010101" pitchFamily="2" charset="-122"/>
              </a:rPr>
              <a:t>    </a:t>
            </a:r>
            <a:r>
              <a:rPr lang="en-US" altLang="zh-CN">
                <a:solidFill>
                  <a:srgbClr val="333399"/>
                </a:solidFill>
                <a:latin typeface="Arial" panose="020B0604020202020204" pitchFamily="34" charset="0"/>
                <a:ea typeface="黑体" panose="02010609060101010101" pitchFamily="2" charset="-122"/>
              </a:rPr>
              <a:t>A</a:t>
            </a:r>
            <a:endParaRPr lang="en-US" altLang="zh-CN">
              <a:solidFill>
                <a:srgbClr val="333399"/>
              </a:solidFill>
              <a:latin typeface="Arial" panose="020B0604020202020204" pitchFamily="34" charset="0"/>
              <a:ea typeface="黑体" panose="02010609060101010101" pitchFamily="2" charset="-122"/>
            </a:endParaRPr>
          </a:p>
        </p:txBody>
      </p:sp>
      <p:sp>
        <p:nvSpPr>
          <p:cNvPr id="404505" name="文本框 404504"/>
          <p:cNvSpPr txBox="1"/>
          <p:nvPr/>
        </p:nvSpPr>
        <p:spPr>
          <a:xfrm>
            <a:off x="7046913" y="5391150"/>
            <a:ext cx="633412" cy="396875"/>
          </a:xfrm>
          <a:prstGeom prst="rect">
            <a:avLst/>
          </a:prstGeom>
          <a:noFill/>
          <a:ln w="9525">
            <a:noFill/>
          </a:ln>
        </p:spPr>
        <p:txBody>
          <a:bodyPr wrap="none" anchor="t">
            <a:spAutoFit/>
          </a:bodyPr>
          <a:p>
            <a:r>
              <a:rPr lang="en-US" altLang="zh-CN" dirty="0">
                <a:solidFill>
                  <a:srgbClr val="333399"/>
                </a:solidFill>
                <a:latin typeface="Arial" panose="020B0604020202020204" pitchFamily="34" charset="0"/>
                <a:ea typeface="黑体" panose="02010609060101010101" pitchFamily="2" charset="-122"/>
              </a:rPr>
              <a:t>    </a:t>
            </a:r>
            <a:r>
              <a:rPr lang="en-US" altLang="zh-CN">
                <a:solidFill>
                  <a:srgbClr val="333399"/>
                </a:solidFill>
                <a:latin typeface="Arial" panose="020B0604020202020204" pitchFamily="34" charset="0"/>
                <a:ea typeface="黑体" panose="02010609060101010101" pitchFamily="2" charset="-122"/>
              </a:rPr>
              <a:t>E</a:t>
            </a:r>
            <a:endParaRPr lang="en-US" altLang="zh-CN">
              <a:solidFill>
                <a:srgbClr val="333399"/>
              </a:solidFill>
              <a:latin typeface="Arial" panose="020B0604020202020204" pitchFamily="34" charset="0"/>
              <a:ea typeface="黑体" panose="02010609060101010101" pitchFamily="2" charset="-122"/>
            </a:endParaRPr>
          </a:p>
        </p:txBody>
      </p:sp>
      <p:sp>
        <p:nvSpPr>
          <p:cNvPr id="404506" name="直接连接符 404505"/>
          <p:cNvSpPr/>
          <p:nvPr/>
        </p:nvSpPr>
        <p:spPr>
          <a:xfrm flipH="1">
            <a:off x="642938" y="3716338"/>
            <a:ext cx="544512" cy="280987"/>
          </a:xfrm>
          <a:prstGeom prst="line">
            <a:avLst/>
          </a:prstGeom>
          <a:ln w="12700" cap="flat" cmpd="sng">
            <a:solidFill>
              <a:schemeClr val="tx1"/>
            </a:solidFill>
            <a:prstDash val="solid"/>
            <a:headEnd type="none" w="med" len="med"/>
            <a:tailEnd type="none" w="med" len="med"/>
          </a:ln>
        </p:spPr>
      </p:sp>
      <p:sp>
        <p:nvSpPr>
          <p:cNvPr id="404507" name="文本框 404506"/>
          <p:cNvSpPr txBox="1"/>
          <p:nvPr/>
        </p:nvSpPr>
        <p:spPr>
          <a:xfrm>
            <a:off x="1052513" y="3392488"/>
            <a:ext cx="4756150" cy="396875"/>
          </a:xfrm>
          <a:prstGeom prst="rect">
            <a:avLst/>
          </a:prstGeom>
          <a:noFill/>
          <a:ln w="9525">
            <a:noFill/>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匹配电阻（用来吸收总线上传播的信号）</a:t>
            </a:r>
            <a:endParaRPr lang="zh-CN" altLang="en-US" dirty="0">
              <a:solidFill>
                <a:srgbClr val="333399"/>
              </a:solidFill>
              <a:latin typeface="Arial" panose="020B0604020202020204" pitchFamily="34" charset="0"/>
              <a:ea typeface="黑体" panose="02010609060101010101" pitchFamily="2" charset="-122"/>
            </a:endParaRPr>
          </a:p>
        </p:txBody>
      </p:sp>
      <p:sp>
        <p:nvSpPr>
          <p:cNvPr id="404508" name="文本框 404507"/>
          <p:cNvSpPr txBox="1"/>
          <p:nvPr/>
        </p:nvSpPr>
        <p:spPr>
          <a:xfrm>
            <a:off x="6842125" y="3392488"/>
            <a:ext cx="1200150" cy="396875"/>
          </a:xfrm>
          <a:prstGeom prst="rect">
            <a:avLst/>
          </a:prstGeom>
          <a:noFill/>
          <a:ln w="9525">
            <a:noFill/>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匹配电阻</a:t>
            </a:r>
            <a:endParaRPr lang="zh-CN" altLang="en-US" dirty="0">
              <a:solidFill>
                <a:srgbClr val="333399"/>
              </a:solidFill>
              <a:latin typeface="Arial" panose="020B0604020202020204" pitchFamily="34" charset="0"/>
              <a:ea typeface="黑体" panose="02010609060101010101" pitchFamily="2" charset="-122"/>
            </a:endParaRPr>
          </a:p>
        </p:txBody>
      </p:sp>
      <p:sp>
        <p:nvSpPr>
          <p:cNvPr id="404509" name="任意多边形 404508"/>
          <p:cNvSpPr/>
          <p:nvPr/>
        </p:nvSpPr>
        <p:spPr>
          <a:xfrm>
            <a:off x="3016250" y="4097338"/>
            <a:ext cx="1582738" cy="915987"/>
          </a:xfrm>
          <a:custGeom>
            <a:avLst/>
            <a:gdLst/>
            <a:ahLst/>
            <a:cxnLst/>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ap="flat" cmpd="sng">
            <a:solidFill>
              <a:schemeClr val="hlink"/>
            </a:solidFill>
            <a:prstDash val="solid"/>
            <a:headEnd type="none" w="med" len="med"/>
            <a:tailEnd type="triangle" w="med" len="lg"/>
          </a:ln>
        </p:spPr>
        <p:txBody>
          <a:bodyPr/>
          <a:p>
            <a:endParaRPr lang="zh-CN" altLang="en-US"/>
          </a:p>
        </p:txBody>
      </p:sp>
      <p:sp>
        <p:nvSpPr>
          <p:cNvPr id="404510" name="任意多边形 404509"/>
          <p:cNvSpPr/>
          <p:nvPr/>
        </p:nvSpPr>
        <p:spPr>
          <a:xfrm>
            <a:off x="3059113" y="4110038"/>
            <a:ext cx="3082925" cy="998537"/>
          </a:xfrm>
          <a:custGeom>
            <a:avLst/>
            <a:gdLst/>
            <a:ahLst/>
            <a:cxnLst/>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ap="flat" cmpd="sng">
            <a:solidFill>
              <a:schemeClr val="hlink"/>
            </a:solidFill>
            <a:prstDash val="solid"/>
            <a:headEnd type="none" w="med" len="med"/>
            <a:tailEnd type="triangle" w="med" len="lg"/>
          </a:ln>
        </p:spPr>
        <p:txBody>
          <a:bodyPr/>
          <a:p>
            <a:endParaRPr lang="zh-CN" altLang="en-US"/>
          </a:p>
        </p:txBody>
      </p:sp>
      <p:sp>
        <p:nvSpPr>
          <p:cNvPr id="404511" name="任意多边形 404510"/>
          <p:cNvSpPr/>
          <p:nvPr/>
        </p:nvSpPr>
        <p:spPr>
          <a:xfrm>
            <a:off x="3059113" y="4113213"/>
            <a:ext cx="4432300" cy="962025"/>
          </a:xfrm>
          <a:custGeom>
            <a:avLst/>
            <a:gdLst/>
            <a:ahLst/>
            <a:cxnLst/>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cap="flat" cmpd="sng">
            <a:solidFill>
              <a:schemeClr val="hlink"/>
            </a:solidFill>
            <a:prstDash val="solid"/>
            <a:headEnd type="none" w="med" len="med"/>
            <a:tailEnd type="triangle" w="med" len="lg"/>
          </a:ln>
        </p:spPr>
        <p:txBody>
          <a:bodyPr/>
          <a:p>
            <a:endParaRPr lang="zh-CN" altLang="en-US"/>
          </a:p>
        </p:txBody>
      </p:sp>
      <p:sp>
        <p:nvSpPr>
          <p:cNvPr id="404512" name="任意多边形 404511"/>
          <p:cNvSpPr/>
          <p:nvPr/>
        </p:nvSpPr>
        <p:spPr>
          <a:xfrm>
            <a:off x="3059113" y="4076700"/>
            <a:ext cx="5157787" cy="846138"/>
          </a:xfrm>
          <a:custGeom>
            <a:avLst/>
            <a:gdLst/>
            <a:ahLst/>
            <a:cxnLst/>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cap="flat" cmpd="sng">
            <a:solidFill>
              <a:schemeClr val="hlink"/>
            </a:solidFill>
            <a:prstDash val="solid"/>
            <a:headEnd type="none" w="med" len="med"/>
            <a:tailEnd type="triangle" w="med" len="lg"/>
          </a:ln>
        </p:spPr>
        <p:txBody>
          <a:bodyPr/>
          <a:p>
            <a:endParaRPr lang="zh-CN" altLang="en-US"/>
          </a:p>
        </p:txBody>
      </p:sp>
      <p:sp>
        <p:nvSpPr>
          <p:cNvPr id="404513" name="任意多边形 404512"/>
          <p:cNvSpPr/>
          <p:nvPr/>
        </p:nvSpPr>
        <p:spPr>
          <a:xfrm>
            <a:off x="539750" y="4076700"/>
            <a:ext cx="2609850" cy="846138"/>
          </a:xfrm>
          <a:custGeom>
            <a:avLst/>
            <a:gdLst/>
            <a:ahLst/>
            <a:cxnLst/>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cap="flat" cmpd="sng">
            <a:solidFill>
              <a:schemeClr val="hlink"/>
            </a:solidFill>
            <a:prstDash val="solid"/>
            <a:headEnd type="none" w="med" len="med"/>
            <a:tailEnd type="triangle" w="med" len="lg"/>
          </a:ln>
        </p:spPr>
        <p:txBody>
          <a:bodyPr/>
          <a:p>
            <a:endParaRPr lang="zh-CN" altLang="en-US"/>
          </a:p>
        </p:txBody>
      </p:sp>
      <p:sp>
        <p:nvSpPr>
          <p:cNvPr id="404514" name="任意多边形 404513"/>
          <p:cNvSpPr/>
          <p:nvPr/>
        </p:nvSpPr>
        <p:spPr>
          <a:xfrm flipH="1">
            <a:off x="1476375" y="4076700"/>
            <a:ext cx="1582738" cy="915988"/>
          </a:xfrm>
          <a:custGeom>
            <a:avLst/>
            <a:gdLst/>
            <a:ahLst/>
            <a:cxnLst/>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ap="flat" cmpd="sng">
            <a:solidFill>
              <a:schemeClr val="hlink"/>
            </a:solidFill>
            <a:prstDash val="solid"/>
            <a:headEnd type="none" w="med" len="med"/>
            <a:tailEnd type="triangle" w="med" len="lg"/>
          </a:ln>
        </p:spPr>
        <p:txBody>
          <a:bodyPr/>
          <a:p>
            <a:endParaRPr lang="zh-CN" altLang="en-US"/>
          </a:p>
        </p:txBody>
      </p:sp>
      <p:grpSp>
        <p:nvGrpSpPr>
          <p:cNvPr id="404515" name="组合 404514"/>
          <p:cNvGrpSpPr/>
          <p:nvPr/>
        </p:nvGrpSpPr>
        <p:grpSpPr>
          <a:xfrm>
            <a:off x="7261225" y="5018088"/>
            <a:ext cx="249238" cy="268287"/>
            <a:chOff x="1474" y="3430"/>
            <a:chExt cx="136" cy="136"/>
          </a:xfrm>
        </p:grpSpPr>
        <p:sp>
          <p:nvSpPr>
            <p:cNvPr id="404516" name="直接连接符 404515"/>
            <p:cNvSpPr/>
            <p:nvPr/>
          </p:nvSpPr>
          <p:spPr>
            <a:xfrm>
              <a:off x="1474" y="3430"/>
              <a:ext cx="136" cy="136"/>
            </a:xfrm>
            <a:prstGeom prst="line">
              <a:avLst/>
            </a:prstGeom>
            <a:ln w="76200" cap="flat" cmpd="sng">
              <a:solidFill>
                <a:schemeClr val="tx2"/>
              </a:solidFill>
              <a:prstDash val="solid"/>
              <a:headEnd type="none" w="med" len="med"/>
              <a:tailEnd type="none" w="med" len="med"/>
            </a:ln>
          </p:spPr>
        </p:sp>
        <p:sp>
          <p:nvSpPr>
            <p:cNvPr id="404517" name="直接连接符 404516"/>
            <p:cNvSpPr/>
            <p:nvPr/>
          </p:nvSpPr>
          <p:spPr>
            <a:xfrm flipH="1">
              <a:off x="1474" y="3430"/>
              <a:ext cx="136" cy="136"/>
            </a:xfrm>
            <a:prstGeom prst="line">
              <a:avLst/>
            </a:prstGeom>
            <a:ln w="76200" cap="flat" cmpd="sng">
              <a:solidFill>
                <a:schemeClr val="tx2"/>
              </a:solidFill>
              <a:prstDash val="solid"/>
              <a:headEnd type="none" w="med" len="med"/>
              <a:tailEnd type="none" w="med" len="med"/>
            </a:ln>
          </p:spPr>
        </p:sp>
      </p:grpSp>
      <p:sp>
        <p:nvSpPr>
          <p:cNvPr id="404518" name="圆角矩形 404517"/>
          <p:cNvSpPr/>
          <p:nvPr/>
        </p:nvSpPr>
        <p:spPr>
          <a:xfrm>
            <a:off x="7078663" y="5788025"/>
            <a:ext cx="877887" cy="377825"/>
          </a:xfrm>
          <a:prstGeom prst="roundRect">
            <a:avLst>
              <a:gd name="adj" fmla="val 16667"/>
            </a:avLst>
          </a:prstGeom>
          <a:solidFill>
            <a:srgbClr val="FFFF66"/>
          </a:solidFill>
          <a:ln w="9525" cap="flat" cmpd="sng">
            <a:solidFill>
              <a:schemeClr val="tx1"/>
            </a:solidFill>
            <a:prstDash val="solid"/>
            <a:headEnd type="none" w="med" len="med"/>
            <a:tailEnd type="none" w="med" len="med"/>
          </a:ln>
        </p:spPr>
        <p:txBody>
          <a:bodyPr wrap="none" anchor="ctr"/>
          <a:p>
            <a:pPr algn="ctr"/>
            <a:r>
              <a:rPr lang="zh-CN" altLang="en-US" dirty="0">
                <a:solidFill>
                  <a:srgbClr val="333399"/>
                </a:solidFill>
                <a:latin typeface="Tahoma" panose="020B0604030504040204" pitchFamily="34" charset="0"/>
                <a:ea typeface="黑体" panose="02010609060101010101" pitchFamily="2" charset="-122"/>
              </a:rPr>
              <a:t>不接受</a:t>
            </a:r>
            <a:endParaRPr lang="zh-CN" altLang="en-US" dirty="0">
              <a:solidFill>
                <a:srgbClr val="333399"/>
              </a:solidFill>
              <a:latin typeface="Tahoma" panose="020B0604030504040204" pitchFamily="34" charset="0"/>
              <a:ea typeface="黑体" panose="02010609060101010101" pitchFamily="2" charset="-122"/>
            </a:endParaRPr>
          </a:p>
        </p:txBody>
      </p:sp>
      <p:grpSp>
        <p:nvGrpSpPr>
          <p:cNvPr id="404519" name="组合 404518"/>
          <p:cNvGrpSpPr/>
          <p:nvPr/>
        </p:nvGrpSpPr>
        <p:grpSpPr>
          <a:xfrm>
            <a:off x="4322763" y="5018088"/>
            <a:ext cx="249237" cy="268287"/>
            <a:chOff x="1474" y="3430"/>
            <a:chExt cx="136" cy="136"/>
          </a:xfrm>
        </p:grpSpPr>
        <p:sp>
          <p:nvSpPr>
            <p:cNvPr id="404520" name="直接连接符 404519"/>
            <p:cNvSpPr/>
            <p:nvPr/>
          </p:nvSpPr>
          <p:spPr>
            <a:xfrm>
              <a:off x="1474" y="3430"/>
              <a:ext cx="136" cy="136"/>
            </a:xfrm>
            <a:prstGeom prst="line">
              <a:avLst/>
            </a:prstGeom>
            <a:ln w="76200" cap="flat" cmpd="sng">
              <a:solidFill>
                <a:schemeClr val="tx2"/>
              </a:solidFill>
              <a:prstDash val="solid"/>
              <a:headEnd type="none" w="med" len="med"/>
              <a:tailEnd type="none" w="med" len="med"/>
            </a:ln>
          </p:spPr>
        </p:sp>
        <p:sp>
          <p:nvSpPr>
            <p:cNvPr id="404521" name="直接连接符 404520"/>
            <p:cNvSpPr/>
            <p:nvPr/>
          </p:nvSpPr>
          <p:spPr>
            <a:xfrm flipH="1">
              <a:off x="1474" y="3430"/>
              <a:ext cx="136" cy="136"/>
            </a:xfrm>
            <a:prstGeom prst="line">
              <a:avLst/>
            </a:prstGeom>
            <a:ln w="76200" cap="flat" cmpd="sng">
              <a:solidFill>
                <a:schemeClr val="tx2"/>
              </a:solidFill>
              <a:prstDash val="solid"/>
              <a:headEnd type="none" w="med" len="med"/>
              <a:tailEnd type="none" w="med" len="med"/>
            </a:ln>
          </p:spPr>
        </p:sp>
      </p:grpSp>
      <p:sp>
        <p:nvSpPr>
          <p:cNvPr id="404522" name="圆角矩形 404521"/>
          <p:cNvSpPr/>
          <p:nvPr/>
        </p:nvSpPr>
        <p:spPr>
          <a:xfrm>
            <a:off x="4140200" y="5788025"/>
            <a:ext cx="877888" cy="377825"/>
          </a:xfrm>
          <a:prstGeom prst="roundRect">
            <a:avLst>
              <a:gd name="adj" fmla="val 16667"/>
            </a:avLst>
          </a:prstGeom>
          <a:solidFill>
            <a:srgbClr val="FFFF66"/>
          </a:solidFill>
          <a:ln w="9525" cap="flat" cmpd="sng">
            <a:solidFill>
              <a:schemeClr val="tx1"/>
            </a:solidFill>
            <a:prstDash val="solid"/>
            <a:headEnd type="none" w="med" len="med"/>
            <a:tailEnd type="none" w="med" len="med"/>
          </a:ln>
        </p:spPr>
        <p:txBody>
          <a:bodyPr wrap="none" anchor="ctr"/>
          <a:p>
            <a:pPr algn="ctr"/>
            <a:r>
              <a:rPr lang="zh-CN" altLang="en-US" dirty="0">
                <a:solidFill>
                  <a:srgbClr val="333399"/>
                </a:solidFill>
                <a:latin typeface="Tahoma" panose="020B0604030504040204" pitchFamily="34" charset="0"/>
                <a:ea typeface="黑体" panose="02010609060101010101" pitchFamily="2" charset="-122"/>
              </a:rPr>
              <a:t>不接受</a:t>
            </a:r>
            <a:endParaRPr lang="zh-CN" altLang="en-US" dirty="0">
              <a:solidFill>
                <a:srgbClr val="333399"/>
              </a:solidFill>
              <a:latin typeface="Tahoma" panose="020B0604030504040204" pitchFamily="34" charset="0"/>
              <a:ea typeface="黑体" panose="02010609060101010101" pitchFamily="2" charset="-122"/>
            </a:endParaRPr>
          </a:p>
        </p:txBody>
      </p:sp>
      <p:grpSp>
        <p:nvGrpSpPr>
          <p:cNvPr id="404523" name="组合 404522"/>
          <p:cNvGrpSpPr/>
          <p:nvPr/>
        </p:nvGrpSpPr>
        <p:grpSpPr>
          <a:xfrm>
            <a:off x="1370013" y="5018088"/>
            <a:ext cx="249237" cy="268287"/>
            <a:chOff x="1474" y="3430"/>
            <a:chExt cx="136" cy="136"/>
          </a:xfrm>
        </p:grpSpPr>
        <p:sp>
          <p:nvSpPr>
            <p:cNvPr id="404524" name="直接连接符 404523"/>
            <p:cNvSpPr/>
            <p:nvPr/>
          </p:nvSpPr>
          <p:spPr>
            <a:xfrm>
              <a:off x="1474" y="3430"/>
              <a:ext cx="136" cy="136"/>
            </a:xfrm>
            <a:prstGeom prst="line">
              <a:avLst/>
            </a:prstGeom>
            <a:ln w="76200" cap="flat" cmpd="sng">
              <a:solidFill>
                <a:schemeClr val="tx2"/>
              </a:solidFill>
              <a:prstDash val="solid"/>
              <a:headEnd type="none" w="med" len="med"/>
              <a:tailEnd type="none" w="med" len="med"/>
            </a:ln>
          </p:spPr>
        </p:sp>
        <p:sp>
          <p:nvSpPr>
            <p:cNvPr id="404525" name="直接连接符 404524"/>
            <p:cNvSpPr/>
            <p:nvPr/>
          </p:nvSpPr>
          <p:spPr>
            <a:xfrm flipH="1">
              <a:off x="1474" y="3430"/>
              <a:ext cx="136" cy="136"/>
            </a:xfrm>
            <a:prstGeom prst="line">
              <a:avLst/>
            </a:prstGeom>
            <a:ln w="76200" cap="flat" cmpd="sng">
              <a:solidFill>
                <a:schemeClr val="tx2"/>
              </a:solidFill>
              <a:prstDash val="solid"/>
              <a:headEnd type="none" w="med" len="med"/>
              <a:tailEnd type="none" w="med" len="med"/>
            </a:ln>
          </p:spPr>
        </p:sp>
      </p:grpSp>
      <p:sp>
        <p:nvSpPr>
          <p:cNvPr id="404526" name="圆角矩形 404525"/>
          <p:cNvSpPr/>
          <p:nvPr/>
        </p:nvSpPr>
        <p:spPr>
          <a:xfrm>
            <a:off x="1187450" y="5788025"/>
            <a:ext cx="877888" cy="377825"/>
          </a:xfrm>
          <a:prstGeom prst="roundRect">
            <a:avLst>
              <a:gd name="adj" fmla="val 16667"/>
            </a:avLst>
          </a:prstGeom>
          <a:solidFill>
            <a:srgbClr val="FFFF66"/>
          </a:solidFill>
          <a:ln w="9525" cap="flat" cmpd="sng">
            <a:solidFill>
              <a:schemeClr val="tx1"/>
            </a:solidFill>
            <a:prstDash val="solid"/>
            <a:headEnd type="none" w="med" len="med"/>
            <a:tailEnd type="none" w="med" len="med"/>
          </a:ln>
        </p:spPr>
        <p:txBody>
          <a:bodyPr wrap="none" anchor="ctr"/>
          <a:p>
            <a:pPr algn="ctr"/>
            <a:r>
              <a:rPr lang="zh-CN" altLang="en-US" dirty="0">
                <a:solidFill>
                  <a:srgbClr val="333399"/>
                </a:solidFill>
                <a:latin typeface="Tahoma" panose="020B0604030504040204" pitchFamily="34" charset="0"/>
                <a:ea typeface="黑体" panose="02010609060101010101" pitchFamily="2" charset="-122"/>
              </a:rPr>
              <a:t>不接受</a:t>
            </a:r>
            <a:endParaRPr lang="zh-CN" altLang="en-US" dirty="0">
              <a:solidFill>
                <a:srgbClr val="333399"/>
              </a:solidFill>
              <a:latin typeface="Tahoma" panose="020B0604030504040204" pitchFamily="34" charset="0"/>
              <a:ea typeface="黑体" panose="02010609060101010101" pitchFamily="2" charset="-122"/>
            </a:endParaRPr>
          </a:p>
        </p:txBody>
      </p:sp>
      <p:sp>
        <p:nvSpPr>
          <p:cNvPr id="404527" name="文本框 404526"/>
          <p:cNvSpPr txBox="1"/>
          <p:nvPr/>
        </p:nvSpPr>
        <p:spPr>
          <a:xfrm>
            <a:off x="5724525" y="5805488"/>
            <a:ext cx="701675" cy="406400"/>
          </a:xfrm>
          <a:prstGeom prst="rect">
            <a:avLst/>
          </a:prstGeom>
          <a:solidFill>
            <a:srgbClr val="FFCCFF"/>
          </a:solidFill>
          <a:ln w="9525" cap="flat" cmpd="sng">
            <a:solidFill>
              <a:schemeClr val="tx2"/>
            </a:solidFill>
            <a:prstDash val="solid"/>
            <a:miter/>
            <a:headEnd type="none" w="med" len="med"/>
            <a:tailEnd type="none" w="med" len="med"/>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接受</a:t>
            </a:r>
            <a:endParaRPr lang="zh-CN" altLang="en-US" dirty="0">
              <a:solidFill>
                <a:srgbClr val="333399"/>
              </a:solidFill>
              <a:latin typeface="Arial" panose="020B0604020202020204" pitchFamily="34" charset="0"/>
              <a:ea typeface="黑体" panose="02010609060101010101" pitchFamily="2" charset="-122"/>
            </a:endParaRPr>
          </a:p>
        </p:txBody>
      </p:sp>
      <p:sp>
        <p:nvSpPr>
          <p:cNvPr id="404528" name="文本框 404527"/>
          <p:cNvSpPr txBox="1"/>
          <p:nvPr/>
        </p:nvSpPr>
        <p:spPr>
          <a:xfrm>
            <a:off x="2922588" y="5394325"/>
            <a:ext cx="354012"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B</a:t>
            </a:r>
            <a:endParaRPr lang="en-US" altLang="zh-CN">
              <a:solidFill>
                <a:srgbClr val="333399"/>
              </a:solidFill>
              <a:latin typeface="Arial" panose="020B0604020202020204" pitchFamily="34" charset="0"/>
              <a:ea typeface="黑体" panose="02010609060101010101" pitchFamily="2" charset="-122"/>
            </a:endParaRPr>
          </a:p>
        </p:txBody>
      </p:sp>
      <p:sp>
        <p:nvSpPr>
          <p:cNvPr id="404529" name="文本框 404528"/>
          <p:cNvSpPr txBox="1"/>
          <p:nvPr/>
        </p:nvSpPr>
        <p:spPr>
          <a:xfrm>
            <a:off x="3775075" y="4365625"/>
            <a:ext cx="1703388" cy="711200"/>
          </a:xfrm>
          <a:prstGeom prst="rect">
            <a:avLst/>
          </a:prstGeom>
          <a:solidFill>
            <a:srgbClr val="FFFF99"/>
          </a:solidFill>
          <a:ln w="9525" cap="flat" cmpd="sng">
            <a:solidFill>
              <a:srgbClr val="333399"/>
            </a:solidFill>
            <a:prstDash val="solid"/>
            <a:miter/>
            <a:headEnd type="none" w="med" len="med"/>
            <a:tailEnd type="none" w="med" len="med"/>
          </a:ln>
        </p:spPr>
        <p:txBody>
          <a:bodyPr wrap="none" anchor="t">
            <a:spAutoFit/>
          </a:bodyPr>
          <a:p>
            <a:pPr algn="ctr"/>
            <a:r>
              <a:rPr lang="zh-CN" altLang="en-US" dirty="0">
                <a:solidFill>
                  <a:srgbClr val="333399"/>
                </a:solidFill>
                <a:latin typeface="Arial" panose="020B0604020202020204" pitchFamily="34" charset="0"/>
                <a:ea typeface="黑体" panose="02010609060101010101" pitchFamily="2" charset="-122"/>
              </a:rPr>
              <a:t>只有 </a:t>
            </a:r>
            <a:r>
              <a:rPr lang="en-US" altLang="zh-CN" dirty="0">
                <a:solidFill>
                  <a:srgbClr val="333399"/>
                </a:solidFill>
                <a:latin typeface="Arial" panose="020B0604020202020204" pitchFamily="34" charset="0"/>
                <a:ea typeface="黑体" panose="02010609060101010101" pitchFamily="2" charset="-122"/>
              </a:rPr>
              <a:t>D </a:t>
            </a:r>
            <a:r>
              <a:rPr lang="zh-CN" altLang="en-US" dirty="0">
                <a:solidFill>
                  <a:srgbClr val="333399"/>
                </a:solidFill>
                <a:latin typeface="Arial" panose="020B0604020202020204" pitchFamily="34" charset="0"/>
                <a:ea typeface="黑体" panose="02010609060101010101" pitchFamily="2" charset="-122"/>
              </a:rPr>
              <a:t>接受</a:t>
            </a:r>
            <a:endParaRPr lang="zh-CN" altLang="en-US" dirty="0">
              <a:solidFill>
                <a:srgbClr val="333399"/>
              </a:solidFill>
              <a:latin typeface="Arial" panose="020B0604020202020204" pitchFamily="34" charset="0"/>
              <a:ea typeface="黑体" panose="02010609060101010101" pitchFamily="2" charset="-122"/>
            </a:endParaRPr>
          </a:p>
          <a:p>
            <a:pPr algn="ctr"/>
            <a:r>
              <a:rPr lang="en-US" altLang="zh-CN" dirty="0">
                <a:solidFill>
                  <a:srgbClr val="333399"/>
                </a:solidFill>
                <a:latin typeface="Arial" panose="020B0604020202020204" pitchFamily="34" charset="0"/>
                <a:ea typeface="黑体" panose="02010609060101010101" pitchFamily="2" charset="-122"/>
              </a:rPr>
              <a:t>B </a:t>
            </a:r>
            <a:r>
              <a:rPr lang="zh-CN" altLang="en-US" dirty="0">
                <a:solidFill>
                  <a:srgbClr val="333399"/>
                </a:solidFill>
                <a:latin typeface="Arial" panose="020B0604020202020204" pitchFamily="34" charset="0"/>
                <a:ea typeface="黑体" panose="02010609060101010101" pitchFamily="2" charset="-122"/>
              </a:rPr>
              <a:t>发送的数据</a:t>
            </a:r>
            <a:endParaRPr lang="zh-CN" altLang="en-US" dirty="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2">
                                            <p:txEl>
                                              <p:charRg st="0" end="5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4501"/>
                                        </p:tgtEl>
                                        <p:attrNameLst>
                                          <p:attrName>style.visibility</p:attrName>
                                        </p:attrNameLst>
                                      </p:cBhvr>
                                      <p:to>
                                        <p:strVal val="visible"/>
                                      </p:to>
                                    </p:set>
                                  </p:childTnLst>
                                </p:cTn>
                              </p:par>
                            </p:childTnLst>
                          </p:cTn>
                        </p:par>
                        <p:par>
                          <p:cTn id="11" fill="hold">
                            <p:stCondLst>
                              <p:cond delay="0"/>
                            </p:stCondLst>
                            <p:childTnLst>
                              <p:par>
                                <p:cTn id="12" presetID="35" presetClass="emph" presetSubtype="0" repeatCount="4000" fill="hold" grpId="1" nodeType="afterEffect">
                                  <p:stCondLst>
                                    <p:cond delay="0"/>
                                  </p:stCondLst>
                                  <p:childTnLst>
                                    <p:anim calcmode="discrete" valueType="str">
                                      <p:cBhvr>
                                        <p:cTn id="13" dur="500" fill="hold"/>
                                        <p:tgtEl>
                                          <p:spTgt spid="404501"/>
                                        </p:tgtEl>
                                        <p:attrNameLst>
                                          <p:attrName>style.visibility</p:attrName>
                                        </p:attrNameLst>
                                      </p:cBhvr>
                                      <p:tavLst>
                                        <p:tav tm="0">
                                          <p:val>
                                            <p:strVal val="hidden"/>
                                          </p:val>
                                        </p:tav>
                                        <p:tav tm="50000">
                                          <p:val>
                                            <p:strVal val="visible"/>
                                          </p:val>
                                        </p:tav>
                                      </p:tavLst>
                                    </p:anim>
                                  </p:childTnLst>
                                </p:cTn>
                              </p:par>
                            </p:childTnLst>
                          </p:cTn>
                        </p:par>
                        <p:par>
                          <p:cTn id="14" fill="hold">
                            <p:stCondLst>
                              <p:cond delay="500"/>
                            </p:stCondLst>
                            <p:childTnLst>
                              <p:par>
                                <p:cTn id="15" presetID="22" presetClass="entr" presetSubtype="2" fill="hold" nodeType="afterEffect">
                                  <p:stCondLst>
                                    <p:cond delay="0"/>
                                  </p:stCondLst>
                                  <p:childTnLst>
                                    <p:set>
                                      <p:cBhvr>
                                        <p:cTn id="16" dur="1" fill="hold">
                                          <p:stCondLst>
                                            <p:cond delay="0"/>
                                          </p:stCondLst>
                                        </p:cTn>
                                        <p:tgtEl>
                                          <p:spTgt spid="404513"/>
                                        </p:tgtEl>
                                        <p:attrNameLst>
                                          <p:attrName>style.visibility</p:attrName>
                                        </p:attrNameLst>
                                      </p:cBhvr>
                                      <p:to>
                                        <p:strVal val="visible"/>
                                      </p:to>
                                    </p:set>
                                    <p:animEffect transition="in" filter="wipe(right)">
                                      <p:cBhvr>
                                        <p:cTn id="17" dur="2000"/>
                                        <p:tgtEl>
                                          <p:spTgt spid="404513"/>
                                        </p:tgtEl>
                                      </p:cBhvr>
                                    </p:animEffect>
                                  </p:childTnLst>
                                </p:cTn>
                              </p:par>
                              <p:par>
                                <p:cTn id="18" presetID="22" presetClass="entr" presetSubtype="2" fill="hold" nodeType="withEffect">
                                  <p:stCondLst>
                                    <p:cond delay="0"/>
                                  </p:stCondLst>
                                  <p:childTnLst>
                                    <p:set>
                                      <p:cBhvr>
                                        <p:cTn id="19" dur="1" fill="hold">
                                          <p:stCondLst>
                                            <p:cond delay="0"/>
                                          </p:stCondLst>
                                        </p:cTn>
                                        <p:tgtEl>
                                          <p:spTgt spid="404514"/>
                                        </p:tgtEl>
                                        <p:attrNameLst>
                                          <p:attrName>style.visibility</p:attrName>
                                        </p:attrNameLst>
                                      </p:cBhvr>
                                      <p:to>
                                        <p:strVal val="visible"/>
                                      </p:to>
                                    </p:set>
                                    <p:animEffect transition="in" filter="wipe(right)">
                                      <p:cBhvr>
                                        <p:cTn id="20" dur="2000"/>
                                        <p:tgtEl>
                                          <p:spTgt spid="404514"/>
                                        </p:tgtEl>
                                      </p:cBhvr>
                                    </p:animEffect>
                                  </p:childTnLst>
                                </p:cTn>
                              </p:par>
                              <p:par>
                                <p:cTn id="21" presetID="22" presetClass="entr" presetSubtype="8" fill="hold" nodeType="withEffect">
                                  <p:stCondLst>
                                    <p:cond delay="0"/>
                                  </p:stCondLst>
                                  <p:childTnLst>
                                    <p:set>
                                      <p:cBhvr>
                                        <p:cTn id="22" dur="1" fill="hold">
                                          <p:stCondLst>
                                            <p:cond delay="0"/>
                                          </p:stCondLst>
                                        </p:cTn>
                                        <p:tgtEl>
                                          <p:spTgt spid="404512"/>
                                        </p:tgtEl>
                                        <p:attrNameLst>
                                          <p:attrName>style.visibility</p:attrName>
                                        </p:attrNameLst>
                                      </p:cBhvr>
                                      <p:to>
                                        <p:strVal val="visible"/>
                                      </p:to>
                                    </p:set>
                                    <p:animEffect transition="in" filter="wipe(left)">
                                      <p:cBhvr>
                                        <p:cTn id="23" dur="2000"/>
                                        <p:tgtEl>
                                          <p:spTgt spid="404512"/>
                                        </p:tgtEl>
                                      </p:cBhvr>
                                    </p:animEffect>
                                  </p:childTnLst>
                                </p:cTn>
                              </p:par>
                              <p:par>
                                <p:cTn id="24" presetID="22" presetClass="entr" presetSubtype="8" fill="hold" nodeType="withEffect">
                                  <p:stCondLst>
                                    <p:cond delay="0"/>
                                  </p:stCondLst>
                                  <p:childTnLst>
                                    <p:set>
                                      <p:cBhvr>
                                        <p:cTn id="25" dur="1" fill="hold">
                                          <p:stCondLst>
                                            <p:cond delay="0"/>
                                          </p:stCondLst>
                                        </p:cTn>
                                        <p:tgtEl>
                                          <p:spTgt spid="404511"/>
                                        </p:tgtEl>
                                        <p:attrNameLst>
                                          <p:attrName>style.visibility</p:attrName>
                                        </p:attrNameLst>
                                      </p:cBhvr>
                                      <p:to>
                                        <p:strVal val="visible"/>
                                      </p:to>
                                    </p:set>
                                    <p:animEffect transition="in" filter="wipe(left)">
                                      <p:cBhvr>
                                        <p:cTn id="26" dur="2000"/>
                                        <p:tgtEl>
                                          <p:spTgt spid="404511"/>
                                        </p:tgtEl>
                                      </p:cBhvr>
                                    </p:animEffect>
                                  </p:childTnLst>
                                </p:cTn>
                              </p:par>
                              <p:par>
                                <p:cTn id="27" presetID="22" presetClass="entr" presetSubtype="8" fill="hold" nodeType="withEffect">
                                  <p:stCondLst>
                                    <p:cond delay="0"/>
                                  </p:stCondLst>
                                  <p:childTnLst>
                                    <p:set>
                                      <p:cBhvr>
                                        <p:cTn id="28" dur="1" fill="hold">
                                          <p:stCondLst>
                                            <p:cond delay="0"/>
                                          </p:stCondLst>
                                        </p:cTn>
                                        <p:tgtEl>
                                          <p:spTgt spid="404510"/>
                                        </p:tgtEl>
                                        <p:attrNameLst>
                                          <p:attrName>style.visibility</p:attrName>
                                        </p:attrNameLst>
                                      </p:cBhvr>
                                      <p:to>
                                        <p:strVal val="visible"/>
                                      </p:to>
                                    </p:set>
                                    <p:animEffect transition="in" filter="wipe(left)">
                                      <p:cBhvr>
                                        <p:cTn id="29" dur="2000"/>
                                        <p:tgtEl>
                                          <p:spTgt spid="404510"/>
                                        </p:tgtEl>
                                      </p:cBhvr>
                                    </p:animEffect>
                                  </p:childTnLst>
                                </p:cTn>
                              </p:par>
                              <p:par>
                                <p:cTn id="30" presetID="22" presetClass="entr" presetSubtype="8" fill="hold" nodeType="withEffect">
                                  <p:stCondLst>
                                    <p:cond delay="0"/>
                                  </p:stCondLst>
                                  <p:childTnLst>
                                    <p:set>
                                      <p:cBhvr>
                                        <p:cTn id="31" dur="1" fill="hold">
                                          <p:stCondLst>
                                            <p:cond delay="0"/>
                                          </p:stCondLst>
                                        </p:cTn>
                                        <p:tgtEl>
                                          <p:spTgt spid="404509"/>
                                        </p:tgtEl>
                                        <p:attrNameLst>
                                          <p:attrName>style.visibility</p:attrName>
                                        </p:attrNameLst>
                                      </p:cBhvr>
                                      <p:to>
                                        <p:strVal val="visible"/>
                                      </p:to>
                                    </p:set>
                                    <p:animEffect transition="in" filter="wipe(left)">
                                      <p:cBhvr>
                                        <p:cTn id="32" dur="2000"/>
                                        <p:tgtEl>
                                          <p:spTgt spid="404509"/>
                                        </p:tgtEl>
                                      </p:cBhvr>
                                    </p:animEffect>
                                  </p:childTnLst>
                                </p:cTn>
                              </p:par>
                            </p:childTnLst>
                          </p:cTn>
                        </p:par>
                        <p:par>
                          <p:cTn id="33" fill="hold">
                            <p:stCondLst>
                              <p:cond delay="2500"/>
                            </p:stCondLst>
                            <p:childTnLst>
                              <p:par>
                                <p:cTn id="34" presetID="1" presetClass="entr" presetSubtype="0" fill="hold" grpId="0" nodeType="afterEffect">
                                  <p:stCondLst>
                                    <p:cond delay="0"/>
                                  </p:stCondLst>
                                  <p:childTnLst>
                                    <p:set>
                                      <p:cBhvr>
                                        <p:cTn id="35" dur="1" fill="hold">
                                          <p:stCondLst>
                                            <p:cond delay="0"/>
                                          </p:stCondLst>
                                        </p:cTn>
                                        <p:tgtEl>
                                          <p:spTgt spid="4045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452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0452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04518"/>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451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04519"/>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04523"/>
                                        </p:tgtEl>
                                        <p:attrNameLst>
                                          <p:attrName>style.visibility</p:attrName>
                                        </p:attrNameLst>
                                      </p:cBhvr>
                                      <p:to>
                                        <p:strVal val="visible"/>
                                      </p:to>
                                    </p:set>
                                  </p:childTnLst>
                                </p:cTn>
                              </p:par>
                            </p:childTnLst>
                          </p:cTn>
                        </p:par>
                        <p:par>
                          <p:cTn id="48" fill="hold">
                            <p:stCondLst>
                              <p:cond delay="2500"/>
                            </p:stCondLst>
                            <p:childTnLst>
                              <p:par>
                                <p:cTn id="49" presetID="35" presetClass="emph" presetSubtype="0" repeatCount="5000" fill="hold" grpId="1" nodeType="afterEffect">
                                  <p:stCondLst>
                                    <p:cond delay="0"/>
                                  </p:stCondLst>
                                  <p:childTnLst>
                                    <p:anim calcmode="discrete" valueType="str">
                                      <p:cBhvr>
                                        <p:cTn id="50" dur="500" fill="hold"/>
                                        <p:tgtEl>
                                          <p:spTgt spid="404526"/>
                                        </p:tgtEl>
                                        <p:attrNameLst>
                                          <p:attrName>style.visibility</p:attrName>
                                        </p:attrNameLst>
                                      </p:cBhvr>
                                      <p:tavLst>
                                        <p:tav tm="0">
                                          <p:val>
                                            <p:strVal val="hidden"/>
                                          </p:val>
                                        </p:tav>
                                        <p:tav tm="50000">
                                          <p:val>
                                            <p:strVal val="visible"/>
                                          </p:val>
                                        </p:tav>
                                      </p:tavLst>
                                    </p:anim>
                                  </p:childTnLst>
                                </p:cTn>
                              </p:par>
                              <p:par>
                                <p:cTn id="51" presetID="35" presetClass="emph" presetSubtype="0" repeatCount="5000" fill="hold" grpId="1" nodeType="withEffect">
                                  <p:stCondLst>
                                    <p:cond delay="0"/>
                                  </p:stCondLst>
                                  <p:childTnLst>
                                    <p:anim calcmode="discrete" valueType="str">
                                      <p:cBhvr>
                                        <p:cTn id="52" dur="500" fill="hold"/>
                                        <p:tgtEl>
                                          <p:spTgt spid="404522"/>
                                        </p:tgtEl>
                                        <p:attrNameLst>
                                          <p:attrName>style.visibility</p:attrName>
                                        </p:attrNameLst>
                                      </p:cBhvr>
                                      <p:tavLst>
                                        <p:tav tm="0">
                                          <p:val>
                                            <p:strVal val="hidden"/>
                                          </p:val>
                                        </p:tav>
                                        <p:tav tm="50000">
                                          <p:val>
                                            <p:strVal val="visible"/>
                                          </p:val>
                                        </p:tav>
                                      </p:tavLst>
                                    </p:anim>
                                  </p:childTnLst>
                                </p:cTn>
                              </p:par>
                              <p:par>
                                <p:cTn id="53" presetID="35" presetClass="emph" presetSubtype="0" repeatCount="5000" fill="hold" grpId="1" nodeType="withEffect">
                                  <p:stCondLst>
                                    <p:cond delay="0"/>
                                  </p:stCondLst>
                                  <p:childTnLst>
                                    <p:anim calcmode="discrete" valueType="str">
                                      <p:cBhvr>
                                        <p:cTn id="54" dur="500" fill="hold"/>
                                        <p:tgtEl>
                                          <p:spTgt spid="404527"/>
                                        </p:tgtEl>
                                        <p:attrNameLst>
                                          <p:attrName>style.visibility</p:attrName>
                                        </p:attrNameLst>
                                      </p:cBhvr>
                                      <p:tavLst>
                                        <p:tav tm="0">
                                          <p:val>
                                            <p:strVal val="hidden"/>
                                          </p:val>
                                        </p:tav>
                                        <p:tav tm="50000">
                                          <p:val>
                                            <p:strVal val="visible"/>
                                          </p:val>
                                        </p:tav>
                                      </p:tavLst>
                                    </p:anim>
                                  </p:childTnLst>
                                </p:cTn>
                              </p:par>
                              <p:par>
                                <p:cTn id="55" presetID="35" presetClass="emph" presetSubtype="0" repeatCount="5000" fill="hold" grpId="1" nodeType="withEffect">
                                  <p:stCondLst>
                                    <p:cond delay="0"/>
                                  </p:stCondLst>
                                  <p:childTnLst>
                                    <p:anim calcmode="discrete" valueType="str">
                                      <p:cBhvr>
                                        <p:cTn id="56" dur="500" fill="hold"/>
                                        <p:tgtEl>
                                          <p:spTgt spid="404518"/>
                                        </p:tgtEl>
                                        <p:attrNameLst>
                                          <p:attrName>style.visibility</p:attrName>
                                        </p:attrNameLst>
                                      </p:cBhvr>
                                      <p:tavLst>
                                        <p:tav tm="0">
                                          <p:val>
                                            <p:strVal val="hidden"/>
                                          </p:val>
                                        </p:tav>
                                        <p:tav tm="50000">
                                          <p:val>
                                            <p:strVal val="visible"/>
                                          </p:val>
                                        </p:tav>
                                      </p:tavLst>
                                    </p:anim>
                                  </p:childTnLst>
                                </p:cTn>
                              </p:par>
                              <p:par>
                                <p:cTn id="57" presetID="35" presetClass="emph" presetSubtype="0" repeatCount="5000" fill="hold" nodeType="withEffect">
                                  <p:stCondLst>
                                    <p:cond delay="0"/>
                                  </p:stCondLst>
                                  <p:childTnLst>
                                    <p:anim calcmode="discrete" valueType="str">
                                      <p:cBhvr>
                                        <p:cTn id="58" dur="500" fill="hold"/>
                                        <p:tgtEl>
                                          <p:spTgt spid="404515"/>
                                        </p:tgtEl>
                                        <p:attrNameLst>
                                          <p:attrName>style.visibility</p:attrName>
                                        </p:attrNameLst>
                                      </p:cBhvr>
                                      <p:tavLst>
                                        <p:tav tm="0">
                                          <p:val>
                                            <p:strVal val="hidden"/>
                                          </p:val>
                                        </p:tav>
                                        <p:tav tm="50000">
                                          <p:val>
                                            <p:strVal val="visible"/>
                                          </p:val>
                                        </p:tav>
                                      </p:tavLst>
                                    </p:anim>
                                  </p:childTnLst>
                                </p:cTn>
                              </p:par>
                              <p:par>
                                <p:cTn id="59" presetID="35" presetClass="emph" presetSubtype="0" repeatCount="5000" fill="hold" nodeType="withEffect">
                                  <p:stCondLst>
                                    <p:cond delay="0"/>
                                  </p:stCondLst>
                                  <p:childTnLst>
                                    <p:anim calcmode="discrete" valueType="str">
                                      <p:cBhvr>
                                        <p:cTn id="60" dur="500" fill="hold"/>
                                        <p:tgtEl>
                                          <p:spTgt spid="404519"/>
                                        </p:tgtEl>
                                        <p:attrNameLst>
                                          <p:attrName>style.visibility</p:attrName>
                                        </p:attrNameLst>
                                      </p:cBhvr>
                                      <p:tavLst>
                                        <p:tav tm="0">
                                          <p:val>
                                            <p:strVal val="hidden"/>
                                          </p:val>
                                        </p:tav>
                                        <p:tav tm="50000">
                                          <p:val>
                                            <p:strVal val="visible"/>
                                          </p:val>
                                        </p:tav>
                                      </p:tavLst>
                                    </p:anim>
                                  </p:childTnLst>
                                </p:cTn>
                              </p:par>
                              <p:par>
                                <p:cTn id="61" presetID="35" presetClass="emph" presetSubtype="0" repeatCount="5000" fill="hold" nodeType="withEffect">
                                  <p:stCondLst>
                                    <p:cond delay="0"/>
                                  </p:stCondLst>
                                  <p:childTnLst>
                                    <p:anim calcmode="discrete" valueType="str">
                                      <p:cBhvr>
                                        <p:cTn id="62" dur="500" fill="hold"/>
                                        <p:tgtEl>
                                          <p:spTgt spid="404523"/>
                                        </p:tgtEl>
                                        <p:attrNameLst>
                                          <p:attrName>style.visibility</p:attrName>
                                        </p:attrNameLst>
                                      </p:cBhvr>
                                      <p:tavLst>
                                        <p:tav tm="0">
                                          <p:val>
                                            <p:strVal val="hidden"/>
                                          </p:val>
                                        </p:tav>
                                        <p:tav tm="50000">
                                          <p:val>
                                            <p:strVal val="visible"/>
                                          </p:val>
                                        </p:tav>
                                      </p:tavLst>
                                    </p:anim>
                                  </p:childTnLst>
                                </p:cTn>
                              </p:par>
                            </p:childTnLst>
                          </p:cTn>
                        </p:par>
                        <p:par>
                          <p:cTn id="63" fill="hold">
                            <p:stCondLst>
                              <p:cond delay="3000"/>
                            </p:stCondLst>
                            <p:childTnLst>
                              <p:par>
                                <p:cTn id="64" presetID="10" presetClass="exit" presetSubtype="0" fill="hold" nodeType="afterEffect">
                                  <p:stCondLst>
                                    <p:cond delay="0"/>
                                  </p:stCondLst>
                                  <p:childTnLst>
                                    <p:animEffect transition="out" filter="fade">
                                      <p:cBhvr>
                                        <p:cTn id="65" dur="2000"/>
                                        <p:tgtEl>
                                          <p:spTgt spid="404509"/>
                                        </p:tgtEl>
                                      </p:cBhvr>
                                    </p:animEffect>
                                    <p:set>
                                      <p:cBhvr>
                                        <p:cTn id="66" dur="1" fill="hold">
                                          <p:stCondLst>
                                            <p:cond delay="1999"/>
                                          </p:stCondLst>
                                        </p:cTn>
                                        <p:tgtEl>
                                          <p:spTgt spid="404509"/>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2000"/>
                                        <p:tgtEl>
                                          <p:spTgt spid="404511"/>
                                        </p:tgtEl>
                                      </p:cBhvr>
                                    </p:animEffect>
                                    <p:set>
                                      <p:cBhvr>
                                        <p:cTn id="69" dur="1" fill="hold">
                                          <p:stCondLst>
                                            <p:cond delay="1999"/>
                                          </p:stCondLst>
                                        </p:cTn>
                                        <p:tgtEl>
                                          <p:spTgt spid="404511"/>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2000"/>
                                        <p:tgtEl>
                                          <p:spTgt spid="404512"/>
                                        </p:tgtEl>
                                      </p:cBhvr>
                                    </p:animEffect>
                                    <p:set>
                                      <p:cBhvr>
                                        <p:cTn id="72" dur="1" fill="hold">
                                          <p:stCondLst>
                                            <p:cond delay="1999"/>
                                          </p:stCondLst>
                                        </p:cTn>
                                        <p:tgtEl>
                                          <p:spTgt spid="404512"/>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2000"/>
                                        <p:tgtEl>
                                          <p:spTgt spid="404514"/>
                                        </p:tgtEl>
                                      </p:cBhvr>
                                    </p:animEffect>
                                    <p:set>
                                      <p:cBhvr>
                                        <p:cTn id="75" dur="1" fill="hold">
                                          <p:stCondLst>
                                            <p:cond delay="1999"/>
                                          </p:stCondLst>
                                        </p:cTn>
                                        <p:tgtEl>
                                          <p:spTgt spid="404514"/>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2000"/>
                                        <p:tgtEl>
                                          <p:spTgt spid="404513"/>
                                        </p:tgtEl>
                                      </p:cBhvr>
                                    </p:animEffect>
                                    <p:set>
                                      <p:cBhvr>
                                        <p:cTn id="78" dur="1" fill="hold">
                                          <p:stCondLst>
                                            <p:cond delay="1999"/>
                                          </p:stCondLst>
                                        </p:cTn>
                                        <p:tgtEl>
                                          <p:spTgt spid="404513"/>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2000"/>
                                        <p:tgtEl>
                                          <p:spTgt spid="404523"/>
                                        </p:tgtEl>
                                      </p:cBhvr>
                                    </p:animEffect>
                                    <p:set>
                                      <p:cBhvr>
                                        <p:cTn id="81" dur="1" fill="hold">
                                          <p:stCondLst>
                                            <p:cond delay="1999"/>
                                          </p:stCondLst>
                                        </p:cTn>
                                        <p:tgtEl>
                                          <p:spTgt spid="404523"/>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2000"/>
                                        <p:tgtEl>
                                          <p:spTgt spid="404519"/>
                                        </p:tgtEl>
                                      </p:cBhvr>
                                    </p:animEffect>
                                    <p:set>
                                      <p:cBhvr>
                                        <p:cTn id="84" dur="1" fill="hold">
                                          <p:stCondLst>
                                            <p:cond delay="1999"/>
                                          </p:stCondLst>
                                        </p:cTn>
                                        <p:tgtEl>
                                          <p:spTgt spid="404519"/>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2000"/>
                                        <p:tgtEl>
                                          <p:spTgt spid="404515"/>
                                        </p:tgtEl>
                                      </p:cBhvr>
                                    </p:animEffect>
                                    <p:set>
                                      <p:cBhvr>
                                        <p:cTn id="87" dur="1" fill="hold">
                                          <p:stCondLst>
                                            <p:cond delay="1999"/>
                                          </p:stCondLst>
                                        </p:cTn>
                                        <p:tgtEl>
                                          <p:spTgt spid="404515"/>
                                        </p:tgtEl>
                                        <p:attrNameLst>
                                          <p:attrName>style.visibility</p:attrName>
                                        </p:attrNameLst>
                                      </p:cBhvr>
                                      <p:to>
                                        <p:strVal val="hidden"/>
                                      </p:to>
                                    </p:set>
                                  </p:childTnLst>
                                </p:cTn>
                              </p:par>
                            </p:childTnLst>
                          </p:cTn>
                        </p:par>
                        <p:par>
                          <p:cTn id="88" fill="hold">
                            <p:stCondLst>
                              <p:cond delay="5000"/>
                            </p:stCondLst>
                            <p:childTnLst>
                              <p:par>
                                <p:cTn id="89" presetID="1" presetClass="entr" presetSubtype="0" fill="hold" grpId="1" nodeType="afterEffect">
                                  <p:stCondLst>
                                    <p:cond delay="0"/>
                                  </p:stCondLst>
                                  <p:childTnLst>
                                    <p:set>
                                      <p:cBhvr>
                                        <p:cTn id="90" dur="1" fill="hold">
                                          <p:stCondLst>
                                            <p:cond delay="0"/>
                                          </p:stCondLst>
                                        </p:cTn>
                                        <p:tgtEl>
                                          <p:spTgt spid="404529"/>
                                        </p:tgtEl>
                                        <p:attrNameLst>
                                          <p:attrName>style.visibility</p:attrName>
                                        </p:attrNameLst>
                                      </p:cBhvr>
                                      <p:to>
                                        <p:strVal val="visible"/>
                                      </p:to>
                                    </p:set>
                                  </p:childTnLst>
                                </p:cTn>
                              </p:par>
                            </p:childTnLst>
                          </p:cTn>
                        </p:par>
                        <p:par>
                          <p:cTn id="91" fill="hold">
                            <p:stCondLst>
                              <p:cond delay="5000"/>
                            </p:stCondLst>
                            <p:childTnLst>
                              <p:par>
                                <p:cTn id="92" presetID="35" presetClass="emph" presetSubtype="0" repeatCount="3000" fill="hold" grpId="0" nodeType="afterEffect">
                                  <p:stCondLst>
                                    <p:cond delay="0"/>
                                  </p:stCondLst>
                                  <p:childTnLst>
                                    <p:anim calcmode="discrete" valueType="str">
                                      <p:cBhvr>
                                        <p:cTn id="93" dur="1000" fill="hold"/>
                                        <p:tgtEl>
                                          <p:spTgt spid="4045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2" grpId="0" build="p"/>
      <p:bldP spid="404501" grpId="0"/>
      <p:bldP spid="404501" grpId="1"/>
      <p:bldP spid="404518" grpId="0" animBg="1"/>
      <p:bldP spid="404518" grpId="1" animBg="1"/>
      <p:bldP spid="404522" grpId="0" animBg="1"/>
      <p:bldP spid="404522" grpId="1" animBg="1"/>
      <p:bldP spid="404526" grpId="0" animBg="1"/>
      <p:bldP spid="404526" grpId="1" animBg="1"/>
      <p:bldP spid="404527" grpId="0" animBg="1"/>
      <p:bldP spid="404527" grpId="1" animBg="1"/>
      <p:bldP spid="404529" grpId="0" animBg="1"/>
      <p:bldP spid="404529"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05506" name="标题 405505"/>
          <p:cNvSpPr>
            <a:spLocks noGrp="1"/>
          </p:cNvSpPr>
          <p:nvPr>
            <p:ph type="title"/>
          </p:nvPr>
        </p:nvSpPr>
        <p:spPr>
          <a:ln/>
        </p:spPr>
        <p:txBody>
          <a:bodyPr anchor="b"/>
          <a:p>
            <a:pPr algn="ctr"/>
            <a:r>
              <a:rPr lang="zh-CN" altLang="en-US" dirty="0"/>
              <a:t>以太网的广播方式发送 </a:t>
            </a:r>
            <a:endParaRPr lang="zh-CN" altLang="en-US" dirty="0"/>
          </a:p>
        </p:txBody>
      </p:sp>
      <p:sp>
        <p:nvSpPr>
          <p:cNvPr id="405507" name="文本占位符 405506"/>
          <p:cNvSpPr>
            <a:spLocks noGrp="1"/>
          </p:cNvSpPr>
          <p:nvPr>
            <p:ph type="body" idx="1"/>
          </p:nvPr>
        </p:nvSpPr>
        <p:spPr>
          <a:xfrm>
            <a:off x="1042988" y="1978025"/>
            <a:ext cx="7772400" cy="4114800"/>
          </a:xfrm>
          <a:ln/>
        </p:spPr>
        <p:txBody>
          <a:bodyPr/>
          <a:p>
            <a:r>
              <a:rPr lang="zh-CN" altLang="en-US" sz="2800" dirty="0"/>
              <a:t>总线上的每一个工作的计算机都能检测到 </a:t>
            </a:r>
            <a:r>
              <a:rPr lang="en-US" altLang="zh-CN" sz="2800" dirty="0"/>
              <a:t>B </a:t>
            </a:r>
            <a:r>
              <a:rPr lang="zh-CN" altLang="en-US" sz="2800" dirty="0"/>
              <a:t>发送的数据信号。 </a:t>
            </a:r>
            <a:endParaRPr lang="zh-CN" altLang="en-US" sz="2800" dirty="0"/>
          </a:p>
          <a:p>
            <a:r>
              <a:rPr lang="zh-CN" altLang="en-US" sz="2800" dirty="0"/>
              <a:t>由于只有计算机 </a:t>
            </a:r>
            <a:r>
              <a:rPr lang="en-US" altLang="zh-CN" sz="2800" dirty="0"/>
              <a:t>D </a:t>
            </a:r>
            <a:r>
              <a:rPr lang="zh-CN" altLang="en-US" sz="2800" dirty="0"/>
              <a:t>的地址与数据帧首部写入的地址一致，因此只有 </a:t>
            </a:r>
            <a:r>
              <a:rPr lang="en-US" altLang="zh-CN" sz="2800" dirty="0"/>
              <a:t>D </a:t>
            </a:r>
            <a:r>
              <a:rPr lang="zh-CN" altLang="en-US" sz="2800" dirty="0"/>
              <a:t>才接收这个数据帧。 </a:t>
            </a:r>
            <a:endParaRPr lang="zh-CN" altLang="en-US" sz="2800" dirty="0"/>
          </a:p>
          <a:p>
            <a:r>
              <a:rPr lang="zh-CN" altLang="en-US" sz="2800" dirty="0"/>
              <a:t>其他所有的计算机（</a:t>
            </a:r>
            <a:r>
              <a:rPr lang="en-US" altLang="zh-CN" sz="2800" dirty="0"/>
              <a:t>A, C </a:t>
            </a:r>
            <a:r>
              <a:rPr lang="zh-CN" altLang="en-US" sz="2800" dirty="0"/>
              <a:t>和 </a:t>
            </a:r>
            <a:r>
              <a:rPr lang="en-US" altLang="zh-CN" sz="2800" dirty="0"/>
              <a:t>E</a:t>
            </a:r>
            <a:r>
              <a:rPr lang="zh-CN" altLang="en-US" sz="2800" dirty="0"/>
              <a:t>）都检测到不是发送给它们的数据帧，因此就丢弃这个数据帧而不能够收下来。</a:t>
            </a:r>
            <a:endParaRPr lang="zh-CN" altLang="en-US" sz="2800" dirty="0"/>
          </a:p>
          <a:p>
            <a:r>
              <a:rPr lang="zh-CN" altLang="en-US" sz="2800" dirty="0"/>
              <a:t>具有广播特性的总线上实现了一对一的通信。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5507">
                                            <p:txEl>
                                              <p:charRg st="31" end="7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5507">
                                            <p:txEl>
                                              <p:charRg st="76" end="12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5507">
                                            <p:txEl>
                                              <p:charRg st="129" end="15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06530" name="标题 406529"/>
          <p:cNvSpPr>
            <a:spLocks noGrp="1"/>
          </p:cNvSpPr>
          <p:nvPr>
            <p:ph type="title"/>
          </p:nvPr>
        </p:nvSpPr>
        <p:spPr>
          <a:ln/>
        </p:spPr>
        <p:txBody>
          <a:bodyPr anchor="b"/>
          <a:p>
            <a:pPr algn="ctr"/>
            <a:r>
              <a:rPr lang="zh-CN" altLang="en-US" dirty="0"/>
              <a:t>为了通信的简便</a:t>
            </a:r>
            <a:br>
              <a:rPr lang="zh-CN" altLang="en-US" dirty="0"/>
            </a:br>
            <a:r>
              <a:rPr lang="zh-CN" altLang="en-US" dirty="0"/>
              <a:t>以太网采取了两种重要的措施 </a:t>
            </a:r>
            <a:endParaRPr lang="zh-CN" altLang="en-US" dirty="0"/>
          </a:p>
        </p:txBody>
      </p:sp>
      <p:sp>
        <p:nvSpPr>
          <p:cNvPr id="406531" name="文本占位符 406530"/>
          <p:cNvSpPr>
            <a:spLocks noGrp="1"/>
          </p:cNvSpPr>
          <p:nvPr>
            <p:ph type="body" idx="1"/>
          </p:nvPr>
        </p:nvSpPr>
        <p:spPr>
          <a:ln/>
        </p:spPr>
        <p:txBody>
          <a:bodyPr/>
          <a:p>
            <a:r>
              <a:rPr lang="zh-CN" altLang="en-US" dirty="0"/>
              <a:t>采用较为灵活的无连接的工作方式，即不必先建立连接就可以直接发送数据。 </a:t>
            </a:r>
            <a:endParaRPr lang="zh-CN" altLang="en-US" dirty="0"/>
          </a:p>
          <a:p>
            <a:r>
              <a:rPr lang="zh-CN" altLang="en-US" dirty="0"/>
              <a:t>以太网对发送的数据帧不进行编号，也不要求对方发回确认。</a:t>
            </a:r>
            <a:endParaRPr lang="zh-CN" altLang="en-US" dirty="0"/>
          </a:p>
          <a:p>
            <a:pPr lvl="1"/>
            <a:r>
              <a:rPr lang="zh-CN" altLang="en-US" dirty="0">
                <a:solidFill>
                  <a:srgbClr val="333399"/>
                </a:solidFill>
                <a:ea typeface="黑体" panose="02010609060101010101" pitchFamily="2" charset="-122"/>
              </a:rPr>
              <a:t>这样做的理由是局域网信道的质量很好，因信道质量产生差错的概率是很小的。</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6531">
                                            <p:txEl>
                                              <p:charRg st="36" end="6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6531">
                                            <p:txEl>
                                              <p:charRg st="64" end="10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07554" name="标题 407553"/>
          <p:cNvSpPr>
            <a:spLocks noGrp="1"/>
          </p:cNvSpPr>
          <p:nvPr>
            <p:ph type="title"/>
          </p:nvPr>
        </p:nvSpPr>
        <p:spPr>
          <a:ln/>
        </p:spPr>
        <p:txBody>
          <a:bodyPr anchor="b"/>
          <a:p>
            <a:pPr algn="ctr"/>
            <a:r>
              <a:rPr lang="zh-CN" altLang="en-US" dirty="0"/>
              <a:t>以太网提供的服务 </a:t>
            </a:r>
            <a:endParaRPr lang="zh-CN" altLang="en-US" dirty="0"/>
          </a:p>
        </p:txBody>
      </p:sp>
      <p:sp>
        <p:nvSpPr>
          <p:cNvPr id="407555" name="文本占位符 407554"/>
          <p:cNvSpPr>
            <a:spLocks noGrp="1"/>
          </p:cNvSpPr>
          <p:nvPr>
            <p:ph type="body" idx="1"/>
          </p:nvPr>
        </p:nvSpPr>
        <p:spPr>
          <a:ln/>
        </p:spPr>
        <p:txBody>
          <a:bodyPr/>
          <a:p>
            <a:pPr>
              <a:lnSpc>
                <a:spcPct val="90000"/>
              </a:lnSpc>
            </a:pPr>
            <a:r>
              <a:rPr lang="zh-CN" altLang="en-US" dirty="0"/>
              <a:t>以太网提供的服务是不可靠的交付，即尽最大努力的交付。</a:t>
            </a:r>
            <a:endParaRPr lang="zh-CN" altLang="en-US" dirty="0"/>
          </a:p>
          <a:p>
            <a:pPr>
              <a:lnSpc>
                <a:spcPct val="90000"/>
              </a:lnSpc>
            </a:pPr>
            <a:r>
              <a:rPr lang="zh-CN" altLang="en-US" dirty="0"/>
              <a:t>当目的站收到有差错的数据帧时就丢弃此帧，其他什么也不做。差错的纠正由高层来决定。</a:t>
            </a:r>
            <a:endParaRPr lang="zh-CN" altLang="en-US" dirty="0"/>
          </a:p>
          <a:p>
            <a:pPr>
              <a:lnSpc>
                <a:spcPct val="90000"/>
              </a:lnSpc>
            </a:pPr>
            <a:r>
              <a:rPr lang="zh-CN" altLang="en-US" dirty="0"/>
              <a:t>如果高层发现丢失了一些数据而进行重传，但以太网并不知道这是一个重传的帧，而是当作一个新的数据帧来发送。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7555">
                                            <p:txEl>
                                              <p:charRg st="27" end="6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7555">
                                            <p:txEl>
                                              <p:charRg st="68" end="1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21890" name="标题 421889"/>
          <p:cNvSpPr>
            <a:spLocks noGrp="1"/>
          </p:cNvSpPr>
          <p:nvPr>
            <p:ph type="title"/>
          </p:nvPr>
        </p:nvSpPr>
        <p:spPr>
          <a:xfrm>
            <a:off x="1017588" y="333375"/>
            <a:ext cx="7793037" cy="1462088"/>
          </a:xfrm>
          <a:ln/>
        </p:spPr>
        <p:txBody>
          <a:bodyPr anchor="b"/>
          <a:p>
            <a:pPr algn="ctr"/>
            <a:r>
              <a:rPr lang="en-US" altLang="zh-CN" dirty="0"/>
              <a:t>3.4  </a:t>
            </a:r>
            <a:r>
              <a:rPr lang="zh-CN" altLang="en-US" dirty="0"/>
              <a:t>使用广播信道的以太网</a:t>
            </a:r>
            <a:br>
              <a:rPr lang="zh-CN" altLang="en-US" dirty="0"/>
            </a:br>
            <a:r>
              <a:rPr lang="en-US" altLang="zh-CN" sz="4000" dirty="0"/>
              <a:t>3.4.1  </a:t>
            </a:r>
            <a:r>
              <a:rPr lang="zh-CN" altLang="en-US" sz="4000" dirty="0"/>
              <a:t>使用集线器的星形拓扑</a:t>
            </a:r>
            <a:endParaRPr lang="zh-CN" altLang="en-US" sz="4000" dirty="0"/>
          </a:p>
        </p:txBody>
      </p:sp>
      <p:sp>
        <p:nvSpPr>
          <p:cNvPr id="421891" name="文本占位符 421890"/>
          <p:cNvSpPr>
            <a:spLocks noGrp="1"/>
          </p:cNvSpPr>
          <p:nvPr>
            <p:ph type="body" idx="1"/>
          </p:nvPr>
        </p:nvSpPr>
        <p:spPr>
          <a:xfrm>
            <a:off x="827088" y="1773238"/>
            <a:ext cx="8137525" cy="4319587"/>
          </a:xfrm>
          <a:ln/>
        </p:spPr>
        <p:txBody>
          <a:bodyPr/>
          <a:p>
            <a:r>
              <a:rPr lang="zh-CN" altLang="en-US" dirty="0"/>
              <a:t>传统以太网最初是使用粗同轴电缆，后来演进到使用比较便宜的细同轴电缆，最后发展为使用更便宜和更灵活的双绞线。</a:t>
            </a:r>
            <a:endParaRPr lang="zh-CN" altLang="en-US" dirty="0"/>
          </a:p>
          <a:p>
            <a:r>
              <a:rPr lang="zh-CN" altLang="en-US" dirty="0"/>
              <a:t>这种以太网采用星形拓扑，在星形的中心则增加了一种可靠性非常高的设备，叫做</a:t>
            </a:r>
            <a:r>
              <a:rPr lang="zh-CN" altLang="en-US" dirty="0">
                <a:solidFill>
                  <a:schemeClr val="hlink"/>
                </a:solidFill>
              </a:rPr>
              <a:t>集线器</a:t>
            </a:r>
            <a:r>
              <a:rPr lang="en-US" altLang="zh-CN"/>
              <a:t>(hub)  </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21891">
                                            <p:txEl>
                                              <p:charRg st="0" end="54"/>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21891">
                                            <p:txEl>
                                              <p:charRg st="54" end="10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1"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37956" name="标题 637955"/>
          <p:cNvSpPr>
            <a:spLocks noGrp="1"/>
          </p:cNvSpPr>
          <p:nvPr>
            <p:ph type="title"/>
          </p:nvPr>
        </p:nvSpPr>
        <p:spPr>
          <a:ln/>
        </p:spPr>
        <p:txBody>
          <a:bodyPr anchor="b"/>
          <a:p>
            <a:pPr algn="ctr"/>
            <a:r>
              <a:rPr lang="zh-CN" altLang="en-US" dirty="0"/>
              <a:t>使用集线器的双绞线以太网 </a:t>
            </a:r>
            <a:endParaRPr lang="zh-CN" altLang="en-US" dirty="0"/>
          </a:p>
        </p:txBody>
      </p:sp>
      <p:sp>
        <p:nvSpPr>
          <p:cNvPr id="637957" name="文本框 637956"/>
          <p:cNvSpPr txBox="1"/>
          <p:nvPr/>
        </p:nvSpPr>
        <p:spPr>
          <a:xfrm>
            <a:off x="3563938" y="3068638"/>
            <a:ext cx="1098550" cy="457200"/>
          </a:xfrm>
          <a:prstGeom prst="rect">
            <a:avLst/>
          </a:prstGeom>
          <a:no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集线器</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637958" name="直接连接符 637957"/>
          <p:cNvSpPr/>
          <p:nvPr/>
        </p:nvSpPr>
        <p:spPr>
          <a:xfrm flipV="1">
            <a:off x="1216025" y="3906838"/>
            <a:ext cx="2590800" cy="387350"/>
          </a:xfrm>
          <a:prstGeom prst="line">
            <a:avLst/>
          </a:prstGeom>
          <a:ln w="19050" cap="flat" cmpd="sng">
            <a:solidFill>
              <a:schemeClr val="tx2"/>
            </a:solidFill>
            <a:prstDash val="solid"/>
            <a:headEnd type="none" w="med" len="med"/>
            <a:tailEnd type="none" w="med" len="med"/>
          </a:ln>
        </p:spPr>
      </p:sp>
      <p:sp>
        <p:nvSpPr>
          <p:cNvPr id="637959" name="直接连接符 637958"/>
          <p:cNvSpPr/>
          <p:nvPr/>
        </p:nvSpPr>
        <p:spPr>
          <a:xfrm>
            <a:off x="2252663" y="2620963"/>
            <a:ext cx="1684337" cy="1158875"/>
          </a:xfrm>
          <a:prstGeom prst="line">
            <a:avLst/>
          </a:prstGeom>
          <a:ln w="19050" cap="flat" cmpd="sng">
            <a:solidFill>
              <a:schemeClr val="tx2"/>
            </a:solidFill>
            <a:prstDash val="solid"/>
            <a:headEnd type="none" w="med" len="med"/>
            <a:tailEnd type="none" w="med" len="med"/>
          </a:ln>
        </p:spPr>
      </p:sp>
      <p:sp>
        <p:nvSpPr>
          <p:cNvPr id="637960" name="直接连接符 637959"/>
          <p:cNvSpPr/>
          <p:nvPr/>
        </p:nvSpPr>
        <p:spPr>
          <a:xfrm flipV="1">
            <a:off x="3806825" y="4035425"/>
            <a:ext cx="390525" cy="1676400"/>
          </a:xfrm>
          <a:prstGeom prst="line">
            <a:avLst/>
          </a:prstGeom>
          <a:ln w="19050" cap="flat" cmpd="sng">
            <a:solidFill>
              <a:schemeClr val="tx2"/>
            </a:solidFill>
            <a:prstDash val="solid"/>
            <a:headEnd type="none" w="med" len="med"/>
            <a:tailEnd type="none" w="med" len="med"/>
          </a:ln>
        </p:spPr>
      </p:sp>
      <p:sp>
        <p:nvSpPr>
          <p:cNvPr id="637961" name="直接连接符 637960"/>
          <p:cNvSpPr/>
          <p:nvPr/>
        </p:nvSpPr>
        <p:spPr>
          <a:xfrm flipH="1">
            <a:off x="4325938" y="2489200"/>
            <a:ext cx="1554162" cy="1417638"/>
          </a:xfrm>
          <a:prstGeom prst="line">
            <a:avLst/>
          </a:prstGeom>
          <a:ln w="19050" cap="flat" cmpd="sng">
            <a:solidFill>
              <a:schemeClr val="tx2"/>
            </a:solidFill>
            <a:prstDash val="solid"/>
            <a:headEnd type="none" w="med" len="med"/>
            <a:tailEnd type="none" w="med" len="med"/>
          </a:ln>
        </p:spPr>
      </p:sp>
      <p:sp>
        <p:nvSpPr>
          <p:cNvPr id="637962" name="直接连接符 637961"/>
          <p:cNvSpPr/>
          <p:nvPr/>
        </p:nvSpPr>
        <p:spPr>
          <a:xfrm>
            <a:off x="4454525" y="4035425"/>
            <a:ext cx="2590800" cy="130175"/>
          </a:xfrm>
          <a:prstGeom prst="line">
            <a:avLst/>
          </a:prstGeom>
          <a:ln w="19050" cap="flat" cmpd="sng">
            <a:solidFill>
              <a:schemeClr val="tx2"/>
            </a:solidFill>
            <a:prstDash val="solid"/>
            <a:headEnd type="none" w="med" len="med"/>
            <a:tailEnd type="none" w="med" len="med"/>
          </a:ln>
        </p:spPr>
      </p:sp>
      <p:pic>
        <p:nvPicPr>
          <p:cNvPr id="637963" name="图片 637962"/>
          <p:cNvPicPr>
            <a:picLocks noChangeAspect="1"/>
          </p:cNvPicPr>
          <p:nvPr/>
        </p:nvPicPr>
        <p:blipFill>
          <a:blip r:embed="rId1"/>
          <a:stretch>
            <a:fillRect/>
          </a:stretch>
        </p:blipFill>
        <p:spPr>
          <a:xfrm>
            <a:off x="3417888" y="3521075"/>
            <a:ext cx="1555750" cy="912813"/>
          </a:xfrm>
          <a:prstGeom prst="rect">
            <a:avLst/>
          </a:prstGeom>
          <a:noFill/>
          <a:ln w="12700">
            <a:noFill/>
          </a:ln>
        </p:spPr>
      </p:pic>
      <p:pic>
        <p:nvPicPr>
          <p:cNvPr id="637964" name="图片 637963"/>
          <p:cNvPicPr/>
          <p:nvPr/>
        </p:nvPicPr>
        <p:blipFill>
          <a:blip r:embed="rId2"/>
          <a:stretch>
            <a:fillRect/>
          </a:stretch>
        </p:blipFill>
        <p:spPr>
          <a:xfrm>
            <a:off x="2035175" y="2232025"/>
            <a:ext cx="736600" cy="738188"/>
          </a:xfrm>
          <a:prstGeom prst="rect">
            <a:avLst/>
          </a:prstGeom>
          <a:noFill/>
          <a:ln w="9525">
            <a:noFill/>
          </a:ln>
        </p:spPr>
      </p:pic>
      <p:pic>
        <p:nvPicPr>
          <p:cNvPr id="637965" name="图片 637964"/>
          <p:cNvPicPr/>
          <p:nvPr/>
        </p:nvPicPr>
        <p:blipFill>
          <a:blip r:embed="rId2"/>
          <a:stretch>
            <a:fillRect/>
          </a:stretch>
        </p:blipFill>
        <p:spPr>
          <a:xfrm>
            <a:off x="5362575" y="1974850"/>
            <a:ext cx="736600" cy="739775"/>
          </a:xfrm>
          <a:prstGeom prst="rect">
            <a:avLst/>
          </a:prstGeom>
          <a:noFill/>
          <a:ln w="9525">
            <a:noFill/>
          </a:ln>
        </p:spPr>
      </p:pic>
      <p:pic>
        <p:nvPicPr>
          <p:cNvPr id="637966" name="图片 637965"/>
          <p:cNvPicPr/>
          <p:nvPr/>
        </p:nvPicPr>
        <p:blipFill>
          <a:blip r:embed="rId2"/>
          <a:stretch>
            <a:fillRect/>
          </a:stretch>
        </p:blipFill>
        <p:spPr>
          <a:xfrm>
            <a:off x="3589338" y="5067300"/>
            <a:ext cx="736600" cy="738188"/>
          </a:xfrm>
          <a:prstGeom prst="rect">
            <a:avLst/>
          </a:prstGeom>
          <a:noFill/>
          <a:ln w="9525">
            <a:noFill/>
          </a:ln>
        </p:spPr>
      </p:pic>
      <p:pic>
        <p:nvPicPr>
          <p:cNvPr id="637967" name="图片 637966"/>
          <p:cNvPicPr/>
          <p:nvPr/>
        </p:nvPicPr>
        <p:blipFill>
          <a:blip r:embed="rId2"/>
          <a:stretch>
            <a:fillRect/>
          </a:stretch>
        </p:blipFill>
        <p:spPr>
          <a:xfrm>
            <a:off x="6788150" y="3649663"/>
            <a:ext cx="736600" cy="738187"/>
          </a:xfrm>
          <a:prstGeom prst="rect">
            <a:avLst/>
          </a:prstGeom>
          <a:noFill/>
          <a:ln w="9525">
            <a:noFill/>
          </a:ln>
        </p:spPr>
      </p:pic>
      <p:pic>
        <p:nvPicPr>
          <p:cNvPr id="637968" name="图片 637967"/>
          <p:cNvPicPr/>
          <p:nvPr/>
        </p:nvPicPr>
        <p:blipFill>
          <a:blip r:embed="rId2"/>
          <a:stretch>
            <a:fillRect/>
          </a:stretch>
        </p:blipFill>
        <p:spPr>
          <a:xfrm>
            <a:off x="827088" y="3779838"/>
            <a:ext cx="736600" cy="738187"/>
          </a:xfrm>
          <a:prstGeom prst="rect">
            <a:avLst/>
          </a:prstGeom>
          <a:noFill/>
          <a:ln w="9525">
            <a:noFill/>
          </a:ln>
        </p:spPr>
      </p:pic>
      <p:sp>
        <p:nvSpPr>
          <p:cNvPr id="637969" name="文本框 637968"/>
          <p:cNvSpPr txBox="1"/>
          <p:nvPr/>
        </p:nvSpPr>
        <p:spPr>
          <a:xfrm>
            <a:off x="4833938" y="5057775"/>
            <a:ext cx="1708150" cy="457200"/>
          </a:xfrm>
          <a:prstGeom prst="rect">
            <a:avLst/>
          </a:prstGeom>
          <a:no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两对双绞线</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637970" name="直接连接符 637969"/>
          <p:cNvSpPr/>
          <p:nvPr/>
        </p:nvSpPr>
        <p:spPr>
          <a:xfrm flipV="1">
            <a:off x="5640388" y="4165600"/>
            <a:ext cx="239712" cy="941388"/>
          </a:xfrm>
          <a:prstGeom prst="line">
            <a:avLst/>
          </a:prstGeom>
          <a:ln w="19050" cap="flat" cmpd="sng">
            <a:solidFill>
              <a:schemeClr val="tx2"/>
            </a:solidFill>
            <a:prstDash val="solid"/>
            <a:headEnd type="none" w="med" len="med"/>
            <a:tailEnd type="triangle" w="sm" len="med"/>
          </a:ln>
        </p:spPr>
      </p:sp>
      <p:sp>
        <p:nvSpPr>
          <p:cNvPr id="637971" name="文本框 637970"/>
          <p:cNvSpPr txBox="1"/>
          <p:nvPr/>
        </p:nvSpPr>
        <p:spPr>
          <a:xfrm>
            <a:off x="6011863" y="2133600"/>
            <a:ext cx="793750" cy="457200"/>
          </a:xfrm>
          <a:prstGeom prst="rect">
            <a:avLst/>
          </a:prstGeom>
          <a:no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站点</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637972" name="文本框 637971"/>
          <p:cNvSpPr txBox="1"/>
          <p:nvPr/>
        </p:nvSpPr>
        <p:spPr>
          <a:xfrm>
            <a:off x="5184775" y="3187700"/>
            <a:ext cx="1692275" cy="457200"/>
          </a:xfrm>
          <a:prstGeom prst="rect">
            <a:avLst/>
          </a:prstGeom>
          <a:noFill/>
          <a:ln w="9525">
            <a:noFill/>
          </a:ln>
        </p:spPr>
        <p:txBody>
          <a:bodyPr wrap="none" anchor="t">
            <a:spAutoFit/>
          </a:bodyPr>
          <a:p>
            <a:r>
              <a:rPr lang="en-US" altLang="zh-CN" sz="2400" dirty="0">
                <a:solidFill>
                  <a:schemeClr val="folHlink"/>
                </a:solidFill>
                <a:latin typeface="Arial" panose="020B0604020202020204" pitchFamily="34" charset="0"/>
                <a:ea typeface="黑体" panose="02010609060101010101" pitchFamily="2" charset="-122"/>
              </a:rPr>
              <a:t>RJ-45 </a:t>
            </a:r>
            <a:r>
              <a:rPr lang="zh-CN" altLang="en-US" sz="2400" dirty="0">
                <a:solidFill>
                  <a:schemeClr val="folHlink"/>
                </a:solidFill>
                <a:latin typeface="Arial" panose="020B0604020202020204" pitchFamily="34" charset="0"/>
                <a:ea typeface="黑体" panose="02010609060101010101" pitchFamily="2" charset="-122"/>
              </a:rPr>
              <a:t>插头</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637973" name="直接连接符 637972"/>
          <p:cNvSpPr/>
          <p:nvPr/>
        </p:nvSpPr>
        <p:spPr>
          <a:xfrm>
            <a:off x="6234113" y="3635375"/>
            <a:ext cx="554037" cy="530225"/>
          </a:xfrm>
          <a:prstGeom prst="line">
            <a:avLst/>
          </a:prstGeom>
          <a:ln w="19050" cap="flat" cmpd="sng">
            <a:solidFill>
              <a:schemeClr val="tx2"/>
            </a:solidFill>
            <a:prstDash val="solid"/>
            <a:headEnd type="none" w="med" len="med"/>
            <a:tailEnd type="triangle" w="sm" len="med"/>
          </a:ln>
        </p:spPr>
      </p:sp>
      <p:sp>
        <p:nvSpPr>
          <p:cNvPr id="637974" name="直接连接符 637973"/>
          <p:cNvSpPr/>
          <p:nvPr/>
        </p:nvSpPr>
        <p:spPr>
          <a:xfrm flipH="1">
            <a:off x="4973638" y="3635375"/>
            <a:ext cx="663575" cy="403225"/>
          </a:xfrm>
          <a:prstGeom prst="line">
            <a:avLst/>
          </a:prstGeom>
          <a:ln w="19050" cap="flat" cmpd="sng">
            <a:solidFill>
              <a:schemeClr val="tx2"/>
            </a:solidFill>
            <a:prstDash val="solid"/>
            <a:headEnd type="none" w="med" len="med"/>
            <a:tailEnd type="triangle" w="sm" len="med"/>
          </a:ln>
        </p:spPr>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27010" name="标题 427009"/>
          <p:cNvSpPr>
            <a:spLocks noGrp="1"/>
          </p:cNvSpPr>
          <p:nvPr>
            <p:ph type="title"/>
          </p:nvPr>
        </p:nvSpPr>
        <p:spPr>
          <a:ln/>
        </p:spPr>
        <p:txBody>
          <a:bodyPr anchor="b"/>
          <a:p>
            <a:pPr algn="ctr"/>
            <a:r>
              <a:rPr lang="zh-CN" altLang="en-US" dirty="0"/>
              <a:t>星形网 </a:t>
            </a:r>
            <a:r>
              <a:rPr lang="en-US" altLang="zh-CN"/>
              <a:t>10BASE-T </a:t>
            </a:r>
            <a:endParaRPr lang="en-US" altLang="zh-CN"/>
          </a:p>
        </p:txBody>
      </p:sp>
      <p:sp>
        <p:nvSpPr>
          <p:cNvPr id="427011" name="文本占位符 427010"/>
          <p:cNvSpPr>
            <a:spLocks noGrp="1"/>
          </p:cNvSpPr>
          <p:nvPr>
            <p:ph type="body" idx="1"/>
          </p:nvPr>
        </p:nvSpPr>
        <p:spPr>
          <a:xfrm>
            <a:off x="539750" y="1917700"/>
            <a:ext cx="8424863" cy="4319588"/>
          </a:xfrm>
          <a:ln/>
        </p:spPr>
        <p:txBody>
          <a:bodyPr/>
          <a:p>
            <a:r>
              <a:rPr lang="zh-CN" altLang="en-US" dirty="0"/>
              <a:t>不用电缆而使用无屏蔽双绞线。每个站需要用两对双绞线，分别用于发送和接收。</a:t>
            </a:r>
            <a:endParaRPr lang="zh-CN" altLang="en-US" dirty="0"/>
          </a:p>
          <a:p>
            <a:r>
              <a:rPr lang="zh-CN" altLang="en-US" dirty="0"/>
              <a:t>集线器使用了大规模集成电路芯片，因此这样的硬件设备的可靠性已大大提高了。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7011">
                                            <p:txEl>
                                              <p:charRg st="37" end="7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28034" name="标题 428033"/>
          <p:cNvSpPr>
            <a:spLocks noGrp="1"/>
          </p:cNvSpPr>
          <p:nvPr>
            <p:ph type="title"/>
          </p:nvPr>
        </p:nvSpPr>
        <p:spPr>
          <a:ln/>
        </p:spPr>
        <p:txBody>
          <a:bodyPr anchor="b"/>
          <a:p>
            <a:pPr algn="ctr"/>
            <a:r>
              <a:rPr lang="zh-CN" altLang="en-US" dirty="0"/>
              <a:t>以太网在局域网中的统治地位</a:t>
            </a:r>
            <a:endParaRPr lang="zh-CN" altLang="en-US" dirty="0"/>
          </a:p>
        </p:txBody>
      </p:sp>
      <p:sp>
        <p:nvSpPr>
          <p:cNvPr id="428035" name="文本占位符 428034"/>
          <p:cNvSpPr>
            <a:spLocks noGrp="1"/>
          </p:cNvSpPr>
          <p:nvPr>
            <p:ph type="body" idx="1"/>
          </p:nvPr>
        </p:nvSpPr>
        <p:spPr>
          <a:xfrm>
            <a:off x="539750" y="1917700"/>
            <a:ext cx="8424863" cy="4319588"/>
          </a:xfrm>
          <a:ln/>
        </p:spPr>
        <p:txBody>
          <a:bodyPr/>
          <a:p>
            <a:r>
              <a:rPr lang="en-US" altLang="zh-CN" dirty="0"/>
              <a:t>10BASE-T </a:t>
            </a:r>
            <a:r>
              <a:rPr lang="zh-CN" altLang="en-US" dirty="0"/>
              <a:t>的通信距离稍短，每个站到集线器的距离不超过 </a:t>
            </a:r>
            <a:r>
              <a:rPr lang="en-US" altLang="zh-CN" dirty="0"/>
              <a:t>100 m</a:t>
            </a:r>
            <a:r>
              <a:rPr lang="zh-CN" altLang="en-US" dirty="0"/>
              <a:t>。</a:t>
            </a:r>
            <a:endParaRPr lang="zh-CN" altLang="en-US" dirty="0"/>
          </a:p>
          <a:p>
            <a:r>
              <a:rPr lang="zh-CN" altLang="en-US" dirty="0"/>
              <a:t>这种 </a:t>
            </a:r>
            <a:r>
              <a:rPr lang="en-US" altLang="zh-CN" dirty="0"/>
              <a:t>10 Mb/s </a:t>
            </a:r>
            <a:r>
              <a:rPr lang="zh-CN" altLang="en-US" dirty="0"/>
              <a:t>速率的无屏蔽双绞线星形网的出现，既降低了成本，又提高了可靠性。 </a:t>
            </a:r>
            <a:endParaRPr lang="zh-CN" altLang="en-US" dirty="0"/>
          </a:p>
          <a:p>
            <a:r>
              <a:rPr lang="en-US" altLang="zh-CN" dirty="0"/>
              <a:t>10BASE-T </a:t>
            </a:r>
            <a:r>
              <a:rPr lang="zh-CN" altLang="en-US" dirty="0"/>
              <a:t>双绞线以太网的出现，是局域网发展史上的一个非常重要的里程碑，它为以太网在局域网中的统治地位奠定了牢固的基础。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8035">
                                            <p:txEl>
                                              <p:charRg st="38" end="8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8035">
                                            <p:txEl>
                                              <p:charRg st="82" end="14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280578" name="标题 280577"/>
          <p:cNvSpPr>
            <a:spLocks noGrp="1"/>
          </p:cNvSpPr>
          <p:nvPr>
            <p:ph type="title"/>
          </p:nvPr>
        </p:nvSpPr>
        <p:spPr>
          <a:xfrm>
            <a:off x="1350963" y="0"/>
            <a:ext cx="6605587" cy="1462088"/>
          </a:xfrm>
          <a:ln/>
        </p:spPr>
        <p:txBody>
          <a:bodyPr anchor="b"/>
          <a:p>
            <a:pPr algn="ctr"/>
            <a:r>
              <a:rPr lang="zh-CN" altLang="en-US" dirty="0"/>
              <a:t>数据链路层</a:t>
            </a:r>
            <a:endParaRPr lang="zh-CN" altLang="en-US" dirty="0"/>
          </a:p>
        </p:txBody>
      </p:sp>
      <p:sp>
        <p:nvSpPr>
          <p:cNvPr id="280579" name="文本占位符 280578"/>
          <p:cNvSpPr>
            <a:spLocks noGrp="1"/>
          </p:cNvSpPr>
          <p:nvPr>
            <p:ph type="body" idx="1"/>
          </p:nvPr>
        </p:nvSpPr>
        <p:spPr>
          <a:xfrm>
            <a:off x="1042988" y="1773238"/>
            <a:ext cx="7772400" cy="4608512"/>
          </a:xfrm>
          <a:ln/>
        </p:spPr>
        <p:txBody>
          <a:bodyPr/>
          <a:p>
            <a:pPr>
              <a:lnSpc>
                <a:spcPct val="90000"/>
              </a:lnSpc>
              <a:buNone/>
            </a:pPr>
            <a:r>
              <a:rPr lang="zh-CN" altLang="en-US" dirty="0"/>
              <a:t>数据链路层使用的信道主要有以下两种类型：</a:t>
            </a:r>
            <a:endParaRPr lang="zh-CN" altLang="en-US" dirty="0"/>
          </a:p>
          <a:p>
            <a:pPr>
              <a:lnSpc>
                <a:spcPct val="90000"/>
              </a:lnSpc>
            </a:pPr>
            <a:r>
              <a:rPr lang="zh-CN" altLang="en-US" dirty="0">
                <a:solidFill>
                  <a:schemeClr val="hlink"/>
                </a:solidFill>
              </a:rPr>
              <a:t>点对点信道</a:t>
            </a:r>
            <a:r>
              <a:rPr lang="zh-CN" altLang="en-US" dirty="0"/>
              <a:t>。这种信道使用一对一的点对点通信方式。</a:t>
            </a:r>
            <a:endParaRPr lang="zh-CN" altLang="en-US" dirty="0"/>
          </a:p>
          <a:p>
            <a:pPr>
              <a:lnSpc>
                <a:spcPct val="90000"/>
              </a:lnSpc>
            </a:pPr>
            <a:r>
              <a:rPr lang="zh-CN" altLang="en-US" dirty="0">
                <a:solidFill>
                  <a:schemeClr val="hlink"/>
                </a:solidFill>
              </a:rPr>
              <a:t>广播信道</a:t>
            </a:r>
            <a:r>
              <a:rPr lang="zh-CN" altLang="en-US" dirty="0"/>
              <a:t>。这种信道使用一对多的广播通信方式，因此过程比较复杂。广播信道上连接的主机很多，因此必须使用专用的共享信道协议来协调这些主机的数据发 </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29058" name="标题 429057"/>
          <p:cNvSpPr>
            <a:spLocks noGrp="1"/>
          </p:cNvSpPr>
          <p:nvPr>
            <p:ph type="title"/>
          </p:nvPr>
        </p:nvSpPr>
        <p:spPr>
          <a:ln/>
        </p:spPr>
        <p:txBody>
          <a:bodyPr anchor="b"/>
          <a:p>
            <a:pPr algn="ctr"/>
            <a:r>
              <a:rPr lang="zh-CN" altLang="en-US" dirty="0"/>
              <a:t>集线器的一些特点 </a:t>
            </a:r>
            <a:endParaRPr lang="zh-CN" altLang="en-US" dirty="0"/>
          </a:p>
        </p:txBody>
      </p:sp>
      <p:sp>
        <p:nvSpPr>
          <p:cNvPr id="429059" name="文本占位符 429058"/>
          <p:cNvSpPr>
            <a:spLocks noGrp="1"/>
          </p:cNvSpPr>
          <p:nvPr>
            <p:ph type="body" idx="1"/>
          </p:nvPr>
        </p:nvSpPr>
        <p:spPr>
          <a:xfrm>
            <a:off x="827088" y="1917700"/>
            <a:ext cx="8137525" cy="4319588"/>
          </a:xfrm>
          <a:ln/>
        </p:spPr>
        <p:txBody>
          <a:bodyPr/>
          <a:p>
            <a:r>
              <a:rPr lang="zh-CN" altLang="en-US" dirty="0"/>
              <a:t>集线器是使用电子器件来模拟实际电缆线的工作，因此整个系统仍然像一个传统的以太网那样运行。 </a:t>
            </a:r>
            <a:endParaRPr lang="zh-CN" altLang="en-US" dirty="0"/>
          </a:p>
          <a:p>
            <a:r>
              <a:rPr lang="zh-CN" altLang="en-US" dirty="0"/>
              <a:t>使用集线器的以太网在</a:t>
            </a:r>
            <a:r>
              <a:rPr lang="zh-CN" altLang="en-US" dirty="0">
                <a:solidFill>
                  <a:schemeClr val="hlink"/>
                </a:solidFill>
              </a:rPr>
              <a:t>逻辑上</a:t>
            </a:r>
            <a:r>
              <a:rPr lang="zh-CN" altLang="en-US" dirty="0"/>
              <a:t>仍是一个总线网，各工作站使用的还是 </a:t>
            </a:r>
            <a:r>
              <a:rPr lang="en-US" altLang="zh-CN"/>
              <a:t>CSMA/CD</a:t>
            </a:r>
            <a:r>
              <a:rPr lang="en-US" altLang="zh-CN" b="1"/>
              <a:t> </a:t>
            </a:r>
            <a:r>
              <a:rPr lang="zh-CN" altLang="en-US" dirty="0"/>
              <a:t>协议，并共享逻辑上的总线。 </a:t>
            </a:r>
            <a:endParaRPr lang="zh-CN" altLang="en-US" dirty="0"/>
          </a:p>
          <a:p>
            <a:r>
              <a:rPr lang="zh-CN" altLang="en-US" dirty="0"/>
              <a:t>集线器很像一个多接口的转发器，工作在物理层。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59">
                                            <p:txEl>
                                              <p:charRg st="46" end="10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9059">
                                            <p:txEl>
                                              <p:charRg st="100" end="1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30082" name="标题 430081"/>
          <p:cNvSpPr>
            <a:spLocks noGrp="1"/>
          </p:cNvSpPr>
          <p:nvPr>
            <p:ph type="title"/>
          </p:nvPr>
        </p:nvSpPr>
        <p:spPr>
          <a:ln/>
        </p:spPr>
        <p:txBody>
          <a:bodyPr anchor="b"/>
          <a:p>
            <a:pPr algn="ctr"/>
            <a:r>
              <a:rPr lang="zh-CN" altLang="en-US" dirty="0"/>
              <a:t>具有三个接口的集线器 </a:t>
            </a:r>
            <a:endParaRPr lang="zh-CN" altLang="en-US" dirty="0"/>
          </a:p>
        </p:txBody>
      </p:sp>
      <p:grpSp>
        <p:nvGrpSpPr>
          <p:cNvPr id="430083" name="组合 430082"/>
          <p:cNvGrpSpPr/>
          <p:nvPr/>
        </p:nvGrpSpPr>
        <p:grpSpPr>
          <a:xfrm rot="-3098467">
            <a:off x="1822450" y="3959225"/>
            <a:ext cx="1127125" cy="90488"/>
            <a:chOff x="1548" y="1476"/>
            <a:chExt cx="1338" cy="120"/>
          </a:xfrm>
        </p:grpSpPr>
        <p:sp>
          <p:nvSpPr>
            <p:cNvPr id="430084" name="任意多边形 430083"/>
            <p:cNvSpPr/>
            <p:nvPr/>
          </p:nvSpPr>
          <p:spPr>
            <a:xfrm>
              <a:off x="1555" y="1484"/>
              <a:ext cx="1331" cy="112"/>
            </a:xfrm>
            <a:custGeom>
              <a:avLst/>
              <a:gdLst/>
              <a:ahLst/>
              <a:cxnLst/>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430085" name="任意多边形 430084"/>
            <p:cNvSpPr/>
            <p:nvPr/>
          </p:nvSpPr>
          <p:spPr>
            <a:xfrm flipV="1">
              <a:off x="1548" y="1476"/>
              <a:ext cx="1331" cy="112"/>
            </a:xfrm>
            <a:custGeom>
              <a:avLst/>
              <a:gdLst/>
              <a:ahLst/>
              <a:cxnLst/>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ap="flat" cmpd="sng">
              <a:solidFill>
                <a:schemeClr val="tx1"/>
              </a:solidFill>
              <a:prstDash val="solid"/>
              <a:headEnd type="none" w="med" len="med"/>
              <a:tailEnd type="none" w="med" len="med"/>
            </a:ln>
          </p:spPr>
          <p:txBody>
            <a:bodyPr/>
            <a:p>
              <a:endParaRPr lang="zh-CN" altLang="en-US"/>
            </a:p>
          </p:txBody>
        </p:sp>
      </p:grpSp>
      <p:grpSp>
        <p:nvGrpSpPr>
          <p:cNvPr id="430086" name="组合 430085"/>
          <p:cNvGrpSpPr/>
          <p:nvPr/>
        </p:nvGrpSpPr>
        <p:grpSpPr>
          <a:xfrm rot="-3098467">
            <a:off x="2225675" y="3959225"/>
            <a:ext cx="1127125" cy="90488"/>
            <a:chOff x="1548" y="1476"/>
            <a:chExt cx="1338" cy="120"/>
          </a:xfrm>
        </p:grpSpPr>
        <p:sp>
          <p:nvSpPr>
            <p:cNvPr id="430087" name="任意多边形 430086"/>
            <p:cNvSpPr/>
            <p:nvPr/>
          </p:nvSpPr>
          <p:spPr>
            <a:xfrm>
              <a:off x="1555" y="1484"/>
              <a:ext cx="1331" cy="112"/>
            </a:xfrm>
            <a:custGeom>
              <a:avLst/>
              <a:gdLst/>
              <a:ahLst/>
              <a:cxnLst/>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430088" name="任意多边形 430087"/>
            <p:cNvSpPr/>
            <p:nvPr/>
          </p:nvSpPr>
          <p:spPr>
            <a:xfrm flipV="1">
              <a:off x="1548" y="1476"/>
              <a:ext cx="1331" cy="112"/>
            </a:xfrm>
            <a:custGeom>
              <a:avLst/>
              <a:gdLst/>
              <a:ahLst/>
              <a:cxnLst/>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ap="flat" cmpd="sng">
              <a:solidFill>
                <a:schemeClr val="tx1"/>
              </a:solidFill>
              <a:prstDash val="solid"/>
              <a:headEnd type="none" w="med" len="med"/>
              <a:tailEnd type="none" w="med" len="med"/>
            </a:ln>
          </p:spPr>
          <p:txBody>
            <a:bodyPr/>
            <a:p>
              <a:endParaRPr lang="zh-CN" altLang="en-US"/>
            </a:p>
          </p:txBody>
        </p:sp>
      </p:grpSp>
      <p:grpSp>
        <p:nvGrpSpPr>
          <p:cNvPr id="430089" name="组合 430088"/>
          <p:cNvGrpSpPr/>
          <p:nvPr/>
        </p:nvGrpSpPr>
        <p:grpSpPr>
          <a:xfrm rot="3701259" flipH="1">
            <a:off x="5781675" y="3952875"/>
            <a:ext cx="1001713" cy="88900"/>
            <a:chOff x="1548" y="1476"/>
            <a:chExt cx="1338" cy="120"/>
          </a:xfrm>
        </p:grpSpPr>
        <p:sp>
          <p:nvSpPr>
            <p:cNvPr id="430090" name="任意多边形 430089"/>
            <p:cNvSpPr/>
            <p:nvPr/>
          </p:nvSpPr>
          <p:spPr>
            <a:xfrm>
              <a:off x="1555" y="1484"/>
              <a:ext cx="1331" cy="112"/>
            </a:xfrm>
            <a:custGeom>
              <a:avLst/>
              <a:gdLst/>
              <a:ahLst/>
              <a:cxnLst/>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430091" name="任意多边形 430090"/>
            <p:cNvSpPr/>
            <p:nvPr/>
          </p:nvSpPr>
          <p:spPr>
            <a:xfrm flipV="1">
              <a:off x="1548" y="1476"/>
              <a:ext cx="1331" cy="112"/>
            </a:xfrm>
            <a:custGeom>
              <a:avLst/>
              <a:gdLst/>
              <a:ahLst/>
              <a:cxnLst/>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ap="flat" cmpd="sng">
              <a:solidFill>
                <a:schemeClr val="tx1"/>
              </a:solidFill>
              <a:prstDash val="solid"/>
              <a:headEnd type="none" w="med" len="med"/>
              <a:tailEnd type="none" w="med" len="med"/>
            </a:ln>
          </p:spPr>
          <p:txBody>
            <a:bodyPr/>
            <a:p>
              <a:endParaRPr lang="zh-CN" altLang="en-US"/>
            </a:p>
          </p:txBody>
        </p:sp>
      </p:grpSp>
      <p:grpSp>
        <p:nvGrpSpPr>
          <p:cNvPr id="430092" name="组合 430091"/>
          <p:cNvGrpSpPr/>
          <p:nvPr/>
        </p:nvGrpSpPr>
        <p:grpSpPr>
          <a:xfrm rot="3701259" flipH="1">
            <a:off x="6254750" y="3973513"/>
            <a:ext cx="1001713" cy="90487"/>
            <a:chOff x="1548" y="1476"/>
            <a:chExt cx="1338" cy="120"/>
          </a:xfrm>
        </p:grpSpPr>
        <p:sp>
          <p:nvSpPr>
            <p:cNvPr id="430093" name="任意多边形 430092"/>
            <p:cNvSpPr/>
            <p:nvPr/>
          </p:nvSpPr>
          <p:spPr>
            <a:xfrm>
              <a:off x="1555" y="1484"/>
              <a:ext cx="1331" cy="112"/>
            </a:xfrm>
            <a:custGeom>
              <a:avLst/>
              <a:gdLst/>
              <a:ahLst/>
              <a:cxnLst/>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430094" name="任意多边形 430093"/>
            <p:cNvSpPr/>
            <p:nvPr/>
          </p:nvSpPr>
          <p:spPr>
            <a:xfrm flipV="1">
              <a:off x="1548" y="1476"/>
              <a:ext cx="1331" cy="112"/>
            </a:xfrm>
            <a:custGeom>
              <a:avLst/>
              <a:gdLst/>
              <a:ahLst/>
              <a:cxnLst/>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ap="flat" cmpd="sng">
              <a:solidFill>
                <a:schemeClr val="tx1"/>
              </a:solidFill>
              <a:prstDash val="solid"/>
              <a:headEnd type="none" w="med" len="med"/>
              <a:tailEnd type="none" w="med" len="med"/>
            </a:ln>
          </p:spPr>
          <p:txBody>
            <a:bodyPr/>
            <a:p>
              <a:endParaRPr lang="zh-CN" altLang="en-US"/>
            </a:p>
          </p:txBody>
        </p:sp>
      </p:grpSp>
      <p:sp>
        <p:nvSpPr>
          <p:cNvPr id="430095" name="矩形 430094"/>
          <p:cNvSpPr/>
          <p:nvPr/>
        </p:nvSpPr>
        <p:spPr>
          <a:xfrm>
            <a:off x="1817688" y="2212975"/>
            <a:ext cx="5510212" cy="1344613"/>
          </a:xfrm>
          <a:prstGeom prst="rect">
            <a:avLst/>
          </a:prstGeom>
          <a:solidFill>
            <a:srgbClr val="FFCCFF"/>
          </a:solidFill>
          <a:ln w="25400" cap="flat" cmpd="sng">
            <a:solidFill>
              <a:schemeClr val="tx1"/>
            </a:solidFill>
            <a:prstDash val="solid"/>
            <a:miter/>
            <a:headEnd type="none" w="med" len="med"/>
            <a:tailEnd type="none" w="med" len="med"/>
          </a:ln>
          <a:effectLst>
            <a:outerShdw dist="28398" dir="3806096" algn="ctr" rotWithShape="0">
              <a:schemeClr val="bg2"/>
            </a:outerShdw>
          </a:effectLst>
        </p:spPr>
        <p:txBody>
          <a:bodyPr/>
          <a:p>
            <a:endParaRPr lang="zh-CN" altLang="en-US"/>
          </a:p>
        </p:txBody>
      </p:sp>
      <p:sp>
        <p:nvSpPr>
          <p:cNvPr id="430096" name="等腰三角形 430095"/>
          <p:cNvSpPr/>
          <p:nvPr/>
        </p:nvSpPr>
        <p:spPr>
          <a:xfrm>
            <a:off x="2559050" y="3189288"/>
            <a:ext cx="442913" cy="350837"/>
          </a:xfrm>
          <a:prstGeom prst="triangle">
            <a:avLst>
              <a:gd name="adj" fmla="val 49995"/>
            </a:avLst>
          </a:prstGeom>
          <a:solidFill>
            <a:schemeClr val="bg1"/>
          </a:solidFill>
          <a:ln w="12700" cap="flat" cmpd="sng">
            <a:solidFill>
              <a:schemeClr val="tx1"/>
            </a:solidFill>
            <a:prstDash val="solid"/>
            <a:miter/>
            <a:headEnd type="none" w="med" len="med"/>
            <a:tailEnd type="none" w="med" len="med"/>
          </a:ln>
        </p:spPr>
        <p:txBody>
          <a:bodyPr/>
          <a:p>
            <a:endParaRPr lang="zh-CN" altLang="en-US"/>
          </a:p>
        </p:txBody>
      </p:sp>
      <p:sp>
        <p:nvSpPr>
          <p:cNvPr id="430097" name="等腰三角形 430096"/>
          <p:cNvSpPr/>
          <p:nvPr/>
        </p:nvSpPr>
        <p:spPr>
          <a:xfrm>
            <a:off x="5735638" y="3192463"/>
            <a:ext cx="446087" cy="352425"/>
          </a:xfrm>
          <a:prstGeom prst="triangle">
            <a:avLst>
              <a:gd name="adj" fmla="val 49995"/>
            </a:avLst>
          </a:prstGeom>
          <a:solidFill>
            <a:schemeClr val="bg1"/>
          </a:solidFill>
          <a:ln w="12700" cap="flat" cmpd="sng">
            <a:solidFill>
              <a:schemeClr val="tx1"/>
            </a:solidFill>
            <a:prstDash val="solid"/>
            <a:miter/>
            <a:headEnd type="none" w="med" len="med"/>
            <a:tailEnd type="none" w="med" len="med"/>
          </a:ln>
        </p:spPr>
        <p:txBody>
          <a:bodyPr/>
          <a:p>
            <a:endParaRPr lang="zh-CN" altLang="en-US"/>
          </a:p>
        </p:txBody>
      </p:sp>
      <p:sp>
        <p:nvSpPr>
          <p:cNvPr id="430098" name="等腰三角形 430097"/>
          <p:cNvSpPr/>
          <p:nvPr/>
        </p:nvSpPr>
        <p:spPr>
          <a:xfrm>
            <a:off x="4068763" y="3189288"/>
            <a:ext cx="446087" cy="350837"/>
          </a:xfrm>
          <a:prstGeom prst="triangle">
            <a:avLst>
              <a:gd name="adj" fmla="val 49995"/>
            </a:avLst>
          </a:prstGeom>
          <a:solidFill>
            <a:schemeClr val="bg1"/>
          </a:solidFill>
          <a:ln w="12700" cap="flat" cmpd="sng">
            <a:solidFill>
              <a:schemeClr val="tx1"/>
            </a:solidFill>
            <a:prstDash val="solid"/>
            <a:miter/>
            <a:headEnd type="none" w="med" len="med"/>
            <a:tailEnd type="none" w="med" len="med"/>
          </a:ln>
        </p:spPr>
        <p:txBody>
          <a:bodyPr/>
          <a:p>
            <a:endParaRPr lang="zh-CN" altLang="en-US"/>
          </a:p>
        </p:txBody>
      </p:sp>
      <p:sp>
        <p:nvSpPr>
          <p:cNvPr id="430099" name="等腰三角形 430098"/>
          <p:cNvSpPr/>
          <p:nvPr/>
        </p:nvSpPr>
        <p:spPr>
          <a:xfrm rot="-10800000" flipH="1">
            <a:off x="6186488" y="3192463"/>
            <a:ext cx="442912" cy="352425"/>
          </a:xfrm>
          <a:prstGeom prst="triangle">
            <a:avLst>
              <a:gd name="adj" fmla="val 49995"/>
            </a:avLst>
          </a:prstGeom>
          <a:solidFill>
            <a:schemeClr val="bg1"/>
          </a:solidFill>
          <a:ln w="12700" cap="flat" cmpd="sng">
            <a:solidFill>
              <a:schemeClr val="tx1"/>
            </a:solidFill>
            <a:prstDash val="solid"/>
            <a:miter/>
            <a:headEnd type="none" w="med" len="med"/>
            <a:tailEnd type="none" w="med" len="med"/>
          </a:ln>
        </p:spPr>
        <p:txBody>
          <a:bodyPr/>
          <a:p>
            <a:endParaRPr lang="zh-CN" altLang="en-US"/>
          </a:p>
        </p:txBody>
      </p:sp>
      <p:sp>
        <p:nvSpPr>
          <p:cNvPr id="430100" name="等腰三角形 430099"/>
          <p:cNvSpPr/>
          <p:nvPr/>
        </p:nvSpPr>
        <p:spPr>
          <a:xfrm rot="-10800000" flipH="1">
            <a:off x="2995613" y="3189288"/>
            <a:ext cx="444500" cy="350837"/>
          </a:xfrm>
          <a:prstGeom prst="triangle">
            <a:avLst>
              <a:gd name="adj" fmla="val 49995"/>
            </a:avLst>
          </a:prstGeom>
          <a:solidFill>
            <a:schemeClr val="bg1"/>
          </a:solidFill>
          <a:ln w="12700" cap="flat" cmpd="sng">
            <a:solidFill>
              <a:schemeClr val="tx1"/>
            </a:solidFill>
            <a:prstDash val="solid"/>
            <a:miter/>
            <a:headEnd type="none" w="med" len="med"/>
            <a:tailEnd type="none" w="med" len="med"/>
          </a:ln>
        </p:spPr>
        <p:txBody>
          <a:bodyPr/>
          <a:p>
            <a:endParaRPr lang="zh-CN" altLang="en-US"/>
          </a:p>
        </p:txBody>
      </p:sp>
      <p:sp>
        <p:nvSpPr>
          <p:cNvPr id="430101" name="等腰三角形 430100"/>
          <p:cNvSpPr/>
          <p:nvPr/>
        </p:nvSpPr>
        <p:spPr>
          <a:xfrm rot="-10800000" flipH="1">
            <a:off x="4525963" y="3206750"/>
            <a:ext cx="446087" cy="349250"/>
          </a:xfrm>
          <a:prstGeom prst="triangle">
            <a:avLst>
              <a:gd name="adj" fmla="val 49995"/>
            </a:avLst>
          </a:prstGeom>
          <a:solidFill>
            <a:schemeClr val="bg1"/>
          </a:solidFill>
          <a:ln w="12700" cap="flat" cmpd="sng">
            <a:solidFill>
              <a:schemeClr val="tx1"/>
            </a:solidFill>
            <a:prstDash val="solid"/>
            <a:miter/>
            <a:headEnd type="none" w="med" len="med"/>
            <a:tailEnd type="none" w="med" len="med"/>
          </a:ln>
        </p:spPr>
        <p:txBody>
          <a:bodyPr/>
          <a:p>
            <a:endParaRPr lang="zh-CN" altLang="en-US"/>
          </a:p>
        </p:txBody>
      </p:sp>
      <p:sp>
        <p:nvSpPr>
          <p:cNvPr id="430102" name="任意多边形 430101"/>
          <p:cNvSpPr/>
          <p:nvPr/>
        </p:nvSpPr>
        <p:spPr>
          <a:xfrm>
            <a:off x="3332163" y="2863850"/>
            <a:ext cx="2635250" cy="325438"/>
          </a:xfrm>
          <a:custGeom>
            <a:avLst/>
            <a:gdLst/>
            <a:ahLst/>
            <a:cxnLst/>
            <a:pathLst>
              <a:path w="1375" h="187">
                <a:moveTo>
                  <a:pt x="1374" y="186"/>
                </a:moveTo>
                <a:lnTo>
                  <a:pt x="1374" y="0"/>
                </a:lnTo>
                <a:lnTo>
                  <a:pt x="0" y="0"/>
                </a:lnTo>
                <a:lnTo>
                  <a:pt x="0" y="186"/>
                </a:lnTo>
              </a:path>
            </a:pathLst>
          </a:custGeom>
          <a:noFill/>
          <a:ln w="12700" cap="rnd" cmpd="sng">
            <a:solidFill>
              <a:schemeClr val="tx1">
                <a:alpha val="100000"/>
              </a:schemeClr>
            </a:solidFill>
            <a:prstDash val="solid"/>
            <a:headEnd type="none" w="sm" len="med"/>
            <a:tailEnd type="triangle" w="sm" len="med"/>
          </a:ln>
        </p:spPr>
        <p:txBody>
          <a:bodyPr/>
          <a:p>
            <a:endParaRPr lang="zh-CN" altLang="en-US"/>
          </a:p>
        </p:txBody>
      </p:sp>
      <p:sp>
        <p:nvSpPr>
          <p:cNvPr id="430103" name="任意多边形 430102"/>
          <p:cNvSpPr/>
          <p:nvPr/>
        </p:nvSpPr>
        <p:spPr>
          <a:xfrm>
            <a:off x="4286250" y="2624138"/>
            <a:ext cx="2030413" cy="585787"/>
          </a:xfrm>
          <a:custGeom>
            <a:avLst/>
            <a:gdLst/>
            <a:ahLst/>
            <a:cxnLst/>
            <a:pathLst>
              <a:path w="1060" h="337">
                <a:moveTo>
                  <a:pt x="0" y="336"/>
                </a:moveTo>
                <a:lnTo>
                  <a:pt x="0" y="0"/>
                </a:lnTo>
                <a:lnTo>
                  <a:pt x="1059" y="0"/>
                </a:lnTo>
                <a:lnTo>
                  <a:pt x="1059" y="330"/>
                </a:lnTo>
              </a:path>
            </a:pathLst>
          </a:custGeom>
          <a:noFill/>
          <a:ln w="12700" cap="rnd" cmpd="sng">
            <a:solidFill>
              <a:schemeClr val="tx1">
                <a:alpha val="100000"/>
              </a:schemeClr>
            </a:solidFill>
            <a:prstDash val="solid"/>
            <a:headEnd type="none" w="sm" len="med"/>
            <a:tailEnd type="triangle" w="sm" len="med"/>
          </a:ln>
        </p:spPr>
        <p:txBody>
          <a:bodyPr/>
          <a:p>
            <a:endParaRPr lang="zh-CN" altLang="en-US"/>
          </a:p>
        </p:txBody>
      </p:sp>
      <p:sp>
        <p:nvSpPr>
          <p:cNvPr id="430104" name="任意多边形 430103"/>
          <p:cNvSpPr/>
          <p:nvPr/>
        </p:nvSpPr>
        <p:spPr>
          <a:xfrm>
            <a:off x="3149600" y="2624138"/>
            <a:ext cx="1139825" cy="576262"/>
          </a:xfrm>
          <a:custGeom>
            <a:avLst/>
            <a:gdLst/>
            <a:ahLst/>
            <a:cxnLst/>
            <a:pathLst>
              <a:path w="595" h="331">
                <a:moveTo>
                  <a:pt x="594" y="0"/>
                </a:moveTo>
                <a:lnTo>
                  <a:pt x="0" y="0"/>
                </a:lnTo>
                <a:lnTo>
                  <a:pt x="0" y="330"/>
                </a:lnTo>
              </a:path>
            </a:pathLst>
          </a:custGeom>
          <a:noFill/>
          <a:ln w="12700" cap="rnd" cmpd="sng">
            <a:solidFill>
              <a:schemeClr val="tx1">
                <a:alpha val="100000"/>
              </a:schemeClr>
            </a:solidFill>
            <a:prstDash val="solid"/>
            <a:headEnd type="none" w="sm" len="med"/>
            <a:tailEnd type="triangle" w="sm" len="med"/>
          </a:ln>
        </p:spPr>
        <p:txBody>
          <a:bodyPr/>
          <a:p>
            <a:endParaRPr lang="zh-CN" altLang="en-US"/>
          </a:p>
        </p:txBody>
      </p:sp>
      <p:sp>
        <p:nvSpPr>
          <p:cNvPr id="430105" name="任意多边形 430104"/>
          <p:cNvSpPr/>
          <p:nvPr/>
        </p:nvSpPr>
        <p:spPr>
          <a:xfrm>
            <a:off x="2781300" y="2416175"/>
            <a:ext cx="3736975" cy="793750"/>
          </a:xfrm>
          <a:custGeom>
            <a:avLst/>
            <a:gdLst/>
            <a:ahLst/>
            <a:cxnLst/>
            <a:pathLst>
              <a:path w="1951" h="457">
                <a:moveTo>
                  <a:pt x="0" y="456"/>
                </a:moveTo>
                <a:lnTo>
                  <a:pt x="0" y="0"/>
                </a:lnTo>
                <a:lnTo>
                  <a:pt x="1950" y="0"/>
                </a:lnTo>
                <a:lnTo>
                  <a:pt x="1950" y="450"/>
                </a:lnTo>
                <a:lnTo>
                  <a:pt x="1950" y="450"/>
                </a:lnTo>
              </a:path>
            </a:pathLst>
          </a:custGeom>
          <a:noFill/>
          <a:ln w="12700" cap="rnd" cmpd="sng">
            <a:solidFill>
              <a:schemeClr val="tx1">
                <a:alpha val="100000"/>
              </a:schemeClr>
            </a:solidFill>
            <a:prstDash val="solid"/>
            <a:headEnd type="none" w="sm" len="med"/>
            <a:tailEnd type="triangle" w="sm" len="med"/>
          </a:ln>
        </p:spPr>
        <p:txBody>
          <a:bodyPr/>
          <a:p>
            <a:endParaRPr lang="zh-CN" altLang="en-US"/>
          </a:p>
        </p:txBody>
      </p:sp>
      <p:sp>
        <p:nvSpPr>
          <p:cNvPr id="430106" name="直接连接符 430105"/>
          <p:cNvSpPr/>
          <p:nvPr/>
        </p:nvSpPr>
        <p:spPr>
          <a:xfrm>
            <a:off x="4827588" y="2870200"/>
            <a:ext cx="0" cy="341313"/>
          </a:xfrm>
          <a:prstGeom prst="line">
            <a:avLst/>
          </a:prstGeom>
          <a:ln w="12700" cap="flat" cmpd="sng">
            <a:solidFill>
              <a:schemeClr val="tx1"/>
            </a:solidFill>
            <a:prstDash val="solid"/>
            <a:headEnd type="none" w="sm" len="med"/>
            <a:tailEnd type="triangle" w="sm" len="med"/>
          </a:ln>
        </p:spPr>
      </p:sp>
      <p:sp>
        <p:nvSpPr>
          <p:cNvPr id="430107" name="直接连接符 430106"/>
          <p:cNvSpPr/>
          <p:nvPr/>
        </p:nvSpPr>
        <p:spPr>
          <a:xfrm>
            <a:off x="4667250" y="2433638"/>
            <a:ext cx="0" cy="787400"/>
          </a:xfrm>
          <a:prstGeom prst="line">
            <a:avLst/>
          </a:prstGeom>
          <a:ln w="12700" cap="flat" cmpd="sng">
            <a:solidFill>
              <a:schemeClr val="tx1"/>
            </a:solidFill>
            <a:prstDash val="solid"/>
            <a:headEnd type="none" w="med" len="med"/>
            <a:tailEnd type="triangle" w="sm" len="med"/>
          </a:ln>
        </p:spPr>
      </p:sp>
      <p:sp>
        <p:nvSpPr>
          <p:cNvPr id="430108" name="矩形 430107"/>
          <p:cNvSpPr/>
          <p:nvPr/>
        </p:nvSpPr>
        <p:spPr>
          <a:xfrm>
            <a:off x="1331913" y="2308225"/>
            <a:ext cx="485775" cy="1074738"/>
          </a:xfrm>
          <a:prstGeom prst="rect">
            <a:avLst/>
          </a:prstGeom>
          <a:noFill/>
          <a:ln w="12700">
            <a:noFill/>
          </a:ln>
        </p:spPr>
        <p:txBody>
          <a:bodyPr wrap="none" lIns="90488" tIns="44450" rIns="90488" bIns="44450">
            <a:spAutoFit/>
          </a:bodyPr>
          <a:p>
            <a:pPr defTabSz="762000" eaLnBrk="0" hangingPunct="0">
              <a:lnSpc>
                <a:spcPct val="90000"/>
              </a:lnSpc>
            </a:pPr>
            <a:r>
              <a:rPr lang="zh-CN" altLang="en-US" sz="2400" dirty="0">
                <a:solidFill>
                  <a:srgbClr val="333399"/>
                </a:solidFill>
                <a:latin typeface="Times New Roman" panose="02020603050405020304" pitchFamily="18" charset="0"/>
                <a:ea typeface="黑体" panose="02010609060101010101" pitchFamily="2" charset="-122"/>
              </a:rPr>
              <a:t>集</a:t>
            </a:r>
            <a:endParaRPr lang="zh-CN" altLang="en-US" sz="2400" dirty="0">
              <a:solidFill>
                <a:srgbClr val="333399"/>
              </a:solidFill>
              <a:latin typeface="Times New Roman" panose="02020603050405020304" pitchFamily="18" charset="0"/>
              <a:ea typeface="黑体" panose="02010609060101010101" pitchFamily="2" charset="-122"/>
            </a:endParaRPr>
          </a:p>
          <a:p>
            <a:pPr defTabSz="762000" eaLnBrk="0" hangingPunct="0">
              <a:lnSpc>
                <a:spcPct val="90000"/>
              </a:lnSpc>
            </a:pPr>
            <a:r>
              <a:rPr lang="zh-CN" altLang="en-US" sz="2400" dirty="0">
                <a:solidFill>
                  <a:srgbClr val="333399"/>
                </a:solidFill>
                <a:latin typeface="Times New Roman" panose="02020603050405020304" pitchFamily="18" charset="0"/>
                <a:ea typeface="黑体" panose="02010609060101010101" pitchFamily="2" charset="-122"/>
              </a:rPr>
              <a:t>线</a:t>
            </a:r>
            <a:endParaRPr lang="zh-CN" altLang="en-US" sz="2400" dirty="0">
              <a:solidFill>
                <a:srgbClr val="333399"/>
              </a:solidFill>
              <a:latin typeface="Times New Roman" panose="02020603050405020304" pitchFamily="18" charset="0"/>
              <a:ea typeface="黑体" panose="02010609060101010101" pitchFamily="2" charset="-122"/>
            </a:endParaRPr>
          </a:p>
          <a:p>
            <a:pPr defTabSz="762000" eaLnBrk="0" hangingPunct="0">
              <a:lnSpc>
                <a:spcPct val="90000"/>
              </a:lnSpc>
            </a:pPr>
            <a:r>
              <a:rPr lang="zh-CN" altLang="en-US" sz="2400" dirty="0">
                <a:solidFill>
                  <a:srgbClr val="333399"/>
                </a:solidFill>
                <a:latin typeface="Times New Roman" panose="02020603050405020304" pitchFamily="18" charset="0"/>
                <a:ea typeface="黑体" panose="02010609060101010101" pitchFamily="2" charset="-122"/>
              </a:rPr>
              <a:t>器</a:t>
            </a:r>
            <a:endParaRPr lang="zh-CN" altLang="en-US" sz="2400" dirty="0">
              <a:solidFill>
                <a:srgbClr val="333399"/>
              </a:solidFill>
              <a:latin typeface="Times New Roman" panose="02020603050405020304" pitchFamily="18" charset="0"/>
              <a:ea typeface="黑体" panose="02010609060101010101" pitchFamily="2" charset="-122"/>
            </a:endParaRPr>
          </a:p>
        </p:txBody>
      </p:sp>
      <p:sp>
        <p:nvSpPr>
          <p:cNvPr id="430109" name="矩形 430108"/>
          <p:cNvSpPr/>
          <p:nvPr/>
        </p:nvSpPr>
        <p:spPr>
          <a:xfrm>
            <a:off x="3751263" y="4527550"/>
            <a:ext cx="1484312" cy="846138"/>
          </a:xfrm>
          <a:prstGeom prst="rect">
            <a:avLst/>
          </a:prstGeom>
          <a:solidFill>
            <a:srgbClr val="FFFF66"/>
          </a:solidFill>
          <a:ln w="25400"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430110" name="矩形 430109"/>
          <p:cNvSpPr/>
          <p:nvPr/>
        </p:nvSpPr>
        <p:spPr>
          <a:xfrm>
            <a:off x="4038600" y="4529138"/>
            <a:ext cx="949325" cy="398462"/>
          </a:xfrm>
          <a:prstGeom prst="rect">
            <a:avLst/>
          </a:prstGeom>
          <a:solidFill>
            <a:schemeClr val="bg1"/>
          </a:solidFill>
          <a:ln w="12700" cap="flat" cmpd="sng">
            <a:solidFill>
              <a:schemeClr val="tx1"/>
            </a:solidFill>
            <a:prstDash val="solid"/>
            <a:miter/>
            <a:headEnd type="none" w="med" len="med"/>
            <a:tailEnd type="none" w="med" len="med"/>
          </a:ln>
        </p:spPr>
        <p:txBody>
          <a:bodyPr/>
          <a:p>
            <a:endParaRPr lang="zh-CN" altLang="en-US"/>
          </a:p>
        </p:txBody>
      </p:sp>
      <p:sp>
        <p:nvSpPr>
          <p:cNvPr id="430111" name="矩形 430110"/>
          <p:cNvSpPr/>
          <p:nvPr/>
        </p:nvSpPr>
        <p:spPr>
          <a:xfrm>
            <a:off x="4105275" y="4451350"/>
            <a:ext cx="687388"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Times New Roman" panose="02020603050405020304" pitchFamily="18" charset="0"/>
                <a:ea typeface="黑体" panose="02010609060101010101" pitchFamily="2" charset="-122"/>
              </a:rPr>
              <a:t>网卡</a:t>
            </a:r>
            <a:endParaRPr lang="zh-CN" altLang="en-US" dirty="0">
              <a:solidFill>
                <a:srgbClr val="333399"/>
              </a:solidFill>
              <a:latin typeface="Times New Roman" panose="02020603050405020304" pitchFamily="18" charset="0"/>
              <a:ea typeface="黑体" panose="02010609060101010101" pitchFamily="2" charset="-122"/>
            </a:endParaRPr>
          </a:p>
        </p:txBody>
      </p:sp>
      <p:sp>
        <p:nvSpPr>
          <p:cNvPr id="430112" name="矩形 430111"/>
          <p:cNvSpPr/>
          <p:nvPr/>
        </p:nvSpPr>
        <p:spPr>
          <a:xfrm>
            <a:off x="3981450" y="4894263"/>
            <a:ext cx="942975" cy="392112"/>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Times New Roman" panose="02020603050405020304" pitchFamily="18" charset="0"/>
                <a:ea typeface="黑体" panose="02010609060101010101" pitchFamily="2" charset="-122"/>
              </a:rPr>
              <a:t>工作站</a:t>
            </a:r>
            <a:endParaRPr lang="zh-CN" altLang="en-US" dirty="0">
              <a:solidFill>
                <a:srgbClr val="333399"/>
              </a:solidFill>
              <a:latin typeface="Times New Roman" panose="02020603050405020304" pitchFamily="18" charset="0"/>
              <a:ea typeface="黑体" panose="02010609060101010101" pitchFamily="2" charset="-122"/>
            </a:endParaRPr>
          </a:p>
        </p:txBody>
      </p:sp>
      <p:sp>
        <p:nvSpPr>
          <p:cNvPr id="430113" name="矩形 430112"/>
          <p:cNvSpPr/>
          <p:nvPr/>
        </p:nvSpPr>
        <p:spPr>
          <a:xfrm>
            <a:off x="4143375" y="4435475"/>
            <a:ext cx="722313" cy="82550"/>
          </a:xfrm>
          <a:prstGeom prst="rect">
            <a:avLst/>
          </a:prstGeom>
          <a:solidFill>
            <a:schemeClr val="bg1"/>
          </a:solidFill>
          <a:ln w="12700" cap="flat" cmpd="sng">
            <a:solidFill>
              <a:schemeClr val="tx1"/>
            </a:solidFill>
            <a:prstDash val="solid"/>
            <a:miter/>
            <a:headEnd type="none" w="med" len="med"/>
            <a:tailEnd type="none" w="med" len="med"/>
          </a:ln>
        </p:spPr>
        <p:txBody>
          <a:bodyPr/>
          <a:p>
            <a:endParaRPr lang="zh-CN" altLang="en-US"/>
          </a:p>
        </p:txBody>
      </p:sp>
      <p:sp>
        <p:nvSpPr>
          <p:cNvPr id="430114" name="矩形 430113"/>
          <p:cNvSpPr/>
          <p:nvPr/>
        </p:nvSpPr>
        <p:spPr>
          <a:xfrm>
            <a:off x="1450975" y="4527550"/>
            <a:ext cx="1487488" cy="846138"/>
          </a:xfrm>
          <a:prstGeom prst="rect">
            <a:avLst/>
          </a:prstGeom>
          <a:solidFill>
            <a:srgbClr val="FFFF66"/>
          </a:solidFill>
          <a:ln w="25400"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430115" name="矩形 430114"/>
          <p:cNvSpPr/>
          <p:nvPr/>
        </p:nvSpPr>
        <p:spPr>
          <a:xfrm>
            <a:off x="1722438" y="4529138"/>
            <a:ext cx="952500" cy="398462"/>
          </a:xfrm>
          <a:prstGeom prst="rect">
            <a:avLst/>
          </a:prstGeom>
          <a:solidFill>
            <a:schemeClr val="bg1"/>
          </a:solidFill>
          <a:ln w="12700" cap="flat" cmpd="sng">
            <a:solidFill>
              <a:schemeClr val="tx1"/>
            </a:solidFill>
            <a:prstDash val="solid"/>
            <a:miter/>
            <a:headEnd type="none" w="med" len="med"/>
            <a:tailEnd type="none" w="med" len="med"/>
          </a:ln>
        </p:spPr>
        <p:txBody>
          <a:bodyPr/>
          <a:p>
            <a:endParaRPr lang="zh-CN" altLang="en-US"/>
          </a:p>
        </p:txBody>
      </p:sp>
      <p:sp>
        <p:nvSpPr>
          <p:cNvPr id="430116" name="矩形 430115"/>
          <p:cNvSpPr/>
          <p:nvPr/>
        </p:nvSpPr>
        <p:spPr>
          <a:xfrm>
            <a:off x="1822450" y="4473575"/>
            <a:ext cx="688975" cy="395288"/>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Times New Roman" panose="02020603050405020304" pitchFamily="18" charset="0"/>
                <a:ea typeface="黑体" panose="02010609060101010101" pitchFamily="2" charset="-122"/>
              </a:rPr>
              <a:t>网卡</a:t>
            </a:r>
            <a:endParaRPr lang="zh-CN" altLang="en-US" dirty="0">
              <a:solidFill>
                <a:srgbClr val="333399"/>
              </a:solidFill>
              <a:latin typeface="Times New Roman" panose="02020603050405020304" pitchFamily="18" charset="0"/>
              <a:ea typeface="黑体" panose="02010609060101010101" pitchFamily="2" charset="-122"/>
            </a:endParaRPr>
          </a:p>
        </p:txBody>
      </p:sp>
      <p:sp>
        <p:nvSpPr>
          <p:cNvPr id="430117" name="矩形 430116"/>
          <p:cNvSpPr/>
          <p:nvPr/>
        </p:nvSpPr>
        <p:spPr>
          <a:xfrm>
            <a:off x="1668463" y="4894263"/>
            <a:ext cx="942975" cy="392112"/>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Times New Roman" panose="02020603050405020304" pitchFamily="18" charset="0"/>
                <a:ea typeface="黑体" panose="02010609060101010101" pitchFamily="2" charset="-122"/>
              </a:rPr>
              <a:t>工作站</a:t>
            </a:r>
            <a:endParaRPr lang="zh-CN" altLang="en-US" dirty="0">
              <a:solidFill>
                <a:srgbClr val="333399"/>
              </a:solidFill>
              <a:latin typeface="Times New Roman" panose="02020603050405020304" pitchFamily="18" charset="0"/>
              <a:ea typeface="黑体" panose="02010609060101010101" pitchFamily="2" charset="-122"/>
            </a:endParaRPr>
          </a:p>
        </p:txBody>
      </p:sp>
      <p:sp>
        <p:nvSpPr>
          <p:cNvPr id="430118" name="矩形 430117"/>
          <p:cNvSpPr/>
          <p:nvPr/>
        </p:nvSpPr>
        <p:spPr>
          <a:xfrm>
            <a:off x="1846263" y="4435475"/>
            <a:ext cx="719137" cy="82550"/>
          </a:xfrm>
          <a:prstGeom prst="rect">
            <a:avLst/>
          </a:prstGeom>
          <a:solidFill>
            <a:schemeClr val="bg1"/>
          </a:solidFill>
          <a:ln w="12700" cap="flat" cmpd="sng">
            <a:solidFill>
              <a:schemeClr val="tx1"/>
            </a:solidFill>
            <a:prstDash val="solid"/>
            <a:miter/>
            <a:headEnd type="none" w="med" len="med"/>
            <a:tailEnd type="none" w="med" len="med"/>
          </a:ln>
        </p:spPr>
        <p:txBody>
          <a:bodyPr/>
          <a:p>
            <a:endParaRPr lang="zh-CN" altLang="en-US"/>
          </a:p>
        </p:txBody>
      </p:sp>
      <p:sp>
        <p:nvSpPr>
          <p:cNvPr id="430119" name="矩形 430118"/>
          <p:cNvSpPr/>
          <p:nvPr/>
        </p:nvSpPr>
        <p:spPr>
          <a:xfrm>
            <a:off x="6037263" y="4527550"/>
            <a:ext cx="1487487" cy="846138"/>
          </a:xfrm>
          <a:prstGeom prst="rect">
            <a:avLst/>
          </a:prstGeom>
          <a:solidFill>
            <a:srgbClr val="FFFF66"/>
          </a:solidFill>
          <a:ln w="25400"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430120" name="矩形 430119"/>
          <p:cNvSpPr/>
          <p:nvPr/>
        </p:nvSpPr>
        <p:spPr>
          <a:xfrm>
            <a:off x="6316663" y="4529138"/>
            <a:ext cx="950912" cy="398462"/>
          </a:xfrm>
          <a:prstGeom prst="rect">
            <a:avLst/>
          </a:prstGeom>
          <a:solidFill>
            <a:schemeClr val="bg1"/>
          </a:solidFill>
          <a:ln w="12700" cap="flat" cmpd="sng">
            <a:solidFill>
              <a:schemeClr val="tx1"/>
            </a:solidFill>
            <a:prstDash val="solid"/>
            <a:miter/>
            <a:headEnd type="none" w="med" len="med"/>
            <a:tailEnd type="none" w="med" len="med"/>
          </a:ln>
        </p:spPr>
        <p:txBody>
          <a:bodyPr/>
          <a:p>
            <a:endParaRPr lang="zh-CN" altLang="en-US"/>
          </a:p>
        </p:txBody>
      </p:sp>
      <p:sp>
        <p:nvSpPr>
          <p:cNvPr id="430121" name="矩形 430120"/>
          <p:cNvSpPr/>
          <p:nvPr/>
        </p:nvSpPr>
        <p:spPr>
          <a:xfrm>
            <a:off x="6389688" y="4478338"/>
            <a:ext cx="688975" cy="395287"/>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Times New Roman" panose="02020603050405020304" pitchFamily="18" charset="0"/>
                <a:ea typeface="黑体" panose="02010609060101010101" pitchFamily="2" charset="-122"/>
              </a:rPr>
              <a:t>网卡</a:t>
            </a:r>
            <a:endParaRPr lang="zh-CN" altLang="en-US" dirty="0">
              <a:solidFill>
                <a:srgbClr val="333399"/>
              </a:solidFill>
              <a:latin typeface="Times New Roman" panose="02020603050405020304" pitchFamily="18" charset="0"/>
              <a:ea typeface="黑体" panose="02010609060101010101" pitchFamily="2" charset="-122"/>
            </a:endParaRPr>
          </a:p>
        </p:txBody>
      </p:sp>
      <p:sp>
        <p:nvSpPr>
          <p:cNvPr id="430122" name="矩形 430121"/>
          <p:cNvSpPr/>
          <p:nvPr/>
        </p:nvSpPr>
        <p:spPr>
          <a:xfrm>
            <a:off x="6242050" y="4894263"/>
            <a:ext cx="942975" cy="392112"/>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Times New Roman" panose="02020603050405020304" pitchFamily="18" charset="0"/>
                <a:ea typeface="黑体" panose="02010609060101010101" pitchFamily="2" charset="-122"/>
              </a:rPr>
              <a:t>工作站</a:t>
            </a:r>
            <a:endParaRPr lang="zh-CN" altLang="en-US" dirty="0">
              <a:solidFill>
                <a:srgbClr val="333399"/>
              </a:solidFill>
              <a:latin typeface="Times New Roman" panose="02020603050405020304" pitchFamily="18" charset="0"/>
              <a:ea typeface="黑体" panose="02010609060101010101" pitchFamily="2" charset="-122"/>
            </a:endParaRPr>
          </a:p>
        </p:txBody>
      </p:sp>
      <p:sp>
        <p:nvSpPr>
          <p:cNvPr id="430123" name="矩形 430122"/>
          <p:cNvSpPr/>
          <p:nvPr/>
        </p:nvSpPr>
        <p:spPr>
          <a:xfrm>
            <a:off x="6432550" y="4435475"/>
            <a:ext cx="720725" cy="82550"/>
          </a:xfrm>
          <a:prstGeom prst="rect">
            <a:avLst/>
          </a:prstGeom>
          <a:solidFill>
            <a:schemeClr val="bg1"/>
          </a:solidFill>
          <a:ln w="12700" cap="flat" cmpd="sng">
            <a:solidFill>
              <a:schemeClr val="tx1"/>
            </a:solidFill>
            <a:prstDash val="solid"/>
            <a:miter/>
            <a:headEnd type="none" w="med" len="med"/>
            <a:tailEnd type="none" w="med" len="med"/>
          </a:ln>
        </p:spPr>
        <p:txBody>
          <a:bodyPr/>
          <a:p>
            <a:endParaRPr lang="zh-CN" altLang="en-US"/>
          </a:p>
        </p:txBody>
      </p:sp>
      <p:sp>
        <p:nvSpPr>
          <p:cNvPr id="430124" name="椭圆 430123"/>
          <p:cNvSpPr/>
          <p:nvPr/>
        </p:nvSpPr>
        <p:spPr>
          <a:xfrm>
            <a:off x="4237038" y="2579688"/>
            <a:ext cx="87312" cy="79375"/>
          </a:xfrm>
          <a:prstGeom prst="ellipse">
            <a:avLst/>
          </a:prstGeom>
          <a:solidFill>
            <a:schemeClr val="tx1"/>
          </a:solidFill>
          <a:ln w="12700" cap="flat" cmpd="sng">
            <a:solidFill>
              <a:schemeClr val="tx1"/>
            </a:solidFill>
            <a:prstDash val="solid"/>
            <a:headEnd type="none" w="med" len="med"/>
            <a:tailEnd type="none" w="med" len="med"/>
          </a:ln>
        </p:spPr>
        <p:txBody>
          <a:bodyPr/>
          <a:p>
            <a:endParaRPr lang="zh-CN" altLang="en-US"/>
          </a:p>
        </p:txBody>
      </p:sp>
      <p:sp>
        <p:nvSpPr>
          <p:cNvPr id="430125" name="椭圆 430124"/>
          <p:cNvSpPr/>
          <p:nvPr/>
        </p:nvSpPr>
        <p:spPr>
          <a:xfrm>
            <a:off x="4627563" y="2381250"/>
            <a:ext cx="88900" cy="79375"/>
          </a:xfrm>
          <a:prstGeom prst="ellipse">
            <a:avLst/>
          </a:prstGeom>
          <a:solidFill>
            <a:schemeClr val="tx1"/>
          </a:solidFill>
          <a:ln w="12700" cap="flat" cmpd="sng">
            <a:solidFill>
              <a:schemeClr val="tx1"/>
            </a:solidFill>
            <a:prstDash val="solid"/>
            <a:headEnd type="none" w="med" len="med"/>
            <a:tailEnd type="none" w="med" len="med"/>
          </a:ln>
        </p:spPr>
        <p:txBody>
          <a:bodyPr/>
          <a:p>
            <a:endParaRPr lang="zh-CN" altLang="en-US"/>
          </a:p>
        </p:txBody>
      </p:sp>
      <p:sp>
        <p:nvSpPr>
          <p:cNvPr id="430126" name="椭圆 430125"/>
          <p:cNvSpPr/>
          <p:nvPr/>
        </p:nvSpPr>
        <p:spPr>
          <a:xfrm>
            <a:off x="4787900" y="2819400"/>
            <a:ext cx="88900" cy="79375"/>
          </a:xfrm>
          <a:prstGeom prst="ellipse">
            <a:avLst/>
          </a:prstGeom>
          <a:solidFill>
            <a:schemeClr val="tx1"/>
          </a:solidFill>
          <a:ln w="12700" cap="flat" cmpd="sng">
            <a:solidFill>
              <a:schemeClr val="tx1"/>
            </a:solidFill>
            <a:prstDash val="solid"/>
            <a:headEnd type="none" w="med" len="med"/>
            <a:tailEnd type="none" w="med" len="med"/>
          </a:ln>
        </p:spPr>
        <p:txBody>
          <a:bodyPr/>
          <a:p>
            <a:endParaRPr lang="zh-CN" altLang="en-US"/>
          </a:p>
        </p:txBody>
      </p:sp>
      <p:sp>
        <p:nvSpPr>
          <p:cNvPr id="430127" name="直接连接符 430126"/>
          <p:cNvSpPr/>
          <p:nvPr/>
        </p:nvSpPr>
        <p:spPr>
          <a:xfrm flipV="1">
            <a:off x="4183063" y="3605213"/>
            <a:ext cx="0" cy="596900"/>
          </a:xfrm>
          <a:prstGeom prst="line">
            <a:avLst/>
          </a:prstGeom>
          <a:ln w="12700" cap="flat" cmpd="sng">
            <a:solidFill>
              <a:schemeClr val="tx1"/>
            </a:solidFill>
            <a:prstDash val="solid"/>
            <a:headEnd type="none" w="sm" len="med"/>
            <a:tailEnd type="triangle" w="sm" len="med"/>
          </a:ln>
        </p:spPr>
      </p:sp>
      <p:sp>
        <p:nvSpPr>
          <p:cNvPr id="430128" name="直接连接符 430127"/>
          <p:cNvSpPr/>
          <p:nvPr/>
        </p:nvSpPr>
        <p:spPr>
          <a:xfrm>
            <a:off x="4632325" y="3616325"/>
            <a:ext cx="0" cy="592138"/>
          </a:xfrm>
          <a:prstGeom prst="line">
            <a:avLst/>
          </a:prstGeom>
          <a:ln w="12700" cap="flat" cmpd="sng">
            <a:solidFill>
              <a:schemeClr val="tx1"/>
            </a:solidFill>
            <a:prstDash val="solid"/>
            <a:headEnd type="none" w="sm" len="med"/>
            <a:tailEnd type="triangle" w="sm" len="med"/>
          </a:ln>
        </p:spPr>
      </p:sp>
      <p:sp>
        <p:nvSpPr>
          <p:cNvPr id="430129" name="直接连接符 430128"/>
          <p:cNvSpPr/>
          <p:nvPr/>
        </p:nvSpPr>
        <p:spPr>
          <a:xfrm rot="236364" flipV="1">
            <a:off x="2019300" y="3729038"/>
            <a:ext cx="431800" cy="514350"/>
          </a:xfrm>
          <a:prstGeom prst="line">
            <a:avLst/>
          </a:prstGeom>
          <a:ln w="12700" cap="flat" cmpd="sng">
            <a:solidFill>
              <a:schemeClr val="tx1"/>
            </a:solidFill>
            <a:prstDash val="solid"/>
            <a:headEnd type="none" w="sm" len="med"/>
            <a:tailEnd type="triangle" w="sm" len="med"/>
          </a:ln>
        </p:spPr>
      </p:sp>
      <p:sp>
        <p:nvSpPr>
          <p:cNvPr id="430130" name="直接连接符 430129"/>
          <p:cNvSpPr/>
          <p:nvPr/>
        </p:nvSpPr>
        <p:spPr>
          <a:xfrm flipH="1">
            <a:off x="2462213" y="3722688"/>
            <a:ext cx="439737" cy="474662"/>
          </a:xfrm>
          <a:prstGeom prst="line">
            <a:avLst/>
          </a:prstGeom>
          <a:ln w="12700" cap="flat" cmpd="sng">
            <a:solidFill>
              <a:schemeClr val="tx1"/>
            </a:solidFill>
            <a:prstDash val="solid"/>
            <a:headEnd type="none" w="sm" len="med"/>
            <a:tailEnd type="triangle" w="sm" len="med"/>
          </a:ln>
        </p:spPr>
      </p:sp>
      <p:sp>
        <p:nvSpPr>
          <p:cNvPr id="430131" name="直接连接符 430130"/>
          <p:cNvSpPr/>
          <p:nvPr/>
        </p:nvSpPr>
        <p:spPr>
          <a:xfrm>
            <a:off x="5926138" y="3636963"/>
            <a:ext cx="400050" cy="592137"/>
          </a:xfrm>
          <a:prstGeom prst="line">
            <a:avLst/>
          </a:prstGeom>
          <a:ln w="12700" cap="flat" cmpd="sng">
            <a:solidFill>
              <a:schemeClr val="tx1"/>
            </a:solidFill>
            <a:prstDash val="solid"/>
            <a:headEnd type="triangle" w="sm" len="med"/>
            <a:tailEnd type="none" w="sm" len="med"/>
          </a:ln>
        </p:spPr>
      </p:sp>
      <p:sp>
        <p:nvSpPr>
          <p:cNvPr id="430132" name="直接连接符 430131"/>
          <p:cNvSpPr/>
          <p:nvPr/>
        </p:nvSpPr>
        <p:spPr>
          <a:xfrm>
            <a:off x="6399213" y="3649663"/>
            <a:ext cx="363537" cy="547687"/>
          </a:xfrm>
          <a:prstGeom prst="line">
            <a:avLst/>
          </a:prstGeom>
          <a:ln w="12700" cap="flat" cmpd="sng">
            <a:solidFill>
              <a:schemeClr val="tx1"/>
            </a:solidFill>
            <a:prstDash val="solid"/>
            <a:headEnd type="none" w="sm" len="med"/>
            <a:tailEnd type="triangle" w="sm" len="med"/>
          </a:ln>
        </p:spPr>
      </p:sp>
      <p:sp>
        <p:nvSpPr>
          <p:cNvPr id="430133" name="矩形 430132"/>
          <p:cNvSpPr/>
          <p:nvPr/>
        </p:nvSpPr>
        <p:spPr>
          <a:xfrm>
            <a:off x="4908550" y="3725863"/>
            <a:ext cx="942975"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Times New Roman" panose="02020603050405020304" pitchFamily="18" charset="0"/>
                <a:ea typeface="黑体" panose="02010609060101010101" pitchFamily="2" charset="-122"/>
              </a:rPr>
              <a:t>双绞线</a:t>
            </a:r>
            <a:endParaRPr lang="zh-CN" altLang="en-US" dirty="0">
              <a:solidFill>
                <a:srgbClr val="333399"/>
              </a:solidFill>
              <a:latin typeface="Times New Roman" panose="02020603050405020304" pitchFamily="18" charset="0"/>
              <a:ea typeface="黑体" panose="02010609060101010101" pitchFamily="2" charset="-122"/>
            </a:endParaRPr>
          </a:p>
        </p:txBody>
      </p:sp>
      <p:grpSp>
        <p:nvGrpSpPr>
          <p:cNvPr id="430134" name="组合 430133"/>
          <p:cNvGrpSpPr/>
          <p:nvPr/>
        </p:nvGrpSpPr>
        <p:grpSpPr>
          <a:xfrm rot="5400000" flipH="1">
            <a:off x="4306888" y="3949700"/>
            <a:ext cx="876300" cy="90488"/>
            <a:chOff x="1548" y="1476"/>
            <a:chExt cx="1338" cy="120"/>
          </a:xfrm>
        </p:grpSpPr>
        <p:sp>
          <p:nvSpPr>
            <p:cNvPr id="430135" name="任意多边形 430134"/>
            <p:cNvSpPr/>
            <p:nvPr/>
          </p:nvSpPr>
          <p:spPr>
            <a:xfrm>
              <a:off x="1555" y="1484"/>
              <a:ext cx="1331" cy="112"/>
            </a:xfrm>
            <a:custGeom>
              <a:avLst/>
              <a:gdLst/>
              <a:ahLst/>
              <a:cxnLst/>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430136" name="任意多边形 430135"/>
            <p:cNvSpPr/>
            <p:nvPr/>
          </p:nvSpPr>
          <p:spPr>
            <a:xfrm flipV="1">
              <a:off x="1548" y="1476"/>
              <a:ext cx="1331" cy="112"/>
            </a:xfrm>
            <a:custGeom>
              <a:avLst/>
              <a:gdLst/>
              <a:ahLst/>
              <a:cxnLst/>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ap="flat" cmpd="sng">
              <a:solidFill>
                <a:schemeClr val="tx1"/>
              </a:solidFill>
              <a:prstDash val="solid"/>
              <a:headEnd type="none" w="med" len="med"/>
              <a:tailEnd type="none" w="med" len="med"/>
            </a:ln>
          </p:spPr>
          <p:txBody>
            <a:bodyPr/>
            <a:p>
              <a:endParaRPr lang="zh-CN" altLang="en-US"/>
            </a:p>
          </p:txBody>
        </p:sp>
      </p:grpSp>
      <p:grpSp>
        <p:nvGrpSpPr>
          <p:cNvPr id="430137" name="组合 430136"/>
          <p:cNvGrpSpPr/>
          <p:nvPr/>
        </p:nvGrpSpPr>
        <p:grpSpPr>
          <a:xfrm rot="5400000" flipH="1">
            <a:off x="3849688" y="3962400"/>
            <a:ext cx="874712" cy="90488"/>
            <a:chOff x="1548" y="1476"/>
            <a:chExt cx="1338" cy="120"/>
          </a:xfrm>
        </p:grpSpPr>
        <p:sp>
          <p:nvSpPr>
            <p:cNvPr id="430138" name="任意多边形 430137"/>
            <p:cNvSpPr/>
            <p:nvPr/>
          </p:nvSpPr>
          <p:spPr>
            <a:xfrm>
              <a:off x="1555" y="1484"/>
              <a:ext cx="1331" cy="112"/>
            </a:xfrm>
            <a:custGeom>
              <a:avLst/>
              <a:gdLst/>
              <a:ahLst/>
              <a:cxnLst/>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430139" name="任意多边形 430138"/>
            <p:cNvSpPr/>
            <p:nvPr/>
          </p:nvSpPr>
          <p:spPr>
            <a:xfrm flipV="1">
              <a:off x="1548" y="1476"/>
              <a:ext cx="1331" cy="112"/>
            </a:xfrm>
            <a:custGeom>
              <a:avLst/>
              <a:gdLst/>
              <a:ahLst/>
              <a:cxnLst/>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ap="flat" cmpd="sng">
              <a:solidFill>
                <a:schemeClr val="tx1"/>
              </a:solidFill>
              <a:prstDash val="solid"/>
              <a:headEnd type="none" w="med" len="med"/>
              <a:tailEnd type="none" w="med" len="med"/>
            </a:ln>
          </p:spPr>
          <p:txBody>
            <a:bodyPr/>
            <a:p>
              <a:endParaRPr lang="zh-CN" altLang="en-US"/>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40322" name="标题 440321"/>
          <p:cNvSpPr>
            <a:spLocks noGrp="1"/>
          </p:cNvSpPr>
          <p:nvPr>
            <p:ph type="title"/>
          </p:nvPr>
        </p:nvSpPr>
        <p:spPr>
          <a:ln/>
        </p:spPr>
        <p:txBody>
          <a:bodyPr anchor="b"/>
          <a:p>
            <a:pPr algn="ctr"/>
            <a:r>
              <a:rPr lang="en-US" altLang="zh-CN" dirty="0"/>
              <a:t>3.4.3   </a:t>
            </a:r>
            <a:r>
              <a:rPr lang="zh-CN" altLang="en-US" dirty="0"/>
              <a:t>以太网的</a:t>
            </a:r>
            <a:r>
              <a:rPr lang="zh-CN" altLang="en-US" sz="3200" dirty="0"/>
              <a:t> </a:t>
            </a:r>
            <a:r>
              <a:rPr lang="en-US" altLang="zh-CN"/>
              <a:t>MAC</a:t>
            </a:r>
            <a:r>
              <a:rPr lang="en-US" altLang="zh-CN" sz="3200" b="1"/>
              <a:t> </a:t>
            </a:r>
            <a:r>
              <a:rPr lang="zh-CN" altLang="en-US" dirty="0"/>
              <a:t>层</a:t>
            </a:r>
            <a:br>
              <a:rPr lang="zh-CN" altLang="en-US" dirty="0"/>
            </a:br>
            <a:r>
              <a:rPr lang="en-US" altLang="zh-CN" sz="3600"/>
              <a:t>1.  MAC</a:t>
            </a:r>
            <a:r>
              <a:rPr lang="en-US" altLang="zh-CN" sz="2000"/>
              <a:t> </a:t>
            </a:r>
            <a:r>
              <a:rPr lang="zh-CN" altLang="en-US" sz="3600" dirty="0"/>
              <a:t>层的硬件地址</a:t>
            </a:r>
            <a:r>
              <a:rPr lang="zh-CN" altLang="en-US" dirty="0"/>
              <a:t> </a:t>
            </a:r>
            <a:endParaRPr lang="zh-CN" altLang="en-US" dirty="0"/>
          </a:p>
        </p:txBody>
      </p:sp>
      <p:sp>
        <p:nvSpPr>
          <p:cNvPr id="440323" name="文本占位符 440322"/>
          <p:cNvSpPr>
            <a:spLocks noGrp="1"/>
          </p:cNvSpPr>
          <p:nvPr>
            <p:ph type="body" idx="1"/>
          </p:nvPr>
        </p:nvSpPr>
        <p:spPr>
          <a:xfrm>
            <a:off x="827088" y="1917700"/>
            <a:ext cx="8137525" cy="4319588"/>
          </a:xfrm>
          <a:ln/>
        </p:spPr>
        <p:txBody>
          <a:bodyPr/>
          <a:p>
            <a:r>
              <a:rPr lang="zh-CN" altLang="en-US" dirty="0"/>
              <a:t>在局域网中，</a:t>
            </a:r>
            <a:r>
              <a:rPr lang="zh-CN" altLang="en-US" dirty="0">
                <a:solidFill>
                  <a:schemeClr val="hlink"/>
                </a:solidFill>
              </a:rPr>
              <a:t>硬件地址</a:t>
            </a:r>
            <a:r>
              <a:rPr lang="zh-CN" altLang="en-US" dirty="0"/>
              <a:t>又称为</a:t>
            </a:r>
            <a:r>
              <a:rPr lang="zh-CN" altLang="en-US" dirty="0">
                <a:solidFill>
                  <a:schemeClr val="hlink"/>
                </a:solidFill>
              </a:rPr>
              <a:t>物理地址</a:t>
            </a:r>
            <a:r>
              <a:rPr lang="zh-CN" altLang="en-US" dirty="0"/>
              <a:t>，或 </a:t>
            </a:r>
            <a:r>
              <a:rPr lang="en-US" altLang="zh-CN" dirty="0">
                <a:solidFill>
                  <a:schemeClr val="hlink"/>
                </a:solidFill>
              </a:rPr>
              <a:t>MAC </a:t>
            </a:r>
            <a:r>
              <a:rPr lang="zh-CN" altLang="en-US" dirty="0">
                <a:solidFill>
                  <a:schemeClr val="hlink"/>
                </a:solidFill>
              </a:rPr>
              <a:t>地址</a:t>
            </a:r>
            <a:r>
              <a:rPr lang="zh-CN" altLang="en-US" dirty="0"/>
              <a:t>。 </a:t>
            </a:r>
            <a:endParaRPr lang="zh-CN" altLang="en-US" dirty="0"/>
          </a:p>
          <a:p>
            <a:r>
              <a:rPr lang="en-US" altLang="zh-CN"/>
              <a:t>802</a:t>
            </a:r>
            <a:r>
              <a:rPr lang="en-US" altLang="zh-CN" b="1"/>
              <a:t> </a:t>
            </a:r>
            <a:r>
              <a:rPr lang="zh-CN" altLang="en-US" dirty="0"/>
              <a:t>标准所说的“地址”严格地讲应当是每一个站的“</a:t>
            </a:r>
            <a:r>
              <a:rPr lang="zh-CN" altLang="en-US" dirty="0">
                <a:solidFill>
                  <a:schemeClr val="hlink"/>
                </a:solidFill>
              </a:rPr>
              <a:t>名字</a:t>
            </a:r>
            <a:r>
              <a:rPr lang="zh-CN" altLang="en-US" dirty="0"/>
              <a:t>”或</a:t>
            </a:r>
            <a:r>
              <a:rPr lang="zh-CN" altLang="en-US" dirty="0">
                <a:solidFill>
                  <a:schemeClr val="hlink"/>
                </a:solidFill>
              </a:rPr>
              <a:t>标识符</a:t>
            </a:r>
            <a:r>
              <a:rPr lang="zh-CN" altLang="en-US" dirty="0"/>
              <a:t>。 </a:t>
            </a:r>
            <a:endParaRPr lang="zh-CN" altLang="en-US" dirty="0"/>
          </a:p>
          <a:p>
            <a:r>
              <a:rPr lang="zh-CN" altLang="en-US" dirty="0"/>
              <a:t>但鉴于大家都早已习惯了将这种 </a:t>
            </a:r>
            <a:r>
              <a:rPr lang="en-US" altLang="zh-CN" dirty="0"/>
              <a:t>48 </a:t>
            </a:r>
            <a:r>
              <a:rPr lang="zh-CN" altLang="en-US" dirty="0"/>
              <a:t>位的“名字”称为“地址”，所以本书也采用这种习惯用法，尽管这种说法并不太严格。</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23">
                                            <p:txEl>
                                              <p:charRg st="29" end="6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23">
                                            <p:txEl>
                                              <p:charRg st="65" end="1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43074" name="标题 643073"/>
          <p:cNvSpPr>
            <a:spLocks noGrp="1"/>
          </p:cNvSpPr>
          <p:nvPr>
            <p:ph type="title"/>
          </p:nvPr>
        </p:nvSpPr>
        <p:spPr>
          <a:ln/>
        </p:spPr>
        <p:txBody>
          <a:bodyPr anchor="b"/>
          <a:p>
            <a:pPr algn="ctr"/>
            <a:r>
              <a:rPr lang="en-US" altLang="zh-CN" dirty="0"/>
              <a:t>48 </a:t>
            </a:r>
            <a:r>
              <a:rPr lang="zh-CN" altLang="en-US" dirty="0"/>
              <a:t>位的 </a:t>
            </a:r>
            <a:r>
              <a:rPr lang="en-US" altLang="zh-CN" dirty="0"/>
              <a:t>MAC </a:t>
            </a:r>
            <a:r>
              <a:rPr lang="zh-CN" altLang="en-US" dirty="0"/>
              <a:t>地址</a:t>
            </a:r>
            <a:endParaRPr lang="zh-CN" altLang="en-US" dirty="0"/>
          </a:p>
        </p:txBody>
      </p:sp>
      <p:sp>
        <p:nvSpPr>
          <p:cNvPr id="643075" name="文本占位符 643074"/>
          <p:cNvSpPr>
            <a:spLocks noGrp="1"/>
          </p:cNvSpPr>
          <p:nvPr>
            <p:ph type="body" idx="1"/>
          </p:nvPr>
        </p:nvSpPr>
        <p:spPr>
          <a:xfrm>
            <a:off x="684213" y="1773238"/>
            <a:ext cx="8131175" cy="5084762"/>
          </a:xfrm>
          <a:ln/>
        </p:spPr>
        <p:txBody>
          <a:bodyPr/>
          <a:p>
            <a:pPr>
              <a:lnSpc>
                <a:spcPct val="90000"/>
              </a:lnSpc>
            </a:pPr>
            <a:r>
              <a:rPr lang="en-US" altLang="zh-CN" dirty="0"/>
              <a:t>IEEE </a:t>
            </a:r>
            <a:r>
              <a:rPr lang="zh-CN" altLang="en-US" dirty="0"/>
              <a:t>的</a:t>
            </a:r>
            <a:r>
              <a:rPr lang="zh-CN" altLang="en-US" dirty="0">
                <a:solidFill>
                  <a:schemeClr val="hlink"/>
                </a:solidFill>
              </a:rPr>
              <a:t>注册管理机构</a:t>
            </a:r>
            <a:r>
              <a:rPr lang="zh-CN" altLang="en-US" dirty="0"/>
              <a:t> </a:t>
            </a:r>
            <a:r>
              <a:rPr lang="en-US" altLang="zh-CN" dirty="0"/>
              <a:t>RA </a:t>
            </a:r>
            <a:r>
              <a:rPr lang="zh-CN" altLang="en-US" dirty="0"/>
              <a:t>负责向厂家分配地址字段的前三个字节</a:t>
            </a:r>
            <a:r>
              <a:rPr lang="en-US" altLang="zh-CN" dirty="0"/>
              <a:t>(</a:t>
            </a:r>
            <a:r>
              <a:rPr lang="zh-CN" altLang="en-US" dirty="0"/>
              <a:t>即高位 </a:t>
            </a:r>
            <a:r>
              <a:rPr lang="en-US" altLang="zh-CN" dirty="0"/>
              <a:t>24 </a:t>
            </a:r>
            <a:r>
              <a:rPr lang="zh-CN" altLang="en-US" dirty="0"/>
              <a:t>位</a:t>
            </a:r>
            <a:r>
              <a:rPr lang="en-US" altLang="zh-CN" dirty="0"/>
              <a:t>)</a:t>
            </a:r>
            <a:r>
              <a:rPr lang="zh-CN" altLang="en-US" dirty="0"/>
              <a:t>。</a:t>
            </a:r>
            <a:endParaRPr lang="zh-CN" altLang="en-US" dirty="0"/>
          </a:p>
          <a:p>
            <a:pPr>
              <a:lnSpc>
                <a:spcPct val="90000"/>
              </a:lnSpc>
            </a:pPr>
            <a:r>
              <a:rPr lang="zh-CN" altLang="en-US" dirty="0"/>
              <a:t>地址字段中的后三个字节</a:t>
            </a:r>
            <a:r>
              <a:rPr lang="en-US" altLang="zh-CN" dirty="0"/>
              <a:t>(</a:t>
            </a:r>
            <a:r>
              <a:rPr lang="zh-CN" altLang="en-US" dirty="0"/>
              <a:t>即低位 </a:t>
            </a:r>
            <a:r>
              <a:rPr lang="en-US" altLang="zh-CN" dirty="0"/>
              <a:t>24 </a:t>
            </a:r>
            <a:r>
              <a:rPr lang="zh-CN" altLang="en-US" dirty="0"/>
              <a:t>位</a:t>
            </a:r>
            <a:r>
              <a:rPr lang="en-US" altLang="zh-CN" dirty="0"/>
              <a:t>)</a:t>
            </a:r>
            <a:r>
              <a:rPr lang="zh-CN" altLang="en-US" dirty="0"/>
              <a:t>由厂家自行指派，称为</a:t>
            </a:r>
            <a:r>
              <a:rPr lang="zh-CN" altLang="en-US" dirty="0">
                <a:solidFill>
                  <a:schemeClr val="hlink"/>
                </a:solidFill>
              </a:rPr>
              <a:t>扩展标识符</a:t>
            </a:r>
            <a:r>
              <a:rPr lang="zh-CN" altLang="en-US" dirty="0"/>
              <a:t>，必须保证生产出的适配器没有重复地址。</a:t>
            </a:r>
            <a:endParaRPr lang="zh-CN" altLang="en-US" dirty="0"/>
          </a:p>
          <a:p>
            <a:pPr>
              <a:lnSpc>
                <a:spcPct val="90000"/>
              </a:lnSpc>
            </a:pPr>
            <a:r>
              <a:rPr lang="zh-CN" altLang="en-US" dirty="0"/>
              <a:t>一个地址块可以生成</a:t>
            </a:r>
            <a:r>
              <a:rPr lang="en-US" altLang="zh-CN"/>
              <a:t>2</a:t>
            </a:r>
            <a:r>
              <a:rPr lang="en-US" altLang="zh-CN" baseline="30000"/>
              <a:t>24</a:t>
            </a:r>
            <a:r>
              <a:rPr lang="zh-CN" altLang="en-US" dirty="0"/>
              <a:t>个不同的地址。这种 </a:t>
            </a:r>
            <a:r>
              <a:rPr lang="en-US" altLang="zh-CN" dirty="0"/>
              <a:t>48 </a:t>
            </a:r>
            <a:r>
              <a:rPr lang="zh-CN" altLang="en-US" dirty="0"/>
              <a:t>位地址称为 </a:t>
            </a:r>
            <a:r>
              <a:rPr lang="en-US" altLang="zh-CN" dirty="0"/>
              <a:t>MAC-48</a:t>
            </a:r>
            <a:r>
              <a:rPr lang="zh-CN" altLang="en-US" dirty="0"/>
              <a:t>，它的通用名称是</a:t>
            </a:r>
            <a:r>
              <a:rPr lang="en-US" altLang="zh-CN" dirty="0"/>
              <a:t>EUI-48</a:t>
            </a:r>
            <a:r>
              <a:rPr lang="zh-CN" altLang="en-US" dirty="0"/>
              <a:t>。</a:t>
            </a:r>
            <a:endParaRPr lang="zh-CN" altLang="en-US"/>
          </a:p>
          <a:p>
            <a:pPr>
              <a:lnSpc>
                <a:spcPct val="90000"/>
              </a:lnSpc>
            </a:pPr>
            <a:r>
              <a:rPr lang="zh-CN" altLang="en-US" dirty="0"/>
              <a:t>“</a:t>
            </a:r>
            <a:r>
              <a:rPr lang="en-US" altLang="zh-CN" dirty="0"/>
              <a:t>MAC</a:t>
            </a:r>
            <a:r>
              <a:rPr lang="zh-CN" altLang="en-US" dirty="0"/>
              <a:t>地址”实际上就是适配器地址或适配器标识符</a:t>
            </a:r>
            <a:r>
              <a:rPr lang="en-US" altLang="zh-CN" dirty="0"/>
              <a:t>EUI-48</a:t>
            </a:r>
            <a:r>
              <a:rPr lang="zh-CN" altLang="en-US" dirty="0"/>
              <a:t>。</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43394" name="标题 443393"/>
          <p:cNvSpPr>
            <a:spLocks noGrp="1"/>
          </p:cNvSpPr>
          <p:nvPr>
            <p:ph type="title"/>
          </p:nvPr>
        </p:nvSpPr>
        <p:spPr>
          <a:ln/>
        </p:spPr>
        <p:txBody>
          <a:bodyPr anchor="b"/>
          <a:p>
            <a:pPr algn="ctr"/>
            <a:r>
              <a:rPr lang="zh-CN" altLang="en-US" sz="4800" dirty="0"/>
              <a:t>适配器检查 </a:t>
            </a:r>
            <a:r>
              <a:rPr lang="en-US" altLang="zh-CN" sz="4800" dirty="0"/>
              <a:t>MAC </a:t>
            </a:r>
            <a:r>
              <a:rPr lang="zh-CN" altLang="en-US" sz="4800" dirty="0"/>
              <a:t>地址 </a:t>
            </a:r>
            <a:endParaRPr lang="zh-CN" altLang="en-US" sz="4800" dirty="0"/>
          </a:p>
        </p:txBody>
      </p:sp>
      <p:sp>
        <p:nvSpPr>
          <p:cNvPr id="443395" name="文本占位符 443394"/>
          <p:cNvSpPr>
            <a:spLocks noGrp="1"/>
          </p:cNvSpPr>
          <p:nvPr>
            <p:ph type="body" idx="1"/>
          </p:nvPr>
        </p:nvSpPr>
        <p:spPr>
          <a:xfrm>
            <a:off x="827088" y="1917700"/>
            <a:ext cx="8137525" cy="4319588"/>
          </a:xfrm>
          <a:ln/>
        </p:spPr>
        <p:txBody>
          <a:bodyPr/>
          <a:p>
            <a:pPr>
              <a:lnSpc>
                <a:spcPct val="90000"/>
              </a:lnSpc>
            </a:pPr>
            <a:r>
              <a:rPr lang="zh-CN" altLang="en-US" dirty="0"/>
              <a:t>适配器从网络上每收到一个 </a:t>
            </a:r>
            <a:r>
              <a:rPr lang="en-US" altLang="zh-CN" dirty="0"/>
              <a:t>MAC </a:t>
            </a:r>
            <a:r>
              <a:rPr lang="zh-CN" altLang="en-US" dirty="0"/>
              <a:t>帧就首先用硬件检查 </a:t>
            </a:r>
            <a:r>
              <a:rPr lang="en-US" altLang="zh-CN" dirty="0"/>
              <a:t>MAC </a:t>
            </a:r>
            <a:r>
              <a:rPr lang="zh-CN" altLang="en-US" dirty="0"/>
              <a:t>帧中的 </a:t>
            </a:r>
            <a:r>
              <a:rPr lang="en-US" altLang="zh-CN" dirty="0"/>
              <a:t>MAC </a:t>
            </a:r>
            <a:r>
              <a:rPr lang="zh-CN" altLang="en-US" dirty="0"/>
              <a:t>地址</a:t>
            </a:r>
            <a:r>
              <a:rPr lang="en-US" altLang="zh-CN"/>
              <a:t>.</a:t>
            </a:r>
            <a:endParaRPr lang="en-US" altLang="zh-CN"/>
          </a:p>
          <a:p>
            <a:pPr lvl="1">
              <a:lnSpc>
                <a:spcPct val="90000"/>
              </a:lnSpc>
            </a:pPr>
            <a:r>
              <a:rPr lang="zh-CN" altLang="en-US" dirty="0">
                <a:solidFill>
                  <a:srgbClr val="333399"/>
                </a:solidFill>
                <a:ea typeface="黑体" panose="02010609060101010101" pitchFamily="2" charset="-122"/>
              </a:rPr>
              <a:t>如果是发往本站的帧则收下，然后再进行其他的处理。</a:t>
            </a:r>
            <a:endParaRPr lang="zh-CN" altLang="en-US" dirty="0">
              <a:solidFill>
                <a:srgbClr val="333399"/>
              </a:solidFill>
              <a:ea typeface="黑体" panose="02010609060101010101" pitchFamily="2" charset="-122"/>
            </a:endParaRPr>
          </a:p>
          <a:p>
            <a:pPr lvl="1">
              <a:lnSpc>
                <a:spcPct val="90000"/>
              </a:lnSpc>
            </a:pPr>
            <a:r>
              <a:rPr lang="zh-CN" altLang="en-US" dirty="0">
                <a:solidFill>
                  <a:srgbClr val="333399"/>
                </a:solidFill>
                <a:ea typeface="黑体" panose="02010609060101010101" pitchFamily="2" charset="-122"/>
              </a:rPr>
              <a:t>否则就将此帧丢弃，不再进行其他的处理。</a:t>
            </a:r>
            <a:endParaRPr lang="zh-CN" altLang="en-US" dirty="0">
              <a:solidFill>
                <a:srgbClr val="333399"/>
              </a:solidFill>
              <a:ea typeface="黑体" panose="02010609060101010101" pitchFamily="2" charset="-122"/>
            </a:endParaRPr>
          </a:p>
          <a:p>
            <a:pPr>
              <a:lnSpc>
                <a:spcPct val="90000"/>
              </a:lnSpc>
            </a:pPr>
            <a:r>
              <a:rPr lang="zh-CN" altLang="en-US" dirty="0"/>
              <a:t>“发往本站的帧”包括以下三种帧： </a:t>
            </a:r>
            <a:endParaRPr lang="zh-CN" altLang="en-US" dirty="0"/>
          </a:p>
          <a:p>
            <a:pPr lvl="1">
              <a:lnSpc>
                <a:spcPct val="90000"/>
              </a:lnSpc>
            </a:pPr>
            <a:r>
              <a:rPr lang="zh-CN" altLang="en-US" dirty="0">
                <a:solidFill>
                  <a:srgbClr val="333399"/>
                </a:solidFill>
                <a:latin typeface="Arial" panose="020B0604020202020204" pitchFamily="34" charset="0"/>
                <a:ea typeface="黑体" panose="02010609060101010101" pitchFamily="2" charset="-122"/>
              </a:rPr>
              <a:t>单播</a:t>
            </a:r>
            <a:r>
              <a:rPr lang="en-US" altLang="zh-CN" err="1">
                <a:solidFill>
                  <a:srgbClr val="333399"/>
                </a:solidFill>
                <a:latin typeface="Arial" panose="020B0604020202020204" pitchFamily="34" charset="0"/>
                <a:ea typeface="黑体" panose="02010609060101010101" pitchFamily="2" charset="-122"/>
              </a:rPr>
              <a:t>(unicast</a:t>
            </a:r>
            <a:r>
              <a:rPr lang="en-US" altLang="zh-CN" dirty="0">
                <a:solidFill>
                  <a:srgbClr val="333399"/>
                </a:solidFill>
                <a:latin typeface="Arial" panose="020B0604020202020204" pitchFamily="34" charset="0"/>
                <a:ea typeface="黑体" panose="02010609060101010101" pitchFamily="2" charset="-122"/>
              </a:rPr>
              <a:t>)</a:t>
            </a:r>
            <a:r>
              <a:rPr lang="zh-CN" altLang="en-US" dirty="0">
                <a:solidFill>
                  <a:srgbClr val="333399"/>
                </a:solidFill>
                <a:latin typeface="Arial" panose="020B0604020202020204" pitchFamily="34" charset="0"/>
                <a:ea typeface="黑体" panose="02010609060101010101" pitchFamily="2" charset="-122"/>
              </a:rPr>
              <a:t>帧（一对一）</a:t>
            </a:r>
            <a:endParaRPr lang="zh-CN" altLang="en-US" dirty="0">
              <a:solidFill>
                <a:srgbClr val="333399"/>
              </a:solidFill>
              <a:latin typeface="Arial" panose="020B0604020202020204" pitchFamily="34" charset="0"/>
              <a:ea typeface="黑体" panose="02010609060101010101" pitchFamily="2" charset="-122"/>
            </a:endParaRPr>
          </a:p>
          <a:p>
            <a:pPr lvl="1">
              <a:lnSpc>
                <a:spcPct val="90000"/>
              </a:lnSpc>
            </a:pPr>
            <a:r>
              <a:rPr lang="zh-CN" altLang="en-US" dirty="0">
                <a:solidFill>
                  <a:srgbClr val="333399"/>
                </a:solidFill>
                <a:latin typeface="Arial" panose="020B0604020202020204" pitchFamily="34" charset="0"/>
                <a:ea typeface="黑体" panose="02010609060101010101" pitchFamily="2" charset="-122"/>
              </a:rPr>
              <a:t>广播</a:t>
            </a:r>
            <a:r>
              <a:rPr lang="en-US" altLang="zh-CN" dirty="0">
                <a:solidFill>
                  <a:srgbClr val="333399"/>
                </a:solidFill>
                <a:latin typeface="Arial" panose="020B0604020202020204" pitchFamily="34" charset="0"/>
                <a:ea typeface="黑体" panose="02010609060101010101" pitchFamily="2" charset="-122"/>
              </a:rPr>
              <a:t>(broadcast)</a:t>
            </a:r>
            <a:r>
              <a:rPr lang="zh-CN" altLang="en-US" dirty="0">
                <a:solidFill>
                  <a:srgbClr val="333399"/>
                </a:solidFill>
                <a:latin typeface="Arial" panose="020B0604020202020204" pitchFamily="34" charset="0"/>
                <a:ea typeface="黑体" panose="02010609060101010101" pitchFamily="2" charset="-122"/>
              </a:rPr>
              <a:t>帧（一对全体）</a:t>
            </a:r>
            <a:endParaRPr lang="zh-CN" altLang="en-US" dirty="0">
              <a:solidFill>
                <a:srgbClr val="333399"/>
              </a:solidFill>
              <a:latin typeface="Arial" panose="020B0604020202020204" pitchFamily="34" charset="0"/>
              <a:ea typeface="黑体" panose="02010609060101010101" pitchFamily="2" charset="-122"/>
            </a:endParaRPr>
          </a:p>
          <a:p>
            <a:pPr lvl="1">
              <a:lnSpc>
                <a:spcPct val="90000"/>
              </a:lnSpc>
            </a:pPr>
            <a:r>
              <a:rPr lang="zh-CN" altLang="en-US" dirty="0">
                <a:solidFill>
                  <a:srgbClr val="333399"/>
                </a:solidFill>
                <a:latin typeface="Arial" panose="020B0604020202020204" pitchFamily="34" charset="0"/>
                <a:ea typeface="黑体" panose="02010609060101010101" pitchFamily="2" charset="-122"/>
              </a:rPr>
              <a:t>多播</a:t>
            </a:r>
            <a:r>
              <a:rPr lang="en-US" altLang="zh-CN" dirty="0">
                <a:solidFill>
                  <a:srgbClr val="333399"/>
                </a:solidFill>
                <a:latin typeface="Arial" panose="020B0604020202020204" pitchFamily="34" charset="0"/>
                <a:ea typeface="黑体" panose="02010609060101010101" pitchFamily="2" charset="-122"/>
              </a:rPr>
              <a:t>(multicast)</a:t>
            </a:r>
            <a:r>
              <a:rPr lang="zh-CN" altLang="en-US" dirty="0">
                <a:solidFill>
                  <a:srgbClr val="333399"/>
                </a:solidFill>
                <a:latin typeface="Arial" panose="020B0604020202020204" pitchFamily="34" charset="0"/>
                <a:ea typeface="黑体" panose="02010609060101010101" pitchFamily="2" charset="-122"/>
              </a:rPr>
              <a:t>帧（一对多）</a:t>
            </a:r>
            <a:endParaRPr lang="zh-CN" altLang="en-US" dirty="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3395">
                                            <p:txEl>
                                              <p:charRg st="88" end="10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3395">
                                            <p:txEl>
                                              <p:charRg st="106" end="12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3395">
                                            <p:txEl>
                                              <p:charRg st="124" end="14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3395">
                                            <p:txEl>
                                              <p:charRg st="145" end="16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53314" name="标题 653313"/>
          <p:cNvSpPr>
            <a:spLocks noGrp="1"/>
          </p:cNvSpPr>
          <p:nvPr>
            <p:ph type="title"/>
          </p:nvPr>
        </p:nvSpPr>
        <p:spPr>
          <a:ln/>
        </p:spPr>
        <p:txBody>
          <a:bodyPr anchor="b"/>
          <a:p>
            <a:pPr algn="ctr"/>
            <a:r>
              <a:rPr lang="en-US" altLang="zh-CN" sz="4800" dirty="0"/>
              <a:t>3.5  </a:t>
            </a:r>
            <a:r>
              <a:rPr lang="zh-CN" altLang="en-US" sz="4800" dirty="0"/>
              <a:t>扩展的局域网</a:t>
            </a:r>
            <a:br>
              <a:rPr lang="zh-CN" altLang="en-US" sz="4800" dirty="0"/>
            </a:br>
            <a:r>
              <a:rPr lang="en-US" altLang="zh-CN" sz="4000" dirty="0"/>
              <a:t>3.5.1  </a:t>
            </a:r>
            <a:r>
              <a:rPr lang="zh-CN" altLang="en-US" sz="4000" dirty="0"/>
              <a:t>在物理层扩展局域网</a:t>
            </a:r>
            <a:endParaRPr lang="zh-CN" altLang="en-US" sz="4000" dirty="0"/>
          </a:p>
        </p:txBody>
      </p:sp>
      <p:sp>
        <p:nvSpPr>
          <p:cNvPr id="653316" name="文本占位符 653315"/>
          <p:cNvSpPr>
            <a:spLocks noGrp="1"/>
          </p:cNvSpPr>
          <p:nvPr>
            <p:ph type="body" idx="1"/>
          </p:nvPr>
        </p:nvSpPr>
        <p:spPr>
          <a:xfrm>
            <a:off x="1042988" y="1987550"/>
            <a:ext cx="7129462" cy="1441450"/>
          </a:xfrm>
          <a:ln/>
        </p:spPr>
        <p:txBody>
          <a:bodyPr/>
          <a:p>
            <a:r>
              <a:rPr lang="zh-CN" altLang="en-US" dirty="0"/>
              <a:t>主机使用光纤和一对光纤调制解调器连接到集线器 </a:t>
            </a:r>
            <a:endParaRPr lang="zh-CN" altLang="en-US" dirty="0"/>
          </a:p>
        </p:txBody>
      </p:sp>
      <p:pic>
        <p:nvPicPr>
          <p:cNvPr id="653317" name="图片 653316"/>
          <p:cNvPicPr>
            <a:picLocks noChangeAspect="1"/>
          </p:cNvPicPr>
          <p:nvPr/>
        </p:nvPicPr>
        <p:blipFill>
          <a:blip r:embed="rId1"/>
          <a:stretch>
            <a:fillRect/>
          </a:stretch>
        </p:blipFill>
        <p:spPr>
          <a:xfrm rot="-448914">
            <a:off x="7553325" y="3771900"/>
            <a:ext cx="1195388" cy="733425"/>
          </a:xfrm>
          <a:prstGeom prst="rect">
            <a:avLst/>
          </a:prstGeom>
          <a:noFill/>
          <a:ln w="12700">
            <a:noFill/>
          </a:ln>
        </p:spPr>
      </p:pic>
      <p:sp>
        <p:nvSpPr>
          <p:cNvPr id="653318" name="文本框 653317"/>
          <p:cNvSpPr txBox="1"/>
          <p:nvPr/>
        </p:nvSpPr>
        <p:spPr>
          <a:xfrm>
            <a:off x="7426325" y="2716213"/>
            <a:ext cx="184150" cy="519112"/>
          </a:xfrm>
          <a:prstGeom prst="rect">
            <a:avLst/>
          </a:prstGeom>
          <a:noFill/>
          <a:ln w="9525">
            <a:noFill/>
          </a:ln>
        </p:spPr>
        <p:txBody>
          <a:bodyPr wrap="none" anchor="t">
            <a:spAutoFit/>
          </a:bodyPr>
          <a:p>
            <a:endParaRPr sz="2800" dirty="0">
              <a:solidFill>
                <a:schemeClr val="folHlink"/>
              </a:solidFill>
              <a:latin typeface="Arial" panose="020B0604020202020204" pitchFamily="34" charset="0"/>
              <a:ea typeface="黑体" panose="02010609060101010101" pitchFamily="2" charset="-122"/>
            </a:endParaRPr>
          </a:p>
        </p:txBody>
      </p:sp>
      <p:sp>
        <p:nvSpPr>
          <p:cNvPr id="653319" name="文本框 653318"/>
          <p:cNvSpPr txBox="1"/>
          <p:nvPr/>
        </p:nvSpPr>
        <p:spPr>
          <a:xfrm>
            <a:off x="7524750" y="3140075"/>
            <a:ext cx="1098550" cy="749300"/>
          </a:xfrm>
          <a:prstGeom prst="rect">
            <a:avLst/>
          </a:prstGeom>
          <a:noFill/>
          <a:ln w="9525">
            <a:noFill/>
          </a:ln>
        </p:spPr>
        <p:txBody>
          <a:bodyPr wrap="none" anchor="t">
            <a:spAutoFit/>
          </a:bodyPr>
          <a:p>
            <a:pPr>
              <a:lnSpc>
                <a:spcPct val="90000"/>
              </a:lnSpc>
            </a:pPr>
            <a:r>
              <a:rPr lang="zh-CN" altLang="en-US" sz="2400" dirty="0">
                <a:solidFill>
                  <a:schemeClr val="folHlink"/>
                </a:solidFill>
                <a:latin typeface="Arial" panose="020B0604020202020204" pitchFamily="34" charset="0"/>
                <a:ea typeface="黑体" panose="02010609060101010101" pitchFamily="2" charset="-122"/>
              </a:rPr>
              <a:t>以太网</a:t>
            </a:r>
            <a:endParaRPr lang="zh-CN" altLang="en-US" sz="2400" dirty="0">
              <a:solidFill>
                <a:schemeClr val="folHlink"/>
              </a:solidFill>
              <a:latin typeface="Arial" panose="020B0604020202020204" pitchFamily="34" charset="0"/>
              <a:ea typeface="黑体" panose="02010609060101010101" pitchFamily="2" charset="-122"/>
            </a:endParaRPr>
          </a:p>
          <a:p>
            <a:pPr>
              <a:lnSpc>
                <a:spcPct val="90000"/>
              </a:lnSpc>
            </a:pPr>
            <a:r>
              <a:rPr lang="zh-CN" altLang="en-US" sz="2400" dirty="0">
                <a:solidFill>
                  <a:schemeClr val="folHlink"/>
                </a:solidFill>
                <a:latin typeface="Arial" panose="020B0604020202020204" pitchFamily="34" charset="0"/>
                <a:ea typeface="黑体" panose="02010609060101010101" pitchFamily="2" charset="-122"/>
              </a:rPr>
              <a:t>集线器</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653320" name="直接连接符 653319"/>
          <p:cNvSpPr/>
          <p:nvPr/>
        </p:nvSpPr>
        <p:spPr>
          <a:xfrm>
            <a:off x="790575" y="4246563"/>
            <a:ext cx="7062788" cy="0"/>
          </a:xfrm>
          <a:prstGeom prst="line">
            <a:avLst/>
          </a:prstGeom>
          <a:ln w="28575" cap="flat" cmpd="sng">
            <a:solidFill>
              <a:schemeClr val="folHlink"/>
            </a:solidFill>
            <a:prstDash val="solid"/>
            <a:headEnd type="none" w="med" len="med"/>
            <a:tailEnd type="none" w="med" len="med"/>
          </a:ln>
        </p:spPr>
      </p:sp>
      <p:sp>
        <p:nvSpPr>
          <p:cNvPr id="653321" name="文本框 653320"/>
          <p:cNvSpPr txBox="1"/>
          <p:nvPr/>
        </p:nvSpPr>
        <p:spPr>
          <a:xfrm>
            <a:off x="3754438" y="3702050"/>
            <a:ext cx="895350" cy="519113"/>
          </a:xfrm>
          <a:prstGeom prst="rect">
            <a:avLst/>
          </a:prstGeom>
          <a:noFill/>
          <a:ln w="9525">
            <a:noFill/>
          </a:ln>
        </p:spPr>
        <p:txBody>
          <a:bodyPr wrap="none" anchor="t">
            <a:spAutoFit/>
          </a:bodyPr>
          <a:p>
            <a:r>
              <a:rPr lang="zh-CN" altLang="en-US" sz="2800" dirty="0">
                <a:solidFill>
                  <a:schemeClr val="folHlink"/>
                </a:solidFill>
                <a:latin typeface="Arial" panose="020B0604020202020204" pitchFamily="34" charset="0"/>
                <a:ea typeface="黑体" panose="02010609060101010101" pitchFamily="2" charset="-122"/>
              </a:rPr>
              <a:t>光纤</a:t>
            </a:r>
            <a:endParaRPr lang="zh-CN" altLang="en-US" sz="2800" dirty="0">
              <a:solidFill>
                <a:schemeClr val="folHlink"/>
              </a:solidFill>
              <a:latin typeface="Arial" panose="020B0604020202020204" pitchFamily="34" charset="0"/>
              <a:ea typeface="黑体" panose="02010609060101010101" pitchFamily="2" charset="-122"/>
            </a:endParaRPr>
          </a:p>
        </p:txBody>
      </p:sp>
      <p:sp>
        <p:nvSpPr>
          <p:cNvPr id="653322" name="文本框 653321"/>
          <p:cNvSpPr txBox="1"/>
          <p:nvPr/>
        </p:nvSpPr>
        <p:spPr>
          <a:xfrm>
            <a:off x="6227763" y="4479925"/>
            <a:ext cx="1708150" cy="749300"/>
          </a:xfrm>
          <a:prstGeom prst="rect">
            <a:avLst/>
          </a:prstGeom>
          <a:noFill/>
          <a:ln w="9525">
            <a:noFill/>
          </a:ln>
        </p:spPr>
        <p:txBody>
          <a:bodyPr wrap="none" anchor="t">
            <a:spAutoFit/>
          </a:bodyPr>
          <a:p>
            <a:pPr algn="ctr">
              <a:lnSpc>
                <a:spcPct val="90000"/>
              </a:lnSpc>
            </a:pPr>
            <a:r>
              <a:rPr lang="zh-CN" altLang="en-US" sz="2400" dirty="0">
                <a:solidFill>
                  <a:schemeClr val="folHlink"/>
                </a:solidFill>
                <a:latin typeface="Arial" panose="020B0604020202020204" pitchFamily="34" charset="0"/>
                <a:ea typeface="黑体" panose="02010609060101010101" pitchFamily="2" charset="-122"/>
              </a:rPr>
              <a:t>光纤</a:t>
            </a:r>
            <a:endParaRPr lang="zh-CN" altLang="en-US" sz="2400" dirty="0">
              <a:solidFill>
                <a:schemeClr val="folHlink"/>
              </a:solidFill>
              <a:latin typeface="Arial" panose="020B0604020202020204" pitchFamily="34" charset="0"/>
              <a:ea typeface="黑体" panose="02010609060101010101" pitchFamily="2" charset="-122"/>
            </a:endParaRPr>
          </a:p>
          <a:p>
            <a:pPr algn="ctr">
              <a:lnSpc>
                <a:spcPct val="90000"/>
              </a:lnSpc>
            </a:pPr>
            <a:r>
              <a:rPr lang="zh-CN" altLang="en-US" sz="2400" dirty="0">
                <a:solidFill>
                  <a:schemeClr val="folHlink"/>
                </a:solidFill>
                <a:latin typeface="Arial" panose="020B0604020202020204" pitchFamily="34" charset="0"/>
                <a:ea typeface="黑体" panose="02010609060101010101" pitchFamily="2" charset="-122"/>
              </a:rPr>
              <a:t>调制解调器</a:t>
            </a:r>
            <a:endParaRPr lang="zh-CN" altLang="en-US" sz="2400" dirty="0">
              <a:solidFill>
                <a:schemeClr val="folHlink"/>
              </a:solidFill>
              <a:latin typeface="Arial" panose="020B0604020202020204" pitchFamily="34" charset="0"/>
              <a:ea typeface="黑体" panose="02010609060101010101" pitchFamily="2" charset="-122"/>
            </a:endParaRPr>
          </a:p>
        </p:txBody>
      </p:sp>
      <p:pic>
        <p:nvPicPr>
          <p:cNvPr id="653323" name="图片 653322"/>
          <p:cNvPicPr/>
          <p:nvPr/>
        </p:nvPicPr>
        <p:blipFill>
          <a:blip r:embed="rId2"/>
          <a:stretch>
            <a:fillRect/>
          </a:stretch>
        </p:blipFill>
        <p:spPr>
          <a:xfrm>
            <a:off x="323850" y="3675063"/>
            <a:ext cx="665163" cy="725487"/>
          </a:xfrm>
          <a:prstGeom prst="rect">
            <a:avLst/>
          </a:prstGeom>
          <a:noFill/>
          <a:ln w="9525">
            <a:noFill/>
          </a:ln>
        </p:spPr>
      </p:pic>
      <p:pic>
        <p:nvPicPr>
          <p:cNvPr id="653324" name="图片 653323"/>
          <p:cNvPicPr/>
          <p:nvPr/>
        </p:nvPicPr>
        <p:blipFill>
          <a:blip r:embed="rId3"/>
          <a:stretch>
            <a:fillRect/>
          </a:stretch>
        </p:blipFill>
        <p:spPr>
          <a:xfrm>
            <a:off x="1055688" y="4048125"/>
            <a:ext cx="601662" cy="422275"/>
          </a:xfrm>
          <a:prstGeom prst="rect">
            <a:avLst/>
          </a:prstGeom>
          <a:noFill/>
          <a:ln w="12699">
            <a:noFill/>
          </a:ln>
        </p:spPr>
      </p:pic>
      <p:pic>
        <p:nvPicPr>
          <p:cNvPr id="653325" name="图片 653324"/>
          <p:cNvPicPr/>
          <p:nvPr/>
        </p:nvPicPr>
        <p:blipFill>
          <a:blip r:embed="rId3"/>
          <a:stretch>
            <a:fillRect/>
          </a:stretch>
        </p:blipFill>
        <p:spPr>
          <a:xfrm>
            <a:off x="6856413" y="4048125"/>
            <a:ext cx="600075" cy="422275"/>
          </a:xfrm>
          <a:prstGeom prst="rect">
            <a:avLst/>
          </a:prstGeom>
          <a:noFill/>
          <a:ln w="12699">
            <a:noFill/>
          </a:ln>
        </p:spPr>
      </p:pic>
      <p:sp>
        <p:nvSpPr>
          <p:cNvPr id="653326" name="文本框 653325"/>
          <p:cNvSpPr txBox="1"/>
          <p:nvPr/>
        </p:nvSpPr>
        <p:spPr>
          <a:xfrm>
            <a:off x="468313" y="4437063"/>
            <a:ext cx="1708150" cy="749300"/>
          </a:xfrm>
          <a:prstGeom prst="rect">
            <a:avLst/>
          </a:prstGeom>
          <a:noFill/>
          <a:ln w="9525">
            <a:noFill/>
          </a:ln>
        </p:spPr>
        <p:txBody>
          <a:bodyPr wrap="none" anchor="t">
            <a:spAutoFit/>
          </a:bodyPr>
          <a:p>
            <a:pPr algn="ctr">
              <a:lnSpc>
                <a:spcPct val="90000"/>
              </a:lnSpc>
            </a:pPr>
            <a:r>
              <a:rPr lang="zh-CN" altLang="en-US" sz="2400" dirty="0">
                <a:solidFill>
                  <a:schemeClr val="folHlink"/>
                </a:solidFill>
                <a:latin typeface="Arial" panose="020B0604020202020204" pitchFamily="34" charset="0"/>
                <a:ea typeface="黑体" panose="02010609060101010101" pitchFamily="2" charset="-122"/>
              </a:rPr>
              <a:t>光纤</a:t>
            </a:r>
            <a:endParaRPr lang="zh-CN" altLang="en-US" sz="2400" dirty="0">
              <a:solidFill>
                <a:schemeClr val="folHlink"/>
              </a:solidFill>
              <a:latin typeface="Arial" panose="020B0604020202020204" pitchFamily="34" charset="0"/>
              <a:ea typeface="黑体" panose="02010609060101010101" pitchFamily="2" charset="-122"/>
            </a:endParaRPr>
          </a:p>
          <a:p>
            <a:pPr algn="ctr">
              <a:lnSpc>
                <a:spcPct val="90000"/>
              </a:lnSpc>
            </a:pPr>
            <a:r>
              <a:rPr lang="zh-CN" altLang="en-US" sz="2400" dirty="0">
                <a:solidFill>
                  <a:schemeClr val="folHlink"/>
                </a:solidFill>
                <a:latin typeface="Arial" panose="020B0604020202020204" pitchFamily="34" charset="0"/>
                <a:ea typeface="黑体" panose="02010609060101010101" pitchFamily="2" charset="-122"/>
              </a:rPr>
              <a:t>调制解调器</a:t>
            </a:r>
            <a:endParaRPr lang="zh-CN" altLang="en-US" sz="2400" dirty="0">
              <a:solidFill>
                <a:schemeClr val="folHlink"/>
              </a:solidFill>
              <a:latin typeface="Arial" panose="020B0604020202020204" pitchFamily="34" charset="0"/>
              <a:ea typeface="黑体" panose="0201060906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44098" name="文本占位符 644097"/>
          <p:cNvSpPr>
            <a:spLocks noGrp="1"/>
          </p:cNvSpPr>
          <p:nvPr>
            <p:ph type="body" idx="1"/>
          </p:nvPr>
        </p:nvSpPr>
        <p:spPr>
          <a:xfrm>
            <a:off x="1042988" y="1916113"/>
            <a:ext cx="7850187" cy="657225"/>
          </a:xfrm>
          <a:ln/>
        </p:spPr>
        <p:txBody>
          <a:bodyPr/>
          <a:p>
            <a:r>
              <a:rPr lang="zh-CN" altLang="en-US" sz="2800" dirty="0"/>
              <a:t>某大学有三个系，各自有一个局域网</a:t>
            </a:r>
            <a:endParaRPr lang="zh-CN" altLang="en-US" sz="2800" dirty="0"/>
          </a:p>
        </p:txBody>
      </p:sp>
      <p:sp>
        <p:nvSpPr>
          <p:cNvPr id="644099" name="矩形 644098"/>
          <p:cNvSpPr/>
          <p:nvPr/>
        </p:nvSpPr>
        <p:spPr>
          <a:xfrm>
            <a:off x="0" y="0"/>
            <a:ext cx="9144000" cy="0"/>
          </a:xfrm>
          <a:prstGeom prst="rect">
            <a:avLst/>
          </a:prstGeom>
          <a:noFill/>
          <a:ln w="9525">
            <a:noFill/>
          </a:ln>
        </p:spPr>
        <p:txBody>
          <a:bodyPr/>
          <a:p>
            <a:endParaRPr lang="zh-CN" altLang="en-US"/>
          </a:p>
        </p:txBody>
      </p:sp>
      <p:sp>
        <p:nvSpPr>
          <p:cNvPr id="644100" name="矩形 644099"/>
          <p:cNvSpPr/>
          <p:nvPr/>
        </p:nvSpPr>
        <p:spPr>
          <a:xfrm>
            <a:off x="0" y="0"/>
            <a:ext cx="9144000" cy="0"/>
          </a:xfrm>
          <a:prstGeom prst="rect">
            <a:avLst/>
          </a:prstGeom>
          <a:noFill/>
          <a:ln w="9525">
            <a:noFill/>
          </a:ln>
        </p:spPr>
        <p:txBody>
          <a:bodyPr/>
          <a:p>
            <a:endParaRPr lang="zh-CN" altLang="en-US"/>
          </a:p>
        </p:txBody>
      </p:sp>
      <p:sp>
        <p:nvSpPr>
          <p:cNvPr id="644101" name="标题 644100"/>
          <p:cNvSpPr>
            <a:spLocks noGrp="1"/>
          </p:cNvSpPr>
          <p:nvPr>
            <p:ph type="title"/>
          </p:nvPr>
        </p:nvSpPr>
        <p:spPr>
          <a:xfrm>
            <a:off x="776288" y="214313"/>
            <a:ext cx="8188325" cy="1462087"/>
          </a:xfrm>
          <a:ln/>
        </p:spPr>
        <p:txBody>
          <a:bodyPr anchor="b"/>
          <a:p>
            <a:pPr algn="ctr"/>
            <a:r>
              <a:rPr lang="zh-CN" altLang="en-US" sz="4000" dirty="0"/>
              <a:t>用多个集线器可连成更大的局域网</a:t>
            </a:r>
            <a:endParaRPr lang="zh-CN" altLang="en-US" sz="4000" dirty="0"/>
          </a:p>
        </p:txBody>
      </p:sp>
      <p:sp>
        <p:nvSpPr>
          <p:cNvPr id="644139" name="文本框 644138"/>
          <p:cNvSpPr txBox="1"/>
          <p:nvPr/>
        </p:nvSpPr>
        <p:spPr>
          <a:xfrm>
            <a:off x="3175000" y="2611438"/>
            <a:ext cx="2620963" cy="457200"/>
          </a:xfrm>
          <a:prstGeom prst="rect">
            <a:avLst/>
          </a:prstGeom>
          <a:noFill/>
          <a:ln w="9525">
            <a:noFill/>
          </a:ln>
        </p:spPr>
        <p:txBody>
          <a:bodyPr wrap="none" anchor="t">
            <a:spAutoFit/>
          </a:bodyPr>
          <a:p>
            <a:r>
              <a:rPr lang="zh-CN" altLang="en-US" sz="2400" dirty="0">
                <a:solidFill>
                  <a:schemeClr val="tx2"/>
                </a:solidFill>
                <a:latin typeface="Times New Roman" panose="02020603050405020304" pitchFamily="18" charset="0"/>
                <a:ea typeface="黑体" panose="02010609060101010101" pitchFamily="2" charset="-122"/>
              </a:rPr>
              <a:t>三个独立的碰撞域</a:t>
            </a:r>
            <a:endParaRPr lang="zh-CN" altLang="en-US" sz="2400">
              <a:solidFill>
                <a:schemeClr val="tx2"/>
              </a:solidFill>
              <a:latin typeface="Times New Roman" panose="02020603050405020304" pitchFamily="18" charset="0"/>
              <a:ea typeface="黑体" panose="02010609060101010101" pitchFamily="2" charset="-122"/>
            </a:endParaRPr>
          </a:p>
        </p:txBody>
      </p:sp>
      <p:sp>
        <p:nvSpPr>
          <p:cNvPr id="644140" name="圆角矩形 644139"/>
          <p:cNvSpPr/>
          <p:nvPr/>
        </p:nvSpPr>
        <p:spPr>
          <a:xfrm>
            <a:off x="476250" y="3409950"/>
            <a:ext cx="2560638" cy="2971800"/>
          </a:xfrm>
          <a:prstGeom prst="roundRect">
            <a:avLst>
              <a:gd name="adj" fmla="val 16667"/>
            </a:avLst>
          </a:prstGeom>
          <a:solidFill>
            <a:srgbClr val="FFCCFF"/>
          </a:solidFill>
          <a:ln w="9525">
            <a:noFill/>
          </a:ln>
        </p:spPr>
        <p:txBody>
          <a:bodyPr/>
          <a:p>
            <a:endParaRPr lang="zh-CN" altLang="en-US"/>
          </a:p>
        </p:txBody>
      </p:sp>
      <p:sp>
        <p:nvSpPr>
          <p:cNvPr id="644141" name="直接连接符 644140"/>
          <p:cNvSpPr/>
          <p:nvPr/>
        </p:nvSpPr>
        <p:spPr>
          <a:xfrm flipH="1">
            <a:off x="877888" y="4960938"/>
            <a:ext cx="639762" cy="736600"/>
          </a:xfrm>
          <a:prstGeom prst="line">
            <a:avLst/>
          </a:prstGeom>
          <a:ln w="19050" cap="flat" cmpd="sng">
            <a:solidFill>
              <a:schemeClr val="tx1"/>
            </a:solidFill>
            <a:prstDash val="solid"/>
            <a:headEnd type="none" w="med" len="med"/>
            <a:tailEnd type="none" w="med" len="med"/>
          </a:ln>
        </p:spPr>
      </p:sp>
      <p:pic>
        <p:nvPicPr>
          <p:cNvPr id="644142" name="图片 644141"/>
          <p:cNvPicPr/>
          <p:nvPr/>
        </p:nvPicPr>
        <p:blipFill>
          <a:blip r:embed="rId1"/>
          <a:stretch>
            <a:fillRect/>
          </a:stretch>
        </p:blipFill>
        <p:spPr>
          <a:xfrm>
            <a:off x="627063" y="5508625"/>
            <a:ext cx="481012" cy="511175"/>
          </a:xfrm>
          <a:prstGeom prst="rect">
            <a:avLst/>
          </a:prstGeom>
          <a:noFill/>
          <a:ln w="12699">
            <a:noFill/>
          </a:ln>
        </p:spPr>
      </p:pic>
      <p:sp>
        <p:nvSpPr>
          <p:cNvPr id="644143" name="直接连接符 644142"/>
          <p:cNvSpPr/>
          <p:nvPr/>
        </p:nvSpPr>
        <p:spPr>
          <a:xfrm>
            <a:off x="1879600" y="5099050"/>
            <a:ext cx="177800" cy="574675"/>
          </a:xfrm>
          <a:prstGeom prst="line">
            <a:avLst/>
          </a:prstGeom>
          <a:ln w="19050" cap="flat" cmpd="sng">
            <a:solidFill>
              <a:schemeClr val="tx1"/>
            </a:solidFill>
            <a:prstDash val="solid"/>
            <a:headEnd type="none" w="med" len="med"/>
            <a:tailEnd type="none" w="med" len="med"/>
          </a:ln>
        </p:spPr>
      </p:sp>
      <p:sp>
        <p:nvSpPr>
          <p:cNvPr id="644144" name="直接连接符 644143"/>
          <p:cNvSpPr/>
          <p:nvPr/>
        </p:nvSpPr>
        <p:spPr>
          <a:xfrm>
            <a:off x="2057400" y="5075238"/>
            <a:ext cx="630238" cy="574675"/>
          </a:xfrm>
          <a:prstGeom prst="line">
            <a:avLst/>
          </a:prstGeom>
          <a:ln w="19050" cap="flat" cmpd="sng">
            <a:solidFill>
              <a:schemeClr val="tx1"/>
            </a:solidFill>
            <a:prstDash val="solid"/>
            <a:headEnd type="none" w="med" len="med"/>
            <a:tailEnd type="none" w="med" len="med"/>
          </a:ln>
        </p:spPr>
      </p:sp>
      <p:sp>
        <p:nvSpPr>
          <p:cNvPr id="644145" name="直接连接符 644144"/>
          <p:cNvSpPr/>
          <p:nvPr/>
        </p:nvSpPr>
        <p:spPr>
          <a:xfrm flipH="1">
            <a:off x="1474788" y="4972050"/>
            <a:ext cx="171450" cy="742950"/>
          </a:xfrm>
          <a:prstGeom prst="line">
            <a:avLst/>
          </a:prstGeom>
          <a:ln w="19050" cap="flat" cmpd="sng">
            <a:solidFill>
              <a:schemeClr val="tx1"/>
            </a:solidFill>
            <a:prstDash val="solid"/>
            <a:headEnd type="none" w="med" len="med"/>
            <a:tailEnd type="none" w="med" len="med"/>
          </a:ln>
        </p:spPr>
      </p:sp>
      <p:pic>
        <p:nvPicPr>
          <p:cNvPr id="644146" name="图片 644145"/>
          <p:cNvPicPr/>
          <p:nvPr/>
        </p:nvPicPr>
        <p:blipFill>
          <a:blip r:embed="rId1"/>
          <a:stretch>
            <a:fillRect/>
          </a:stretch>
        </p:blipFill>
        <p:spPr>
          <a:xfrm>
            <a:off x="1230313" y="5508625"/>
            <a:ext cx="479425" cy="511175"/>
          </a:xfrm>
          <a:prstGeom prst="rect">
            <a:avLst/>
          </a:prstGeom>
          <a:noFill/>
          <a:ln w="12699">
            <a:noFill/>
          </a:ln>
        </p:spPr>
      </p:pic>
      <p:pic>
        <p:nvPicPr>
          <p:cNvPr id="644147" name="图片 644146"/>
          <p:cNvPicPr/>
          <p:nvPr/>
        </p:nvPicPr>
        <p:blipFill>
          <a:blip r:embed="rId1"/>
          <a:stretch>
            <a:fillRect/>
          </a:stretch>
        </p:blipFill>
        <p:spPr>
          <a:xfrm>
            <a:off x="1831975" y="5508625"/>
            <a:ext cx="479425" cy="511175"/>
          </a:xfrm>
          <a:prstGeom prst="rect">
            <a:avLst/>
          </a:prstGeom>
          <a:noFill/>
          <a:ln w="12699">
            <a:noFill/>
          </a:ln>
        </p:spPr>
      </p:pic>
      <p:pic>
        <p:nvPicPr>
          <p:cNvPr id="644148" name="图片 644147"/>
          <p:cNvPicPr/>
          <p:nvPr/>
        </p:nvPicPr>
        <p:blipFill>
          <a:blip r:embed="rId1"/>
          <a:stretch>
            <a:fillRect/>
          </a:stretch>
        </p:blipFill>
        <p:spPr>
          <a:xfrm>
            <a:off x="2433638" y="5508625"/>
            <a:ext cx="481012" cy="511175"/>
          </a:xfrm>
          <a:prstGeom prst="rect">
            <a:avLst/>
          </a:prstGeom>
          <a:noFill/>
          <a:ln w="12699">
            <a:noFill/>
          </a:ln>
        </p:spPr>
      </p:pic>
      <p:sp>
        <p:nvSpPr>
          <p:cNvPr id="644149" name="文本框 644148"/>
          <p:cNvSpPr txBox="1"/>
          <p:nvPr/>
        </p:nvSpPr>
        <p:spPr>
          <a:xfrm>
            <a:off x="611188" y="4556125"/>
            <a:ext cx="793750" cy="457200"/>
          </a:xfrm>
          <a:prstGeom prst="rect">
            <a:avLst/>
          </a:prstGeom>
          <a:noFill/>
          <a:ln w="9525">
            <a:noFill/>
          </a:ln>
        </p:spPr>
        <p:txBody>
          <a:bodyPr wrap="none" anchor="t">
            <a:spAutoFit/>
          </a:bodyPr>
          <a:p>
            <a:r>
              <a:rPr lang="zh-CN" altLang="en-US" sz="2400" dirty="0">
                <a:solidFill>
                  <a:schemeClr val="tx2"/>
                </a:solidFill>
                <a:latin typeface="Times New Roman" panose="02020603050405020304" pitchFamily="18" charset="0"/>
                <a:ea typeface="黑体" panose="02010609060101010101" pitchFamily="2" charset="-122"/>
              </a:rPr>
              <a:t>一系</a:t>
            </a:r>
            <a:endParaRPr lang="zh-CN" altLang="en-US" sz="2400">
              <a:solidFill>
                <a:schemeClr val="tx2"/>
              </a:solidFill>
              <a:latin typeface="Times New Roman" panose="02020603050405020304" pitchFamily="18" charset="0"/>
              <a:ea typeface="黑体" panose="02010609060101010101" pitchFamily="2" charset="-122"/>
            </a:endParaRPr>
          </a:p>
        </p:txBody>
      </p:sp>
      <p:pic>
        <p:nvPicPr>
          <p:cNvPr id="644150" name="图片 644149"/>
          <p:cNvPicPr>
            <a:picLocks noChangeAspect="1"/>
          </p:cNvPicPr>
          <p:nvPr/>
        </p:nvPicPr>
        <p:blipFill>
          <a:blip r:embed="rId2"/>
          <a:stretch>
            <a:fillRect/>
          </a:stretch>
        </p:blipFill>
        <p:spPr>
          <a:xfrm rot="-1102812">
            <a:off x="1279525" y="4600575"/>
            <a:ext cx="1108075" cy="614363"/>
          </a:xfrm>
          <a:prstGeom prst="rect">
            <a:avLst/>
          </a:prstGeom>
          <a:noFill/>
          <a:ln w="12700">
            <a:noFill/>
          </a:ln>
        </p:spPr>
      </p:pic>
      <p:sp>
        <p:nvSpPr>
          <p:cNvPr id="644151" name="圆角矩形 644150"/>
          <p:cNvSpPr/>
          <p:nvPr/>
        </p:nvSpPr>
        <p:spPr>
          <a:xfrm>
            <a:off x="3187700" y="3409950"/>
            <a:ext cx="2559050" cy="2971800"/>
          </a:xfrm>
          <a:prstGeom prst="roundRect">
            <a:avLst>
              <a:gd name="adj" fmla="val 16667"/>
            </a:avLst>
          </a:prstGeom>
          <a:solidFill>
            <a:srgbClr val="FFFF66"/>
          </a:solidFill>
          <a:ln w="9525">
            <a:noFill/>
          </a:ln>
        </p:spPr>
        <p:txBody>
          <a:bodyPr/>
          <a:p>
            <a:endParaRPr lang="zh-CN" altLang="en-US"/>
          </a:p>
        </p:txBody>
      </p:sp>
      <p:sp>
        <p:nvSpPr>
          <p:cNvPr id="644152" name="直接连接符 644151"/>
          <p:cNvSpPr/>
          <p:nvPr/>
        </p:nvSpPr>
        <p:spPr>
          <a:xfrm flipH="1">
            <a:off x="3587750" y="4960938"/>
            <a:ext cx="641350" cy="736600"/>
          </a:xfrm>
          <a:prstGeom prst="line">
            <a:avLst/>
          </a:prstGeom>
          <a:ln w="19050" cap="flat" cmpd="sng">
            <a:solidFill>
              <a:schemeClr val="tx1"/>
            </a:solidFill>
            <a:prstDash val="solid"/>
            <a:headEnd type="none" w="med" len="med"/>
            <a:tailEnd type="none" w="med" len="med"/>
          </a:ln>
        </p:spPr>
      </p:sp>
      <p:pic>
        <p:nvPicPr>
          <p:cNvPr id="644153" name="图片 644152"/>
          <p:cNvPicPr/>
          <p:nvPr/>
        </p:nvPicPr>
        <p:blipFill>
          <a:blip r:embed="rId1"/>
          <a:stretch>
            <a:fillRect/>
          </a:stretch>
        </p:blipFill>
        <p:spPr>
          <a:xfrm>
            <a:off x="3336925" y="5508625"/>
            <a:ext cx="481013" cy="511175"/>
          </a:xfrm>
          <a:prstGeom prst="rect">
            <a:avLst/>
          </a:prstGeom>
          <a:noFill/>
          <a:ln w="12699">
            <a:noFill/>
          </a:ln>
        </p:spPr>
      </p:pic>
      <p:sp>
        <p:nvSpPr>
          <p:cNvPr id="644154" name="直接连接符 644153"/>
          <p:cNvSpPr/>
          <p:nvPr/>
        </p:nvSpPr>
        <p:spPr>
          <a:xfrm>
            <a:off x="4589463" y="5099050"/>
            <a:ext cx="177800" cy="574675"/>
          </a:xfrm>
          <a:prstGeom prst="line">
            <a:avLst/>
          </a:prstGeom>
          <a:ln w="19050" cap="flat" cmpd="sng">
            <a:solidFill>
              <a:schemeClr val="tx1"/>
            </a:solidFill>
            <a:prstDash val="solid"/>
            <a:headEnd type="none" w="med" len="med"/>
            <a:tailEnd type="none" w="med" len="med"/>
          </a:ln>
        </p:spPr>
      </p:sp>
      <p:sp>
        <p:nvSpPr>
          <p:cNvPr id="644155" name="直接连接符 644154"/>
          <p:cNvSpPr/>
          <p:nvPr/>
        </p:nvSpPr>
        <p:spPr>
          <a:xfrm>
            <a:off x="4767263" y="5075238"/>
            <a:ext cx="631825" cy="574675"/>
          </a:xfrm>
          <a:prstGeom prst="line">
            <a:avLst/>
          </a:prstGeom>
          <a:ln w="19050" cap="flat" cmpd="sng">
            <a:solidFill>
              <a:schemeClr val="tx1"/>
            </a:solidFill>
            <a:prstDash val="solid"/>
            <a:headEnd type="none" w="med" len="med"/>
            <a:tailEnd type="none" w="med" len="med"/>
          </a:ln>
        </p:spPr>
      </p:sp>
      <p:sp>
        <p:nvSpPr>
          <p:cNvPr id="644156" name="直接连接符 644155"/>
          <p:cNvSpPr/>
          <p:nvPr/>
        </p:nvSpPr>
        <p:spPr>
          <a:xfrm flipH="1">
            <a:off x="4184650" y="4972050"/>
            <a:ext cx="173038" cy="742950"/>
          </a:xfrm>
          <a:prstGeom prst="line">
            <a:avLst/>
          </a:prstGeom>
          <a:ln w="19050" cap="flat" cmpd="sng">
            <a:solidFill>
              <a:schemeClr val="tx1"/>
            </a:solidFill>
            <a:prstDash val="solid"/>
            <a:headEnd type="none" w="med" len="med"/>
            <a:tailEnd type="none" w="med" len="med"/>
          </a:ln>
        </p:spPr>
      </p:sp>
      <p:pic>
        <p:nvPicPr>
          <p:cNvPr id="644157" name="图片 644156"/>
          <p:cNvPicPr/>
          <p:nvPr/>
        </p:nvPicPr>
        <p:blipFill>
          <a:blip r:embed="rId1"/>
          <a:stretch>
            <a:fillRect/>
          </a:stretch>
        </p:blipFill>
        <p:spPr>
          <a:xfrm>
            <a:off x="3940175" y="5508625"/>
            <a:ext cx="479425" cy="511175"/>
          </a:xfrm>
          <a:prstGeom prst="rect">
            <a:avLst/>
          </a:prstGeom>
          <a:noFill/>
          <a:ln w="12699">
            <a:noFill/>
          </a:ln>
        </p:spPr>
      </p:pic>
      <p:pic>
        <p:nvPicPr>
          <p:cNvPr id="644158" name="图片 644157"/>
          <p:cNvPicPr/>
          <p:nvPr/>
        </p:nvPicPr>
        <p:blipFill>
          <a:blip r:embed="rId1"/>
          <a:stretch>
            <a:fillRect/>
          </a:stretch>
        </p:blipFill>
        <p:spPr>
          <a:xfrm>
            <a:off x="4541838" y="5508625"/>
            <a:ext cx="479425" cy="511175"/>
          </a:xfrm>
          <a:prstGeom prst="rect">
            <a:avLst/>
          </a:prstGeom>
          <a:noFill/>
          <a:ln w="12699">
            <a:noFill/>
          </a:ln>
        </p:spPr>
      </p:pic>
      <p:pic>
        <p:nvPicPr>
          <p:cNvPr id="644159" name="图片 644158"/>
          <p:cNvPicPr/>
          <p:nvPr/>
        </p:nvPicPr>
        <p:blipFill>
          <a:blip r:embed="rId1"/>
          <a:stretch>
            <a:fillRect/>
          </a:stretch>
        </p:blipFill>
        <p:spPr>
          <a:xfrm>
            <a:off x="5143500" y="5508625"/>
            <a:ext cx="481013" cy="511175"/>
          </a:xfrm>
          <a:prstGeom prst="rect">
            <a:avLst/>
          </a:prstGeom>
          <a:noFill/>
          <a:ln w="12699">
            <a:noFill/>
          </a:ln>
        </p:spPr>
      </p:pic>
      <p:sp>
        <p:nvSpPr>
          <p:cNvPr id="644160" name="文本框 644159"/>
          <p:cNvSpPr txBox="1"/>
          <p:nvPr/>
        </p:nvSpPr>
        <p:spPr>
          <a:xfrm>
            <a:off x="3275013" y="4556125"/>
            <a:ext cx="793750" cy="457200"/>
          </a:xfrm>
          <a:prstGeom prst="rect">
            <a:avLst/>
          </a:prstGeom>
          <a:noFill/>
          <a:ln w="9525">
            <a:noFill/>
          </a:ln>
        </p:spPr>
        <p:txBody>
          <a:bodyPr wrap="none" anchor="t">
            <a:spAutoFit/>
          </a:bodyPr>
          <a:p>
            <a:r>
              <a:rPr lang="zh-CN" altLang="en-US" sz="2400" dirty="0">
                <a:solidFill>
                  <a:schemeClr val="tx2"/>
                </a:solidFill>
                <a:latin typeface="Times New Roman" panose="02020603050405020304" pitchFamily="18" charset="0"/>
                <a:ea typeface="黑体" panose="02010609060101010101" pitchFamily="2" charset="-122"/>
              </a:rPr>
              <a:t>二系</a:t>
            </a:r>
            <a:endParaRPr lang="zh-CN" altLang="en-US" sz="2400">
              <a:solidFill>
                <a:schemeClr val="tx2"/>
              </a:solidFill>
              <a:latin typeface="Times New Roman" panose="02020603050405020304" pitchFamily="18" charset="0"/>
              <a:ea typeface="黑体" panose="02010609060101010101" pitchFamily="2" charset="-122"/>
            </a:endParaRPr>
          </a:p>
        </p:txBody>
      </p:sp>
      <p:pic>
        <p:nvPicPr>
          <p:cNvPr id="644161" name="图片 644160"/>
          <p:cNvPicPr>
            <a:picLocks noChangeAspect="1"/>
          </p:cNvPicPr>
          <p:nvPr/>
        </p:nvPicPr>
        <p:blipFill>
          <a:blip r:embed="rId2"/>
          <a:stretch>
            <a:fillRect/>
          </a:stretch>
        </p:blipFill>
        <p:spPr>
          <a:xfrm rot="-1102812">
            <a:off x="3989388" y="4600575"/>
            <a:ext cx="1108075" cy="614363"/>
          </a:xfrm>
          <a:prstGeom prst="rect">
            <a:avLst/>
          </a:prstGeom>
          <a:noFill/>
          <a:ln w="12700">
            <a:noFill/>
          </a:ln>
        </p:spPr>
      </p:pic>
      <p:sp>
        <p:nvSpPr>
          <p:cNvPr id="644162" name="圆角矩形 644161"/>
          <p:cNvSpPr/>
          <p:nvPr/>
        </p:nvSpPr>
        <p:spPr>
          <a:xfrm>
            <a:off x="5900738" y="3409950"/>
            <a:ext cx="2559050" cy="2971800"/>
          </a:xfrm>
          <a:prstGeom prst="roundRect">
            <a:avLst>
              <a:gd name="adj" fmla="val 16667"/>
            </a:avLst>
          </a:prstGeom>
          <a:solidFill>
            <a:srgbClr val="FFCC99"/>
          </a:solidFill>
          <a:ln w="9525">
            <a:noFill/>
          </a:ln>
        </p:spPr>
        <p:txBody>
          <a:bodyPr/>
          <a:p>
            <a:endParaRPr lang="zh-CN" altLang="en-US"/>
          </a:p>
        </p:txBody>
      </p:sp>
      <p:sp>
        <p:nvSpPr>
          <p:cNvPr id="644163" name="直接连接符 644162"/>
          <p:cNvSpPr/>
          <p:nvPr/>
        </p:nvSpPr>
        <p:spPr>
          <a:xfrm flipH="1">
            <a:off x="6302375" y="4960938"/>
            <a:ext cx="639763" cy="736600"/>
          </a:xfrm>
          <a:prstGeom prst="line">
            <a:avLst/>
          </a:prstGeom>
          <a:ln w="19050" cap="flat" cmpd="sng">
            <a:solidFill>
              <a:schemeClr val="tx1"/>
            </a:solidFill>
            <a:prstDash val="solid"/>
            <a:headEnd type="none" w="med" len="med"/>
            <a:tailEnd type="none" w="med" len="med"/>
          </a:ln>
        </p:spPr>
      </p:sp>
      <p:pic>
        <p:nvPicPr>
          <p:cNvPr id="644164" name="图片 644163"/>
          <p:cNvPicPr/>
          <p:nvPr/>
        </p:nvPicPr>
        <p:blipFill>
          <a:blip r:embed="rId1"/>
          <a:stretch>
            <a:fillRect/>
          </a:stretch>
        </p:blipFill>
        <p:spPr>
          <a:xfrm>
            <a:off x="6051550" y="5508625"/>
            <a:ext cx="479425" cy="511175"/>
          </a:xfrm>
          <a:prstGeom prst="rect">
            <a:avLst/>
          </a:prstGeom>
          <a:noFill/>
          <a:ln w="12699">
            <a:noFill/>
          </a:ln>
        </p:spPr>
      </p:pic>
      <p:sp>
        <p:nvSpPr>
          <p:cNvPr id="644165" name="直接连接符 644164"/>
          <p:cNvSpPr/>
          <p:nvPr/>
        </p:nvSpPr>
        <p:spPr>
          <a:xfrm>
            <a:off x="7302500" y="5099050"/>
            <a:ext cx="179388" cy="574675"/>
          </a:xfrm>
          <a:prstGeom prst="line">
            <a:avLst/>
          </a:prstGeom>
          <a:ln w="19050" cap="flat" cmpd="sng">
            <a:solidFill>
              <a:schemeClr val="tx1"/>
            </a:solidFill>
            <a:prstDash val="solid"/>
            <a:headEnd type="none" w="med" len="med"/>
            <a:tailEnd type="none" w="med" len="med"/>
          </a:ln>
        </p:spPr>
      </p:sp>
      <p:sp>
        <p:nvSpPr>
          <p:cNvPr id="644166" name="直接连接符 644165"/>
          <p:cNvSpPr/>
          <p:nvPr/>
        </p:nvSpPr>
        <p:spPr>
          <a:xfrm>
            <a:off x="7481888" y="5075238"/>
            <a:ext cx="630237" cy="574675"/>
          </a:xfrm>
          <a:prstGeom prst="line">
            <a:avLst/>
          </a:prstGeom>
          <a:ln w="19050" cap="flat" cmpd="sng">
            <a:solidFill>
              <a:schemeClr val="tx1"/>
            </a:solidFill>
            <a:prstDash val="solid"/>
            <a:headEnd type="none" w="med" len="med"/>
            <a:tailEnd type="none" w="med" len="med"/>
          </a:ln>
        </p:spPr>
      </p:sp>
      <p:sp>
        <p:nvSpPr>
          <p:cNvPr id="644167" name="直接连接符 644166"/>
          <p:cNvSpPr/>
          <p:nvPr/>
        </p:nvSpPr>
        <p:spPr>
          <a:xfrm flipH="1">
            <a:off x="6897688" y="4972050"/>
            <a:ext cx="173037" cy="742950"/>
          </a:xfrm>
          <a:prstGeom prst="line">
            <a:avLst/>
          </a:prstGeom>
          <a:ln w="19050" cap="flat" cmpd="sng">
            <a:solidFill>
              <a:schemeClr val="tx1"/>
            </a:solidFill>
            <a:prstDash val="solid"/>
            <a:headEnd type="none" w="med" len="med"/>
            <a:tailEnd type="none" w="med" len="med"/>
          </a:ln>
        </p:spPr>
      </p:sp>
      <p:pic>
        <p:nvPicPr>
          <p:cNvPr id="644168" name="图片 644167"/>
          <p:cNvPicPr/>
          <p:nvPr/>
        </p:nvPicPr>
        <p:blipFill>
          <a:blip r:embed="rId1"/>
          <a:stretch>
            <a:fillRect/>
          </a:stretch>
        </p:blipFill>
        <p:spPr>
          <a:xfrm>
            <a:off x="6653213" y="5508625"/>
            <a:ext cx="479425" cy="511175"/>
          </a:xfrm>
          <a:prstGeom prst="rect">
            <a:avLst/>
          </a:prstGeom>
          <a:noFill/>
          <a:ln w="12699">
            <a:noFill/>
          </a:ln>
        </p:spPr>
      </p:pic>
      <p:pic>
        <p:nvPicPr>
          <p:cNvPr id="644169" name="图片 644168"/>
          <p:cNvPicPr/>
          <p:nvPr/>
        </p:nvPicPr>
        <p:blipFill>
          <a:blip r:embed="rId1"/>
          <a:stretch>
            <a:fillRect/>
          </a:stretch>
        </p:blipFill>
        <p:spPr>
          <a:xfrm>
            <a:off x="7254875" y="5508625"/>
            <a:ext cx="481013" cy="511175"/>
          </a:xfrm>
          <a:prstGeom prst="rect">
            <a:avLst/>
          </a:prstGeom>
          <a:noFill/>
          <a:ln w="12699">
            <a:noFill/>
          </a:ln>
        </p:spPr>
      </p:pic>
      <p:pic>
        <p:nvPicPr>
          <p:cNvPr id="644170" name="图片 644169"/>
          <p:cNvPicPr/>
          <p:nvPr/>
        </p:nvPicPr>
        <p:blipFill>
          <a:blip r:embed="rId1"/>
          <a:stretch>
            <a:fillRect/>
          </a:stretch>
        </p:blipFill>
        <p:spPr>
          <a:xfrm>
            <a:off x="7858125" y="5508625"/>
            <a:ext cx="479425" cy="511175"/>
          </a:xfrm>
          <a:prstGeom prst="rect">
            <a:avLst/>
          </a:prstGeom>
          <a:noFill/>
          <a:ln w="12699">
            <a:noFill/>
          </a:ln>
        </p:spPr>
      </p:pic>
      <p:sp>
        <p:nvSpPr>
          <p:cNvPr id="644171" name="文本框 644170"/>
          <p:cNvSpPr txBox="1"/>
          <p:nvPr/>
        </p:nvSpPr>
        <p:spPr>
          <a:xfrm>
            <a:off x="5938838" y="4556125"/>
            <a:ext cx="793750" cy="457200"/>
          </a:xfrm>
          <a:prstGeom prst="rect">
            <a:avLst/>
          </a:prstGeom>
          <a:noFill/>
          <a:ln w="9525">
            <a:noFill/>
          </a:ln>
        </p:spPr>
        <p:txBody>
          <a:bodyPr wrap="none" anchor="t">
            <a:spAutoFit/>
          </a:bodyPr>
          <a:p>
            <a:r>
              <a:rPr lang="zh-CN" altLang="en-US" sz="2400" dirty="0">
                <a:solidFill>
                  <a:schemeClr val="tx2"/>
                </a:solidFill>
                <a:latin typeface="Times New Roman" panose="02020603050405020304" pitchFamily="18" charset="0"/>
                <a:ea typeface="黑体" panose="02010609060101010101" pitchFamily="2" charset="-122"/>
              </a:rPr>
              <a:t>三系</a:t>
            </a:r>
            <a:endParaRPr lang="zh-CN" altLang="en-US" sz="2400">
              <a:solidFill>
                <a:schemeClr val="tx2"/>
              </a:solidFill>
              <a:latin typeface="Times New Roman" panose="02020603050405020304" pitchFamily="18" charset="0"/>
              <a:ea typeface="黑体" panose="02010609060101010101" pitchFamily="2" charset="-122"/>
            </a:endParaRPr>
          </a:p>
        </p:txBody>
      </p:sp>
      <p:pic>
        <p:nvPicPr>
          <p:cNvPr id="644172" name="图片 644171"/>
          <p:cNvPicPr>
            <a:picLocks noChangeAspect="1"/>
          </p:cNvPicPr>
          <p:nvPr/>
        </p:nvPicPr>
        <p:blipFill>
          <a:blip r:embed="rId2"/>
          <a:stretch>
            <a:fillRect/>
          </a:stretch>
        </p:blipFill>
        <p:spPr>
          <a:xfrm rot="-1102812">
            <a:off x="6704013" y="4600575"/>
            <a:ext cx="1106487" cy="614363"/>
          </a:xfrm>
          <a:prstGeom prst="rect">
            <a:avLst/>
          </a:prstGeom>
          <a:noFill/>
          <a:ln w="12700">
            <a:noFill/>
          </a:ln>
        </p:spPr>
      </p:pic>
      <p:sp>
        <p:nvSpPr>
          <p:cNvPr id="644173" name="左大括号 644172"/>
          <p:cNvSpPr/>
          <p:nvPr/>
        </p:nvSpPr>
        <p:spPr>
          <a:xfrm rot="5400000" flipV="1">
            <a:off x="4314825" y="376238"/>
            <a:ext cx="415925" cy="5689600"/>
          </a:xfrm>
          <a:prstGeom prst="leftBrace">
            <a:avLst>
              <a:gd name="adj1" fmla="val 113994"/>
              <a:gd name="adj2" fmla="val 50000"/>
            </a:avLst>
          </a:prstGeom>
          <a:noFill/>
          <a:ln w="9525" cap="flat" cmpd="sng">
            <a:solidFill>
              <a:schemeClr val="folHlink"/>
            </a:solidFill>
            <a:prstDash val="solid"/>
            <a:headEnd type="none" w="med" len="med"/>
            <a:tailEnd type="none" w="med" len="med"/>
          </a:ln>
        </p:spPr>
        <p:txBody>
          <a:bodyPr/>
          <a:p>
            <a:endParaRPr lang="zh-CN" altLang="en-US"/>
          </a:p>
        </p:txBody>
      </p:sp>
      <p:sp>
        <p:nvSpPr>
          <p:cNvPr id="644174" name="文本框 644173"/>
          <p:cNvSpPr txBox="1"/>
          <p:nvPr/>
        </p:nvSpPr>
        <p:spPr>
          <a:xfrm>
            <a:off x="1171575" y="3476625"/>
            <a:ext cx="1096963" cy="457200"/>
          </a:xfrm>
          <a:prstGeom prst="rect">
            <a:avLst/>
          </a:prstGeom>
          <a:solidFill>
            <a:schemeClr val="bg1"/>
          </a:solidFill>
          <a:ln w="9525">
            <a:noFill/>
          </a:ln>
        </p:spPr>
        <p:txBody>
          <a:bodyPr wrap="none" anchor="t">
            <a:spAutoFit/>
          </a:bodyPr>
          <a:p>
            <a:r>
              <a:rPr lang="zh-CN" altLang="en-US" sz="2400" dirty="0">
                <a:solidFill>
                  <a:schemeClr val="tx2"/>
                </a:solidFill>
                <a:latin typeface="Times New Roman" panose="02020603050405020304" pitchFamily="18" charset="0"/>
                <a:ea typeface="黑体" panose="02010609060101010101" pitchFamily="2" charset="-122"/>
              </a:rPr>
              <a:t>碰撞域</a:t>
            </a:r>
            <a:endParaRPr lang="zh-CN" altLang="en-US" sz="2400">
              <a:solidFill>
                <a:schemeClr val="tx2"/>
              </a:solidFill>
              <a:latin typeface="Times New Roman" panose="02020603050405020304" pitchFamily="18" charset="0"/>
              <a:ea typeface="黑体" panose="02010609060101010101" pitchFamily="2" charset="-122"/>
            </a:endParaRPr>
          </a:p>
        </p:txBody>
      </p:sp>
      <p:sp>
        <p:nvSpPr>
          <p:cNvPr id="644175" name="文本框 644174"/>
          <p:cNvSpPr txBox="1"/>
          <p:nvPr/>
        </p:nvSpPr>
        <p:spPr>
          <a:xfrm>
            <a:off x="3979863" y="3476625"/>
            <a:ext cx="1096962" cy="457200"/>
          </a:xfrm>
          <a:prstGeom prst="rect">
            <a:avLst/>
          </a:prstGeom>
          <a:solidFill>
            <a:schemeClr val="bg1"/>
          </a:solidFill>
          <a:ln w="9525">
            <a:noFill/>
          </a:ln>
        </p:spPr>
        <p:txBody>
          <a:bodyPr wrap="none" anchor="t">
            <a:spAutoFit/>
          </a:bodyPr>
          <a:p>
            <a:r>
              <a:rPr lang="zh-CN" altLang="en-US" sz="2400" dirty="0">
                <a:solidFill>
                  <a:schemeClr val="tx2"/>
                </a:solidFill>
                <a:latin typeface="Times New Roman" panose="02020603050405020304" pitchFamily="18" charset="0"/>
                <a:ea typeface="黑体" panose="02010609060101010101" pitchFamily="2" charset="-122"/>
              </a:rPr>
              <a:t>碰撞域</a:t>
            </a:r>
            <a:endParaRPr lang="zh-CN" altLang="en-US" sz="2400">
              <a:solidFill>
                <a:schemeClr val="tx2"/>
              </a:solidFill>
              <a:latin typeface="Times New Roman" panose="02020603050405020304" pitchFamily="18" charset="0"/>
              <a:ea typeface="黑体" panose="02010609060101010101" pitchFamily="2" charset="-122"/>
            </a:endParaRPr>
          </a:p>
        </p:txBody>
      </p:sp>
      <p:sp>
        <p:nvSpPr>
          <p:cNvPr id="644176" name="文本框 644175"/>
          <p:cNvSpPr txBox="1"/>
          <p:nvPr/>
        </p:nvSpPr>
        <p:spPr>
          <a:xfrm>
            <a:off x="6642100" y="3476625"/>
            <a:ext cx="1098550" cy="457200"/>
          </a:xfrm>
          <a:prstGeom prst="rect">
            <a:avLst/>
          </a:prstGeom>
          <a:solidFill>
            <a:schemeClr val="bg1"/>
          </a:solidFill>
          <a:ln w="9525">
            <a:noFill/>
          </a:ln>
        </p:spPr>
        <p:txBody>
          <a:bodyPr wrap="none" anchor="t">
            <a:spAutoFit/>
          </a:bodyPr>
          <a:p>
            <a:r>
              <a:rPr lang="zh-CN" altLang="en-US" sz="2400" dirty="0">
                <a:solidFill>
                  <a:schemeClr val="tx2"/>
                </a:solidFill>
                <a:latin typeface="Times New Roman" panose="02020603050405020304" pitchFamily="18" charset="0"/>
                <a:ea typeface="黑体" panose="02010609060101010101" pitchFamily="2" charset="-122"/>
              </a:rPr>
              <a:t>碰撞域</a:t>
            </a:r>
            <a:endParaRPr lang="zh-CN" altLang="en-US" sz="2400">
              <a:solidFill>
                <a:schemeClr val="tx2"/>
              </a:solidFill>
              <a:latin typeface="Times New Roman" panose="02020603050405020304" pitchFamily="18" charset="0"/>
              <a:ea typeface="黑体" panose="0201060906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55683" name="标题 455682"/>
          <p:cNvSpPr>
            <a:spLocks noGrp="1"/>
          </p:cNvSpPr>
          <p:nvPr>
            <p:ph type="title"/>
          </p:nvPr>
        </p:nvSpPr>
        <p:spPr>
          <a:ln/>
        </p:spPr>
        <p:txBody>
          <a:bodyPr anchor="b"/>
          <a:p>
            <a:pPr algn="ctr"/>
            <a:r>
              <a:rPr lang="zh-CN" altLang="en-US" dirty="0"/>
              <a:t>用集线器组成更大的局域网</a:t>
            </a:r>
            <a:br>
              <a:rPr lang="zh-CN" altLang="en-US" dirty="0"/>
            </a:br>
            <a:r>
              <a:rPr lang="zh-CN" altLang="en-US" dirty="0"/>
              <a:t>都在一个碰撞域中</a:t>
            </a:r>
            <a:endParaRPr lang="zh-CN" altLang="en-US" dirty="0"/>
          </a:p>
        </p:txBody>
      </p:sp>
      <p:sp>
        <p:nvSpPr>
          <p:cNvPr id="455722" name="圆角矩形 455721"/>
          <p:cNvSpPr/>
          <p:nvPr/>
        </p:nvSpPr>
        <p:spPr>
          <a:xfrm>
            <a:off x="49213" y="2681288"/>
            <a:ext cx="8915400" cy="3078162"/>
          </a:xfrm>
          <a:prstGeom prst="roundRect">
            <a:avLst>
              <a:gd name="adj" fmla="val 16667"/>
            </a:avLst>
          </a:prstGeom>
          <a:solidFill>
            <a:srgbClr val="CCECFF"/>
          </a:solidFill>
          <a:ln w="9525">
            <a:noFill/>
          </a:ln>
        </p:spPr>
        <p:txBody>
          <a:bodyPr/>
          <a:p>
            <a:endParaRPr lang="zh-CN" altLang="en-US"/>
          </a:p>
        </p:txBody>
      </p:sp>
      <p:sp>
        <p:nvSpPr>
          <p:cNvPr id="455723" name="直接连接符 455722"/>
          <p:cNvSpPr/>
          <p:nvPr/>
        </p:nvSpPr>
        <p:spPr>
          <a:xfrm flipH="1">
            <a:off x="1971675" y="3351213"/>
            <a:ext cx="2147888" cy="962025"/>
          </a:xfrm>
          <a:prstGeom prst="line">
            <a:avLst/>
          </a:prstGeom>
          <a:ln w="19050" cap="flat" cmpd="sng">
            <a:solidFill>
              <a:schemeClr val="tx1"/>
            </a:solidFill>
            <a:prstDash val="solid"/>
            <a:headEnd type="none" w="med" len="med"/>
            <a:tailEnd type="none" w="med" len="med"/>
          </a:ln>
        </p:spPr>
      </p:sp>
      <p:sp>
        <p:nvSpPr>
          <p:cNvPr id="455724" name="直接连接符 455723"/>
          <p:cNvSpPr/>
          <p:nvPr/>
        </p:nvSpPr>
        <p:spPr>
          <a:xfrm>
            <a:off x="4806950" y="3359150"/>
            <a:ext cx="2671763" cy="919163"/>
          </a:xfrm>
          <a:prstGeom prst="line">
            <a:avLst/>
          </a:prstGeom>
          <a:ln w="19050" cap="flat" cmpd="sng">
            <a:solidFill>
              <a:schemeClr val="tx1"/>
            </a:solidFill>
            <a:prstDash val="solid"/>
            <a:headEnd type="none" w="med" len="med"/>
            <a:tailEnd type="none" w="med" len="med"/>
          </a:ln>
        </p:spPr>
      </p:sp>
      <p:sp>
        <p:nvSpPr>
          <p:cNvPr id="455725" name="直接连接符 455724"/>
          <p:cNvSpPr/>
          <p:nvPr/>
        </p:nvSpPr>
        <p:spPr>
          <a:xfrm>
            <a:off x="4454525" y="3406775"/>
            <a:ext cx="209550" cy="892175"/>
          </a:xfrm>
          <a:prstGeom prst="line">
            <a:avLst/>
          </a:prstGeom>
          <a:ln w="19050" cap="flat" cmpd="sng">
            <a:solidFill>
              <a:schemeClr val="tx1"/>
            </a:solidFill>
            <a:prstDash val="solid"/>
            <a:headEnd type="none" w="med" len="med"/>
            <a:tailEnd type="none" w="med" len="med"/>
          </a:ln>
        </p:spPr>
      </p:sp>
      <p:sp>
        <p:nvSpPr>
          <p:cNvPr id="455726" name="文本框 455725"/>
          <p:cNvSpPr txBox="1"/>
          <p:nvPr/>
        </p:nvSpPr>
        <p:spPr>
          <a:xfrm>
            <a:off x="611188" y="4076700"/>
            <a:ext cx="792162" cy="458788"/>
          </a:xfrm>
          <a:prstGeom prst="rect">
            <a:avLst/>
          </a:prstGeom>
          <a:noFill/>
          <a:ln w="9525">
            <a:noFill/>
          </a:ln>
        </p:spPr>
        <p:txBody>
          <a:bodyPr wrap="none" anchor="t">
            <a:spAutoFit/>
          </a:bodyPr>
          <a:p>
            <a:r>
              <a:rPr lang="zh-CN" altLang="en-US" sz="2400" dirty="0">
                <a:solidFill>
                  <a:schemeClr val="folHlink"/>
                </a:solidFill>
                <a:latin typeface="Times New Roman" panose="02020603050405020304" pitchFamily="18" charset="0"/>
                <a:ea typeface="黑体" panose="02010609060101010101" pitchFamily="2" charset="-122"/>
              </a:rPr>
              <a:t>一系</a:t>
            </a:r>
            <a:endParaRPr lang="zh-CN" altLang="en-US" sz="2400">
              <a:solidFill>
                <a:schemeClr val="folHlink"/>
              </a:solidFill>
              <a:latin typeface="Times New Roman" panose="02020603050405020304" pitchFamily="18" charset="0"/>
              <a:ea typeface="黑体" panose="02010609060101010101" pitchFamily="2" charset="-122"/>
            </a:endParaRPr>
          </a:p>
        </p:txBody>
      </p:sp>
      <p:sp>
        <p:nvSpPr>
          <p:cNvPr id="455727" name="文本框 455726"/>
          <p:cNvSpPr txBox="1"/>
          <p:nvPr/>
        </p:nvSpPr>
        <p:spPr>
          <a:xfrm>
            <a:off x="6297613" y="4076700"/>
            <a:ext cx="795337" cy="458788"/>
          </a:xfrm>
          <a:prstGeom prst="rect">
            <a:avLst/>
          </a:prstGeom>
          <a:noFill/>
          <a:ln w="9525">
            <a:noFill/>
          </a:ln>
        </p:spPr>
        <p:txBody>
          <a:bodyPr wrap="none" anchor="t">
            <a:spAutoFit/>
          </a:bodyPr>
          <a:p>
            <a:r>
              <a:rPr lang="zh-CN" altLang="en-US" sz="2400" dirty="0">
                <a:solidFill>
                  <a:schemeClr val="folHlink"/>
                </a:solidFill>
                <a:latin typeface="Times New Roman" panose="02020603050405020304" pitchFamily="18" charset="0"/>
                <a:ea typeface="黑体" panose="02010609060101010101" pitchFamily="2" charset="-122"/>
              </a:rPr>
              <a:t>三系</a:t>
            </a:r>
            <a:endParaRPr lang="zh-CN" altLang="en-US" sz="2400">
              <a:solidFill>
                <a:schemeClr val="folHlink"/>
              </a:solidFill>
              <a:latin typeface="Times New Roman" panose="02020603050405020304" pitchFamily="18" charset="0"/>
              <a:ea typeface="黑体" panose="02010609060101010101" pitchFamily="2" charset="-122"/>
            </a:endParaRPr>
          </a:p>
        </p:txBody>
      </p:sp>
      <p:sp>
        <p:nvSpPr>
          <p:cNvPr id="455728" name="文本框 455727"/>
          <p:cNvSpPr txBox="1"/>
          <p:nvPr/>
        </p:nvSpPr>
        <p:spPr>
          <a:xfrm>
            <a:off x="3417888" y="4076700"/>
            <a:ext cx="793750" cy="458788"/>
          </a:xfrm>
          <a:prstGeom prst="rect">
            <a:avLst/>
          </a:prstGeom>
          <a:noFill/>
          <a:ln w="9525">
            <a:noFill/>
          </a:ln>
        </p:spPr>
        <p:txBody>
          <a:bodyPr wrap="none" anchor="t">
            <a:spAutoFit/>
          </a:bodyPr>
          <a:p>
            <a:r>
              <a:rPr lang="zh-CN" altLang="en-US" sz="2400" dirty="0">
                <a:solidFill>
                  <a:schemeClr val="folHlink"/>
                </a:solidFill>
                <a:latin typeface="Times New Roman" panose="02020603050405020304" pitchFamily="18" charset="0"/>
                <a:ea typeface="黑体" panose="02010609060101010101" pitchFamily="2" charset="-122"/>
              </a:rPr>
              <a:t>二系</a:t>
            </a:r>
            <a:endParaRPr lang="zh-CN" altLang="en-US" sz="2400">
              <a:solidFill>
                <a:schemeClr val="folHlink"/>
              </a:solidFill>
              <a:latin typeface="Times New Roman" panose="02020603050405020304" pitchFamily="18" charset="0"/>
              <a:ea typeface="黑体" panose="02010609060101010101" pitchFamily="2" charset="-122"/>
            </a:endParaRPr>
          </a:p>
        </p:txBody>
      </p:sp>
      <p:sp>
        <p:nvSpPr>
          <p:cNvPr id="455729" name="文本框 455728"/>
          <p:cNvSpPr txBox="1"/>
          <p:nvPr/>
        </p:nvSpPr>
        <p:spPr>
          <a:xfrm>
            <a:off x="2216150" y="2854325"/>
            <a:ext cx="1708150" cy="457200"/>
          </a:xfrm>
          <a:prstGeom prst="rect">
            <a:avLst/>
          </a:prstGeom>
          <a:noFill/>
          <a:ln w="9525">
            <a:noFill/>
          </a:ln>
        </p:spPr>
        <p:txBody>
          <a:bodyPr wrap="none" anchor="t">
            <a:spAutoFit/>
          </a:bodyPr>
          <a:p>
            <a:r>
              <a:rPr lang="zh-CN" altLang="en-US" sz="2400" dirty="0">
                <a:solidFill>
                  <a:schemeClr val="folHlink"/>
                </a:solidFill>
                <a:latin typeface="Times New Roman" panose="02020603050405020304" pitchFamily="18" charset="0"/>
                <a:ea typeface="黑体" panose="02010609060101010101" pitchFamily="2" charset="-122"/>
              </a:rPr>
              <a:t>主干集线器</a:t>
            </a:r>
            <a:endParaRPr lang="zh-CN" altLang="en-US" sz="2400">
              <a:solidFill>
                <a:schemeClr val="folHlink"/>
              </a:solidFill>
              <a:latin typeface="Times New Roman" panose="02020603050405020304" pitchFamily="18" charset="0"/>
              <a:ea typeface="黑体" panose="02010609060101010101" pitchFamily="2" charset="-122"/>
            </a:endParaRPr>
          </a:p>
        </p:txBody>
      </p:sp>
      <p:sp>
        <p:nvSpPr>
          <p:cNvPr id="455730" name="文本框 455729"/>
          <p:cNvSpPr txBox="1"/>
          <p:nvPr/>
        </p:nvSpPr>
        <p:spPr>
          <a:xfrm>
            <a:off x="3101975" y="2133600"/>
            <a:ext cx="2622550" cy="457200"/>
          </a:xfrm>
          <a:prstGeom prst="rect">
            <a:avLst/>
          </a:prstGeom>
          <a:noFill/>
          <a:ln w="9525">
            <a:noFill/>
          </a:ln>
        </p:spPr>
        <p:txBody>
          <a:bodyPr wrap="none" anchor="t">
            <a:spAutoFit/>
          </a:bodyPr>
          <a:p>
            <a:r>
              <a:rPr lang="zh-CN" altLang="en-US" sz="2400" dirty="0">
                <a:solidFill>
                  <a:schemeClr val="folHlink"/>
                </a:solidFill>
                <a:latin typeface="Times New Roman" panose="02020603050405020304" pitchFamily="18" charset="0"/>
                <a:ea typeface="黑体" panose="02010609060101010101" pitchFamily="2" charset="-122"/>
              </a:rPr>
              <a:t>一个更大的碰撞域</a:t>
            </a:r>
            <a:endParaRPr lang="zh-CN" altLang="en-US" sz="2400">
              <a:solidFill>
                <a:schemeClr val="folHlink"/>
              </a:solidFill>
              <a:latin typeface="Times New Roman" panose="02020603050405020304" pitchFamily="18" charset="0"/>
              <a:ea typeface="黑体" panose="02010609060101010101" pitchFamily="2" charset="-122"/>
            </a:endParaRPr>
          </a:p>
        </p:txBody>
      </p:sp>
      <p:sp>
        <p:nvSpPr>
          <p:cNvPr id="455731" name="直接连接符 455730"/>
          <p:cNvSpPr/>
          <p:nvPr/>
        </p:nvSpPr>
        <p:spPr>
          <a:xfrm flipH="1">
            <a:off x="873125" y="4446588"/>
            <a:ext cx="665163" cy="681037"/>
          </a:xfrm>
          <a:prstGeom prst="line">
            <a:avLst/>
          </a:prstGeom>
          <a:ln w="19050" cap="flat" cmpd="sng">
            <a:solidFill>
              <a:schemeClr val="tx1"/>
            </a:solidFill>
            <a:prstDash val="solid"/>
            <a:headEnd type="none" w="med" len="med"/>
            <a:tailEnd type="none" w="med" len="med"/>
          </a:ln>
        </p:spPr>
      </p:sp>
      <p:pic>
        <p:nvPicPr>
          <p:cNvPr id="455732" name="图片 455731"/>
          <p:cNvPicPr/>
          <p:nvPr/>
        </p:nvPicPr>
        <p:blipFill>
          <a:blip r:embed="rId1"/>
          <a:stretch>
            <a:fillRect/>
          </a:stretch>
        </p:blipFill>
        <p:spPr>
          <a:xfrm>
            <a:off x="612775" y="4953000"/>
            <a:ext cx="498475" cy="471488"/>
          </a:xfrm>
          <a:prstGeom prst="rect">
            <a:avLst/>
          </a:prstGeom>
          <a:noFill/>
          <a:ln w="12699">
            <a:noFill/>
          </a:ln>
        </p:spPr>
      </p:pic>
      <p:sp>
        <p:nvSpPr>
          <p:cNvPr id="455733" name="直接连接符 455732"/>
          <p:cNvSpPr/>
          <p:nvPr/>
        </p:nvSpPr>
        <p:spPr>
          <a:xfrm>
            <a:off x="1912938" y="4575175"/>
            <a:ext cx="185737" cy="530225"/>
          </a:xfrm>
          <a:prstGeom prst="line">
            <a:avLst/>
          </a:prstGeom>
          <a:ln w="19050" cap="flat" cmpd="sng">
            <a:solidFill>
              <a:schemeClr val="tx1"/>
            </a:solidFill>
            <a:prstDash val="solid"/>
            <a:headEnd type="none" w="med" len="med"/>
            <a:tailEnd type="none" w="med" len="med"/>
          </a:ln>
        </p:spPr>
      </p:sp>
      <p:sp>
        <p:nvSpPr>
          <p:cNvPr id="455734" name="直接连接符 455733"/>
          <p:cNvSpPr/>
          <p:nvPr/>
        </p:nvSpPr>
        <p:spPr>
          <a:xfrm>
            <a:off x="2098675" y="4552950"/>
            <a:ext cx="655638" cy="530225"/>
          </a:xfrm>
          <a:prstGeom prst="line">
            <a:avLst/>
          </a:prstGeom>
          <a:ln w="19050" cap="flat" cmpd="sng">
            <a:solidFill>
              <a:schemeClr val="tx1"/>
            </a:solidFill>
            <a:prstDash val="solid"/>
            <a:headEnd type="none" w="med" len="med"/>
            <a:tailEnd type="none" w="med" len="med"/>
          </a:ln>
        </p:spPr>
      </p:sp>
      <p:sp>
        <p:nvSpPr>
          <p:cNvPr id="455735" name="直接连接符 455734"/>
          <p:cNvSpPr/>
          <p:nvPr/>
        </p:nvSpPr>
        <p:spPr>
          <a:xfrm flipH="1">
            <a:off x="1492250" y="4457700"/>
            <a:ext cx="179388" cy="685800"/>
          </a:xfrm>
          <a:prstGeom prst="line">
            <a:avLst/>
          </a:prstGeom>
          <a:ln w="19050" cap="flat" cmpd="sng">
            <a:solidFill>
              <a:schemeClr val="tx1"/>
            </a:solidFill>
            <a:prstDash val="solid"/>
            <a:headEnd type="none" w="med" len="med"/>
            <a:tailEnd type="none" w="med" len="med"/>
          </a:ln>
        </p:spPr>
      </p:sp>
      <p:pic>
        <p:nvPicPr>
          <p:cNvPr id="455736" name="图片 455735"/>
          <p:cNvPicPr/>
          <p:nvPr/>
        </p:nvPicPr>
        <p:blipFill>
          <a:blip r:embed="rId1"/>
          <a:stretch>
            <a:fillRect/>
          </a:stretch>
        </p:blipFill>
        <p:spPr>
          <a:xfrm>
            <a:off x="1238250" y="4953000"/>
            <a:ext cx="498475" cy="471488"/>
          </a:xfrm>
          <a:prstGeom prst="rect">
            <a:avLst/>
          </a:prstGeom>
          <a:noFill/>
          <a:ln w="12699">
            <a:noFill/>
          </a:ln>
        </p:spPr>
      </p:pic>
      <p:pic>
        <p:nvPicPr>
          <p:cNvPr id="455737" name="图片 455736"/>
          <p:cNvPicPr/>
          <p:nvPr/>
        </p:nvPicPr>
        <p:blipFill>
          <a:blip r:embed="rId1"/>
          <a:stretch>
            <a:fillRect/>
          </a:stretch>
        </p:blipFill>
        <p:spPr>
          <a:xfrm>
            <a:off x="1863725" y="4953000"/>
            <a:ext cx="498475" cy="471488"/>
          </a:xfrm>
          <a:prstGeom prst="rect">
            <a:avLst/>
          </a:prstGeom>
          <a:noFill/>
          <a:ln w="12699">
            <a:noFill/>
          </a:ln>
        </p:spPr>
      </p:pic>
      <p:pic>
        <p:nvPicPr>
          <p:cNvPr id="455738" name="图片 455737"/>
          <p:cNvPicPr/>
          <p:nvPr/>
        </p:nvPicPr>
        <p:blipFill>
          <a:blip r:embed="rId1"/>
          <a:stretch>
            <a:fillRect/>
          </a:stretch>
        </p:blipFill>
        <p:spPr>
          <a:xfrm>
            <a:off x="2489200" y="4953000"/>
            <a:ext cx="498475" cy="471488"/>
          </a:xfrm>
          <a:prstGeom prst="rect">
            <a:avLst/>
          </a:prstGeom>
          <a:noFill/>
          <a:ln w="12699">
            <a:noFill/>
          </a:ln>
        </p:spPr>
      </p:pic>
      <p:pic>
        <p:nvPicPr>
          <p:cNvPr id="455739" name="图片 455738"/>
          <p:cNvPicPr>
            <a:picLocks noChangeAspect="1"/>
          </p:cNvPicPr>
          <p:nvPr/>
        </p:nvPicPr>
        <p:blipFill>
          <a:blip r:embed="rId2"/>
          <a:stretch>
            <a:fillRect/>
          </a:stretch>
        </p:blipFill>
        <p:spPr>
          <a:xfrm rot="-1102812">
            <a:off x="1290638" y="4114800"/>
            <a:ext cx="1150937" cy="566738"/>
          </a:xfrm>
          <a:prstGeom prst="rect">
            <a:avLst/>
          </a:prstGeom>
          <a:noFill/>
          <a:ln w="12700">
            <a:noFill/>
          </a:ln>
        </p:spPr>
      </p:pic>
      <p:sp>
        <p:nvSpPr>
          <p:cNvPr id="455740" name="直接连接符 455739"/>
          <p:cNvSpPr/>
          <p:nvPr/>
        </p:nvSpPr>
        <p:spPr>
          <a:xfrm flipH="1">
            <a:off x="3689350" y="4446588"/>
            <a:ext cx="665163" cy="681037"/>
          </a:xfrm>
          <a:prstGeom prst="line">
            <a:avLst/>
          </a:prstGeom>
          <a:ln w="19050" cap="flat" cmpd="sng">
            <a:solidFill>
              <a:schemeClr val="tx1"/>
            </a:solidFill>
            <a:prstDash val="solid"/>
            <a:headEnd type="none" w="med" len="med"/>
            <a:tailEnd type="none" w="med" len="med"/>
          </a:ln>
        </p:spPr>
      </p:sp>
      <p:pic>
        <p:nvPicPr>
          <p:cNvPr id="455741" name="图片 455740"/>
          <p:cNvPicPr/>
          <p:nvPr/>
        </p:nvPicPr>
        <p:blipFill>
          <a:blip r:embed="rId1"/>
          <a:stretch>
            <a:fillRect/>
          </a:stretch>
        </p:blipFill>
        <p:spPr>
          <a:xfrm>
            <a:off x="3429000" y="4953000"/>
            <a:ext cx="498475" cy="471488"/>
          </a:xfrm>
          <a:prstGeom prst="rect">
            <a:avLst/>
          </a:prstGeom>
          <a:noFill/>
          <a:ln w="12699">
            <a:noFill/>
          </a:ln>
        </p:spPr>
      </p:pic>
      <p:sp>
        <p:nvSpPr>
          <p:cNvPr id="455742" name="直接连接符 455741"/>
          <p:cNvSpPr/>
          <p:nvPr/>
        </p:nvSpPr>
        <p:spPr>
          <a:xfrm>
            <a:off x="4729163" y="4575175"/>
            <a:ext cx="185737" cy="530225"/>
          </a:xfrm>
          <a:prstGeom prst="line">
            <a:avLst/>
          </a:prstGeom>
          <a:ln w="19050" cap="flat" cmpd="sng">
            <a:solidFill>
              <a:schemeClr val="tx1"/>
            </a:solidFill>
            <a:prstDash val="solid"/>
            <a:headEnd type="none" w="med" len="med"/>
            <a:tailEnd type="none" w="med" len="med"/>
          </a:ln>
        </p:spPr>
      </p:sp>
      <p:sp>
        <p:nvSpPr>
          <p:cNvPr id="455743" name="直接连接符 455742"/>
          <p:cNvSpPr/>
          <p:nvPr/>
        </p:nvSpPr>
        <p:spPr>
          <a:xfrm>
            <a:off x="4914900" y="4552950"/>
            <a:ext cx="654050" cy="530225"/>
          </a:xfrm>
          <a:prstGeom prst="line">
            <a:avLst/>
          </a:prstGeom>
          <a:ln w="19050" cap="flat" cmpd="sng">
            <a:solidFill>
              <a:schemeClr val="tx1"/>
            </a:solidFill>
            <a:prstDash val="solid"/>
            <a:headEnd type="none" w="med" len="med"/>
            <a:tailEnd type="none" w="med" len="med"/>
          </a:ln>
        </p:spPr>
      </p:sp>
      <p:sp>
        <p:nvSpPr>
          <p:cNvPr id="455744" name="直接连接符 455743"/>
          <p:cNvSpPr/>
          <p:nvPr/>
        </p:nvSpPr>
        <p:spPr>
          <a:xfrm flipH="1">
            <a:off x="4308475" y="4457700"/>
            <a:ext cx="179388" cy="685800"/>
          </a:xfrm>
          <a:prstGeom prst="line">
            <a:avLst/>
          </a:prstGeom>
          <a:ln w="19050" cap="flat" cmpd="sng">
            <a:solidFill>
              <a:schemeClr val="tx1"/>
            </a:solidFill>
            <a:prstDash val="solid"/>
            <a:headEnd type="none" w="med" len="med"/>
            <a:tailEnd type="none" w="med" len="med"/>
          </a:ln>
        </p:spPr>
      </p:sp>
      <p:pic>
        <p:nvPicPr>
          <p:cNvPr id="455745" name="图片 455744"/>
          <p:cNvPicPr/>
          <p:nvPr/>
        </p:nvPicPr>
        <p:blipFill>
          <a:blip r:embed="rId1"/>
          <a:stretch>
            <a:fillRect/>
          </a:stretch>
        </p:blipFill>
        <p:spPr>
          <a:xfrm>
            <a:off x="4054475" y="4953000"/>
            <a:ext cx="498475" cy="471488"/>
          </a:xfrm>
          <a:prstGeom prst="rect">
            <a:avLst/>
          </a:prstGeom>
          <a:noFill/>
          <a:ln w="12699">
            <a:noFill/>
          </a:ln>
        </p:spPr>
      </p:pic>
      <p:pic>
        <p:nvPicPr>
          <p:cNvPr id="455746" name="图片 455745"/>
          <p:cNvPicPr/>
          <p:nvPr/>
        </p:nvPicPr>
        <p:blipFill>
          <a:blip r:embed="rId1"/>
          <a:stretch>
            <a:fillRect/>
          </a:stretch>
        </p:blipFill>
        <p:spPr>
          <a:xfrm>
            <a:off x="4679950" y="4953000"/>
            <a:ext cx="498475" cy="471488"/>
          </a:xfrm>
          <a:prstGeom prst="rect">
            <a:avLst/>
          </a:prstGeom>
          <a:noFill/>
          <a:ln w="12699">
            <a:noFill/>
          </a:ln>
        </p:spPr>
      </p:pic>
      <p:pic>
        <p:nvPicPr>
          <p:cNvPr id="455747" name="图片 455746"/>
          <p:cNvPicPr/>
          <p:nvPr/>
        </p:nvPicPr>
        <p:blipFill>
          <a:blip r:embed="rId1"/>
          <a:stretch>
            <a:fillRect/>
          </a:stretch>
        </p:blipFill>
        <p:spPr>
          <a:xfrm>
            <a:off x="5305425" y="4953000"/>
            <a:ext cx="498475" cy="471488"/>
          </a:xfrm>
          <a:prstGeom prst="rect">
            <a:avLst/>
          </a:prstGeom>
          <a:noFill/>
          <a:ln w="12699">
            <a:noFill/>
          </a:ln>
        </p:spPr>
      </p:pic>
      <p:pic>
        <p:nvPicPr>
          <p:cNvPr id="455748" name="图片 455747"/>
          <p:cNvPicPr>
            <a:picLocks noChangeAspect="1"/>
          </p:cNvPicPr>
          <p:nvPr/>
        </p:nvPicPr>
        <p:blipFill>
          <a:blip r:embed="rId2"/>
          <a:stretch>
            <a:fillRect/>
          </a:stretch>
        </p:blipFill>
        <p:spPr>
          <a:xfrm rot="-1102812">
            <a:off x="4106863" y="4114800"/>
            <a:ext cx="1149350" cy="566738"/>
          </a:xfrm>
          <a:prstGeom prst="rect">
            <a:avLst/>
          </a:prstGeom>
          <a:noFill/>
          <a:ln w="12700">
            <a:noFill/>
          </a:ln>
        </p:spPr>
      </p:pic>
      <p:sp>
        <p:nvSpPr>
          <p:cNvPr id="455749" name="直接连接符 455748"/>
          <p:cNvSpPr/>
          <p:nvPr/>
        </p:nvSpPr>
        <p:spPr>
          <a:xfrm flipH="1">
            <a:off x="6507163" y="4446588"/>
            <a:ext cx="665162" cy="681037"/>
          </a:xfrm>
          <a:prstGeom prst="line">
            <a:avLst/>
          </a:prstGeom>
          <a:ln w="19050" cap="flat" cmpd="sng">
            <a:solidFill>
              <a:schemeClr val="tx1"/>
            </a:solidFill>
            <a:prstDash val="solid"/>
            <a:headEnd type="none" w="med" len="med"/>
            <a:tailEnd type="none" w="med" len="med"/>
          </a:ln>
        </p:spPr>
      </p:sp>
      <p:pic>
        <p:nvPicPr>
          <p:cNvPr id="455750" name="图片 455749"/>
          <p:cNvPicPr/>
          <p:nvPr/>
        </p:nvPicPr>
        <p:blipFill>
          <a:blip r:embed="rId1"/>
          <a:stretch>
            <a:fillRect/>
          </a:stretch>
        </p:blipFill>
        <p:spPr>
          <a:xfrm>
            <a:off x="6246813" y="4953000"/>
            <a:ext cx="498475" cy="471488"/>
          </a:xfrm>
          <a:prstGeom prst="rect">
            <a:avLst/>
          </a:prstGeom>
          <a:noFill/>
          <a:ln w="12699">
            <a:noFill/>
          </a:ln>
        </p:spPr>
      </p:pic>
      <p:sp>
        <p:nvSpPr>
          <p:cNvPr id="455751" name="直接连接符 455750"/>
          <p:cNvSpPr/>
          <p:nvPr/>
        </p:nvSpPr>
        <p:spPr>
          <a:xfrm>
            <a:off x="7546975" y="4575175"/>
            <a:ext cx="185738" cy="530225"/>
          </a:xfrm>
          <a:prstGeom prst="line">
            <a:avLst/>
          </a:prstGeom>
          <a:ln w="19050" cap="flat" cmpd="sng">
            <a:solidFill>
              <a:schemeClr val="tx1"/>
            </a:solidFill>
            <a:prstDash val="solid"/>
            <a:headEnd type="none" w="med" len="med"/>
            <a:tailEnd type="none" w="med" len="med"/>
          </a:ln>
        </p:spPr>
      </p:sp>
      <p:sp>
        <p:nvSpPr>
          <p:cNvPr id="455752" name="直接连接符 455751"/>
          <p:cNvSpPr/>
          <p:nvPr/>
        </p:nvSpPr>
        <p:spPr>
          <a:xfrm>
            <a:off x="7732713" y="4552950"/>
            <a:ext cx="655637" cy="530225"/>
          </a:xfrm>
          <a:prstGeom prst="line">
            <a:avLst/>
          </a:prstGeom>
          <a:ln w="19050" cap="flat" cmpd="sng">
            <a:solidFill>
              <a:schemeClr val="tx1"/>
            </a:solidFill>
            <a:prstDash val="solid"/>
            <a:headEnd type="none" w="med" len="med"/>
            <a:tailEnd type="none" w="med" len="med"/>
          </a:ln>
        </p:spPr>
      </p:sp>
      <p:sp>
        <p:nvSpPr>
          <p:cNvPr id="455753" name="直接连接符 455752"/>
          <p:cNvSpPr/>
          <p:nvPr/>
        </p:nvSpPr>
        <p:spPr>
          <a:xfrm flipH="1">
            <a:off x="7126288" y="4457700"/>
            <a:ext cx="179387" cy="685800"/>
          </a:xfrm>
          <a:prstGeom prst="line">
            <a:avLst/>
          </a:prstGeom>
          <a:ln w="19050" cap="flat" cmpd="sng">
            <a:solidFill>
              <a:schemeClr val="tx1"/>
            </a:solidFill>
            <a:prstDash val="solid"/>
            <a:headEnd type="none" w="med" len="med"/>
            <a:tailEnd type="none" w="med" len="med"/>
          </a:ln>
        </p:spPr>
      </p:sp>
      <p:pic>
        <p:nvPicPr>
          <p:cNvPr id="455754" name="图片 455753"/>
          <p:cNvPicPr/>
          <p:nvPr/>
        </p:nvPicPr>
        <p:blipFill>
          <a:blip r:embed="rId1"/>
          <a:stretch>
            <a:fillRect/>
          </a:stretch>
        </p:blipFill>
        <p:spPr>
          <a:xfrm>
            <a:off x="6872288" y="4953000"/>
            <a:ext cx="498475" cy="471488"/>
          </a:xfrm>
          <a:prstGeom prst="rect">
            <a:avLst/>
          </a:prstGeom>
          <a:noFill/>
          <a:ln w="12699">
            <a:noFill/>
          </a:ln>
        </p:spPr>
      </p:pic>
      <p:pic>
        <p:nvPicPr>
          <p:cNvPr id="455755" name="图片 455754"/>
          <p:cNvPicPr/>
          <p:nvPr/>
        </p:nvPicPr>
        <p:blipFill>
          <a:blip r:embed="rId1"/>
          <a:stretch>
            <a:fillRect/>
          </a:stretch>
        </p:blipFill>
        <p:spPr>
          <a:xfrm>
            <a:off x="7497763" y="4953000"/>
            <a:ext cx="498475" cy="471488"/>
          </a:xfrm>
          <a:prstGeom prst="rect">
            <a:avLst/>
          </a:prstGeom>
          <a:noFill/>
          <a:ln w="12699">
            <a:noFill/>
          </a:ln>
        </p:spPr>
      </p:pic>
      <p:pic>
        <p:nvPicPr>
          <p:cNvPr id="455756" name="图片 455755"/>
          <p:cNvPicPr/>
          <p:nvPr/>
        </p:nvPicPr>
        <p:blipFill>
          <a:blip r:embed="rId1"/>
          <a:stretch>
            <a:fillRect/>
          </a:stretch>
        </p:blipFill>
        <p:spPr>
          <a:xfrm>
            <a:off x="8123238" y="4953000"/>
            <a:ext cx="498475" cy="471488"/>
          </a:xfrm>
          <a:prstGeom prst="rect">
            <a:avLst/>
          </a:prstGeom>
          <a:noFill/>
          <a:ln w="12699">
            <a:noFill/>
          </a:ln>
        </p:spPr>
      </p:pic>
      <p:pic>
        <p:nvPicPr>
          <p:cNvPr id="455757" name="图片 455756"/>
          <p:cNvPicPr>
            <a:picLocks noChangeAspect="1"/>
          </p:cNvPicPr>
          <p:nvPr/>
        </p:nvPicPr>
        <p:blipFill>
          <a:blip r:embed="rId2"/>
          <a:stretch>
            <a:fillRect/>
          </a:stretch>
        </p:blipFill>
        <p:spPr>
          <a:xfrm rot="-1102812">
            <a:off x="6924675" y="4114800"/>
            <a:ext cx="1150938" cy="566738"/>
          </a:xfrm>
          <a:prstGeom prst="rect">
            <a:avLst/>
          </a:prstGeom>
          <a:noFill/>
          <a:ln w="12700">
            <a:noFill/>
          </a:ln>
        </p:spPr>
      </p:pic>
      <p:pic>
        <p:nvPicPr>
          <p:cNvPr id="455758" name="图片 455757"/>
          <p:cNvPicPr>
            <a:picLocks noChangeAspect="1"/>
          </p:cNvPicPr>
          <p:nvPr/>
        </p:nvPicPr>
        <p:blipFill>
          <a:blip r:embed="rId2"/>
          <a:stretch>
            <a:fillRect/>
          </a:stretch>
        </p:blipFill>
        <p:spPr>
          <a:xfrm rot="-1102812">
            <a:off x="3767138" y="2840038"/>
            <a:ext cx="1538287" cy="757237"/>
          </a:xfrm>
          <a:prstGeom prst="rect">
            <a:avLst/>
          </a:prstGeom>
          <a:noFill/>
          <a:ln w="12700">
            <a:noFill/>
          </a:ln>
        </p:spPr>
      </p:pic>
      <p:sp>
        <p:nvSpPr>
          <p:cNvPr id="455759" name="文本框 455758"/>
          <p:cNvSpPr txBox="1"/>
          <p:nvPr/>
        </p:nvSpPr>
        <p:spPr>
          <a:xfrm>
            <a:off x="7289800" y="2847975"/>
            <a:ext cx="1098550" cy="457200"/>
          </a:xfrm>
          <a:prstGeom prst="rect">
            <a:avLst/>
          </a:prstGeom>
          <a:solidFill>
            <a:schemeClr val="bg1"/>
          </a:solidFill>
          <a:ln w="9525">
            <a:noFill/>
          </a:ln>
        </p:spPr>
        <p:txBody>
          <a:bodyPr wrap="none" anchor="t">
            <a:spAutoFit/>
          </a:bodyPr>
          <a:p>
            <a:r>
              <a:rPr lang="zh-CN" altLang="en-US" sz="2400" dirty="0">
                <a:solidFill>
                  <a:schemeClr val="folHlink"/>
                </a:solidFill>
                <a:latin typeface="Times New Roman" panose="02020603050405020304" pitchFamily="18" charset="0"/>
                <a:ea typeface="黑体" panose="02010609060101010101" pitchFamily="2" charset="-122"/>
              </a:rPr>
              <a:t>碰撞域</a:t>
            </a:r>
            <a:endParaRPr lang="zh-CN" altLang="en-US" sz="2400">
              <a:solidFill>
                <a:schemeClr val="folHlink"/>
              </a:solidFill>
              <a:latin typeface="Times New Roman" panose="02020603050405020304" pitchFamily="18" charset="0"/>
              <a:ea typeface="黑体" panose="0201060906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56706" name="文本占位符 456705"/>
          <p:cNvSpPr>
            <a:spLocks noGrp="1"/>
          </p:cNvSpPr>
          <p:nvPr>
            <p:ph type="body" idx="1"/>
          </p:nvPr>
        </p:nvSpPr>
        <p:spPr>
          <a:xfrm>
            <a:off x="1042988" y="2051050"/>
            <a:ext cx="7850187" cy="4257675"/>
          </a:xfrm>
          <a:ln/>
        </p:spPr>
        <p:txBody>
          <a:bodyPr/>
          <a:p>
            <a:pPr>
              <a:lnSpc>
                <a:spcPct val="110000"/>
              </a:lnSpc>
            </a:pPr>
            <a:r>
              <a:rPr lang="zh-CN" altLang="en-US" sz="2800" dirty="0"/>
              <a:t>优点</a:t>
            </a:r>
            <a:endParaRPr lang="zh-CN" altLang="en-US" sz="2800" dirty="0"/>
          </a:p>
          <a:p>
            <a:pPr lvl="1">
              <a:lnSpc>
                <a:spcPct val="110000"/>
              </a:lnSpc>
            </a:pPr>
            <a:r>
              <a:rPr lang="zh-CN" altLang="en-US" sz="2400" dirty="0">
                <a:solidFill>
                  <a:srgbClr val="333399"/>
                </a:solidFill>
                <a:ea typeface="黑体" panose="02010609060101010101" pitchFamily="2" charset="-122"/>
              </a:rPr>
              <a:t>使原来属于不同碰撞域的局域网上的计算机能够进行跨碰撞域的通信。</a:t>
            </a:r>
            <a:endParaRPr lang="zh-CN" altLang="en-US" sz="2400" dirty="0">
              <a:solidFill>
                <a:srgbClr val="333399"/>
              </a:solidFill>
              <a:ea typeface="黑体" panose="02010609060101010101" pitchFamily="2" charset="-122"/>
            </a:endParaRPr>
          </a:p>
          <a:p>
            <a:pPr lvl="1">
              <a:lnSpc>
                <a:spcPct val="110000"/>
              </a:lnSpc>
            </a:pPr>
            <a:r>
              <a:rPr lang="zh-CN" altLang="en-US" sz="2400" dirty="0">
                <a:solidFill>
                  <a:srgbClr val="333399"/>
                </a:solidFill>
                <a:ea typeface="黑体" panose="02010609060101010101" pitchFamily="2" charset="-122"/>
              </a:rPr>
              <a:t>扩大了局域网覆盖的地理范围。</a:t>
            </a:r>
            <a:endParaRPr lang="zh-CN" altLang="en-US" sz="2400" dirty="0">
              <a:solidFill>
                <a:srgbClr val="333399"/>
              </a:solidFill>
              <a:ea typeface="黑体" panose="02010609060101010101" pitchFamily="2" charset="-122"/>
            </a:endParaRPr>
          </a:p>
          <a:p>
            <a:pPr>
              <a:lnSpc>
                <a:spcPct val="110000"/>
              </a:lnSpc>
            </a:pPr>
            <a:r>
              <a:rPr lang="zh-CN" altLang="en-US" sz="2800" dirty="0"/>
              <a:t>缺点</a:t>
            </a:r>
            <a:endParaRPr lang="zh-CN" altLang="en-US" sz="2800" dirty="0"/>
          </a:p>
          <a:p>
            <a:pPr lvl="1">
              <a:lnSpc>
                <a:spcPct val="110000"/>
              </a:lnSpc>
            </a:pPr>
            <a:r>
              <a:rPr lang="zh-CN" altLang="en-US" sz="2400" dirty="0">
                <a:solidFill>
                  <a:srgbClr val="333399"/>
                </a:solidFill>
                <a:ea typeface="黑体" panose="02010609060101010101" pitchFamily="2" charset="-122"/>
              </a:rPr>
              <a:t>碰撞域增大了，但总的吞吐量并未提高。</a:t>
            </a:r>
            <a:endParaRPr lang="zh-CN" altLang="en-US" sz="2400" dirty="0">
              <a:solidFill>
                <a:srgbClr val="333399"/>
              </a:solidFill>
              <a:ea typeface="黑体" panose="02010609060101010101" pitchFamily="2" charset="-122"/>
            </a:endParaRPr>
          </a:p>
          <a:p>
            <a:pPr lvl="1">
              <a:lnSpc>
                <a:spcPct val="110000"/>
              </a:lnSpc>
            </a:pPr>
            <a:r>
              <a:rPr lang="zh-CN" altLang="en-US" sz="2400" dirty="0">
                <a:solidFill>
                  <a:srgbClr val="333399"/>
                </a:solidFill>
                <a:ea typeface="黑体" panose="02010609060101010101" pitchFamily="2" charset="-122"/>
              </a:rPr>
              <a:t>如果不同的碰撞域使用不同的数据率，那么就不能用集线器将它们互连起来。</a:t>
            </a:r>
            <a:r>
              <a:rPr lang="zh-CN" altLang="en-US" sz="2400" dirty="0"/>
              <a:t>   </a:t>
            </a:r>
            <a:endParaRPr lang="zh-CN" altLang="en-US" sz="2400" dirty="0"/>
          </a:p>
        </p:txBody>
      </p:sp>
      <p:sp>
        <p:nvSpPr>
          <p:cNvPr id="456707" name="标题 456706"/>
          <p:cNvSpPr>
            <a:spLocks noGrp="1"/>
          </p:cNvSpPr>
          <p:nvPr>
            <p:ph type="title"/>
          </p:nvPr>
        </p:nvSpPr>
        <p:spPr>
          <a:ln/>
        </p:spPr>
        <p:txBody>
          <a:bodyPr anchor="b"/>
          <a:p>
            <a:pPr algn="ctr"/>
            <a:r>
              <a:rPr lang="zh-CN" altLang="en-US" dirty="0"/>
              <a:t>用集线器扩展局域网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6706">
                                            <p:txEl>
                                              <p:charRg st="50" end="5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6">
                                            <p:txEl>
                                              <p:charRg st="53" end="7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6">
                                            <p:txEl>
                                              <p:charRg st="72" end="1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57730" name="文本占位符 457729"/>
          <p:cNvSpPr>
            <a:spLocks noGrp="1"/>
          </p:cNvSpPr>
          <p:nvPr>
            <p:ph type="body" idx="1"/>
          </p:nvPr>
        </p:nvSpPr>
        <p:spPr>
          <a:xfrm>
            <a:off x="1042988" y="2051050"/>
            <a:ext cx="7850187" cy="4257675"/>
          </a:xfrm>
          <a:ln/>
        </p:spPr>
        <p:txBody>
          <a:bodyPr/>
          <a:p>
            <a:r>
              <a:rPr lang="zh-CN" altLang="en-US" sz="2800" dirty="0"/>
              <a:t>在数据链路层扩展局域网是使用</a:t>
            </a:r>
            <a:r>
              <a:rPr lang="zh-CN" altLang="en-US" sz="2800" dirty="0">
                <a:solidFill>
                  <a:schemeClr val="hlink"/>
                </a:solidFill>
              </a:rPr>
              <a:t>网桥</a:t>
            </a:r>
            <a:r>
              <a:rPr lang="zh-CN" altLang="en-US" sz="2800" dirty="0"/>
              <a:t>。</a:t>
            </a:r>
            <a:endParaRPr lang="zh-CN" altLang="en-US" sz="2800" dirty="0"/>
          </a:p>
          <a:p>
            <a:r>
              <a:rPr lang="zh-CN" altLang="en-US" sz="2800" dirty="0"/>
              <a:t>网桥工作在数据链路层，它根据 </a:t>
            </a:r>
            <a:r>
              <a:rPr lang="en-US" altLang="zh-CN" sz="2800" dirty="0"/>
              <a:t>MAC </a:t>
            </a:r>
            <a:r>
              <a:rPr lang="zh-CN" altLang="en-US" sz="2800" dirty="0"/>
              <a:t>帧的目的地址对收到的帧进行转发。</a:t>
            </a:r>
            <a:endParaRPr lang="zh-CN" altLang="en-US" sz="2800" dirty="0"/>
          </a:p>
          <a:p>
            <a:r>
              <a:rPr lang="zh-CN" altLang="en-US" sz="2800" dirty="0"/>
              <a:t>网桥具有过滤帧的功能。当网桥收到一个帧时，并不是向所有的接口转发此帧，而是先检查此帧的目的 </a:t>
            </a:r>
            <a:r>
              <a:rPr lang="en-US" altLang="zh-CN" sz="2800" dirty="0"/>
              <a:t>MAC </a:t>
            </a:r>
            <a:r>
              <a:rPr lang="zh-CN" altLang="en-US" sz="2800" dirty="0"/>
              <a:t>地址，然后再确定将该帧转发到哪一个接口 </a:t>
            </a:r>
            <a:endParaRPr lang="zh-CN" altLang="en-US" sz="2800" dirty="0"/>
          </a:p>
        </p:txBody>
      </p:sp>
      <p:sp>
        <p:nvSpPr>
          <p:cNvPr id="457731" name="标题 457730"/>
          <p:cNvSpPr>
            <a:spLocks noGrp="1"/>
          </p:cNvSpPr>
          <p:nvPr>
            <p:ph type="title"/>
          </p:nvPr>
        </p:nvSpPr>
        <p:spPr>
          <a:xfrm>
            <a:off x="919163" y="214313"/>
            <a:ext cx="8116887" cy="1462087"/>
          </a:xfrm>
          <a:ln/>
        </p:spPr>
        <p:txBody>
          <a:bodyPr anchor="b"/>
          <a:p>
            <a:pPr algn="ctr"/>
            <a:r>
              <a:rPr lang="en-US" altLang="zh-CN" dirty="0"/>
              <a:t>3.5.2  </a:t>
            </a:r>
            <a:r>
              <a:rPr lang="zh-CN" altLang="en-US" dirty="0"/>
              <a:t>在数据链路层扩展局域网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7730">
                                            <p:txEl>
                                              <p:charRg st="18" end="5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7730">
                                            <p:txEl>
                                              <p:charRg st="54" end="12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38242" name="标题 138241"/>
          <p:cNvSpPr>
            <a:spLocks noGrp="1"/>
          </p:cNvSpPr>
          <p:nvPr>
            <p:ph type="title"/>
          </p:nvPr>
        </p:nvSpPr>
        <p:spPr>
          <a:xfrm>
            <a:off x="1171575" y="931863"/>
            <a:ext cx="6856413" cy="768350"/>
          </a:xfrm>
          <a:ln/>
        </p:spPr>
        <p:txBody>
          <a:bodyPr anchor="b"/>
          <a:p>
            <a:pPr algn="ctr"/>
            <a:r>
              <a:rPr lang="zh-CN" altLang="en-US" sz="4800" dirty="0">
                <a:latin typeface="黑体" panose="02010609060101010101" pitchFamily="2" charset="-122"/>
              </a:rPr>
              <a:t>数据链路层的简单模型</a:t>
            </a:r>
            <a:endParaRPr lang="zh-CN" altLang="en-US" sz="4800" dirty="0">
              <a:latin typeface="黑体" panose="02010609060101010101" pitchFamily="2" charset="-122"/>
            </a:endParaRPr>
          </a:p>
        </p:txBody>
      </p:sp>
      <p:sp>
        <p:nvSpPr>
          <p:cNvPr id="138243" name="直接连接符 138242"/>
          <p:cNvSpPr/>
          <p:nvPr/>
        </p:nvSpPr>
        <p:spPr>
          <a:xfrm flipH="1" flipV="1">
            <a:off x="7835900" y="3478213"/>
            <a:ext cx="673100" cy="63500"/>
          </a:xfrm>
          <a:prstGeom prst="line">
            <a:avLst/>
          </a:prstGeom>
          <a:ln w="28575" cap="flat" cmpd="sng">
            <a:solidFill>
              <a:srgbClr val="333399"/>
            </a:solidFill>
            <a:prstDash val="solid"/>
            <a:headEnd type="none" w="med" len="med"/>
            <a:tailEnd type="none" w="med" len="med"/>
          </a:ln>
        </p:spPr>
      </p:sp>
      <p:sp>
        <p:nvSpPr>
          <p:cNvPr id="138244" name="直接连接符 138243"/>
          <p:cNvSpPr/>
          <p:nvPr/>
        </p:nvSpPr>
        <p:spPr>
          <a:xfrm flipH="1" flipV="1">
            <a:off x="6743700" y="3173413"/>
            <a:ext cx="635000" cy="215900"/>
          </a:xfrm>
          <a:prstGeom prst="line">
            <a:avLst/>
          </a:prstGeom>
          <a:ln w="28575" cap="flat" cmpd="sng">
            <a:solidFill>
              <a:srgbClr val="333399"/>
            </a:solidFill>
            <a:prstDash val="solid"/>
            <a:headEnd type="none" w="med" len="med"/>
            <a:tailEnd type="none" w="med" len="med"/>
          </a:ln>
        </p:spPr>
      </p:sp>
      <p:sp>
        <p:nvSpPr>
          <p:cNvPr id="138245" name="直接连接符 138244"/>
          <p:cNvSpPr/>
          <p:nvPr/>
        </p:nvSpPr>
        <p:spPr>
          <a:xfrm flipV="1">
            <a:off x="5854700" y="3160713"/>
            <a:ext cx="762000" cy="152400"/>
          </a:xfrm>
          <a:prstGeom prst="line">
            <a:avLst/>
          </a:prstGeom>
          <a:ln w="28575" cap="flat" cmpd="sng">
            <a:solidFill>
              <a:srgbClr val="333399"/>
            </a:solidFill>
            <a:prstDash val="solid"/>
            <a:headEnd type="none" w="med" len="med"/>
            <a:tailEnd type="none" w="med" len="med"/>
          </a:ln>
        </p:spPr>
      </p:sp>
      <p:sp>
        <p:nvSpPr>
          <p:cNvPr id="138246" name="直接连接符 138245"/>
          <p:cNvSpPr/>
          <p:nvPr/>
        </p:nvSpPr>
        <p:spPr>
          <a:xfrm flipV="1">
            <a:off x="4787900" y="3236913"/>
            <a:ext cx="914400" cy="76200"/>
          </a:xfrm>
          <a:prstGeom prst="line">
            <a:avLst/>
          </a:prstGeom>
          <a:ln w="28575" cap="flat" cmpd="sng">
            <a:solidFill>
              <a:srgbClr val="333399"/>
            </a:solidFill>
            <a:prstDash val="solid"/>
            <a:headEnd type="none" w="med" len="med"/>
            <a:tailEnd type="none" w="med" len="med"/>
          </a:ln>
        </p:spPr>
      </p:sp>
      <p:sp>
        <p:nvSpPr>
          <p:cNvPr id="138247" name="直接连接符 138246"/>
          <p:cNvSpPr/>
          <p:nvPr/>
        </p:nvSpPr>
        <p:spPr>
          <a:xfrm>
            <a:off x="3721100" y="3313113"/>
            <a:ext cx="914400" cy="0"/>
          </a:xfrm>
          <a:prstGeom prst="line">
            <a:avLst/>
          </a:prstGeom>
          <a:ln w="28575" cap="flat" cmpd="sng">
            <a:solidFill>
              <a:srgbClr val="333399"/>
            </a:solidFill>
            <a:prstDash val="solid"/>
            <a:headEnd type="none" w="med" len="med"/>
            <a:tailEnd type="none" w="med" len="med"/>
          </a:ln>
        </p:spPr>
      </p:sp>
      <p:sp>
        <p:nvSpPr>
          <p:cNvPr id="138248" name="直接连接符 138247"/>
          <p:cNvSpPr/>
          <p:nvPr/>
        </p:nvSpPr>
        <p:spPr>
          <a:xfrm>
            <a:off x="2578100" y="3084513"/>
            <a:ext cx="914400" cy="228600"/>
          </a:xfrm>
          <a:prstGeom prst="line">
            <a:avLst/>
          </a:prstGeom>
          <a:ln w="28575" cap="flat" cmpd="sng">
            <a:solidFill>
              <a:srgbClr val="333399"/>
            </a:solidFill>
            <a:prstDash val="solid"/>
            <a:headEnd type="none" w="med" len="med"/>
            <a:tailEnd type="none" w="med" len="med"/>
          </a:ln>
        </p:spPr>
      </p:sp>
      <p:sp>
        <p:nvSpPr>
          <p:cNvPr id="138249" name="任意多边形 138248"/>
          <p:cNvSpPr/>
          <p:nvPr/>
        </p:nvSpPr>
        <p:spPr>
          <a:xfrm>
            <a:off x="774700" y="3122613"/>
            <a:ext cx="1752600" cy="508000"/>
          </a:xfrm>
          <a:custGeom>
            <a:avLst/>
            <a:gdLst/>
            <a:ahLst/>
            <a:cxnLst/>
            <a:pathLst>
              <a:path w="1104" h="320">
                <a:moveTo>
                  <a:pt x="0" y="320"/>
                </a:moveTo>
                <a:lnTo>
                  <a:pt x="568" y="200"/>
                </a:lnTo>
                <a:lnTo>
                  <a:pt x="1104" y="0"/>
                </a:lnTo>
              </a:path>
            </a:pathLst>
          </a:custGeom>
          <a:noFill/>
          <a:ln w="28575" cap="flat" cmpd="sng">
            <a:solidFill>
              <a:srgbClr val="333399"/>
            </a:solidFill>
            <a:prstDash val="solid"/>
            <a:headEnd type="none" w="med" len="med"/>
            <a:tailEnd type="none" w="med" len="med"/>
          </a:ln>
        </p:spPr>
        <p:txBody>
          <a:bodyPr/>
          <a:p>
            <a:endParaRPr lang="zh-CN" altLang="en-US"/>
          </a:p>
        </p:txBody>
      </p:sp>
      <p:grpSp>
        <p:nvGrpSpPr>
          <p:cNvPr id="138250" name="组合 138249"/>
          <p:cNvGrpSpPr/>
          <p:nvPr/>
        </p:nvGrpSpPr>
        <p:grpSpPr>
          <a:xfrm>
            <a:off x="1130300" y="2932113"/>
            <a:ext cx="1128713" cy="781050"/>
            <a:chOff x="1680" y="240"/>
            <a:chExt cx="2529" cy="1270"/>
          </a:xfrm>
        </p:grpSpPr>
        <p:sp>
          <p:nvSpPr>
            <p:cNvPr id="138251" name="椭圆 138250"/>
            <p:cNvSpPr/>
            <p:nvPr/>
          </p:nvSpPr>
          <p:spPr>
            <a:xfrm>
              <a:off x="2554" y="240"/>
              <a:ext cx="1088" cy="513"/>
            </a:xfrm>
            <a:prstGeom prst="ellipse">
              <a:avLst/>
            </a:prstGeom>
            <a:solidFill>
              <a:srgbClr val="C0C0C0"/>
            </a:solidFill>
            <a:ln w="9525">
              <a:noFill/>
            </a:ln>
          </p:spPr>
          <p:txBody>
            <a:bodyPr/>
            <a:p>
              <a:endParaRPr lang="zh-CN" altLang="en-US"/>
            </a:p>
          </p:txBody>
        </p:sp>
        <p:sp>
          <p:nvSpPr>
            <p:cNvPr id="138252" name="椭圆 138251"/>
            <p:cNvSpPr/>
            <p:nvPr/>
          </p:nvSpPr>
          <p:spPr>
            <a:xfrm>
              <a:off x="1941" y="381"/>
              <a:ext cx="827" cy="513"/>
            </a:xfrm>
            <a:prstGeom prst="ellipse">
              <a:avLst/>
            </a:prstGeom>
            <a:solidFill>
              <a:srgbClr val="C0C0C0"/>
            </a:solidFill>
            <a:ln w="9525">
              <a:noFill/>
            </a:ln>
          </p:spPr>
          <p:txBody>
            <a:bodyPr/>
            <a:p>
              <a:endParaRPr lang="zh-CN" altLang="en-US"/>
            </a:p>
          </p:txBody>
        </p:sp>
        <p:sp>
          <p:nvSpPr>
            <p:cNvPr id="138253" name="椭圆 138252"/>
            <p:cNvSpPr/>
            <p:nvPr/>
          </p:nvSpPr>
          <p:spPr>
            <a:xfrm>
              <a:off x="1680" y="702"/>
              <a:ext cx="552" cy="411"/>
            </a:xfrm>
            <a:prstGeom prst="ellipse">
              <a:avLst/>
            </a:prstGeom>
            <a:solidFill>
              <a:srgbClr val="C0C0C0"/>
            </a:solidFill>
            <a:ln w="9525">
              <a:noFill/>
            </a:ln>
          </p:spPr>
          <p:txBody>
            <a:bodyPr/>
            <a:p>
              <a:endParaRPr lang="zh-CN" altLang="en-US"/>
            </a:p>
          </p:txBody>
        </p:sp>
        <p:sp>
          <p:nvSpPr>
            <p:cNvPr id="138254" name="椭圆 138253"/>
            <p:cNvSpPr/>
            <p:nvPr/>
          </p:nvSpPr>
          <p:spPr>
            <a:xfrm>
              <a:off x="1849" y="894"/>
              <a:ext cx="842" cy="450"/>
            </a:xfrm>
            <a:prstGeom prst="ellipse">
              <a:avLst/>
            </a:prstGeom>
            <a:solidFill>
              <a:srgbClr val="C0C0C0"/>
            </a:solidFill>
            <a:ln w="9525">
              <a:noFill/>
            </a:ln>
          </p:spPr>
          <p:txBody>
            <a:bodyPr/>
            <a:p>
              <a:endParaRPr lang="zh-CN" altLang="en-US"/>
            </a:p>
          </p:txBody>
        </p:sp>
        <p:sp>
          <p:nvSpPr>
            <p:cNvPr id="138255" name="椭圆 138254"/>
            <p:cNvSpPr/>
            <p:nvPr/>
          </p:nvSpPr>
          <p:spPr>
            <a:xfrm>
              <a:off x="2462" y="971"/>
              <a:ext cx="1272" cy="539"/>
            </a:xfrm>
            <a:prstGeom prst="ellipse">
              <a:avLst/>
            </a:prstGeom>
            <a:solidFill>
              <a:srgbClr val="C0C0C0"/>
            </a:solidFill>
            <a:ln w="9525">
              <a:noFill/>
            </a:ln>
          </p:spPr>
          <p:txBody>
            <a:bodyPr/>
            <a:p>
              <a:endParaRPr lang="zh-CN" altLang="en-US"/>
            </a:p>
          </p:txBody>
        </p:sp>
        <p:sp>
          <p:nvSpPr>
            <p:cNvPr id="138256" name="椭圆 138255"/>
            <p:cNvSpPr/>
            <p:nvPr/>
          </p:nvSpPr>
          <p:spPr>
            <a:xfrm>
              <a:off x="3289" y="394"/>
              <a:ext cx="797" cy="398"/>
            </a:xfrm>
            <a:prstGeom prst="ellipse">
              <a:avLst/>
            </a:prstGeom>
            <a:solidFill>
              <a:srgbClr val="C0C0C0"/>
            </a:solidFill>
            <a:ln w="9525">
              <a:noFill/>
            </a:ln>
          </p:spPr>
          <p:txBody>
            <a:bodyPr/>
            <a:p>
              <a:endParaRPr lang="zh-CN" altLang="en-US"/>
            </a:p>
          </p:txBody>
        </p:sp>
        <p:sp>
          <p:nvSpPr>
            <p:cNvPr id="138257" name="椭圆 138256"/>
            <p:cNvSpPr/>
            <p:nvPr/>
          </p:nvSpPr>
          <p:spPr>
            <a:xfrm>
              <a:off x="3412" y="663"/>
              <a:ext cx="797" cy="398"/>
            </a:xfrm>
            <a:prstGeom prst="ellipse">
              <a:avLst/>
            </a:prstGeom>
            <a:solidFill>
              <a:srgbClr val="C0C0C0"/>
            </a:solidFill>
            <a:ln w="9525">
              <a:noFill/>
            </a:ln>
          </p:spPr>
          <p:txBody>
            <a:bodyPr/>
            <a:p>
              <a:endParaRPr lang="zh-CN" altLang="en-US"/>
            </a:p>
          </p:txBody>
        </p:sp>
        <p:sp>
          <p:nvSpPr>
            <p:cNvPr id="138258" name="椭圆 138257"/>
            <p:cNvSpPr/>
            <p:nvPr/>
          </p:nvSpPr>
          <p:spPr>
            <a:xfrm>
              <a:off x="3335" y="753"/>
              <a:ext cx="797" cy="668"/>
            </a:xfrm>
            <a:prstGeom prst="ellipse">
              <a:avLst/>
            </a:prstGeom>
            <a:solidFill>
              <a:srgbClr val="C0C0C0"/>
            </a:solidFill>
            <a:ln w="9525">
              <a:noFill/>
            </a:ln>
          </p:spPr>
          <p:txBody>
            <a:bodyPr/>
            <a:p>
              <a:endParaRPr lang="zh-CN" altLang="en-US"/>
            </a:p>
          </p:txBody>
        </p:sp>
        <p:sp>
          <p:nvSpPr>
            <p:cNvPr id="138259" name="椭圆 138258"/>
            <p:cNvSpPr/>
            <p:nvPr/>
          </p:nvSpPr>
          <p:spPr>
            <a:xfrm>
              <a:off x="2140" y="548"/>
              <a:ext cx="1640" cy="667"/>
            </a:xfrm>
            <a:prstGeom prst="ellipse">
              <a:avLst/>
            </a:prstGeom>
            <a:solidFill>
              <a:srgbClr val="C0C0C0"/>
            </a:solidFill>
            <a:ln w="9525">
              <a:noFill/>
            </a:ln>
          </p:spPr>
          <p:txBody>
            <a:bodyPr/>
            <a:p>
              <a:endParaRPr lang="zh-CN" altLang="en-US"/>
            </a:p>
          </p:txBody>
        </p:sp>
      </p:grpSp>
      <p:grpSp>
        <p:nvGrpSpPr>
          <p:cNvPr id="138260" name="组合 138259"/>
          <p:cNvGrpSpPr/>
          <p:nvPr/>
        </p:nvGrpSpPr>
        <p:grpSpPr>
          <a:xfrm>
            <a:off x="3035300" y="2932113"/>
            <a:ext cx="1128713" cy="781050"/>
            <a:chOff x="1680" y="240"/>
            <a:chExt cx="2529" cy="1270"/>
          </a:xfrm>
        </p:grpSpPr>
        <p:sp>
          <p:nvSpPr>
            <p:cNvPr id="138261" name="椭圆 138260"/>
            <p:cNvSpPr/>
            <p:nvPr/>
          </p:nvSpPr>
          <p:spPr>
            <a:xfrm>
              <a:off x="2554" y="240"/>
              <a:ext cx="1088" cy="513"/>
            </a:xfrm>
            <a:prstGeom prst="ellipse">
              <a:avLst/>
            </a:prstGeom>
            <a:solidFill>
              <a:srgbClr val="C0C0C0"/>
            </a:solidFill>
            <a:ln w="9525">
              <a:noFill/>
            </a:ln>
          </p:spPr>
          <p:txBody>
            <a:bodyPr/>
            <a:p>
              <a:endParaRPr lang="zh-CN" altLang="en-US"/>
            </a:p>
          </p:txBody>
        </p:sp>
        <p:sp>
          <p:nvSpPr>
            <p:cNvPr id="138262" name="椭圆 138261"/>
            <p:cNvSpPr/>
            <p:nvPr/>
          </p:nvSpPr>
          <p:spPr>
            <a:xfrm>
              <a:off x="1941" y="381"/>
              <a:ext cx="827" cy="513"/>
            </a:xfrm>
            <a:prstGeom prst="ellipse">
              <a:avLst/>
            </a:prstGeom>
            <a:solidFill>
              <a:srgbClr val="C0C0C0"/>
            </a:solidFill>
            <a:ln w="9525">
              <a:noFill/>
            </a:ln>
          </p:spPr>
          <p:txBody>
            <a:bodyPr/>
            <a:p>
              <a:endParaRPr lang="zh-CN" altLang="en-US"/>
            </a:p>
          </p:txBody>
        </p:sp>
        <p:sp>
          <p:nvSpPr>
            <p:cNvPr id="138263" name="椭圆 138262"/>
            <p:cNvSpPr/>
            <p:nvPr/>
          </p:nvSpPr>
          <p:spPr>
            <a:xfrm>
              <a:off x="1680" y="702"/>
              <a:ext cx="552" cy="411"/>
            </a:xfrm>
            <a:prstGeom prst="ellipse">
              <a:avLst/>
            </a:prstGeom>
            <a:solidFill>
              <a:srgbClr val="C0C0C0"/>
            </a:solidFill>
            <a:ln w="9525">
              <a:noFill/>
            </a:ln>
          </p:spPr>
          <p:txBody>
            <a:bodyPr/>
            <a:p>
              <a:endParaRPr lang="zh-CN" altLang="en-US"/>
            </a:p>
          </p:txBody>
        </p:sp>
        <p:sp>
          <p:nvSpPr>
            <p:cNvPr id="138264" name="椭圆 138263"/>
            <p:cNvSpPr/>
            <p:nvPr/>
          </p:nvSpPr>
          <p:spPr>
            <a:xfrm>
              <a:off x="1849" y="894"/>
              <a:ext cx="842" cy="450"/>
            </a:xfrm>
            <a:prstGeom prst="ellipse">
              <a:avLst/>
            </a:prstGeom>
            <a:solidFill>
              <a:srgbClr val="C0C0C0"/>
            </a:solidFill>
            <a:ln w="9525">
              <a:noFill/>
            </a:ln>
          </p:spPr>
          <p:txBody>
            <a:bodyPr/>
            <a:p>
              <a:endParaRPr lang="zh-CN" altLang="en-US"/>
            </a:p>
          </p:txBody>
        </p:sp>
        <p:sp>
          <p:nvSpPr>
            <p:cNvPr id="138265" name="椭圆 138264"/>
            <p:cNvSpPr/>
            <p:nvPr/>
          </p:nvSpPr>
          <p:spPr>
            <a:xfrm>
              <a:off x="2462" y="971"/>
              <a:ext cx="1272" cy="539"/>
            </a:xfrm>
            <a:prstGeom prst="ellipse">
              <a:avLst/>
            </a:prstGeom>
            <a:solidFill>
              <a:srgbClr val="C0C0C0"/>
            </a:solidFill>
            <a:ln w="9525">
              <a:noFill/>
            </a:ln>
          </p:spPr>
          <p:txBody>
            <a:bodyPr/>
            <a:p>
              <a:endParaRPr lang="zh-CN" altLang="en-US"/>
            </a:p>
          </p:txBody>
        </p:sp>
        <p:sp>
          <p:nvSpPr>
            <p:cNvPr id="138266" name="椭圆 138265"/>
            <p:cNvSpPr/>
            <p:nvPr/>
          </p:nvSpPr>
          <p:spPr>
            <a:xfrm>
              <a:off x="3289" y="394"/>
              <a:ext cx="797" cy="398"/>
            </a:xfrm>
            <a:prstGeom prst="ellipse">
              <a:avLst/>
            </a:prstGeom>
            <a:solidFill>
              <a:srgbClr val="C0C0C0"/>
            </a:solidFill>
            <a:ln w="9525">
              <a:noFill/>
            </a:ln>
          </p:spPr>
          <p:txBody>
            <a:bodyPr/>
            <a:p>
              <a:endParaRPr lang="zh-CN" altLang="en-US"/>
            </a:p>
          </p:txBody>
        </p:sp>
        <p:sp>
          <p:nvSpPr>
            <p:cNvPr id="138267" name="椭圆 138266"/>
            <p:cNvSpPr/>
            <p:nvPr/>
          </p:nvSpPr>
          <p:spPr>
            <a:xfrm>
              <a:off x="3412" y="663"/>
              <a:ext cx="797" cy="398"/>
            </a:xfrm>
            <a:prstGeom prst="ellipse">
              <a:avLst/>
            </a:prstGeom>
            <a:solidFill>
              <a:srgbClr val="C0C0C0"/>
            </a:solidFill>
            <a:ln w="9525">
              <a:noFill/>
            </a:ln>
          </p:spPr>
          <p:txBody>
            <a:bodyPr/>
            <a:p>
              <a:endParaRPr lang="zh-CN" altLang="en-US"/>
            </a:p>
          </p:txBody>
        </p:sp>
        <p:sp>
          <p:nvSpPr>
            <p:cNvPr id="138268" name="椭圆 138267"/>
            <p:cNvSpPr/>
            <p:nvPr/>
          </p:nvSpPr>
          <p:spPr>
            <a:xfrm>
              <a:off x="3335" y="753"/>
              <a:ext cx="797" cy="668"/>
            </a:xfrm>
            <a:prstGeom prst="ellipse">
              <a:avLst/>
            </a:prstGeom>
            <a:solidFill>
              <a:srgbClr val="C0C0C0"/>
            </a:solidFill>
            <a:ln w="9525">
              <a:noFill/>
            </a:ln>
          </p:spPr>
          <p:txBody>
            <a:bodyPr/>
            <a:p>
              <a:endParaRPr lang="zh-CN" altLang="en-US"/>
            </a:p>
          </p:txBody>
        </p:sp>
        <p:sp>
          <p:nvSpPr>
            <p:cNvPr id="138269" name="椭圆 138268"/>
            <p:cNvSpPr/>
            <p:nvPr/>
          </p:nvSpPr>
          <p:spPr>
            <a:xfrm>
              <a:off x="2140" y="548"/>
              <a:ext cx="1640" cy="667"/>
            </a:xfrm>
            <a:prstGeom prst="ellipse">
              <a:avLst/>
            </a:prstGeom>
            <a:solidFill>
              <a:srgbClr val="C0C0C0"/>
            </a:solidFill>
            <a:ln w="9525">
              <a:noFill/>
            </a:ln>
          </p:spPr>
          <p:txBody>
            <a:bodyPr/>
            <a:p>
              <a:endParaRPr lang="zh-CN" altLang="en-US"/>
            </a:p>
          </p:txBody>
        </p:sp>
      </p:grpSp>
      <p:sp>
        <p:nvSpPr>
          <p:cNvPr id="138270" name="文本框 138269"/>
          <p:cNvSpPr txBox="1"/>
          <p:nvPr/>
        </p:nvSpPr>
        <p:spPr>
          <a:xfrm>
            <a:off x="3225800" y="3121025"/>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局域网</a:t>
            </a:r>
            <a:endParaRPr lang="zh-CN" altLang="en-US" sz="1800" dirty="0">
              <a:solidFill>
                <a:srgbClr val="333399"/>
              </a:solidFill>
              <a:latin typeface="黑体" panose="02010609060101010101" pitchFamily="2" charset="-122"/>
              <a:ea typeface="黑体" panose="02010609060101010101" pitchFamily="2" charset="-122"/>
            </a:endParaRPr>
          </a:p>
        </p:txBody>
      </p:sp>
      <p:pic>
        <p:nvPicPr>
          <p:cNvPr id="138271" name="图片 138270"/>
          <p:cNvPicPr/>
          <p:nvPr/>
        </p:nvPicPr>
        <p:blipFill>
          <a:blip r:embed="rId1"/>
          <a:stretch>
            <a:fillRect/>
          </a:stretch>
        </p:blipFill>
        <p:spPr>
          <a:xfrm>
            <a:off x="2378075" y="2963863"/>
            <a:ext cx="441325" cy="301625"/>
          </a:xfrm>
          <a:prstGeom prst="rect">
            <a:avLst/>
          </a:prstGeom>
          <a:noFill/>
          <a:ln w="12699">
            <a:noFill/>
          </a:ln>
        </p:spPr>
      </p:pic>
      <p:pic>
        <p:nvPicPr>
          <p:cNvPr id="138272" name="图片 138271"/>
          <p:cNvPicPr/>
          <p:nvPr/>
        </p:nvPicPr>
        <p:blipFill>
          <a:blip r:embed="rId1"/>
          <a:stretch>
            <a:fillRect/>
          </a:stretch>
        </p:blipFill>
        <p:spPr>
          <a:xfrm>
            <a:off x="4483100" y="3160713"/>
            <a:ext cx="441325" cy="301625"/>
          </a:xfrm>
          <a:prstGeom prst="rect">
            <a:avLst/>
          </a:prstGeom>
          <a:noFill/>
          <a:ln w="12699">
            <a:noFill/>
          </a:ln>
        </p:spPr>
      </p:pic>
      <p:pic>
        <p:nvPicPr>
          <p:cNvPr id="138273" name="图片 138272"/>
          <p:cNvPicPr/>
          <p:nvPr/>
        </p:nvPicPr>
        <p:blipFill>
          <a:blip r:embed="rId2"/>
          <a:stretch>
            <a:fillRect/>
          </a:stretch>
        </p:blipFill>
        <p:spPr>
          <a:xfrm>
            <a:off x="8216900" y="3224213"/>
            <a:ext cx="533400" cy="469900"/>
          </a:xfrm>
          <a:prstGeom prst="rect">
            <a:avLst/>
          </a:prstGeom>
          <a:noFill/>
          <a:ln w="9525">
            <a:noFill/>
          </a:ln>
        </p:spPr>
      </p:pic>
      <p:pic>
        <p:nvPicPr>
          <p:cNvPr id="138274" name="图片 138273"/>
          <p:cNvPicPr/>
          <p:nvPr/>
        </p:nvPicPr>
        <p:blipFill>
          <a:blip r:embed="rId1"/>
          <a:stretch>
            <a:fillRect/>
          </a:stretch>
        </p:blipFill>
        <p:spPr>
          <a:xfrm>
            <a:off x="6464300" y="3011488"/>
            <a:ext cx="441325" cy="301625"/>
          </a:xfrm>
          <a:prstGeom prst="rect">
            <a:avLst/>
          </a:prstGeom>
          <a:noFill/>
          <a:ln w="12699">
            <a:noFill/>
          </a:ln>
        </p:spPr>
      </p:pic>
      <p:grpSp>
        <p:nvGrpSpPr>
          <p:cNvPr id="138275" name="组合 138274"/>
          <p:cNvGrpSpPr/>
          <p:nvPr/>
        </p:nvGrpSpPr>
        <p:grpSpPr>
          <a:xfrm>
            <a:off x="5168900" y="2932113"/>
            <a:ext cx="1128713" cy="781050"/>
            <a:chOff x="1680" y="240"/>
            <a:chExt cx="2529" cy="1270"/>
          </a:xfrm>
        </p:grpSpPr>
        <p:sp>
          <p:nvSpPr>
            <p:cNvPr id="138276" name="椭圆 138275"/>
            <p:cNvSpPr/>
            <p:nvPr/>
          </p:nvSpPr>
          <p:spPr>
            <a:xfrm>
              <a:off x="2554" y="240"/>
              <a:ext cx="1088" cy="513"/>
            </a:xfrm>
            <a:prstGeom prst="ellipse">
              <a:avLst/>
            </a:prstGeom>
            <a:solidFill>
              <a:srgbClr val="C0C0C0"/>
            </a:solidFill>
            <a:ln w="9525">
              <a:noFill/>
            </a:ln>
          </p:spPr>
          <p:txBody>
            <a:bodyPr/>
            <a:p>
              <a:endParaRPr lang="zh-CN" altLang="en-US"/>
            </a:p>
          </p:txBody>
        </p:sp>
        <p:sp>
          <p:nvSpPr>
            <p:cNvPr id="138277" name="椭圆 138276"/>
            <p:cNvSpPr/>
            <p:nvPr/>
          </p:nvSpPr>
          <p:spPr>
            <a:xfrm>
              <a:off x="1941" y="381"/>
              <a:ext cx="827" cy="513"/>
            </a:xfrm>
            <a:prstGeom prst="ellipse">
              <a:avLst/>
            </a:prstGeom>
            <a:solidFill>
              <a:srgbClr val="C0C0C0"/>
            </a:solidFill>
            <a:ln w="9525">
              <a:noFill/>
            </a:ln>
          </p:spPr>
          <p:txBody>
            <a:bodyPr/>
            <a:p>
              <a:endParaRPr lang="zh-CN" altLang="en-US"/>
            </a:p>
          </p:txBody>
        </p:sp>
        <p:sp>
          <p:nvSpPr>
            <p:cNvPr id="138278" name="椭圆 138277"/>
            <p:cNvSpPr/>
            <p:nvPr/>
          </p:nvSpPr>
          <p:spPr>
            <a:xfrm>
              <a:off x="1680" y="702"/>
              <a:ext cx="552" cy="411"/>
            </a:xfrm>
            <a:prstGeom prst="ellipse">
              <a:avLst/>
            </a:prstGeom>
            <a:solidFill>
              <a:srgbClr val="C0C0C0"/>
            </a:solidFill>
            <a:ln w="9525">
              <a:noFill/>
            </a:ln>
          </p:spPr>
          <p:txBody>
            <a:bodyPr/>
            <a:p>
              <a:endParaRPr lang="zh-CN" altLang="en-US"/>
            </a:p>
          </p:txBody>
        </p:sp>
        <p:sp>
          <p:nvSpPr>
            <p:cNvPr id="138279" name="椭圆 138278"/>
            <p:cNvSpPr/>
            <p:nvPr/>
          </p:nvSpPr>
          <p:spPr>
            <a:xfrm>
              <a:off x="1849" y="894"/>
              <a:ext cx="842" cy="450"/>
            </a:xfrm>
            <a:prstGeom prst="ellipse">
              <a:avLst/>
            </a:prstGeom>
            <a:solidFill>
              <a:srgbClr val="C0C0C0"/>
            </a:solidFill>
            <a:ln w="9525">
              <a:noFill/>
            </a:ln>
          </p:spPr>
          <p:txBody>
            <a:bodyPr/>
            <a:p>
              <a:endParaRPr lang="zh-CN" altLang="en-US"/>
            </a:p>
          </p:txBody>
        </p:sp>
        <p:sp>
          <p:nvSpPr>
            <p:cNvPr id="138280" name="椭圆 138279"/>
            <p:cNvSpPr/>
            <p:nvPr/>
          </p:nvSpPr>
          <p:spPr>
            <a:xfrm>
              <a:off x="2462" y="971"/>
              <a:ext cx="1272" cy="539"/>
            </a:xfrm>
            <a:prstGeom prst="ellipse">
              <a:avLst/>
            </a:prstGeom>
            <a:solidFill>
              <a:srgbClr val="C0C0C0"/>
            </a:solidFill>
            <a:ln w="9525">
              <a:noFill/>
            </a:ln>
          </p:spPr>
          <p:txBody>
            <a:bodyPr/>
            <a:p>
              <a:endParaRPr lang="zh-CN" altLang="en-US"/>
            </a:p>
          </p:txBody>
        </p:sp>
        <p:sp>
          <p:nvSpPr>
            <p:cNvPr id="138281" name="椭圆 138280"/>
            <p:cNvSpPr/>
            <p:nvPr/>
          </p:nvSpPr>
          <p:spPr>
            <a:xfrm>
              <a:off x="3289" y="394"/>
              <a:ext cx="797" cy="398"/>
            </a:xfrm>
            <a:prstGeom prst="ellipse">
              <a:avLst/>
            </a:prstGeom>
            <a:solidFill>
              <a:srgbClr val="C0C0C0"/>
            </a:solidFill>
            <a:ln w="9525">
              <a:noFill/>
            </a:ln>
          </p:spPr>
          <p:txBody>
            <a:bodyPr/>
            <a:p>
              <a:endParaRPr lang="zh-CN" altLang="en-US"/>
            </a:p>
          </p:txBody>
        </p:sp>
        <p:sp>
          <p:nvSpPr>
            <p:cNvPr id="138282" name="椭圆 138281"/>
            <p:cNvSpPr/>
            <p:nvPr/>
          </p:nvSpPr>
          <p:spPr>
            <a:xfrm>
              <a:off x="3412" y="663"/>
              <a:ext cx="797" cy="398"/>
            </a:xfrm>
            <a:prstGeom prst="ellipse">
              <a:avLst/>
            </a:prstGeom>
            <a:solidFill>
              <a:srgbClr val="C0C0C0"/>
            </a:solidFill>
            <a:ln w="9525">
              <a:noFill/>
            </a:ln>
          </p:spPr>
          <p:txBody>
            <a:bodyPr/>
            <a:p>
              <a:endParaRPr lang="zh-CN" altLang="en-US"/>
            </a:p>
          </p:txBody>
        </p:sp>
        <p:sp>
          <p:nvSpPr>
            <p:cNvPr id="138283" name="椭圆 138282"/>
            <p:cNvSpPr/>
            <p:nvPr/>
          </p:nvSpPr>
          <p:spPr>
            <a:xfrm>
              <a:off x="3335" y="753"/>
              <a:ext cx="797" cy="668"/>
            </a:xfrm>
            <a:prstGeom prst="ellipse">
              <a:avLst/>
            </a:prstGeom>
            <a:solidFill>
              <a:srgbClr val="C0C0C0"/>
            </a:solidFill>
            <a:ln w="9525">
              <a:noFill/>
            </a:ln>
          </p:spPr>
          <p:txBody>
            <a:bodyPr/>
            <a:p>
              <a:endParaRPr lang="zh-CN" altLang="en-US"/>
            </a:p>
          </p:txBody>
        </p:sp>
        <p:sp>
          <p:nvSpPr>
            <p:cNvPr id="138284" name="椭圆 138283"/>
            <p:cNvSpPr/>
            <p:nvPr/>
          </p:nvSpPr>
          <p:spPr>
            <a:xfrm>
              <a:off x="2140" y="548"/>
              <a:ext cx="1640" cy="667"/>
            </a:xfrm>
            <a:prstGeom prst="ellipse">
              <a:avLst/>
            </a:prstGeom>
            <a:solidFill>
              <a:srgbClr val="C0C0C0"/>
            </a:solidFill>
            <a:ln w="9525">
              <a:noFill/>
            </a:ln>
          </p:spPr>
          <p:txBody>
            <a:bodyPr/>
            <a:p>
              <a:endParaRPr lang="zh-CN" altLang="en-US"/>
            </a:p>
          </p:txBody>
        </p:sp>
      </p:grpSp>
      <p:sp>
        <p:nvSpPr>
          <p:cNvPr id="138285" name="文本框 138284"/>
          <p:cNvSpPr txBox="1"/>
          <p:nvPr/>
        </p:nvSpPr>
        <p:spPr>
          <a:xfrm>
            <a:off x="5334000" y="3121025"/>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广域网</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286" name="文本框 138285"/>
          <p:cNvSpPr txBox="1"/>
          <p:nvPr/>
        </p:nvSpPr>
        <p:spPr>
          <a:xfrm>
            <a:off x="319088" y="2786063"/>
            <a:ext cx="939800"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主机</a:t>
            </a:r>
            <a:r>
              <a:rPr lang="zh-CN" altLang="en-US" sz="1400" dirty="0">
                <a:solidFill>
                  <a:srgbClr val="333399"/>
                </a:solidFill>
                <a:latin typeface="Arial" panose="020B0604020202020204" pitchFamily="34" charset="0"/>
                <a:ea typeface="黑体" panose="02010609060101010101" pitchFamily="2" charset="-122"/>
              </a:rPr>
              <a:t> </a:t>
            </a:r>
            <a:r>
              <a:rPr lang="en-US" altLang="zh-CN" sz="1800" b="1">
                <a:solidFill>
                  <a:srgbClr val="333399"/>
                </a:solidFill>
                <a:latin typeface="Arial" panose="020B0604020202020204" pitchFamily="34" charset="0"/>
                <a:ea typeface="黑体" panose="02010609060101010101" pitchFamily="2" charset="-122"/>
              </a:rPr>
              <a:t>H</a:t>
            </a:r>
            <a:r>
              <a:rPr lang="en-US" altLang="zh-CN" sz="1800" b="1" baseline="-25000">
                <a:solidFill>
                  <a:srgbClr val="333399"/>
                </a:solidFill>
                <a:latin typeface="Arial" panose="020B0604020202020204" pitchFamily="34" charset="0"/>
                <a:ea typeface="黑体" panose="02010609060101010101" pitchFamily="2" charset="-122"/>
              </a:rPr>
              <a:t>1</a:t>
            </a:r>
            <a:endParaRPr lang="en-US" altLang="zh-CN" sz="1800" b="1" baseline="-25000">
              <a:solidFill>
                <a:srgbClr val="333399"/>
              </a:solidFill>
              <a:latin typeface="Arial" panose="020B0604020202020204" pitchFamily="34" charset="0"/>
              <a:ea typeface="黑体" panose="02010609060101010101" pitchFamily="2" charset="-122"/>
            </a:endParaRPr>
          </a:p>
        </p:txBody>
      </p:sp>
      <p:sp>
        <p:nvSpPr>
          <p:cNvPr id="138287" name="文本框 138286"/>
          <p:cNvSpPr txBox="1"/>
          <p:nvPr/>
        </p:nvSpPr>
        <p:spPr>
          <a:xfrm>
            <a:off x="8024813" y="2905125"/>
            <a:ext cx="939800"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主机</a:t>
            </a:r>
            <a:r>
              <a:rPr lang="zh-CN" altLang="en-US" sz="1400" b="1" dirty="0">
                <a:solidFill>
                  <a:srgbClr val="333399"/>
                </a:solidFill>
                <a:latin typeface="Arial" panose="020B0604020202020204" pitchFamily="34" charset="0"/>
                <a:ea typeface="黑体" panose="02010609060101010101" pitchFamily="2" charset="-122"/>
              </a:rPr>
              <a:t> </a:t>
            </a:r>
            <a:r>
              <a:rPr lang="en-US" altLang="zh-CN" sz="1800" b="1">
                <a:solidFill>
                  <a:srgbClr val="333399"/>
                </a:solidFill>
                <a:latin typeface="Arial" panose="020B0604020202020204" pitchFamily="34" charset="0"/>
                <a:ea typeface="黑体" panose="02010609060101010101" pitchFamily="2" charset="-122"/>
              </a:rPr>
              <a:t>H</a:t>
            </a:r>
            <a:r>
              <a:rPr lang="en-US" altLang="zh-CN" sz="1800" b="1" baseline="-25000">
                <a:solidFill>
                  <a:srgbClr val="333399"/>
                </a:solidFill>
                <a:latin typeface="Arial" panose="020B0604020202020204" pitchFamily="34" charset="0"/>
                <a:ea typeface="黑体" panose="02010609060101010101" pitchFamily="2" charset="-122"/>
              </a:rPr>
              <a:t>2</a:t>
            </a:r>
            <a:endParaRPr lang="en-US" altLang="zh-CN" sz="1800" b="1" baseline="-25000">
              <a:solidFill>
                <a:srgbClr val="333399"/>
              </a:solidFill>
              <a:latin typeface="Arial" panose="020B0604020202020204" pitchFamily="34" charset="0"/>
              <a:ea typeface="黑体" panose="02010609060101010101" pitchFamily="2" charset="-122"/>
            </a:endParaRPr>
          </a:p>
        </p:txBody>
      </p:sp>
      <p:sp>
        <p:nvSpPr>
          <p:cNvPr id="138288" name="文本框 138287"/>
          <p:cNvSpPr txBox="1"/>
          <p:nvPr/>
        </p:nvSpPr>
        <p:spPr>
          <a:xfrm>
            <a:off x="2047875" y="2601913"/>
            <a:ext cx="1150938"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路由器</a:t>
            </a:r>
            <a:r>
              <a:rPr lang="zh-CN" altLang="en-US" sz="900" dirty="0">
                <a:solidFill>
                  <a:srgbClr val="333399"/>
                </a:solidFill>
                <a:latin typeface="Arial" panose="020B0604020202020204" pitchFamily="34" charset="0"/>
                <a:ea typeface="黑体" panose="02010609060101010101" pitchFamily="2" charset="-122"/>
              </a:rPr>
              <a:t> </a:t>
            </a:r>
            <a:r>
              <a:rPr lang="en-US" altLang="zh-CN" sz="1800" b="1">
                <a:solidFill>
                  <a:srgbClr val="333399"/>
                </a:solidFill>
                <a:latin typeface="Arial" panose="020B0604020202020204" pitchFamily="34" charset="0"/>
                <a:ea typeface="黑体" panose="02010609060101010101" pitchFamily="2" charset="-122"/>
              </a:rPr>
              <a:t>R</a:t>
            </a:r>
            <a:r>
              <a:rPr lang="en-US" altLang="zh-CN" sz="1800" b="1" baseline="-25000">
                <a:solidFill>
                  <a:srgbClr val="333399"/>
                </a:solidFill>
                <a:latin typeface="Arial" panose="020B0604020202020204" pitchFamily="34" charset="0"/>
                <a:ea typeface="黑体" panose="02010609060101010101" pitchFamily="2" charset="-122"/>
              </a:rPr>
              <a:t>1</a:t>
            </a:r>
            <a:endParaRPr lang="en-US" altLang="zh-CN" sz="1800" b="1" baseline="-25000">
              <a:solidFill>
                <a:srgbClr val="333399"/>
              </a:solidFill>
              <a:latin typeface="Arial" panose="020B0604020202020204" pitchFamily="34" charset="0"/>
              <a:ea typeface="黑体" panose="02010609060101010101" pitchFamily="2" charset="-122"/>
            </a:endParaRPr>
          </a:p>
        </p:txBody>
      </p:sp>
      <p:sp>
        <p:nvSpPr>
          <p:cNvPr id="138289" name="文本框 138288"/>
          <p:cNvSpPr txBox="1"/>
          <p:nvPr/>
        </p:nvSpPr>
        <p:spPr>
          <a:xfrm>
            <a:off x="4206875" y="2798763"/>
            <a:ext cx="1150938"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路由器</a:t>
            </a:r>
            <a:r>
              <a:rPr lang="zh-CN" altLang="en-US" sz="900" b="1" dirty="0">
                <a:solidFill>
                  <a:srgbClr val="333399"/>
                </a:solidFill>
                <a:latin typeface="Arial" panose="020B0604020202020204" pitchFamily="34" charset="0"/>
                <a:ea typeface="黑体" panose="02010609060101010101" pitchFamily="2" charset="-122"/>
              </a:rPr>
              <a:t> </a:t>
            </a:r>
            <a:r>
              <a:rPr lang="en-US" altLang="zh-CN" sz="1800" b="1">
                <a:solidFill>
                  <a:srgbClr val="333399"/>
                </a:solidFill>
                <a:latin typeface="Arial" panose="020B0604020202020204" pitchFamily="34" charset="0"/>
                <a:ea typeface="黑体" panose="02010609060101010101" pitchFamily="2" charset="-122"/>
              </a:rPr>
              <a:t>R</a:t>
            </a:r>
            <a:r>
              <a:rPr lang="en-US" altLang="zh-CN" sz="1800" b="1" baseline="-25000">
                <a:solidFill>
                  <a:srgbClr val="333399"/>
                </a:solidFill>
                <a:latin typeface="Arial" panose="020B0604020202020204" pitchFamily="34" charset="0"/>
                <a:ea typeface="黑体" panose="02010609060101010101" pitchFamily="2" charset="-122"/>
              </a:rPr>
              <a:t>2</a:t>
            </a:r>
            <a:endParaRPr lang="en-US" altLang="zh-CN" sz="1800" b="1" baseline="-25000">
              <a:solidFill>
                <a:srgbClr val="333399"/>
              </a:solidFill>
              <a:latin typeface="Arial" panose="020B0604020202020204" pitchFamily="34" charset="0"/>
              <a:ea typeface="黑体" panose="02010609060101010101" pitchFamily="2" charset="-122"/>
            </a:endParaRPr>
          </a:p>
        </p:txBody>
      </p:sp>
      <p:sp>
        <p:nvSpPr>
          <p:cNvPr id="138290" name="文本框 138289"/>
          <p:cNvSpPr txBox="1"/>
          <p:nvPr/>
        </p:nvSpPr>
        <p:spPr>
          <a:xfrm>
            <a:off x="6151563" y="2659063"/>
            <a:ext cx="1150937"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路由器</a:t>
            </a:r>
            <a:r>
              <a:rPr lang="zh-CN" altLang="en-US" sz="900" b="1" dirty="0">
                <a:solidFill>
                  <a:srgbClr val="333399"/>
                </a:solidFill>
                <a:latin typeface="Arial" panose="020B0604020202020204" pitchFamily="34" charset="0"/>
                <a:ea typeface="黑体" panose="02010609060101010101" pitchFamily="2" charset="-122"/>
              </a:rPr>
              <a:t> </a:t>
            </a:r>
            <a:r>
              <a:rPr lang="en-US" altLang="zh-CN" sz="1800" b="1">
                <a:solidFill>
                  <a:srgbClr val="333399"/>
                </a:solidFill>
                <a:latin typeface="Arial" panose="020B0604020202020204" pitchFamily="34" charset="0"/>
                <a:ea typeface="黑体" panose="02010609060101010101" pitchFamily="2" charset="-122"/>
              </a:rPr>
              <a:t>R</a:t>
            </a:r>
            <a:r>
              <a:rPr lang="en-US" altLang="zh-CN" sz="1800" b="1" baseline="-25000">
                <a:solidFill>
                  <a:srgbClr val="333399"/>
                </a:solidFill>
                <a:latin typeface="Arial" panose="020B0604020202020204" pitchFamily="34" charset="0"/>
                <a:ea typeface="黑体" panose="02010609060101010101" pitchFamily="2" charset="-122"/>
              </a:rPr>
              <a:t>3</a:t>
            </a:r>
            <a:endParaRPr lang="en-US" altLang="zh-CN" sz="1800" b="1" baseline="-25000">
              <a:solidFill>
                <a:srgbClr val="333399"/>
              </a:solidFill>
              <a:latin typeface="Arial" panose="020B0604020202020204" pitchFamily="34" charset="0"/>
              <a:ea typeface="黑体" panose="02010609060101010101" pitchFamily="2" charset="-122"/>
            </a:endParaRPr>
          </a:p>
        </p:txBody>
      </p:sp>
      <p:sp>
        <p:nvSpPr>
          <p:cNvPr id="138291" name="文本框 138290"/>
          <p:cNvSpPr txBox="1"/>
          <p:nvPr/>
        </p:nvSpPr>
        <p:spPr>
          <a:xfrm>
            <a:off x="1282700" y="3133725"/>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电话网</a:t>
            </a:r>
            <a:endParaRPr lang="zh-CN" altLang="en-US" sz="1800" dirty="0">
              <a:solidFill>
                <a:srgbClr val="333399"/>
              </a:solidFill>
              <a:latin typeface="黑体" panose="02010609060101010101" pitchFamily="2" charset="-122"/>
              <a:ea typeface="黑体" panose="02010609060101010101" pitchFamily="2" charset="-122"/>
            </a:endParaRPr>
          </a:p>
        </p:txBody>
      </p:sp>
      <p:grpSp>
        <p:nvGrpSpPr>
          <p:cNvPr id="138293" name="组合 138292"/>
          <p:cNvGrpSpPr/>
          <p:nvPr/>
        </p:nvGrpSpPr>
        <p:grpSpPr>
          <a:xfrm>
            <a:off x="368300" y="3160713"/>
            <a:ext cx="665163" cy="546100"/>
            <a:chOff x="624" y="2968"/>
            <a:chExt cx="1331" cy="920"/>
          </a:xfrm>
        </p:grpSpPr>
        <p:sp>
          <p:nvSpPr>
            <p:cNvPr id="138294" name="任意多边形 138293"/>
            <p:cNvSpPr/>
            <p:nvPr/>
          </p:nvSpPr>
          <p:spPr>
            <a:xfrm>
              <a:off x="1238" y="2968"/>
              <a:ext cx="713" cy="770"/>
            </a:xfrm>
            <a:custGeom>
              <a:avLst/>
              <a:gdLst/>
              <a:ahLst/>
              <a:cxnLst/>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w="9525">
              <a:noFill/>
            </a:ln>
          </p:spPr>
          <p:txBody>
            <a:bodyPr/>
            <a:p>
              <a:endParaRPr lang="zh-CN" altLang="en-US"/>
            </a:p>
          </p:txBody>
        </p:sp>
        <p:sp>
          <p:nvSpPr>
            <p:cNvPr id="138295" name="任意多边形 138294"/>
            <p:cNvSpPr/>
            <p:nvPr/>
          </p:nvSpPr>
          <p:spPr>
            <a:xfrm>
              <a:off x="1668" y="3087"/>
              <a:ext cx="286" cy="660"/>
            </a:xfrm>
            <a:custGeom>
              <a:avLst/>
              <a:gdLst/>
              <a:ahLst/>
              <a:cxnLst/>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cap="flat" cmpd="sng">
              <a:solidFill>
                <a:srgbClr val="202020"/>
              </a:solidFill>
              <a:prstDash val="solid"/>
              <a:headEnd type="none" w="med" len="med"/>
              <a:tailEnd type="none" w="med" len="med"/>
            </a:ln>
          </p:spPr>
          <p:txBody>
            <a:bodyPr/>
            <a:p>
              <a:endParaRPr lang="zh-CN" altLang="en-US"/>
            </a:p>
          </p:txBody>
        </p:sp>
        <p:sp>
          <p:nvSpPr>
            <p:cNvPr id="138296" name="任意多边形 138295"/>
            <p:cNvSpPr/>
            <p:nvPr/>
          </p:nvSpPr>
          <p:spPr>
            <a:xfrm>
              <a:off x="1432" y="2970"/>
              <a:ext cx="523" cy="147"/>
            </a:xfrm>
            <a:custGeom>
              <a:avLst/>
              <a:gdLst/>
              <a:ahLst/>
              <a:cxnLst/>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cap="flat" cmpd="sng">
              <a:solidFill>
                <a:srgbClr val="202020"/>
              </a:solidFill>
              <a:prstDash val="solid"/>
              <a:headEnd type="none" w="med" len="med"/>
              <a:tailEnd type="none" w="med" len="med"/>
            </a:ln>
          </p:spPr>
          <p:txBody>
            <a:bodyPr/>
            <a:p>
              <a:endParaRPr lang="zh-CN" altLang="en-US"/>
            </a:p>
          </p:txBody>
        </p:sp>
        <p:sp>
          <p:nvSpPr>
            <p:cNvPr id="138297" name="任意多边形 138296"/>
            <p:cNvSpPr/>
            <p:nvPr/>
          </p:nvSpPr>
          <p:spPr>
            <a:xfrm>
              <a:off x="1315" y="3056"/>
              <a:ext cx="478" cy="573"/>
            </a:xfrm>
            <a:custGeom>
              <a:avLst/>
              <a:gdLst/>
              <a:ahLst/>
              <a:cxnLst/>
              <a:pathLst>
                <a:path w="955" h="1719">
                  <a:moveTo>
                    <a:pt x="619" y="1719"/>
                  </a:moveTo>
                  <a:lnTo>
                    <a:pt x="0" y="1212"/>
                  </a:lnTo>
                  <a:lnTo>
                    <a:pt x="290" y="0"/>
                  </a:lnTo>
                  <a:lnTo>
                    <a:pt x="955" y="313"/>
                  </a:lnTo>
                  <a:lnTo>
                    <a:pt x="619" y="1719"/>
                  </a:lnTo>
                  <a:close/>
                </a:path>
              </a:pathLst>
            </a:custGeom>
            <a:solidFill>
              <a:srgbClr val="000000"/>
            </a:solidFill>
            <a:ln w="7938" cap="flat" cmpd="sng">
              <a:solidFill>
                <a:srgbClr val="808080"/>
              </a:solidFill>
              <a:prstDash val="solid"/>
              <a:headEnd type="none" w="med" len="med"/>
              <a:tailEnd type="none" w="med" len="med"/>
            </a:ln>
          </p:spPr>
          <p:txBody>
            <a:bodyPr/>
            <a:p>
              <a:endParaRPr lang="zh-CN" altLang="en-US"/>
            </a:p>
          </p:txBody>
        </p:sp>
        <p:sp>
          <p:nvSpPr>
            <p:cNvPr id="138298" name="任意多边形 138297"/>
            <p:cNvSpPr/>
            <p:nvPr/>
          </p:nvSpPr>
          <p:spPr>
            <a:xfrm>
              <a:off x="1337" y="3076"/>
              <a:ext cx="431" cy="529"/>
            </a:xfrm>
            <a:custGeom>
              <a:avLst/>
              <a:gdLst/>
              <a:ahLst/>
              <a:cxnLst/>
              <a:pathLst>
                <a:path w="862" h="1587">
                  <a:moveTo>
                    <a:pt x="546" y="1587"/>
                  </a:moveTo>
                  <a:lnTo>
                    <a:pt x="0" y="1134"/>
                  </a:lnTo>
                  <a:lnTo>
                    <a:pt x="272" y="0"/>
                  </a:lnTo>
                  <a:lnTo>
                    <a:pt x="862" y="268"/>
                  </a:lnTo>
                  <a:lnTo>
                    <a:pt x="546" y="1587"/>
                  </a:lnTo>
                  <a:close/>
                </a:path>
              </a:pathLst>
            </a:custGeom>
            <a:solidFill>
              <a:srgbClr val="C7C7C7"/>
            </a:solidFill>
            <a:ln w="7938" cap="flat" cmpd="sng">
              <a:solidFill>
                <a:srgbClr val="404040"/>
              </a:solidFill>
              <a:prstDash val="solid"/>
              <a:headEnd type="none" w="med" len="med"/>
              <a:tailEnd type="none" w="med" len="med"/>
            </a:ln>
          </p:spPr>
          <p:txBody>
            <a:bodyPr/>
            <a:p>
              <a:endParaRPr lang="zh-CN" altLang="en-US"/>
            </a:p>
          </p:txBody>
        </p:sp>
        <p:sp>
          <p:nvSpPr>
            <p:cNvPr id="138299" name="任意多边形 138298"/>
            <p:cNvSpPr/>
            <p:nvPr/>
          </p:nvSpPr>
          <p:spPr>
            <a:xfrm>
              <a:off x="1233" y="2968"/>
              <a:ext cx="203" cy="494"/>
            </a:xfrm>
            <a:custGeom>
              <a:avLst/>
              <a:gdLst/>
              <a:ahLst/>
              <a:cxnLst/>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w="9525">
              <a:noFill/>
            </a:ln>
          </p:spPr>
          <p:txBody>
            <a:bodyPr/>
            <a:p>
              <a:endParaRPr lang="zh-CN" altLang="en-US"/>
            </a:p>
          </p:txBody>
        </p:sp>
        <p:sp>
          <p:nvSpPr>
            <p:cNvPr id="138300" name="任意多边形 138299"/>
            <p:cNvSpPr/>
            <p:nvPr/>
          </p:nvSpPr>
          <p:spPr>
            <a:xfrm>
              <a:off x="1204" y="3479"/>
              <a:ext cx="532" cy="321"/>
            </a:xfrm>
            <a:custGeom>
              <a:avLst/>
              <a:gdLst/>
              <a:ahLst/>
              <a:cxnLst/>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w="9525">
              <a:noFill/>
            </a:ln>
          </p:spPr>
          <p:txBody>
            <a:bodyPr/>
            <a:p>
              <a:endParaRPr lang="zh-CN" altLang="en-US"/>
            </a:p>
          </p:txBody>
        </p:sp>
        <p:sp>
          <p:nvSpPr>
            <p:cNvPr id="138301" name="任意多边形 138300"/>
            <p:cNvSpPr/>
            <p:nvPr/>
          </p:nvSpPr>
          <p:spPr>
            <a:xfrm>
              <a:off x="642" y="3519"/>
              <a:ext cx="985" cy="288"/>
            </a:xfrm>
            <a:custGeom>
              <a:avLst/>
              <a:gdLst/>
              <a:ahLst/>
              <a:cxnLst/>
              <a:pathLst>
                <a:path w="1969" h="862">
                  <a:moveTo>
                    <a:pt x="0" y="0"/>
                  </a:moveTo>
                  <a:lnTo>
                    <a:pt x="1121" y="24"/>
                  </a:lnTo>
                  <a:lnTo>
                    <a:pt x="1969" y="814"/>
                  </a:lnTo>
                  <a:lnTo>
                    <a:pt x="478" y="862"/>
                  </a:lnTo>
                  <a:lnTo>
                    <a:pt x="0" y="0"/>
                  </a:lnTo>
                  <a:close/>
                </a:path>
              </a:pathLst>
            </a:custGeom>
            <a:solidFill>
              <a:schemeClr val="bg2"/>
            </a:solidFill>
            <a:ln w="9525">
              <a:noFill/>
            </a:ln>
          </p:spPr>
          <p:txBody>
            <a:bodyPr/>
            <a:p>
              <a:endParaRPr lang="zh-CN" altLang="en-US"/>
            </a:p>
          </p:txBody>
        </p:sp>
        <p:sp>
          <p:nvSpPr>
            <p:cNvPr id="138302" name="任意多边形 138301"/>
            <p:cNvSpPr/>
            <p:nvPr/>
          </p:nvSpPr>
          <p:spPr>
            <a:xfrm>
              <a:off x="852" y="3789"/>
              <a:ext cx="889" cy="99"/>
            </a:xfrm>
            <a:custGeom>
              <a:avLst/>
              <a:gdLst/>
              <a:ahLst/>
              <a:cxnLst/>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w="9525">
              <a:noFill/>
            </a:ln>
          </p:spPr>
          <p:txBody>
            <a:bodyPr/>
            <a:p>
              <a:endParaRPr lang="zh-CN" altLang="en-US"/>
            </a:p>
          </p:txBody>
        </p:sp>
        <p:sp>
          <p:nvSpPr>
            <p:cNvPr id="138303" name="任意多边形 138302"/>
            <p:cNvSpPr/>
            <p:nvPr/>
          </p:nvSpPr>
          <p:spPr>
            <a:xfrm>
              <a:off x="624" y="3519"/>
              <a:ext cx="256" cy="369"/>
            </a:xfrm>
            <a:custGeom>
              <a:avLst/>
              <a:gdLst/>
              <a:ahLst/>
              <a:cxnLst/>
              <a:pathLst>
                <a:path w="513" h="1106">
                  <a:moveTo>
                    <a:pt x="37" y="0"/>
                  </a:moveTo>
                  <a:lnTo>
                    <a:pt x="0" y="200"/>
                  </a:lnTo>
                  <a:lnTo>
                    <a:pt x="457" y="1106"/>
                  </a:lnTo>
                  <a:lnTo>
                    <a:pt x="513" y="862"/>
                  </a:lnTo>
                  <a:lnTo>
                    <a:pt x="37" y="0"/>
                  </a:lnTo>
                  <a:close/>
                </a:path>
              </a:pathLst>
            </a:custGeom>
            <a:solidFill>
              <a:srgbClr val="606060"/>
            </a:solidFill>
            <a:ln w="9525">
              <a:noFill/>
            </a:ln>
          </p:spPr>
          <p:txBody>
            <a:bodyPr/>
            <a:p>
              <a:endParaRPr lang="zh-CN" altLang="en-US"/>
            </a:p>
          </p:txBody>
        </p:sp>
        <p:sp>
          <p:nvSpPr>
            <p:cNvPr id="138304" name="任意多边形 138303"/>
            <p:cNvSpPr/>
            <p:nvPr/>
          </p:nvSpPr>
          <p:spPr>
            <a:xfrm>
              <a:off x="1206" y="3791"/>
              <a:ext cx="132" cy="8"/>
            </a:xfrm>
            <a:custGeom>
              <a:avLst/>
              <a:gdLst/>
              <a:ahLst/>
              <a:cxnLst/>
              <a:pathLst>
                <a:path w="262" h="25">
                  <a:moveTo>
                    <a:pt x="2" y="25"/>
                  </a:moveTo>
                  <a:lnTo>
                    <a:pt x="0" y="0"/>
                  </a:lnTo>
                  <a:lnTo>
                    <a:pt x="249" y="0"/>
                  </a:lnTo>
                  <a:lnTo>
                    <a:pt x="262" y="19"/>
                  </a:lnTo>
                  <a:lnTo>
                    <a:pt x="2" y="25"/>
                  </a:lnTo>
                  <a:close/>
                </a:path>
              </a:pathLst>
            </a:custGeom>
            <a:solidFill>
              <a:srgbClr val="606060"/>
            </a:solidFill>
            <a:ln w="9525">
              <a:noFill/>
            </a:ln>
          </p:spPr>
          <p:txBody>
            <a:bodyPr/>
            <a:p>
              <a:endParaRPr lang="zh-CN" altLang="en-US"/>
            </a:p>
          </p:txBody>
        </p:sp>
        <p:sp>
          <p:nvSpPr>
            <p:cNvPr id="138305" name="任意多边形 138304"/>
            <p:cNvSpPr/>
            <p:nvPr/>
          </p:nvSpPr>
          <p:spPr>
            <a:xfrm>
              <a:off x="927" y="3521"/>
              <a:ext cx="281" cy="279"/>
            </a:xfrm>
            <a:custGeom>
              <a:avLst/>
              <a:gdLst/>
              <a:ahLst/>
              <a:cxnLst/>
              <a:pathLst>
                <a:path w="561" h="836">
                  <a:moveTo>
                    <a:pt x="557" y="801"/>
                  </a:moveTo>
                  <a:lnTo>
                    <a:pt x="0" y="0"/>
                  </a:lnTo>
                  <a:lnTo>
                    <a:pt x="561" y="836"/>
                  </a:lnTo>
                  <a:lnTo>
                    <a:pt x="557" y="801"/>
                  </a:lnTo>
                  <a:close/>
                </a:path>
              </a:pathLst>
            </a:custGeom>
            <a:solidFill>
              <a:srgbClr val="606060"/>
            </a:solidFill>
            <a:ln w="9525">
              <a:noFill/>
            </a:ln>
          </p:spPr>
          <p:txBody>
            <a:bodyPr/>
            <a:p>
              <a:endParaRPr lang="zh-CN" altLang="en-US"/>
            </a:p>
          </p:txBody>
        </p:sp>
        <p:grpSp>
          <p:nvGrpSpPr>
            <p:cNvPr id="138306" name="组合 138305"/>
            <p:cNvGrpSpPr/>
            <p:nvPr/>
          </p:nvGrpSpPr>
          <p:grpSpPr>
            <a:xfrm>
              <a:off x="700" y="3526"/>
              <a:ext cx="515" cy="270"/>
              <a:chOff x="700" y="3526"/>
              <a:chExt cx="515" cy="270"/>
            </a:xfrm>
          </p:grpSpPr>
          <p:grpSp>
            <p:nvGrpSpPr>
              <p:cNvPr id="138307" name="组合 138306"/>
              <p:cNvGrpSpPr/>
              <p:nvPr/>
            </p:nvGrpSpPr>
            <p:grpSpPr>
              <a:xfrm>
                <a:off x="737" y="3534"/>
                <a:ext cx="49" cy="23"/>
                <a:chOff x="737" y="3534"/>
                <a:chExt cx="49" cy="23"/>
              </a:xfrm>
            </p:grpSpPr>
            <p:sp>
              <p:nvSpPr>
                <p:cNvPr id="138308" name="任意多边形 138307"/>
                <p:cNvSpPr/>
                <p:nvPr/>
              </p:nvSpPr>
              <p:spPr>
                <a:xfrm>
                  <a:off x="737" y="3534"/>
                  <a:ext cx="11" cy="23"/>
                </a:xfrm>
                <a:custGeom>
                  <a:avLst/>
                  <a:gdLst/>
                  <a:ahLst/>
                  <a:cxnLst/>
                  <a:pathLst>
                    <a:path w="22" h="67">
                      <a:moveTo>
                        <a:pt x="13" y="67"/>
                      </a:moveTo>
                      <a:lnTo>
                        <a:pt x="0" y="26"/>
                      </a:lnTo>
                      <a:lnTo>
                        <a:pt x="9" y="0"/>
                      </a:lnTo>
                      <a:lnTo>
                        <a:pt x="22" y="30"/>
                      </a:lnTo>
                      <a:lnTo>
                        <a:pt x="13" y="67"/>
                      </a:lnTo>
                      <a:close/>
                    </a:path>
                  </a:pathLst>
                </a:custGeom>
                <a:solidFill>
                  <a:srgbClr val="606060"/>
                </a:solidFill>
                <a:ln w="9525">
                  <a:noFill/>
                </a:ln>
              </p:spPr>
              <p:txBody>
                <a:bodyPr/>
                <a:p>
                  <a:endParaRPr lang="zh-CN" altLang="en-US"/>
                </a:p>
              </p:txBody>
            </p:sp>
            <p:sp>
              <p:nvSpPr>
                <p:cNvPr id="138309" name="任意多边形 138308"/>
                <p:cNvSpPr/>
                <p:nvPr/>
              </p:nvSpPr>
              <p:spPr>
                <a:xfrm>
                  <a:off x="742" y="3535"/>
                  <a:ext cx="36" cy="9"/>
                </a:xfrm>
                <a:custGeom>
                  <a:avLst/>
                  <a:gdLst/>
                  <a:ahLst/>
                  <a:cxnLst/>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w="9525">
                  <a:noFill/>
                </a:ln>
              </p:spPr>
              <p:txBody>
                <a:bodyPr/>
                <a:p>
                  <a:endParaRPr lang="zh-CN" altLang="en-US"/>
                </a:p>
              </p:txBody>
            </p:sp>
            <p:sp>
              <p:nvSpPr>
                <p:cNvPr id="138310" name="任意多边形 138309"/>
                <p:cNvSpPr/>
                <p:nvPr/>
              </p:nvSpPr>
              <p:spPr>
                <a:xfrm>
                  <a:off x="744" y="3545"/>
                  <a:ext cx="42" cy="12"/>
                </a:xfrm>
                <a:custGeom>
                  <a:avLst/>
                  <a:gdLst/>
                  <a:ahLst/>
                  <a:cxnLst/>
                  <a:pathLst>
                    <a:path w="82" h="35">
                      <a:moveTo>
                        <a:pt x="0" y="35"/>
                      </a:moveTo>
                      <a:lnTo>
                        <a:pt x="1" y="19"/>
                      </a:lnTo>
                      <a:lnTo>
                        <a:pt x="6" y="7"/>
                      </a:lnTo>
                      <a:lnTo>
                        <a:pt x="10" y="0"/>
                      </a:lnTo>
                      <a:lnTo>
                        <a:pt x="67" y="0"/>
                      </a:lnTo>
                      <a:lnTo>
                        <a:pt x="82" y="35"/>
                      </a:lnTo>
                      <a:lnTo>
                        <a:pt x="0" y="35"/>
                      </a:lnTo>
                      <a:close/>
                    </a:path>
                  </a:pathLst>
                </a:custGeom>
                <a:solidFill>
                  <a:srgbClr val="404040"/>
                </a:solidFill>
                <a:ln w="9525">
                  <a:noFill/>
                </a:ln>
              </p:spPr>
              <p:txBody>
                <a:bodyPr/>
                <a:p>
                  <a:endParaRPr lang="zh-CN" altLang="en-US"/>
                </a:p>
              </p:txBody>
            </p:sp>
          </p:grpSp>
          <p:grpSp>
            <p:nvGrpSpPr>
              <p:cNvPr id="138311" name="组合 138310"/>
              <p:cNvGrpSpPr/>
              <p:nvPr/>
            </p:nvGrpSpPr>
            <p:grpSpPr>
              <a:xfrm>
                <a:off x="748" y="3547"/>
                <a:ext cx="50" cy="23"/>
                <a:chOff x="748" y="3547"/>
                <a:chExt cx="50" cy="23"/>
              </a:xfrm>
            </p:grpSpPr>
            <p:sp>
              <p:nvSpPr>
                <p:cNvPr id="138312" name="任意多边形 138311"/>
                <p:cNvSpPr/>
                <p:nvPr/>
              </p:nvSpPr>
              <p:spPr>
                <a:xfrm>
                  <a:off x="748" y="3547"/>
                  <a:ext cx="13" cy="23"/>
                </a:xfrm>
                <a:custGeom>
                  <a:avLst/>
                  <a:gdLst/>
                  <a:ahLst/>
                  <a:cxnLst/>
                  <a:pathLst>
                    <a:path w="25" h="68">
                      <a:moveTo>
                        <a:pt x="16" y="68"/>
                      </a:moveTo>
                      <a:lnTo>
                        <a:pt x="0" y="27"/>
                      </a:lnTo>
                      <a:lnTo>
                        <a:pt x="11" y="0"/>
                      </a:lnTo>
                      <a:lnTo>
                        <a:pt x="25" y="31"/>
                      </a:lnTo>
                      <a:lnTo>
                        <a:pt x="16" y="68"/>
                      </a:lnTo>
                      <a:close/>
                    </a:path>
                  </a:pathLst>
                </a:custGeom>
                <a:solidFill>
                  <a:srgbClr val="A0A0A0"/>
                </a:solidFill>
                <a:ln w="9525">
                  <a:noFill/>
                </a:ln>
              </p:spPr>
              <p:txBody>
                <a:bodyPr/>
                <a:p>
                  <a:endParaRPr lang="zh-CN" altLang="en-US"/>
                </a:p>
              </p:txBody>
            </p:sp>
            <p:sp>
              <p:nvSpPr>
                <p:cNvPr id="138313" name="任意多边形 138312"/>
                <p:cNvSpPr/>
                <p:nvPr/>
              </p:nvSpPr>
              <p:spPr>
                <a:xfrm>
                  <a:off x="753" y="3548"/>
                  <a:ext cx="37" cy="10"/>
                </a:xfrm>
                <a:custGeom>
                  <a:avLst/>
                  <a:gdLst/>
                  <a:ahLst/>
                  <a:cxnLst/>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w="9525">
                  <a:noFill/>
                </a:ln>
              </p:spPr>
              <p:txBody>
                <a:bodyPr/>
                <a:p>
                  <a:endParaRPr lang="zh-CN" altLang="en-US"/>
                </a:p>
              </p:txBody>
            </p:sp>
            <p:sp>
              <p:nvSpPr>
                <p:cNvPr id="138314" name="任意多边形 138313"/>
                <p:cNvSpPr/>
                <p:nvPr/>
              </p:nvSpPr>
              <p:spPr>
                <a:xfrm>
                  <a:off x="757" y="3558"/>
                  <a:ext cx="41" cy="12"/>
                </a:xfrm>
                <a:custGeom>
                  <a:avLst/>
                  <a:gdLst/>
                  <a:ahLst/>
                  <a:cxnLst/>
                  <a:pathLst>
                    <a:path w="81" h="36">
                      <a:moveTo>
                        <a:pt x="0" y="36"/>
                      </a:moveTo>
                      <a:lnTo>
                        <a:pt x="1" y="20"/>
                      </a:lnTo>
                      <a:lnTo>
                        <a:pt x="5" y="8"/>
                      </a:lnTo>
                      <a:lnTo>
                        <a:pt x="10" y="0"/>
                      </a:lnTo>
                      <a:lnTo>
                        <a:pt x="67" y="0"/>
                      </a:lnTo>
                      <a:lnTo>
                        <a:pt x="81" y="36"/>
                      </a:lnTo>
                      <a:lnTo>
                        <a:pt x="0" y="36"/>
                      </a:lnTo>
                      <a:close/>
                    </a:path>
                  </a:pathLst>
                </a:custGeom>
                <a:solidFill>
                  <a:srgbClr val="C0C0C0"/>
                </a:solidFill>
                <a:ln w="9525">
                  <a:noFill/>
                </a:ln>
              </p:spPr>
              <p:txBody>
                <a:bodyPr/>
                <a:p>
                  <a:endParaRPr lang="zh-CN" altLang="en-US"/>
                </a:p>
              </p:txBody>
            </p:sp>
          </p:grpSp>
          <p:sp>
            <p:nvSpPr>
              <p:cNvPr id="138315" name="任意多边形 138314"/>
              <p:cNvSpPr/>
              <p:nvPr/>
            </p:nvSpPr>
            <p:spPr>
              <a:xfrm>
                <a:off x="952" y="3538"/>
                <a:ext cx="39" cy="12"/>
              </a:xfrm>
              <a:custGeom>
                <a:avLst/>
                <a:gdLst/>
                <a:ahLst/>
                <a:cxnLst/>
                <a:pathLst>
                  <a:path w="79" h="36">
                    <a:moveTo>
                      <a:pt x="0" y="0"/>
                    </a:moveTo>
                    <a:lnTo>
                      <a:pt x="28" y="36"/>
                    </a:lnTo>
                    <a:lnTo>
                      <a:pt x="79" y="36"/>
                    </a:lnTo>
                    <a:lnTo>
                      <a:pt x="50" y="0"/>
                    </a:lnTo>
                    <a:lnTo>
                      <a:pt x="0" y="0"/>
                    </a:lnTo>
                    <a:close/>
                  </a:path>
                </a:pathLst>
              </a:custGeom>
              <a:solidFill>
                <a:srgbClr val="FFFFFF"/>
              </a:solidFill>
              <a:ln w="9525">
                <a:noFill/>
              </a:ln>
            </p:spPr>
            <p:txBody>
              <a:bodyPr/>
              <a:p>
                <a:endParaRPr lang="zh-CN" altLang="en-US"/>
              </a:p>
            </p:txBody>
          </p:sp>
          <p:sp>
            <p:nvSpPr>
              <p:cNvPr id="138316" name="任意多边形 138315"/>
              <p:cNvSpPr/>
              <p:nvPr/>
            </p:nvSpPr>
            <p:spPr>
              <a:xfrm>
                <a:off x="861" y="3535"/>
                <a:ext cx="11" cy="22"/>
              </a:xfrm>
              <a:custGeom>
                <a:avLst/>
                <a:gdLst/>
                <a:ahLst/>
                <a:cxnLst/>
                <a:pathLst>
                  <a:path w="24" h="68">
                    <a:moveTo>
                      <a:pt x="15" y="68"/>
                    </a:moveTo>
                    <a:lnTo>
                      <a:pt x="0" y="27"/>
                    </a:lnTo>
                    <a:lnTo>
                      <a:pt x="11" y="0"/>
                    </a:lnTo>
                    <a:lnTo>
                      <a:pt x="24" y="31"/>
                    </a:lnTo>
                    <a:lnTo>
                      <a:pt x="15" y="68"/>
                    </a:lnTo>
                    <a:close/>
                  </a:path>
                </a:pathLst>
              </a:custGeom>
              <a:solidFill>
                <a:srgbClr val="A0A0A0"/>
              </a:solidFill>
              <a:ln w="9525">
                <a:noFill/>
              </a:ln>
            </p:spPr>
            <p:txBody>
              <a:bodyPr/>
              <a:p>
                <a:endParaRPr lang="zh-CN" altLang="en-US"/>
              </a:p>
            </p:txBody>
          </p:sp>
          <p:sp>
            <p:nvSpPr>
              <p:cNvPr id="138317" name="任意多边形 138316"/>
              <p:cNvSpPr/>
              <p:nvPr/>
            </p:nvSpPr>
            <p:spPr>
              <a:xfrm>
                <a:off x="867" y="3535"/>
                <a:ext cx="34" cy="10"/>
              </a:xfrm>
              <a:custGeom>
                <a:avLst/>
                <a:gdLst/>
                <a:ahLst/>
                <a:cxnLst/>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w="9525">
                <a:noFill/>
              </a:ln>
            </p:spPr>
            <p:txBody>
              <a:bodyPr/>
              <a:p>
                <a:endParaRPr lang="zh-CN" altLang="en-US"/>
              </a:p>
            </p:txBody>
          </p:sp>
          <p:sp>
            <p:nvSpPr>
              <p:cNvPr id="138318" name="任意多边形 138317"/>
              <p:cNvSpPr/>
              <p:nvPr/>
            </p:nvSpPr>
            <p:spPr>
              <a:xfrm>
                <a:off x="868" y="3545"/>
                <a:ext cx="42" cy="12"/>
              </a:xfrm>
              <a:custGeom>
                <a:avLst/>
                <a:gdLst/>
                <a:ahLst/>
                <a:cxnLst/>
                <a:pathLst>
                  <a:path w="83" h="36">
                    <a:moveTo>
                      <a:pt x="0" y="36"/>
                    </a:moveTo>
                    <a:lnTo>
                      <a:pt x="1" y="19"/>
                    </a:lnTo>
                    <a:lnTo>
                      <a:pt x="7" y="8"/>
                    </a:lnTo>
                    <a:lnTo>
                      <a:pt x="10" y="0"/>
                    </a:lnTo>
                    <a:lnTo>
                      <a:pt x="67" y="0"/>
                    </a:lnTo>
                    <a:lnTo>
                      <a:pt x="83" y="36"/>
                    </a:lnTo>
                    <a:lnTo>
                      <a:pt x="0" y="36"/>
                    </a:lnTo>
                    <a:close/>
                  </a:path>
                </a:pathLst>
              </a:custGeom>
              <a:solidFill>
                <a:srgbClr val="C0C0C0"/>
              </a:solidFill>
              <a:ln w="9525">
                <a:noFill/>
              </a:ln>
            </p:spPr>
            <p:txBody>
              <a:bodyPr/>
              <a:p>
                <a:endParaRPr lang="zh-CN" altLang="en-US"/>
              </a:p>
            </p:txBody>
          </p:sp>
          <p:grpSp>
            <p:nvGrpSpPr>
              <p:cNvPr id="138319" name="组合 138318"/>
              <p:cNvGrpSpPr/>
              <p:nvPr/>
            </p:nvGrpSpPr>
            <p:grpSpPr>
              <a:xfrm>
                <a:off x="872" y="3547"/>
                <a:ext cx="50" cy="23"/>
                <a:chOff x="872" y="3547"/>
                <a:chExt cx="50" cy="23"/>
              </a:xfrm>
            </p:grpSpPr>
            <p:sp>
              <p:nvSpPr>
                <p:cNvPr id="138320" name="任意多边形 138319"/>
                <p:cNvSpPr/>
                <p:nvPr/>
              </p:nvSpPr>
              <p:spPr>
                <a:xfrm>
                  <a:off x="872" y="3547"/>
                  <a:ext cx="13" cy="23"/>
                </a:xfrm>
                <a:custGeom>
                  <a:avLst/>
                  <a:gdLst/>
                  <a:ahLst/>
                  <a:cxnLst/>
                  <a:pathLst>
                    <a:path w="25" h="68">
                      <a:moveTo>
                        <a:pt x="14" y="68"/>
                      </a:moveTo>
                      <a:lnTo>
                        <a:pt x="0" y="27"/>
                      </a:lnTo>
                      <a:lnTo>
                        <a:pt x="10" y="0"/>
                      </a:lnTo>
                      <a:lnTo>
                        <a:pt x="25" y="31"/>
                      </a:lnTo>
                      <a:lnTo>
                        <a:pt x="14" y="68"/>
                      </a:lnTo>
                      <a:close/>
                    </a:path>
                  </a:pathLst>
                </a:custGeom>
                <a:solidFill>
                  <a:srgbClr val="A0A0A0"/>
                </a:solidFill>
                <a:ln w="9525">
                  <a:noFill/>
                </a:ln>
              </p:spPr>
              <p:txBody>
                <a:bodyPr/>
                <a:p>
                  <a:endParaRPr lang="zh-CN" altLang="en-US"/>
                </a:p>
              </p:txBody>
            </p:sp>
            <p:sp>
              <p:nvSpPr>
                <p:cNvPr id="138321" name="任意多边形 138320"/>
                <p:cNvSpPr/>
                <p:nvPr/>
              </p:nvSpPr>
              <p:spPr>
                <a:xfrm>
                  <a:off x="878" y="3547"/>
                  <a:ext cx="36" cy="10"/>
                </a:xfrm>
                <a:custGeom>
                  <a:avLst/>
                  <a:gdLst/>
                  <a:ahLst/>
                  <a:cxnLst/>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w="9525">
                  <a:noFill/>
                </a:ln>
              </p:spPr>
              <p:txBody>
                <a:bodyPr/>
                <a:p>
                  <a:endParaRPr lang="zh-CN" altLang="en-US"/>
                </a:p>
              </p:txBody>
            </p:sp>
            <p:sp>
              <p:nvSpPr>
                <p:cNvPr id="138322" name="任意多边形 138321"/>
                <p:cNvSpPr/>
                <p:nvPr/>
              </p:nvSpPr>
              <p:spPr>
                <a:xfrm>
                  <a:off x="880" y="3558"/>
                  <a:ext cx="42" cy="12"/>
                </a:xfrm>
                <a:custGeom>
                  <a:avLst/>
                  <a:gdLst/>
                  <a:ahLst/>
                  <a:cxnLst/>
                  <a:pathLst>
                    <a:path w="82" h="36">
                      <a:moveTo>
                        <a:pt x="0" y="36"/>
                      </a:moveTo>
                      <a:lnTo>
                        <a:pt x="2" y="19"/>
                      </a:lnTo>
                      <a:lnTo>
                        <a:pt x="6" y="8"/>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38323" name="组合 138322"/>
              <p:cNvGrpSpPr/>
              <p:nvPr/>
            </p:nvGrpSpPr>
            <p:grpSpPr>
              <a:xfrm>
                <a:off x="885" y="3559"/>
                <a:ext cx="50" cy="23"/>
                <a:chOff x="885" y="3559"/>
                <a:chExt cx="50" cy="23"/>
              </a:xfrm>
            </p:grpSpPr>
            <p:sp>
              <p:nvSpPr>
                <p:cNvPr id="138324" name="任意多边形 138323"/>
                <p:cNvSpPr/>
                <p:nvPr/>
              </p:nvSpPr>
              <p:spPr>
                <a:xfrm>
                  <a:off x="885" y="3559"/>
                  <a:ext cx="12" cy="23"/>
                </a:xfrm>
                <a:custGeom>
                  <a:avLst/>
                  <a:gdLst/>
                  <a:ahLst/>
                  <a:cxnLst/>
                  <a:pathLst>
                    <a:path w="25" h="68">
                      <a:moveTo>
                        <a:pt x="16" y="68"/>
                      </a:moveTo>
                      <a:lnTo>
                        <a:pt x="0" y="26"/>
                      </a:lnTo>
                      <a:lnTo>
                        <a:pt x="12" y="0"/>
                      </a:lnTo>
                      <a:lnTo>
                        <a:pt x="25" y="31"/>
                      </a:lnTo>
                      <a:lnTo>
                        <a:pt x="16" y="68"/>
                      </a:lnTo>
                      <a:close/>
                    </a:path>
                  </a:pathLst>
                </a:custGeom>
                <a:solidFill>
                  <a:srgbClr val="A0A0A0"/>
                </a:solidFill>
                <a:ln w="9525">
                  <a:noFill/>
                </a:ln>
              </p:spPr>
              <p:txBody>
                <a:bodyPr/>
                <a:p>
                  <a:endParaRPr lang="zh-CN" altLang="en-US"/>
                </a:p>
              </p:txBody>
            </p:sp>
            <p:sp>
              <p:nvSpPr>
                <p:cNvPr id="138325" name="任意多边形 138324"/>
                <p:cNvSpPr/>
                <p:nvPr/>
              </p:nvSpPr>
              <p:spPr>
                <a:xfrm>
                  <a:off x="890" y="3560"/>
                  <a:ext cx="37" cy="10"/>
                </a:xfrm>
                <a:custGeom>
                  <a:avLst/>
                  <a:gdLst/>
                  <a:ahLst/>
                  <a:cxnLst/>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w="9525">
                  <a:noFill/>
                </a:ln>
              </p:spPr>
              <p:txBody>
                <a:bodyPr/>
                <a:p>
                  <a:endParaRPr lang="zh-CN" altLang="en-US"/>
                </a:p>
              </p:txBody>
            </p:sp>
            <p:sp>
              <p:nvSpPr>
                <p:cNvPr id="138326" name="任意多边形 138325"/>
                <p:cNvSpPr/>
                <p:nvPr/>
              </p:nvSpPr>
              <p:spPr>
                <a:xfrm>
                  <a:off x="893" y="3570"/>
                  <a:ext cx="42" cy="12"/>
                </a:xfrm>
                <a:custGeom>
                  <a:avLst/>
                  <a:gdLst/>
                  <a:ahLst/>
                  <a:cxnLst/>
                  <a:pathLst>
                    <a:path w="83" h="36">
                      <a:moveTo>
                        <a:pt x="0" y="36"/>
                      </a:moveTo>
                      <a:lnTo>
                        <a:pt x="1" y="19"/>
                      </a:lnTo>
                      <a:lnTo>
                        <a:pt x="6" y="8"/>
                      </a:lnTo>
                      <a:lnTo>
                        <a:pt x="10"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38327" name="组合 138326"/>
              <p:cNvGrpSpPr/>
              <p:nvPr/>
            </p:nvGrpSpPr>
            <p:grpSpPr>
              <a:xfrm>
                <a:off x="898" y="3571"/>
                <a:ext cx="49" cy="23"/>
                <a:chOff x="898" y="3571"/>
                <a:chExt cx="49" cy="23"/>
              </a:xfrm>
            </p:grpSpPr>
            <p:sp>
              <p:nvSpPr>
                <p:cNvPr id="138328" name="任意多边形 138327"/>
                <p:cNvSpPr/>
                <p:nvPr/>
              </p:nvSpPr>
              <p:spPr>
                <a:xfrm>
                  <a:off x="898" y="3571"/>
                  <a:ext cx="13" cy="23"/>
                </a:xfrm>
                <a:custGeom>
                  <a:avLst/>
                  <a:gdLst/>
                  <a:ahLst/>
                  <a:cxnLst/>
                  <a:pathLst>
                    <a:path w="25" h="69">
                      <a:moveTo>
                        <a:pt x="16" y="69"/>
                      </a:moveTo>
                      <a:lnTo>
                        <a:pt x="0" y="27"/>
                      </a:lnTo>
                      <a:lnTo>
                        <a:pt x="9" y="0"/>
                      </a:lnTo>
                      <a:lnTo>
                        <a:pt x="25" y="32"/>
                      </a:lnTo>
                      <a:lnTo>
                        <a:pt x="16" y="69"/>
                      </a:lnTo>
                      <a:close/>
                    </a:path>
                  </a:pathLst>
                </a:custGeom>
                <a:solidFill>
                  <a:srgbClr val="A0A0A0"/>
                </a:solidFill>
                <a:ln w="9525">
                  <a:noFill/>
                </a:ln>
              </p:spPr>
              <p:txBody>
                <a:bodyPr/>
                <a:p>
                  <a:endParaRPr lang="zh-CN" altLang="en-US"/>
                </a:p>
              </p:txBody>
            </p:sp>
            <p:sp>
              <p:nvSpPr>
                <p:cNvPr id="138329" name="任意多边形 138328"/>
                <p:cNvSpPr/>
                <p:nvPr/>
              </p:nvSpPr>
              <p:spPr>
                <a:xfrm>
                  <a:off x="903" y="3572"/>
                  <a:ext cx="37" cy="10"/>
                </a:xfrm>
                <a:custGeom>
                  <a:avLst/>
                  <a:gdLst/>
                  <a:ahLst/>
                  <a:cxnLst/>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w="9525">
                  <a:noFill/>
                </a:ln>
              </p:spPr>
              <p:txBody>
                <a:bodyPr/>
                <a:p>
                  <a:endParaRPr lang="zh-CN" altLang="en-US"/>
                </a:p>
              </p:txBody>
            </p:sp>
            <p:sp>
              <p:nvSpPr>
                <p:cNvPr id="138330" name="任意多边形 138329"/>
                <p:cNvSpPr/>
                <p:nvPr/>
              </p:nvSpPr>
              <p:spPr>
                <a:xfrm>
                  <a:off x="907" y="3582"/>
                  <a:ext cx="40" cy="12"/>
                </a:xfrm>
                <a:custGeom>
                  <a:avLst/>
                  <a:gdLst/>
                  <a:ahLst/>
                  <a:cxnLst/>
                  <a:pathLst>
                    <a:path w="82" h="36">
                      <a:moveTo>
                        <a:pt x="0" y="36"/>
                      </a:moveTo>
                      <a:lnTo>
                        <a:pt x="2" y="20"/>
                      </a:lnTo>
                      <a:lnTo>
                        <a:pt x="5" y="7"/>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38331" name="组合 138330"/>
              <p:cNvGrpSpPr/>
              <p:nvPr/>
            </p:nvGrpSpPr>
            <p:grpSpPr>
              <a:xfrm>
                <a:off x="911" y="3585"/>
                <a:ext cx="49" cy="23"/>
                <a:chOff x="911" y="3585"/>
                <a:chExt cx="49" cy="23"/>
              </a:xfrm>
            </p:grpSpPr>
            <p:sp>
              <p:nvSpPr>
                <p:cNvPr id="138332" name="任意多边形 138331"/>
                <p:cNvSpPr/>
                <p:nvPr/>
              </p:nvSpPr>
              <p:spPr>
                <a:xfrm>
                  <a:off x="911" y="3585"/>
                  <a:ext cx="12" cy="23"/>
                </a:xfrm>
                <a:custGeom>
                  <a:avLst/>
                  <a:gdLst/>
                  <a:ahLst/>
                  <a:cxnLst/>
                  <a:pathLst>
                    <a:path w="24" h="69">
                      <a:moveTo>
                        <a:pt x="15" y="69"/>
                      </a:moveTo>
                      <a:lnTo>
                        <a:pt x="0" y="27"/>
                      </a:lnTo>
                      <a:lnTo>
                        <a:pt x="10" y="0"/>
                      </a:lnTo>
                      <a:lnTo>
                        <a:pt x="24" y="32"/>
                      </a:lnTo>
                      <a:lnTo>
                        <a:pt x="15" y="69"/>
                      </a:lnTo>
                      <a:close/>
                    </a:path>
                  </a:pathLst>
                </a:custGeom>
                <a:solidFill>
                  <a:srgbClr val="A0A0A0"/>
                </a:solidFill>
                <a:ln w="9525">
                  <a:noFill/>
                </a:ln>
              </p:spPr>
              <p:txBody>
                <a:bodyPr/>
                <a:p>
                  <a:endParaRPr lang="zh-CN" altLang="en-US"/>
                </a:p>
              </p:txBody>
            </p:sp>
            <p:sp>
              <p:nvSpPr>
                <p:cNvPr id="138333" name="任意多边形 138332"/>
                <p:cNvSpPr/>
                <p:nvPr/>
              </p:nvSpPr>
              <p:spPr>
                <a:xfrm>
                  <a:off x="915" y="3585"/>
                  <a:ext cx="38" cy="10"/>
                </a:xfrm>
                <a:custGeom>
                  <a:avLst/>
                  <a:gdLst/>
                  <a:ahLst/>
                  <a:cxnLst/>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w="9525">
                  <a:noFill/>
                </a:ln>
              </p:spPr>
              <p:txBody>
                <a:bodyPr/>
                <a:p>
                  <a:endParaRPr lang="zh-CN" altLang="en-US"/>
                </a:p>
              </p:txBody>
            </p:sp>
            <p:sp>
              <p:nvSpPr>
                <p:cNvPr id="138334" name="任意多边形 138333"/>
                <p:cNvSpPr/>
                <p:nvPr/>
              </p:nvSpPr>
              <p:spPr>
                <a:xfrm>
                  <a:off x="919" y="3596"/>
                  <a:ext cx="41" cy="12"/>
                </a:xfrm>
                <a:custGeom>
                  <a:avLst/>
                  <a:gdLst/>
                  <a:ahLst/>
                  <a:cxnLst/>
                  <a:pathLst>
                    <a:path w="82" h="36">
                      <a:moveTo>
                        <a:pt x="0" y="36"/>
                      </a:moveTo>
                      <a:lnTo>
                        <a:pt x="1" y="19"/>
                      </a:lnTo>
                      <a:lnTo>
                        <a:pt x="7" y="8"/>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38335" name="组合 138334"/>
              <p:cNvGrpSpPr/>
              <p:nvPr/>
            </p:nvGrpSpPr>
            <p:grpSpPr>
              <a:xfrm>
                <a:off x="923" y="3600"/>
                <a:ext cx="99" cy="73"/>
                <a:chOff x="923" y="3600"/>
                <a:chExt cx="99" cy="73"/>
              </a:xfrm>
            </p:grpSpPr>
            <p:grpSp>
              <p:nvGrpSpPr>
                <p:cNvPr id="138336" name="组合 138335"/>
                <p:cNvGrpSpPr/>
                <p:nvPr/>
              </p:nvGrpSpPr>
              <p:grpSpPr>
                <a:xfrm>
                  <a:off x="923" y="3600"/>
                  <a:ext cx="49" cy="23"/>
                  <a:chOff x="923" y="3600"/>
                  <a:chExt cx="49" cy="23"/>
                </a:xfrm>
              </p:grpSpPr>
              <p:sp>
                <p:nvSpPr>
                  <p:cNvPr id="138337" name="任意多边形 138336"/>
                  <p:cNvSpPr/>
                  <p:nvPr/>
                </p:nvSpPr>
                <p:spPr>
                  <a:xfrm>
                    <a:off x="923" y="3600"/>
                    <a:ext cx="13" cy="23"/>
                  </a:xfrm>
                  <a:custGeom>
                    <a:avLst/>
                    <a:gdLst/>
                    <a:ahLst/>
                    <a:cxnLst/>
                    <a:pathLst>
                      <a:path w="25" h="69">
                        <a:moveTo>
                          <a:pt x="13" y="69"/>
                        </a:moveTo>
                        <a:lnTo>
                          <a:pt x="0" y="27"/>
                        </a:lnTo>
                        <a:lnTo>
                          <a:pt x="9" y="0"/>
                        </a:lnTo>
                        <a:lnTo>
                          <a:pt x="25" y="30"/>
                        </a:lnTo>
                        <a:lnTo>
                          <a:pt x="13" y="69"/>
                        </a:lnTo>
                        <a:close/>
                      </a:path>
                    </a:pathLst>
                  </a:custGeom>
                  <a:solidFill>
                    <a:srgbClr val="A0A0A0"/>
                  </a:solidFill>
                  <a:ln w="9525">
                    <a:noFill/>
                  </a:ln>
                </p:spPr>
                <p:txBody>
                  <a:bodyPr/>
                  <a:p>
                    <a:endParaRPr lang="zh-CN" altLang="en-US"/>
                  </a:p>
                </p:txBody>
              </p:sp>
              <p:sp>
                <p:nvSpPr>
                  <p:cNvPr id="138338" name="任意多边形 138337"/>
                  <p:cNvSpPr/>
                  <p:nvPr/>
                </p:nvSpPr>
                <p:spPr>
                  <a:xfrm>
                    <a:off x="928" y="3600"/>
                    <a:ext cx="37" cy="10"/>
                  </a:xfrm>
                  <a:custGeom>
                    <a:avLst/>
                    <a:gdLst/>
                    <a:ahLst/>
                    <a:cxnLst/>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w="9525">
                    <a:noFill/>
                  </a:ln>
                </p:spPr>
                <p:txBody>
                  <a:bodyPr/>
                  <a:p>
                    <a:endParaRPr lang="zh-CN" altLang="en-US"/>
                  </a:p>
                </p:txBody>
              </p:sp>
              <p:sp>
                <p:nvSpPr>
                  <p:cNvPr id="138339" name="任意多边形 138338"/>
                  <p:cNvSpPr/>
                  <p:nvPr/>
                </p:nvSpPr>
                <p:spPr>
                  <a:xfrm>
                    <a:off x="930" y="3610"/>
                    <a:ext cx="42" cy="13"/>
                  </a:xfrm>
                  <a:custGeom>
                    <a:avLst/>
                    <a:gdLst/>
                    <a:ahLst/>
                    <a:cxnLst/>
                    <a:pathLst>
                      <a:path w="82" h="37">
                        <a:moveTo>
                          <a:pt x="0" y="37"/>
                        </a:moveTo>
                        <a:lnTo>
                          <a:pt x="2" y="22"/>
                        </a:lnTo>
                        <a:lnTo>
                          <a:pt x="7" y="7"/>
                        </a:lnTo>
                        <a:lnTo>
                          <a:pt x="13" y="0"/>
                        </a:lnTo>
                        <a:lnTo>
                          <a:pt x="69" y="0"/>
                        </a:lnTo>
                        <a:lnTo>
                          <a:pt x="82" y="37"/>
                        </a:lnTo>
                        <a:lnTo>
                          <a:pt x="0" y="37"/>
                        </a:lnTo>
                        <a:close/>
                      </a:path>
                    </a:pathLst>
                  </a:custGeom>
                  <a:solidFill>
                    <a:srgbClr val="C0C0C0"/>
                  </a:solidFill>
                  <a:ln w="9525">
                    <a:noFill/>
                  </a:ln>
                </p:spPr>
                <p:txBody>
                  <a:bodyPr/>
                  <a:p>
                    <a:endParaRPr lang="zh-CN" altLang="en-US"/>
                  </a:p>
                </p:txBody>
              </p:sp>
            </p:grpSp>
            <p:grpSp>
              <p:nvGrpSpPr>
                <p:cNvPr id="138340" name="组合 138339"/>
                <p:cNvGrpSpPr/>
                <p:nvPr/>
              </p:nvGrpSpPr>
              <p:grpSpPr>
                <a:xfrm>
                  <a:off x="935" y="3612"/>
                  <a:ext cx="48" cy="23"/>
                  <a:chOff x="935" y="3612"/>
                  <a:chExt cx="48" cy="23"/>
                </a:xfrm>
              </p:grpSpPr>
              <p:sp>
                <p:nvSpPr>
                  <p:cNvPr id="138341" name="任意多边形 138340"/>
                  <p:cNvSpPr/>
                  <p:nvPr/>
                </p:nvSpPr>
                <p:spPr>
                  <a:xfrm>
                    <a:off x="935" y="3612"/>
                    <a:ext cx="12" cy="23"/>
                  </a:xfrm>
                  <a:custGeom>
                    <a:avLst/>
                    <a:gdLst/>
                    <a:ahLst/>
                    <a:cxnLst/>
                    <a:pathLst>
                      <a:path w="25" h="69">
                        <a:moveTo>
                          <a:pt x="14" y="69"/>
                        </a:moveTo>
                        <a:lnTo>
                          <a:pt x="0" y="28"/>
                        </a:lnTo>
                        <a:lnTo>
                          <a:pt x="9" y="0"/>
                        </a:lnTo>
                        <a:lnTo>
                          <a:pt x="25" y="32"/>
                        </a:lnTo>
                        <a:lnTo>
                          <a:pt x="14" y="69"/>
                        </a:lnTo>
                        <a:close/>
                      </a:path>
                    </a:pathLst>
                  </a:custGeom>
                  <a:solidFill>
                    <a:srgbClr val="A0A0A0"/>
                  </a:solidFill>
                  <a:ln w="9525">
                    <a:noFill/>
                  </a:ln>
                </p:spPr>
                <p:txBody>
                  <a:bodyPr/>
                  <a:p>
                    <a:endParaRPr lang="zh-CN" altLang="en-US"/>
                  </a:p>
                </p:txBody>
              </p:sp>
              <p:sp>
                <p:nvSpPr>
                  <p:cNvPr id="138342" name="任意多边形 138341"/>
                  <p:cNvSpPr/>
                  <p:nvPr/>
                </p:nvSpPr>
                <p:spPr>
                  <a:xfrm>
                    <a:off x="939" y="3612"/>
                    <a:ext cx="38" cy="11"/>
                  </a:xfrm>
                  <a:custGeom>
                    <a:avLst/>
                    <a:gdLst/>
                    <a:ahLst/>
                    <a:cxnLst/>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w="9525">
                    <a:noFill/>
                  </a:ln>
                </p:spPr>
                <p:txBody>
                  <a:bodyPr/>
                  <a:p>
                    <a:endParaRPr lang="zh-CN" altLang="en-US"/>
                  </a:p>
                </p:txBody>
              </p:sp>
              <p:sp>
                <p:nvSpPr>
                  <p:cNvPr id="138343" name="任意多边形 138342"/>
                  <p:cNvSpPr/>
                  <p:nvPr/>
                </p:nvSpPr>
                <p:spPr>
                  <a:xfrm>
                    <a:off x="943" y="3623"/>
                    <a:ext cx="40" cy="12"/>
                  </a:xfrm>
                  <a:custGeom>
                    <a:avLst/>
                    <a:gdLst/>
                    <a:ahLst/>
                    <a:cxnLst/>
                    <a:pathLst>
                      <a:path w="82" h="36">
                        <a:moveTo>
                          <a:pt x="0" y="36"/>
                        </a:moveTo>
                        <a:lnTo>
                          <a:pt x="2" y="19"/>
                        </a:lnTo>
                        <a:lnTo>
                          <a:pt x="6" y="8"/>
                        </a:lnTo>
                        <a:lnTo>
                          <a:pt x="12" y="0"/>
                        </a:lnTo>
                        <a:lnTo>
                          <a:pt x="69" y="0"/>
                        </a:lnTo>
                        <a:lnTo>
                          <a:pt x="82" y="36"/>
                        </a:lnTo>
                        <a:lnTo>
                          <a:pt x="0" y="36"/>
                        </a:lnTo>
                        <a:close/>
                      </a:path>
                    </a:pathLst>
                  </a:custGeom>
                  <a:solidFill>
                    <a:srgbClr val="C0C0C0"/>
                  </a:solidFill>
                  <a:ln w="9525">
                    <a:noFill/>
                  </a:ln>
                </p:spPr>
                <p:txBody>
                  <a:bodyPr/>
                  <a:p>
                    <a:endParaRPr lang="zh-CN" altLang="en-US"/>
                  </a:p>
                </p:txBody>
              </p:sp>
            </p:grpSp>
            <p:grpSp>
              <p:nvGrpSpPr>
                <p:cNvPr id="138344" name="组合 138343"/>
                <p:cNvGrpSpPr/>
                <p:nvPr/>
              </p:nvGrpSpPr>
              <p:grpSpPr>
                <a:xfrm>
                  <a:off x="947" y="3625"/>
                  <a:ext cx="50" cy="22"/>
                  <a:chOff x="947" y="3625"/>
                  <a:chExt cx="50" cy="22"/>
                </a:xfrm>
              </p:grpSpPr>
              <p:sp>
                <p:nvSpPr>
                  <p:cNvPr id="138345" name="任意多边形 138344"/>
                  <p:cNvSpPr/>
                  <p:nvPr/>
                </p:nvSpPr>
                <p:spPr>
                  <a:xfrm>
                    <a:off x="947" y="3625"/>
                    <a:ext cx="13" cy="22"/>
                  </a:xfrm>
                  <a:custGeom>
                    <a:avLst/>
                    <a:gdLst/>
                    <a:ahLst/>
                    <a:cxnLst/>
                    <a:pathLst>
                      <a:path w="25" h="68">
                        <a:moveTo>
                          <a:pt x="14" y="68"/>
                        </a:moveTo>
                        <a:lnTo>
                          <a:pt x="0" y="27"/>
                        </a:lnTo>
                        <a:lnTo>
                          <a:pt x="10" y="0"/>
                        </a:lnTo>
                        <a:lnTo>
                          <a:pt x="25" y="31"/>
                        </a:lnTo>
                        <a:lnTo>
                          <a:pt x="14" y="68"/>
                        </a:lnTo>
                        <a:close/>
                      </a:path>
                    </a:pathLst>
                  </a:custGeom>
                  <a:solidFill>
                    <a:srgbClr val="A0A0A0"/>
                  </a:solidFill>
                  <a:ln w="9525">
                    <a:noFill/>
                  </a:ln>
                </p:spPr>
                <p:txBody>
                  <a:bodyPr/>
                  <a:p>
                    <a:endParaRPr lang="zh-CN" altLang="en-US"/>
                  </a:p>
                </p:txBody>
              </p:sp>
              <p:sp>
                <p:nvSpPr>
                  <p:cNvPr id="138346" name="任意多边形 138345"/>
                  <p:cNvSpPr/>
                  <p:nvPr/>
                </p:nvSpPr>
                <p:spPr>
                  <a:xfrm>
                    <a:off x="953" y="3625"/>
                    <a:ext cx="36" cy="10"/>
                  </a:xfrm>
                  <a:custGeom>
                    <a:avLst/>
                    <a:gdLst/>
                    <a:ahLst/>
                    <a:cxnLst/>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w="9525">
                    <a:noFill/>
                  </a:ln>
                </p:spPr>
                <p:txBody>
                  <a:bodyPr/>
                  <a:p>
                    <a:endParaRPr lang="zh-CN" altLang="en-US"/>
                  </a:p>
                </p:txBody>
              </p:sp>
              <p:sp>
                <p:nvSpPr>
                  <p:cNvPr id="138347" name="任意多边形 138346"/>
                  <p:cNvSpPr/>
                  <p:nvPr/>
                </p:nvSpPr>
                <p:spPr>
                  <a:xfrm>
                    <a:off x="955" y="3635"/>
                    <a:ext cx="42" cy="12"/>
                  </a:xfrm>
                  <a:custGeom>
                    <a:avLst/>
                    <a:gdLst/>
                    <a:ahLst/>
                    <a:cxnLst/>
                    <a:pathLst>
                      <a:path w="83" h="36">
                        <a:moveTo>
                          <a:pt x="0" y="36"/>
                        </a:moveTo>
                        <a:lnTo>
                          <a:pt x="3" y="20"/>
                        </a:lnTo>
                        <a:lnTo>
                          <a:pt x="7" y="8"/>
                        </a:lnTo>
                        <a:lnTo>
                          <a:pt x="12" y="0"/>
                        </a:lnTo>
                        <a:lnTo>
                          <a:pt x="68" y="0"/>
                        </a:lnTo>
                        <a:lnTo>
                          <a:pt x="83" y="36"/>
                        </a:lnTo>
                        <a:lnTo>
                          <a:pt x="0" y="36"/>
                        </a:lnTo>
                        <a:close/>
                      </a:path>
                    </a:pathLst>
                  </a:custGeom>
                  <a:solidFill>
                    <a:srgbClr val="C0C0C0"/>
                  </a:solidFill>
                  <a:ln w="9525">
                    <a:noFill/>
                  </a:ln>
                </p:spPr>
                <p:txBody>
                  <a:bodyPr/>
                  <a:p>
                    <a:endParaRPr lang="zh-CN" altLang="en-US"/>
                  </a:p>
                </p:txBody>
              </p:sp>
            </p:grpSp>
            <p:grpSp>
              <p:nvGrpSpPr>
                <p:cNvPr id="138348" name="组合 138347"/>
                <p:cNvGrpSpPr/>
                <p:nvPr/>
              </p:nvGrpSpPr>
              <p:grpSpPr>
                <a:xfrm>
                  <a:off x="960" y="3637"/>
                  <a:ext cx="50" cy="23"/>
                  <a:chOff x="960" y="3637"/>
                  <a:chExt cx="50" cy="23"/>
                </a:xfrm>
              </p:grpSpPr>
              <p:sp>
                <p:nvSpPr>
                  <p:cNvPr id="138349" name="任意多边形 138348"/>
                  <p:cNvSpPr/>
                  <p:nvPr/>
                </p:nvSpPr>
                <p:spPr>
                  <a:xfrm>
                    <a:off x="960" y="3637"/>
                    <a:ext cx="12" cy="23"/>
                  </a:xfrm>
                  <a:custGeom>
                    <a:avLst/>
                    <a:gdLst/>
                    <a:ahLst/>
                    <a:cxnLst/>
                    <a:pathLst>
                      <a:path w="25" h="69">
                        <a:moveTo>
                          <a:pt x="15" y="69"/>
                        </a:moveTo>
                        <a:lnTo>
                          <a:pt x="0" y="27"/>
                        </a:lnTo>
                        <a:lnTo>
                          <a:pt x="12" y="0"/>
                        </a:lnTo>
                        <a:lnTo>
                          <a:pt x="25" y="32"/>
                        </a:lnTo>
                        <a:lnTo>
                          <a:pt x="15" y="69"/>
                        </a:lnTo>
                        <a:close/>
                      </a:path>
                    </a:pathLst>
                  </a:custGeom>
                  <a:solidFill>
                    <a:srgbClr val="A0A0A0"/>
                  </a:solidFill>
                  <a:ln w="9525">
                    <a:noFill/>
                  </a:ln>
                </p:spPr>
                <p:txBody>
                  <a:bodyPr/>
                  <a:p>
                    <a:endParaRPr lang="zh-CN" altLang="en-US"/>
                  </a:p>
                </p:txBody>
              </p:sp>
              <p:sp>
                <p:nvSpPr>
                  <p:cNvPr id="138350" name="任意多边形 138349"/>
                  <p:cNvSpPr/>
                  <p:nvPr/>
                </p:nvSpPr>
                <p:spPr>
                  <a:xfrm>
                    <a:off x="965" y="3638"/>
                    <a:ext cx="37" cy="9"/>
                  </a:xfrm>
                  <a:custGeom>
                    <a:avLst/>
                    <a:gdLst/>
                    <a:ahLst/>
                    <a:cxnLst/>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w="9525">
                    <a:noFill/>
                  </a:ln>
                </p:spPr>
                <p:txBody>
                  <a:bodyPr/>
                  <a:p>
                    <a:endParaRPr lang="zh-CN" altLang="en-US"/>
                  </a:p>
                </p:txBody>
              </p:sp>
              <p:sp>
                <p:nvSpPr>
                  <p:cNvPr id="138351" name="任意多边形 138350"/>
                  <p:cNvSpPr/>
                  <p:nvPr/>
                </p:nvSpPr>
                <p:spPr>
                  <a:xfrm>
                    <a:off x="968" y="3648"/>
                    <a:ext cx="42" cy="12"/>
                  </a:xfrm>
                  <a:custGeom>
                    <a:avLst/>
                    <a:gdLst/>
                    <a:ahLst/>
                    <a:cxnLst/>
                    <a:pathLst>
                      <a:path w="83" h="35">
                        <a:moveTo>
                          <a:pt x="0" y="35"/>
                        </a:moveTo>
                        <a:lnTo>
                          <a:pt x="1" y="19"/>
                        </a:lnTo>
                        <a:lnTo>
                          <a:pt x="6" y="7"/>
                        </a:lnTo>
                        <a:lnTo>
                          <a:pt x="10" y="0"/>
                        </a:lnTo>
                        <a:lnTo>
                          <a:pt x="67" y="0"/>
                        </a:lnTo>
                        <a:lnTo>
                          <a:pt x="83" y="35"/>
                        </a:lnTo>
                        <a:lnTo>
                          <a:pt x="0" y="35"/>
                        </a:lnTo>
                        <a:close/>
                      </a:path>
                    </a:pathLst>
                  </a:custGeom>
                  <a:solidFill>
                    <a:srgbClr val="C0C0C0"/>
                  </a:solidFill>
                  <a:ln w="9525">
                    <a:noFill/>
                  </a:ln>
                </p:spPr>
                <p:txBody>
                  <a:bodyPr/>
                  <a:p>
                    <a:endParaRPr lang="zh-CN" altLang="en-US"/>
                  </a:p>
                </p:txBody>
              </p:sp>
            </p:grpSp>
            <p:grpSp>
              <p:nvGrpSpPr>
                <p:cNvPr id="138352" name="组合 138351"/>
                <p:cNvGrpSpPr/>
                <p:nvPr/>
              </p:nvGrpSpPr>
              <p:grpSpPr>
                <a:xfrm>
                  <a:off x="973" y="3650"/>
                  <a:ext cx="49" cy="23"/>
                  <a:chOff x="973" y="3650"/>
                  <a:chExt cx="49" cy="23"/>
                </a:xfrm>
              </p:grpSpPr>
              <p:sp>
                <p:nvSpPr>
                  <p:cNvPr id="138353" name="任意多边形 138352"/>
                  <p:cNvSpPr/>
                  <p:nvPr/>
                </p:nvSpPr>
                <p:spPr>
                  <a:xfrm>
                    <a:off x="973" y="3650"/>
                    <a:ext cx="12" cy="23"/>
                  </a:xfrm>
                  <a:custGeom>
                    <a:avLst/>
                    <a:gdLst/>
                    <a:ahLst/>
                    <a:cxnLst/>
                    <a:pathLst>
                      <a:path w="25" h="68">
                        <a:moveTo>
                          <a:pt x="16" y="68"/>
                        </a:moveTo>
                        <a:lnTo>
                          <a:pt x="0" y="26"/>
                        </a:lnTo>
                        <a:lnTo>
                          <a:pt x="10" y="0"/>
                        </a:lnTo>
                        <a:lnTo>
                          <a:pt x="25" y="31"/>
                        </a:lnTo>
                        <a:lnTo>
                          <a:pt x="16" y="68"/>
                        </a:lnTo>
                        <a:close/>
                      </a:path>
                    </a:pathLst>
                  </a:custGeom>
                  <a:solidFill>
                    <a:srgbClr val="A0A0A0"/>
                  </a:solidFill>
                  <a:ln w="9525">
                    <a:noFill/>
                  </a:ln>
                </p:spPr>
                <p:txBody>
                  <a:bodyPr/>
                  <a:p>
                    <a:endParaRPr lang="zh-CN" altLang="en-US"/>
                  </a:p>
                </p:txBody>
              </p:sp>
              <p:sp>
                <p:nvSpPr>
                  <p:cNvPr id="138354" name="任意多边形 138353"/>
                  <p:cNvSpPr/>
                  <p:nvPr/>
                </p:nvSpPr>
                <p:spPr>
                  <a:xfrm>
                    <a:off x="978" y="3651"/>
                    <a:ext cx="37" cy="10"/>
                  </a:xfrm>
                  <a:custGeom>
                    <a:avLst/>
                    <a:gdLst/>
                    <a:ahLst/>
                    <a:cxnLst/>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w="9525">
                    <a:noFill/>
                  </a:ln>
                </p:spPr>
                <p:txBody>
                  <a:bodyPr/>
                  <a:p>
                    <a:endParaRPr lang="zh-CN" altLang="en-US"/>
                  </a:p>
                </p:txBody>
              </p:sp>
              <p:sp>
                <p:nvSpPr>
                  <p:cNvPr id="138355" name="任意多边形 138354"/>
                  <p:cNvSpPr/>
                  <p:nvPr/>
                </p:nvSpPr>
                <p:spPr>
                  <a:xfrm>
                    <a:off x="982" y="3661"/>
                    <a:ext cx="40" cy="12"/>
                  </a:xfrm>
                  <a:custGeom>
                    <a:avLst/>
                    <a:gdLst/>
                    <a:ahLst/>
                    <a:cxnLst/>
                    <a:pathLst>
                      <a:path w="82" h="36">
                        <a:moveTo>
                          <a:pt x="0" y="36"/>
                        </a:moveTo>
                        <a:lnTo>
                          <a:pt x="1" y="20"/>
                        </a:lnTo>
                        <a:lnTo>
                          <a:pt x="5" y="8"/>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grpSp>
            <p:nvGrpSpPr>
              <p:cNvPr id="138356" name="组合 138355"/>
              <p:cNvGrpSpPr/>
              <p:nvPr/>
            </p:nvGrpSpPr>
            <p:grpSpPr>
              <a:xfrm>
                <a:off x="985" y="3665"/>
                <a:ext cx="100" cy="73"/>
                <a:chOff x="985" y="3665"/>
                <a:chExt cx="100" cy="73"/>
              </a:xfrm>
            </p:grpSpPr>
            <p:grpSp>
              <p:nvGrpSpPr>
                <p:cNvPr id="138357" name="组合 138356"/>
                <p:cNvGrpSpPr/>
                <p:nvPr/>
              </p:nvGrpSpPr>
              <p:grpSpPr>
                <a:xfrm>
                  <a:off x="985" y="3665"/>
                  <a:ext cx="50" cy="23"/>
                  <a:chOff x="985" y="3665"/>
                  <a:chExt cx="50" cy="23"/>
                </a:xfrm>
              </p:grpSpPr>
              <p:sp>
                <p:nvSpPr>
                  <p:cNvPr id="138358" name="任意多边形 138357"/>
                  <p:cNvSpPr/>
                  <p:nvPr/>
                </p:nvSpPr>
                <p:spPr>
                  <a:xfrm>
                    <a:off x="985" y="3665"/>
                    <a:ext cx="12" cy="23"/>
                  </a:xfrm>
                  <a:custGeom>
                    <a:avLst/>
                    <a:gdLst/>
                    <a:ahLst/>
                    <a:cxnLst/>
                    <a:pathLst>
                      <a:path w="25" h="68">
                        <a:moveTo>
                          <a:pt x="15" y="68"/>
                        </a:moveTo>
                        <a:lnTo>
                          <a:pt x="0" y="27"/>
                        </a:lnTo>
                        <a:lnTo>
                          <a:pt x="9" y="0"/>
                        </a:lnTo>
                        <a:lnTo>
                          <a:pt x="25" y="31"/>
                        </a:lnTo>
                        <a:lnTo>
                          <a:pt x="15" y="68"/>
                        </a:lnTo>
                        <a:close/>
                      </a:path>
                    </a:pathLst>
                  </a:custGeom>
                  <a:solidFill>
                    <a:srgbClr val="A0A0A0"/>
                  </a:solidFill>
                  <a:ln w="9525">
                    <a:noFill/>
                  </a:ln>
                </p:spPr>
                <p:txBody>
                  <a:bodyPr/>
                  <a:p>
                    <a:endParaRPr lang="zh-CN" altLang="en-US"/>
                  </a:p>
                </p:txBody>
              </p:sp>
              <p:sp>
                <p:nvSpPr>
                  <p:cNvPr id="138359" name="任意多边形 138358"/>
                  <p:cNvSpPr/>
                  <p:nvPr/>
                </p:nvSpPr>
                <p:spPr>
                  <a:xfrm>
                    <a:off x="989" y="3665"/>
                    <a:ext cx="38" cy="11"/>
                  </a:xfrm>
                  <a:custGeom>
                    <a:avLst/>
                    <a:gdLst/>
                    <a:ahLst/>
                    <a:cxnLst/>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w="9525">
                    <a:noFill/>
                  </a:ln>
                </p:spPr>
                <p:txBody>
                  <a:bodyPr/>
                  <a:p>
                    <a:endParaRPr lang="zh-CN" altLang="en-US"/>
                  </a:p>
                </p:txBody>
              </p:sp>
              <p:sp>
                <p:nvSpPr>
                  <p:cNvPr id="138360" name="任意多边形 138359"/>
                  <p:cNvSpPr/>
                  <p:nvPr/>
                </p:nvSpPr>
                <p:spPr>
                  <a:xfrm>
                    <a:off x="993" y="3676"/>
                    <a:ext cx="42" cy="12"/>
                  </a:xfrm>
                  <a:custGeom>
                    <a:avLst/>
                    <a:gdLst/>
                    <a:ahLst/>
                    <a:cxnLst/>
                    <a:pathLst>
                      <a:path w="83" h="36">
                        <a:moveTo>
                          <a:pt x="0" y="36"/>
                        </a:moveTo>
                        <a:lnTo>
                          <a:pt x="1" y="20"/>
                        </a:lnTo>
                        <a:lnTo>
                          <a:pt x="6" y="8"/>
                        </a:lnTo>
                        <a:lnTo>
                          <a:pt x="10"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38361" name="组合 138360"/>
                <p:cNvGrpSpPr/>
                <p:nvPr/>
              </p:nvGrpSpPr>
              <p:grpSpPr>
                <a:xfrm>
                  <a:off x="997" y="3677"/>
                  <a:ext cx="49" cy="23"/>
                  <a:chOff x="997" y="3677"/>
                  <a:chExt cx="49" cy="23"/>
                </a:xfrm>
              </p:grpSpPr>
              <p:sp>
                <p:nvSpPr>
                  <p:cNvPr id="138362" name="任意多边形 138361"/>
                  <p:cNvSpPr/>
                  <p:nvPr/>
                </p:nvSpPr>
                <p:spPr>
                  <a:xfrm>
                    <a:off x="997" y="3677"/>
                    <a:ext cx="13" cy="23"/>
                  </a:xfrm>
                  <a:custGeom>
                    <a:avLst/>
                    <a:gdLst/>
                    <a:ahLst/>
                    <a:cxnLst/>
                    <a:pathLst>
                      <a:path w="25" h="69">
                        <a:moveTo>
                          <a:pt x="13" y="69"/>
                        </a:moveTo>
                        <a:lnTo>
                          <a:pt x="0" y="27"/>
                        </a:lnTo>
                        <a:lnTo>
                          <a:pt x="9" y="0"/>
                        </a:lnTo>
                        <a:lnTo>
                          <a:pt x="25" y="31"/>
                        </a:lnTo>
                        <a:lnTo>
                          <a:pt x="13" y="69"/>
                        </a:lnTo>
                        <a:close/>
                      </a:path>
                    </a:pathLst>
                  </a:custGeom>
                  <a:solidFill>
                    <a:srgbClr val="A0A0A0"/>
                  </a:solidFill>
                  <a:ln w="9525">
                    <a:noFill/>
                  </a:ln>
                </p:spPr>
                <p:txBody>
                  <a:bodyPr/>
                  <a:p>
                    <a:endParaRPr lang="zh-CN" altLang="en-US"/>
                  </a:p>
                </p:txBody>
              </p:sp>
              <p:sp>
                <p:nvSpPr>
                  <p:cNvPr id="138363" name="任意多边形 138362"/>
                  <p:cNvSpPr/>
                  <p:nvPr/>
                </p:nvSpPr>
                <p:spPr>
                  <a:xfrm>
                    <a:off x="1002" y="3678"/>
                    <a:ext cx="37" cy="10"/>
                  </a:xfrm>
                  <a:custGeom>
                    <a:avLst/>
                    <a:gdLst/>
                    <a:ahLst/>
                    <a:cxnLst/>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w="9525">
                    <a:noFill/>
                  </a:ln>
                </p:spPr>
                <p:txBody>
                  <a:bodyPr/>
                  <a:p>
                    <a:endParaRPr lang="zh-CN" altLang="en-US"/>
                  </a:p>
                </p:txBody>
              </p:sp>
              <p:sp>
                <p:nvSpPr>
                  <p:cNvPr id="138364" name="任意多边形 138363"/>
                  <p:cNvSpPr/>
                  <p:nvPr/>
                </p:nvSpPr>
                <p:spPr>
                  <a:xfrm>
                    <a:off x="1005" y="3688"/>
                    <a:ext cx="41" cy="12"/>
                  </a:xfrm>
                  <a:custGeom>
                    <a:avLst/>
                    <a:gdLst/>
                    <a:ahLst/>
                    <a:cxnLst/>
                    <a:pathLst>
                      <a:path w="83" h="37">
                        <a:moveTo>
                          <a:pt x="0" y="37"/>
                        </a:moveTo>
                        <a:lnTo>
                          <a:pt x="4" y="19"/>
                        </a:lnTo>
                        <a:lnTo>
                          <a:pt x="8" y="8"/>
                        </a:lnTo>
                        <a:lnTo>
                          <a:pt x="13" y="0"/>
                        </a:lnTo>
                        <a:lnTo>
                          <a:pt x="68" y="0"/>
                        </a:lnTo>
                        <a:lnTo>
                          <a:pt x="83" y="37"/>
                        </a:lnTo>
                        <a:lnTo>
                          <a:pt x="0" y="37"/>
                        </a:lnTo>
                        <a:close/>
                      </a:path>
                    </a:pathLst>
                  </a:custGeom>
                  <a:solidFill>
                    <a:srgbClr val="C0C0C0"/>
                  </a:solidFill>
                  <a:ln w="9525">
                    <a:noFill/>
                  </a:ln>
                </p:spPr>
                <p:txBody>
                  <a:bodyPr/>
                  <a:p>
                    <a:endParaRPr lang="zh-CN" altLang="en-US"/>
                  </a:p>
                </p:txBody>
              </p:sp>
            </p:grpSp>
            <p:grpSp>
              <p:nvGrpSpPr>
                <p:cNvPr id="138365" name="组合 138364"/>
                <p:cNvGrpSpPr/>
                <p:nvPr/>
              </p:nvGrpSpPr>
              <p:grpSpPr>
                <a:xfrm>
                  <a:off x="1010" y="3690"/>
                  <a:ext cx="48" cy="23"/>
                  <a:chOff x="1010" y="3690"/>
                  <a:chExt cx="48" cy="23"/>
                </a:xfrm>
              </p:grpSpPr>
              <p:sp>
                <p:nvSpPr>
                  <p:cNvPr id="138366" name="任意多边形 138365"/>
                  <p:cNvSpPr/>
                  <p:nvPr/>
                </p:nvSpPr>
                <p:spPr>
                  <a:xfrm>
                    <a:off x="1010" y="3690"/>
                    <a:ext cx="12" cy="23"/>
                  </a:xfrm>
                  <a:custGeom>
                    <a:avLst/>
                    <a:gdLst/>
                    <a:ahLst/>
                    <a:cxnLst/>
                    <a:pathLst>
                      <a:path w="25" h="69">
                        <a:moveTo>
                          <a:pt x="14" y="69"/>
                        </a:moveTo>
                        <a:lnTo>
                          <a:pt x="0" y="28"/>
                        </a:lnTo>
                        <a:lnTo>
                          <a:pt x="9" y="0"/>
                        </a:lnTo>
                        <a:lnTo>
                          <a:pt x="25" y="32"/>
                        </a:lnTo>
                        <a:lnTo>
                          <a:pt x="14" y="69"/>
                        </a:lnTo>
                        <a:close/>
                      </a:path>
                    </a:pathLst>
                  </a:custGeom>
                  <a:solidFill>
                    <a:srgbClr val="A0A0A0"/>
                  </a:solidFill>
                  <a:ln w="9525">
                    <a:noFill/>
                  </a:ln>
                </p:spPr>
                <p:txBody>
                  <a:bodyPr/>
                  <a:p>
                    <a:endParaRPr lang="zh-CN" altLang="en-US"/>
                  </a:p>
                </p:txBody>
              </p:sp>
              <p:sp>
                <p:nvSpPr>
                  <p:cNvPr id="138367" name="任意多边形 138366"/>
                  <p:cNvSpPr/>
                  <p:nvPr/>
                </p:nvSpPr>
                <p:spPr>
                  <a:xfrm>
                    <a:off x="1014" y="3690"/>
                    <a:ext cx="38" cy="10"/>
                  </a:xfrm>
                  <a:custGeom>
                    <a:avLst/>
                    <a:gdLst/>
                    <a:ahLst/>
                    <a:cxnLst/>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w="9525">
                    <a:noFill/>
                  </a:ln>
                </p:spPr>
                <p:txBody>
                  <a:bodyPr/>
                  <a:p>
                    <a:endParaRPr lang="zh-CN" altLang="en-US"/>
                  </a:p>
                </p:txBody>
              </p:sp>
              <p:sp>
                <p:nvSpPr>
                  <p:cNvPr id="138368" name="任意多边形 138367"/>
                  <p:cNvSpPr/>
                  <p:nvPr/>
                </p:nvSpPr>
                <p:spPr>
                  <a:xfrm>
                    <a:off x="1018" y="3701"/>
                    <a:ext cx="40" cy="12"/>
                  </a:xfrm>
                  <a:custGeom>
                    <a:avLst/>
                    <a:gdLst/>
                    <a:ahLst/>
                    <a:cxnLst/>
                    <a:pathLst>
                      <a:path w="82" h="35">
                        <a:moveTo>
                          <a:pt x="0" y="35"/>
                        </a:moveTo>
                        <a:lnTo>
                          <a:pt x="2" y="19"/>
                        </a:lnTo>
                        <a:lnTo>
                          <a:pt x="8" y="7"/>
                        </a:lnTo>
                        <a:lnTo>
                          <a:pt x="12" y="0"/>
                        </a:lnTo>
                        <a:lnTo>
                          <a:pt x="69" y="0"/>
                        </a:lnTo>
                        <a:lnTo>
                          <a:pt x="82" y="35"/>
                        </a:lnTo>
                        <a:lnTo>
                          <a:pt x="0" y="35"/>
                        </a:lnTo>
                        <a:close/>
                      </a:path>
                    </a:pathLst>
                  </a:custGeom>
                  <a:solidFill>
                    <a:srgbClr val="C0C0C0"/>
                  </a:solidFill>
                  <a:ln w="9525">
                    <a:noFill/>
                  </a:ln>
                </p:spPr>
                <p:txBody>
                  <a:bodyPr/>
                  <a:p>
                    <a:endParaRPr lang="zh-CN" altLang="en-US"/>
                  </a:p>
                </p:txBody>
              </p:sp>
            </p:grpSp>
            <p:grpSp>
              <p:nvGrpSpPr>
                <p:cNvPr id="138369" name="组合 138368"/>
                <p:cNvGrpSpPr/>
                <p:nvPr/>
              </p:nvGrpSpPr>
              <p:grpSpPr>
                <a:xfrm>
                  <a:off x="1023" y="3703"/>
                  <a:ext cx="49" cy="22"/>
                  <a:chOff x="1023" y="3703"/>
                  <a:chExt cx="49" cy="22"/>
                </a:xfrm>
              </p:grpSpPr>
              <p:sp>
                <p:nvSpPr>
                  <p:cNvPr id="138370" name="任意多边形 138369"/>
                  <p:cNvSpPr/>
                  <p:nvPr/>
                </p:nvSpPr>
                <p:spPr>
                  <a:xfrm>
                    <a:off x="1023" y="3703"/>
                    <a:ext cx="12" cy="22"/>
                  </a:xfrm>
                  <a:custGeom>
                    <a:avLst/>
                    <a:gdLst/>
                    <a:ahLst/>
                    <a:cxnLst/>
                    <a:pathLst>
                      <a:path w="25" h="68">
                        <a:moveTo>
                          <a:pt x="13" y="68"/>
                        </a:moveTo>
                        <a:lnTo>
                          <a:pt x="0" y="27"/>
                        </a:lnTo>
                        <a:lnTo>
                          <a:pt x="9" y="0"/>
                        </a:lnTo>
                        <a:lnTo>
                          <a:pt x="25" y="30"/>
                        </a:lnTo>
                        <a:lnTo>
                          <a:pt x="13" y="68"/>
                        </a:lnTo>
                        <a:close/>
                      </a:path>
                    </a:pathLst>
                  </a:custGeom>
                  <a:solidFill>
                    <a:srgbClr val="A0A0A0"/>
                  </a:solidFill>
                  <a:ln w="9525">
                    <a:noFill/>
                  </a:ln>
                </p:spPr>
                <p:txBody>
                  <a:bodyPr/>
                  <a:p>
                    <a:endParaRPr lang="zh-CN" altLang="en-US"/>
                  </a:p>
                </p:txBody>
              </p:sp>
              <p:sp>
                <p:nvSpPr>
                  <p:cNvPr id="138371" name="任意多边形 138370"/>
                  <p:cNvSpPr/>
                  <p:nvPr/>
                </p:nvSpPr>
                <p:spPr>
                  <a:xfrm>
                    <a:off x="1028" y="3703"/>
                    <a:ext cx="37" cy="10"/>
                  </a:xfrm>
                  <a:custGeom>
                    <a:avLst/>
                    <a:gdLst/>
                    <a:ahLst/>
                    <a:cxnLst/>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w="9525">
                    <a:noFill/>
                  </a:ln>
                </p:spPr>
                <p:txBody>
                  <a:bodyPr/>
                  <a:p>
                    <a:endParaRPr lang="zh-CN" altLang="en-US"/>
                  </a:p>
                </p:txBody>
              </p:sp>
              <p:sp>
                <p:nvSpPr>
                  <p:cNvPr id="138372" name="任意多边形 138371"/>
                  <p:cNvSpPr/>
                  <p:nvPr/>
                </p:nvSpPr>
                <p:spPr>
                  <a:xfrm>
                    <a:off x="1030" y="3713"/>
                    <a:ext cx="42" cy="12"/>
                  </a:xfrm>
                  <a:custGeom>
                    <a:avLst/>
                    <a:gdLst/>
                    <a:ahLst/>
                    <a:cxnLst/>
                    <a:pathLst>
                      <a:path w="83" h="36">
                        <a:moveTo>
                          <a:pt x="0" y="36"/>
                        </a:moveTo>
                        <a:lnTo>
                          <a:pt x="3" y="19"/>
                        </a:lnTo>
                        <a:lnTo>
                          <a:pt x="7" y="7"/>
                        </a:lnTo>
                        <a:lnTo>
                          <a:pt x="13" y="0"/>
                        </a:lnTo>
                        <a:lnTo>
                          <a:pt x="70" y="0"/>
                        </a:lnTo>
                        <a:lnTo>
                          <a:pt x="83" y="36"/>
                        </a:lnTo>
                        <a:lnTo>
                          <a:pt x="0" y="36"/>
                        </a:lnTo>
                        <a:close/>
                      </a:path>
                    </a:pathLst>
                  </a:custGeom>
                  <a:solidFill>
                    <a:srgbClr val="C0C0C0"/>
                  </a:solidFill>
                  <a:ln w="9525">
                    <a:noFill/>
                  </a:ln>
                </p:spPr>
                <p:txBody>
                  <a:bodyPr/>
                  <a:p>
                    <a:endParaRPr lang="zh-CN" altLang="en-US"/>
                  </a:p>
                </p:txBody>
              </p:sp>
            </p:grpSp>
            <p:grpSp>
              <p:nvGrpSpPr>
                <p:cNvPr id="138373" name="组合 138372"/>
                <p:cNvGrpSpPr/>
                <p:nvPr/>
              </p:nvGrpSpPr>
              <p:grpSpPr>
                <a:xfrm>
                  <a:off x="1036" y="3716"/>
                  <a:ext cx="49" cy="22"/>
                  <a:chOff x="1036" y="3716"/>
                  <a:chExt cx="49" cy="22"/>
                </a:xfrm>
              </p:grpSpPr>
              <p:sp>
                <p:nvSpPr>
                  <p:cNvPr id="138374" name="任意多边形 138373"/>
                  <p:cNvSpPr/>
                  <p:nvPr/>
                </p:nvSpPr>
                <p:spPr>
                  <a:xfrm>
                    <a:off x="1036" y="3716"/>
                    <a:ext cx="11" cy="22"/>
                  </a:xfrm>
                  <a:custGeom>
                    <a:avLst/>
                    <a:gdLst/>
                    <a:ahLst/>
                    <a:cxnLst/>
                    <a:pathLst>
                      <a:path w="22" h="68">
                        <a:moveTo>
                          <a:pt x="13" y="68"/>
                        </a:moveTo>
                        <a:lnTo>
                          <a:pt x="0" y="27"/>
                        </a:lnTo>
                        <a:lnTo>
                          <a:pt x="9" y="0"/>
                        </a:lnTo>
                        <a:lnTo>
                          <a:pt x="22" y="31"/>
                        </a:lnTo>
                        <a:lnTo>
                          <a:pt x="13" y="68"/>
                        </a:lnTo>
                        <a:close/>
                      </a:path>
                    </a:pathLst>
                  </a:custGeom>
                  <a:solidFill>
                    <a:srgbClr val="A0A0A0"/>
                  </a:solidFill>
                  <a:ln w="9525">
                    <a:noFill/>
                  </a:ln>
                </p:spPr>
                <p:txBody>
                  <a:bodyPr/>
                  <a:p>
                    <a:endParaRPr lang="zh-CN" altLang="en-US"/>
                  </a:p>
                </p:txBody>
              </p:sp>
              <p:sp>
                <p:nvSpPr>
                  <p:cNvPr id="138375" name="任意多边形 138374"/>
                  <p:cNvSpPr/>
                  <p:nvPr/>
                </p:nvSpPr>
                <p:spPr>
                  <a:xfrm>
                    <a:off x="1040" y="3716"/>
                    <a:ext cx="37" cy="10"/>
                  </a:xfrm>
                  <a:custGeom>
                    <a:avLst/>
                    <a:gdLst/>
                    <a:ahLst/>
                    <a:cxnLst/>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w="9525">
                    <a:noFill/>
                  </a:ln>
                </p:spPr>
                <p:txBody>
                  <a:bodyPr/>
                  <a:p>
                    <a:endParaRPr lang="zh-CN" altLang="en-US"/>
                  </a:p>
                </p:txBody>
              </p:sp>
              <p:sp>
                <p:nvSpPr>
                  <p:cNvPr id="138376" name="任意多边形 138375"/>
                  <p:cNvSpPr/>
                  <p:nvPr/>
                </p:nvSpPr>
                <p:spPr>
                  <a:xfrm>
                    <a:off x="1043" y="3726"/>
                    <a:ext cx="42" cy="12"/>
                  </a:xfrm>
                  <a:custGeom>
                    <a:avLst/>
                    <a:gdLst/>
                    <a:ahLst/>
                    <a:cxnLst/>
                    <a:pathLst>
                      <a:path w="82" h="36">
                        <a:moveTo>
                          <a:pt x="0" y="36"/>
                        </a:moveTo>
                        <a:lnTo>
                          <a:pt x="1" y="20"/>
                        </a:lnTo>
                        <a:lnTo>
                          <a:pt x="6" y="8"/>
                        </a:lnTo>
                        <a:lnTo>
                          <a:pt x="10" y="0"/>
                        </a:lnTo>
                        <a:lnTo>
                          <a:pt x="68" y="0"/>
                        </a:lnTo>
                        <a:lnTo>
                          <a:pt x="82" y="36"/>
                        </a:lnTo>
                        <a:lnTo>
                          <a:pt x="0" y="36"/>
                        </a:lnTo>
                        <a:close/>
                      </a:path>
                    </a:pathLst>
                  </a:custGeom>
                  <a:solidFill>
                    <a:srgbClr val="C0C0C0"/>
                  </a:solidFill>
                  <a:ln w="9525">
                    <a:noFill/>
                  </a:ln>
                </p:spPr>
                <p:txBody>
                  <a:bodyPr/>
                  <a:p>
                    <a:endParaRPr lang="zh-CN" altLang="en-US"/>
                  </a:p>
                </p:txBody>
              </p:sp>
            </p:grpSp>
          </p:grpSp>
          <p:grpSp>
            <p:nvGrpSpPr>
              <p:cNvPr id="138377" name="组合 138376"/>
              <p:cNvGrpSpPr/>
              <p:nvPr/>
            </p:nvGrpSpPr>
            <p:grpSpPr>
              <a:xfrm>
                <a:off x="1046" y="3727"/>
                <a:ext cx="49" cy="23"/>
                <a:chOff x="1046" y="3727"/>
                <a:chExt cx="49" cy="23"/>
              </a:xfrm>
            </p:grpSpPr>
            <p:sp>
              <p:nvSpPr>
                <p:cNvPr id="138378" name="任意多边形 138377"/>
                <p:cNvSpPr/>
                <p:nvPr/>
              </p:nvSpPr>
              <p:spPr>
                <a:xfrm>
                  <a:off x="1046" y="3727"/>
                  <a:ext cx="12" cy="23"/>
                </a:xfrm>
                <a:custGeom>
                  <a:avLst/>
                  <a:gdLst/>
                  <a:ahLst/>
                  <a:cxnLst/>
                  <a:pathLst>
                    <a:path w="24" h="68">
                      <a:moveTo>
                        <a:pt x="14" y="68"/>
                      </a:moveTo>
                      <a:lnTo>
                        <a:pt x="0" y="27"/>
                      </a:lnTo>
                      <a:lnTo>
                        <a:pt x="10" y="0"/>
                      </a:lnTo>
                      <a:lnTo>
                        <a:pt x="24" y="32"/>
                      </a:lnTo>
                      <a:lnTo>
                        <a:pt x="14" y="68"/>
                      </a:lnTo>
                      <a:close/>
                    </a:path>
                  </a:pathLst>
                </a:custGeom>
                <a:solidFill>
                  <a:srgbClr val="A0A0A0"/>
                </a:solidFill>
                <a:ln w="9525">
                  <a:noFill/>
                </a:ln>
              </p:spPr>
              <p:txBody>
                <a:bodyPr/>
                <a:p>
                  <a:endParaRPr lang="zh-CN" altLang="en-US"/>
                </a:p>
              </p:txBody>
            </p:sp>
            <p:sp>
              <p:nvSpPr>
                <p:cNvPr id="138379" name="任意多边形 138378"/>
                <p:cNvSpPr/>
                <p:nvPr/>
              </p:nvSpPr>
              <p:spPr>
                <a:xfrm>
                  <a:off x="1051" y="3727"/>
                  <a:ext cx="36" cy="11"/>
                </a:xfrm>
                <a:custGeom>
                  <a:avLst/>
                  <a:gdLst/>
                  <a:ahLst/>
                  <a:cxnLst/>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w="9525">
                  <a:noFill/>
                </a:ln>
              </p:spPr>
              <p:txBody>
                <a:bodyPr/>
                <a:p>
                  <a:endParaRPr lang="zh-CN" altLang="en-US"/>
                </a:p>
              </p:txBody>
            </p:sp>
            <p:sp>
              <p:nvSpPr>
                <p:cNvPr id="138380" name="任意多边形 138379"/>
                <p:cNvSpPr/>
                <p:nvPr/>
              </p:nvSpPr>
              <p:spPr>
                <a:xfrm>
                  <a:off x="1054" y="3738"/>
                  <a:ext cx="41" cy="12"/>
                </a:xfrm>
                <a:custGeom>
                  <a:avLst/>
                  <a:gdLst/>
                  <a:ahLst/>
                  <a:cxnLst/>
                  <a:pathLst>
                    <a:path w="82" h="35">
                      <a:moveTo>
                        <a:pt x="0" y="35"/>
                      </a:moveTo>
                      <a:lnTo>
                        <a:pt x="1" y="19"/>
                      </a:lnTo>
                      <a:lnTo>
                        <a:pt x="6" y="6"/>
                      </a:lnTo>
                      <a:lnTo>
                        <a:pt x="10" y="0"/>
                      </a:lnTo>
                      <a:lnTo>
                        <a:pt x="67" y="0"/>
                      </a:lnTo>
                      <a:lnTo>
                        <a:pt x="82" y="35"/>
                      </a:lnTo>
                      <a:lnTo>
                        <a:pt x="0" y="35"/>
                      </a:lnTo>
                      <a:close/>
                    </a:path>
                  </a:pathLst>
                </a:custGeom>
                <a:solidFill>
                  <a:srgbClr val="C0C0C0"/>
                </a:solidFill>
                <a:ln w="9525">
                  <a:noFill/>
                </a:ln>
              </p:spPr>
              <p:txBody>
                <a:bodyPr/>
                <a:p>
                  <a:endParaRPr lang="zh-CN" altLang="en-US"/>
                </a:p>
              </p:txBody>
            </p:sp>
          </p:grpSp>
          <p:grpSp>
            <p:nvGrpSpPr>
              <p:cNvPr id="138381" name="组合 138380"/>
              <p:cNvGrpSpPr/>
              <p:nvPr/>
            </p:nvGrpSpPr>
            <p:grpSpPr>
              <a:xfrm>
                <a:off x="1058" y="3739"/>
                <a:ext cx="50" cy="23"/>
                <a:chOff x="1058" y="3739"/>
                <a:chExt cx="50" cy="23"/>
              </a:xfrm>
            </p:grpSpPr>
            <p:sp>
              <p:nvSpPr>
                <p:cNvPr id="138382" name="任意多边形 138381"/>
                <p:cNvSpPr/>
                <p:nvPr/>
              </p:nvSpPr>
              <p:spPr>
                <a:xfrm>
                  <a:off x="1058" y="3739"/>
                  <a:ext cx="13" cy="23"/>
                </a:xfrm>
                <a:custGeom>
                  <a:avLst/>
                  <a:gdLst/>
                  <a:ahLst/>
                  <a:cxnLst/>
                  <a:pathLst>
                    <a:path w="25" h="68">
                      <a:moveTo>
                        <a:pt x="16" y="68"/>
                      </a:moveTo>
                      <a:lnTo>
                        <a:pt x="0" y="27"/>
                      </a:lnTo>
                      <a:lnTo>
                        <a:pt x="10" y="0"/>
                      </a:lnTo>
                      <a:lnTo>
                        <a:pt x="25" y="31"/>
                      </a:lnTo>
                      <a:lnTo>
                        <a:pt x="16" y="68"/>
                      </a:lnTo>
                      <a:close/>
                    </a:path>
                  </a:pathLst>
                </a:custGeom>
                <a:solidFill>
                  <a:srgbClr val="A0A0A0"/>
                </a:solidFill>
                <a:ln w="9525">
                  <a:noFill/>
                </a:ln>
              </p:spPr>
              <p:txBody>
                <a:bodyPr/>
                <a:p>
                  <a:endParaRPr lang="zh-CN" altLang="en-US"/>
                </a:p>
              </p:txBody>
            </p:sp>
            <p:sp>
              <p:nvSpPr>
                <p:cNvPr id="138383" name="任意多边形 138382"/>
                <p:cNvSpPr/>
                <p:nvPr/>
              </p:nvSpPr>
              <p:spPr>
                <a:xfrm>
                  <a:off x="1063" y="3740"/>
                  <a:ext cx="37" cy="10"/>
                </a:xfrm>
                <a:custGeom>
                  <a:avLst/>
                  <a:gdLst/>
                  <a:ahLst/>
                  <a:cxnLst/>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w="9525">
                  <a:noFill/>
                </a:ln>
              </p:spPr>
              <p:txBody>
                <a:bodyPr/>
                <a:p>
                  <a:endParaRPr lang="zh-CN" altLang="en-US"/>
                </a:p>
              </p:txBody>
            </p:sp>
            <p:sp>
              <p:nvSpPr>
                <p:cNvPr id="138384" name="任意多边形 138383"/>
                <p:cNvSpPr/>
                <p:nvPr/>
              </p:nvSpPr>
              <p:spPr>
                <a:xfrm>
                  <a:off x="1067" y="3750"/>
                  <a:ext cx="41" cy="12"/>
                </a:xfrm>
                <a:custGeom>
                  <a:avLst/>
                  <a:gdLst/>
                  <a:ahLst/>
                  <a:cxnLst/>
                  <a:pathLst>
                    <a:path w="81" h="36">
                      <a:moveTo>
                        <a:pt x="0" y="36"/>
                      </a:moveTo>
                      <a:lnTo>
                        <a:pt x="1" y="19"/>
                      </a:lnTo>
                      <a:lnTo>
                        <a:pt x="5" y="8"/>
                      </a:lnTo>
                      <a:lnTo>
                        <a:pt x="10" y="0"/>
                      </a:lnTo>
                      <a:lnTo>
                        <a:pt x="67" y="0"/>
                      </a:lnTo>
                      <a:lnTo>
                        <a:pt x="81" y="36"/>
                      </a:lnTo>
                      <a:lnTo>
                        <a:pt x="0" y="36"/>
                      </a:lnTo>
                      <a:close/>
                    </a:path>
                  </a:pathLst>
                </a:custGeom>
                <a:solidFill>
                  <a:srgbClr val="C0C0C0"/>
                </a:solidFill>
                <a:ln w="9525">
                  <a:noFill/>
                </a:ln>
              </p:spPr>
              <p:txBody>
                <a:bodyPr/>
                <a:p>
                  <a:endParaRPr lang="zh-CN" altLang="en-US"/>
                </a:p>
              </p:txBody>
            </p:sp>
          </p:grpSp>
          <p:grpSp>
            <p:nvGrpSpPr>
              <p:cNvPr id="138385" name="组合 138384"/>
              <p:cNvGrpSpPr/>
              <p:nvPr/>
            </p:nvGrpSpPr>
            <p:grpSpPr>
              <a:xfrm>
                <a:off x="1072" y="3753"/>
                <a:ext cx="48" cy="22"/>
                <a:chOff x="1072" y="3753"/>
                <a:chExt cx="48" cy="22"/>
              </a:xfrm>
            </p:grpSpPr>
            <p:sp>
              <p:nvSpPr>
                <p:cNvPr id="138386" name="任意多边形 138385"/>
                <p:cNvSpPr/>
                <p:nvPr/>
              </p:nvSpPr>
              <p:spPr>
                <a:xfrm>
                  <a:off x="1072" y="3753"/>
                  <a:ext cx="11" cy="22"/>
                </a:xfrm>
                <a:custGeom>
                  <a:avLst/>
                  <a:gdLst/>
                  <a:ahLst/>
                  <a:cxnLst/>
                  <a:pathLst>
                    <a:path w="24" h="68">
                      <a:moveTo>
                        <a:pt x="15" y="68"/>
                      </a:moveTo>
                      <a:lnTo>
                        <a:pt x="0" y="27"/>
                      </a:lnTo>
                      <a:lnTo>
                        <a:pt x="9" y="0"/>
                      </a:lnTo>
                      <a:lnTo>
                        <a:pt x="24" y="30"/>
                      </a:lnTo>
                      <a:lnTo>
                        <a:pt x="15" y="68"/>
                      </a:lnTo>
                      <a:close/>
                    </a:path>
                  </a:pathLst>
                </a:custGeom>
                <a:solidFill>
                  <a:srgbClr val="A0A0A0"/>
                </a:solidFill>
                <a:ln w="9525">
                  <a:noFill/>
                </a:ln>
              </p:spPr>
              <p:txBody>
                <a:bodyPr/>
                <a:p>
                  <a:endParaRPr lang="zh-CN" altLang="en-US"/>
                </a:p>
              </p:txBody>
            </p:sp>
            <p:sp>
              <p:nvSpPr>
                <p:cNvPr id="138387" name="任意多边形 138386"/>
                <p:cNvSpPr/>
                <p:nvPr/>
              </p:nvSpPr>
              <p:spPr>
                <a:xfrm>
                  <a:off x="1076" y="3753"/>
                  <a:ext cx="37" cy="10"/>
                </a:xfrm>
                <a:custGeom>
                  <a:avLst/>
                  <a:gdLst/>
                  <a:ahLst/>
                  <a:cxnLst/>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w="9525">
                  <a:noFill/>
                </a:ln>
              </p:spPr>
              <p:txBody>
                <a:bodyPr/>
                <a:p>
                  <a:endParaRPr lang="zh-CN" altLang="en-US"/>
                </a:p>
              </p:txBody>
            </p:sp>
            <p:sp>
              <p:nvSpPr>
                <p:cNvPr id="138388" name="任意多边形 138387"/>
                <p:cNvSpPr/>
                <p:nvPr/>
              </p:nvSpPr>
              <p:spPr>
                <a:xfrm>
                  <a:off x="1079" y="3763"/>
                  <a:ext cx="41" cy="12"/>
                </a:xfrm>
                <a:custGeom>
                  <a:avLst/>
                  <a:gdLst/>
                  <a:ahLst/>
                  <a:cxnLst/>
                  <a:pathLst>
                    <a:path w="81" h="36">
                      <a:moveTo>
                        <a:pt x="0" y="36"/>
                      </a:moveTo>
                      <a:lnTo>
                        <a:pt x="3" y="20"/>
                      </a:lnTo>
                      <a:lnTo>
                        <a:pt x="6" y="7"/>
                      </a:lnTo>
                      <a:lnTo>
                        <a:pt x="10" y="0"/>
                      </a:lnTo>
                      <a:lnTo>
                        <a:pt x="67" y="0"/>
                      </a:lnTo>
                      <a:lnTo>
                        <a:pt x="81" y="36"/>
                      </a:lnTo>
                      <a:lnTo>
                        <a:pt x="0" y="36"/>
                      </a:lnTo>
                      <a:close/>
                    </a:path>
                  </a:pathLst>
                </a:custGeom>
                <a:solidFill>
                  <a:srgbClr val="C0C0C0"/>
                </a:solidFill>
                <a:ln w="9525">
                  <a:noFill/>
                </a:ln>
              </p:spPr>
              <p:txBody>
                <a:bodyPr/>
                <a:p>
                  <a:endParaRPr lang="zh-CN" altLang="en-US"/>
                </a:p>
              </p:txBody>
            </p:sp>
          </p:grpSp>
          <p:sp>
            <p:nvSpPr>
              <p:cNvPr id="138389" name="任意多边形 138388"/>
              <p:cNvSpPr/>
              <p:nvPr/>
            </p:nvSpPr>
            <p:spPr>
              <a:xfrm>
                <a:off x="820" y="3535"/>
                <a:ext cx="12" cy="23"/>
              </a:xfrm>
              <a:custGeom>
                <a:avLst/>
                <a:gdLst/>
                <a:ahLst/>
                <a:cxnLst/>
                <a:pathLst>
                  <a:path w="23" h="68">
                    <a:moveTo>
                      <a:pt x="14" y="68"/>
                    </a:moveTo>
                    <a:lnTo>
                      <a:pt x="0" y="27"/>
                    </a:lnTo>
                    <a:lnTo>
                      <a:pt x="9" y="0"/>
                    </a:lnTo>
                    <a:lnTo>
                      <a:pt x="23" y="31"/>
                    </a:lnTo>
                    <a:lnTo>
                      <a:pt x="14" y="68"/>
                    </a:lnTo>
                    <a:close/>
                  </a:path>
                </a:pathLst>
              </a:custGeom>
              <a:solidFill>
                <a:srgbClr val="606060"/>
              </a:solidFill>
              <a:ln w="9525">
                <a:noFill/>
              </a:ln>
            </p:spPr>
            <p:txBody>
              <a:bodyPr/>
              <a:p>
                <a:endParaRPr lang="zh-CN" altLang="en-US"/>
              </a:p>
            </p:txBody>
          </p:sp>
          <p:sp>
            <p:nvSpPr>
              <p:cNvPr id="138390" name="任意多边形 138389"/>
              <p:cNvSpPr/>
              <p:nvPr/>
            </p:nvSpPr>
            <p:spPr>
              <a:xfrm>
                <a:off x="825" y="3535"/>
                <a:ext cx="36" cy="9"/>
              </a:xfrm>
              <a:custGeom>
                <a:avLst/>
                <a:gdLst/>
                <a:ahLst/>
                <a:cxnLst/>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w="9525">
                <a:noFill/>
              </a:ln>
            </p:spPr>
            <p:txBody>
              <a:bodyPr/>
              <a:p>
                <a:endParaRPr lang="zh-CN" altLang="en-US"/>
              </a:p>
            </p:txBody>
          </p:sp>
          <p:sp>
            <p:nvSpPr>
              <p:cNvPr id="138391" name="任意多边形 138390"/>
              <p:cNvSpPr/>
              <p:nvPr/>
            </p:nvSpPr>
            <p:spPr>
              <a:xfrm>
                <a:off x="828" y="3546"/>
                <a:ext cx="40" cy="12"/>
              </a:xfrm>
              <a:custGeom>
                <a:avLst/>
                <a:gdLst/>
                <a:ahLst/>
                <a:cxnLst/>
                <a:pathLst>
                  <a:path w="82" h="36">
                    <a:moveTo>
                      <a:pt x="0" y="36"/>
                    </a:moveTo>
                    <a:lnTo>
                      <a:pt x="2" y="21"/>
                    </a:lnTo>
                    <a:lnTo>
                      <a:pt x="6" y="8"/>
                    </a:lnTo>
                    <a:lnTo>
                      <a:pt x="11" y="0"/>
                    </a:lnTo>
                    <a:lnTo>
                      <a:pt x="68" y="0"/>
                    </a:lnTo>
                    <a:lnTo>
                      <a:pt x="82" y="36"/>
                    </a:lnTo>
                    <a:lnTo>
                      <a:pt x="0" y="36"/>
                    </a:lnTo>
                    <a:close/>
                  </a:path>
                </a:pathLst>
              </a:custGeom>
              <a:solidFill>
                <a:srgbClr val="404040"/>
              </a:solidFill>
              <a:ln w="9525">
                <a:noFill/>
              </a:ln>
            </p:spPr>
            <p:txBody>
              <a:bodyPr/>
              <a:p>
                <a:endParaRPr lang="zh-CN" altLang="en-US"/>
              </a:p>
            </p:txBody>
          </p:sp>
          <p:grpSp>
            <p:nvGrpSpPr>
              <p:cNvPr id="138392" name="组合 138391"/>
              <p:cNvGrpSpPr/>
              <p:nvPr/>
            </p:nvGrpSpPr>
            <p:grpSpPr>
              <a:xfrm>
                <a:off x="832" y="3547"/>
                <a:ext cx="49" cy="23"/>
                <a:chOff x="832" y="3547"/>
                <a:chExt cx="49" cy="23"/>
              </a:xfrm>
            </p:grpSpPr>
            <p:sp>
              <p:nvSpPr>
                <p:cNvPr id="138393" name="任意多边形 138392"/>
                <p:cNvSpPr/>
                <p:nvPr/>
              </p:nvSpPr>
              <p:spPr>
                <a:xfrm>
                  <a:off x="832" y="3547"/>
                  <a:ext cx="12" cy="23"/>
                </a:xfrm>
                <a:custGeom>
                  <a:avLst/>
                  <a:gdLst/>
                  <a:ahLst/>
                  <a:cxnLst/>
                  <a:pathLst>
                    <a:path w="24" h="68">
                      <a:moveTo>
                        <a:pt x="15" y="68"/>
                      </a:moveTo>
                      <a:lnTo>
                        <a:pt x="0" y="27"/>
                      </a:lnTo>
                      <a:lnTo>
                        <a:pt x="11" y="0"/>
                      </a:lnTo>
                      <a:lnTo>
                        <a:pt x="24" y="31"/>
                      </a:lnTo>
                      <a:lnTo>
                        <a:pt x="15" y="68"/>
                      </a:lnTo>
                      <a:close/>
                    </a:path>
                  </a:pathLst>
                </a:custGeom>
                <a:solidFill>
                  <a:srgbClr val="A0A0A0"/>
                </a:solidFill>
                <a:ln w="9525">
                  <a:noFill/>
                </a:ln>
              </p:spPr>
              <p:txBody>
                <a:bodyPr/>
                <a:p>
                  <a:endParaRPr lang="zh-CN" altLang="en-US"/>
                </a:p>
              </p:txBody>
            </p:sp>
            <p:sp>
              <p:nvSpPr>
                <p:cNvPr id="138394" name="任意多边形 138393"/>
                <p:cNvSpPr/>
                <p:nvPr/>
              </p:nvSpPr>
              <p:spPr>
                <a:xfrm>
                  <a:off x="837" y="3548"/>
                  <a:ext cx="36" cy="10"/>
                </a:xfrm>
                <a:custGeom>
                  <a:avLst/>
                  <a:gdLst/>
                  <a:ahLst/>
                  <a:cxnLst/>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w="9525">
                  <a:noFill/>
                </a:ln>
              </p:spPr>
              <p:txBody>
                <a:bodyPr/>
                <a:p>
                  <a:endParaRPr lang="zh-CN" altLang="en-US"/>
                </a:p>
              </p:txBody>
            </p:sp>
            <p:sp>
              <p:nvSpPr>
                <p:cNvPr id="138395" name="任意多边形 138394"/>
                <p:cNvSpPr/>
                <p:nvPr/>
              </p:nvSpPr>
              <p:spPr>
                <a:xfrm>
                  <a:off x="840" y="3558"/>
                  <a:ext cx="41" cy="12"/>
                </a:xfrm>
                <a:custGeom>
                  <a:avLst/>
                  <a:gdLst/>
                  <a:ahLst/>
                  <a:cxnLst/>
                  <a:pathLst>
                    <a:path w="83" h="36">
                      <a:moveTo>
                        <a:pt x="0" y="36"/>
                      </a:moveTo>
                      <a:lnTo>
                        <a:pt x="1" y="20"/>
                      </a:lnTo>
                      <a:lnTo>
                        <a:pt x="7" y="8"/>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38396" name="组合 138395"/>
              <p:cNvGrpSpPr/>
              <p:nvPr/>
            </p:nvGrpSpPr>
            <p:grpSpPr>
              <a:xfrm>
                <a:off x="844" y="3560"/>
                <a:ext cx="49" cy="22"/>
                <a:chOff x="844" y="3560"/>
                <a:chExt cx="49" cy="22"/>
              </a:xfrm>
            </p:grpSpPr>
            <p:sp>
              <p:nvSpPr>
                <p:cNvPr id="138397" name="任意多边形 138396"/>
                <p:cNvSpPr/>
                <p:nvPr/>
              </p:nvSpPr>
              <p:spPr>
                <a:xfrm>
                  <a:off x="844" y="3560"/>
                  <a:ext cx="13" cy="22"/>
                </a:xfrm>
                <a:custGeom>
                  <a:avLst/>
                  <a:gdLst/>
                  <a:ahLst/>
                  <a:cxnLst/>
                  <a:pathLst>
                    <a:path w="25" h="68">
                      <a:moveTo>
                        <a:pt x="16" y="68"/>
                      </a:moveTo>
                      <a:lnTo>
                        <a:pt x="0" y="27"/>
                      </a:lnTo>
                      <a:lnTo>
                        <a:pt x="11" y="0"/>
                      </a:lnTo>
                      <a:lnTo>
                        <a:pt x="25" y="31"/>
                      </a:lnTo>
                      <a:lnTo>
                        <a:pt x="16" y="68"/>
                      </a:lnTo>
                      <a:close/>
                    </a:path>
                  </a:pathLst>
                </a:custGeom>
                <a:solidFill>
                  <a:srgbClr val="A0A0A0"/>
                </a:solidFill>
                <a:ln w="9525">
                  <a:noFill/>
                </a:ln>
              </p:spPr>
              <p:txBody>
                <a:bodyPr/>
                <a:p>
                  <a:endParaRPr lang="zh-CN" altLang="en-US"/>
                </a:p>
              </p:txBody>
            </p:sp>
            <p:sp>
              <p:nvSpPr>
                <p:cNvPr id="138398" name="任意多边形 138397"/>
                <p:cNvSpPr/>
                <p:nvPr/>
              </p:nvSpPr>
              <p:spPr>
                <a:xfrm>
                  <a:off x="849" y="3560"/>
                  <a:ext cx="37" cy="10"/>
                </a:xfrm>
                <a:custGeom>
                  <a:avLst/>
                  <a:gdLst/>
                  <a:ahLst/>
                  <a:cxnLst/>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w="9525">
                  <a:noFill/>
                </a:ln>
              </p:spPr>
              <p:txBody>
                <a:bodyPr/>
                <a:p>
                  <a:endParaRPr lang="zh-CN" altLang="en-US"/>
                </a:p>
              </p:txBody>
            </p:sp>
            <p:sp>
              <p:nvSpPr>
                <p:cNvPr id="138399" name="任意多边形 138398"/>
                <p:cNvSpPr/>
                <p:nvPr/>
              </p:nvSpPr>
              <p:spPr>
                <a:xfrm>
                  <a:off x="853" y="3571"/>
                  <a:ext cx="40" cy="11"/>
                </a:xfrm>
                <a:custGeom>
                  <a:avLst/>
                  <a:gdLst/>
                  <a:ahLst/>
                  <a:cxnLst/>
                  <a:pathLst>
                    <a:path w="82" h="35">
                      <a:moveTo>
                        <a:pt x="0" y="35"/>
                      </a:moveTo>
                      <a:lnTo>
                        <a:pt x="2" y="19"/>
                      </a:lnTo>
                      <a:lnTo>
                        <a:pt x="6" y="7"/>
                      </a:lnTo>
                      <a:lnTo>
                        <a:pt x="11" y="0"/>
                      </a:lnTo>
                      <a:lnTo>
                        <a:pt x="67" y="0"/>
                      </a:lnTo>
                      <a:lnTo>
                        <a:pt x="82" y="35"/>
                      </a:lnTo>
                      <a:lnTo>
                        <a:pt x="0" y="35"/>
                      </a:lnTo>
                      <a:close/>
                    </a:path>
                  </a:pathLst>
                </a:custGeom>
                <a:solidFill>
                  <a:srgbClr val="C0C0C0"/>
                </a:solidFill>
                <a:ln w="9525">
                  <a:noFill/>
                </a:ln>
              </p:spPr>
              <p:txBody>
                <a:bodyPr/>
                <a:p>
                  <a:endParaRPr lang="zh-CN" altLang="en-US"/>
                </a:p>
              </p:txBody>
            </p:sp>
          </p:grpSp>
          <p:grpSp>
            <p:nvGrpSpPr>
              <p:cNvPr id="138400" name="组合 138399"/>
              <p:cNvGrpSpPr/>
              <p:nvPr/>
            </p:nvGrpSpPr>
            <p:grpSpPr>
              <a:xfrm>
                <a:off x="857" y="3572"/>
                <a:ext cx="50" cy="23"/>
                <a:chOff x="857" y="3572"/>
                <a:chExt cx="50" cy="23"/>
              </a:xfrm>
            </p:grpSpPr>
            <p:sp>
              <p:nvSpPr>
                <p:cNvPr id="138401" name="任意多边形 138400"/>
                <p:cNvSpPr/>
                <p:nvPr/>
              </p:nvSpPr>
              <p:spPr>
                <a:xfrm>
                  <a:off x="857" y="3572"/>
                  <a:ext cx="12" cy="23"/>
                </a:xfrm>
                <a:custGeom>
                  <a:avLst/>
                  <a:gdLst/>
                  <a:ahLst/>
                  <a:cxnLst/>
                  <a:pathLst>
                    <a:path w="23" h="68">
                      <a:moveTo>
                        <a:pt x="14" y="68"/>
                      </a:moveTo>
                      <a:lnTo>
                        <a:pt x="0" y="25"/>
                      </a:lnTo>
                      <a:lnTo>
                        <a:pt x="9" y="0"/>
                      </a:lnTo>
                      <a:lnTo>
                        <a:pt x="23" y="30"/>
                      </a:lnTo>
                      <a:lnTo>
                        <a:pt x="14" y="68"/>
                      </a:lnTo>
                      <a:close/>
                    </a:path>
                  </a:pathLst>
                </a:custGeom>
                <a:solidFill>
                  <a:srgbClr val="A0A0A0"/>
                </a:solidFill>
                <a:ln w="9525">
                  <a:noFill/>
                </a:ln>
              </p:spPr>
              <p:txBody>
                <a:bodyPr/>
                <a:p>
                  <a:endParaRPr lang="zh-CN" altLang="en-US"/>
                </a:p>
              </p:txBody>
            </p:sp>
            <p:sp>
              <p:nvSpPr>
                <p:cNvPr id="138402" name="任意多边形 138401"/>
                <p:cNvSpPr/>
                <p:nvPr/>
              </p:nvSpPr>
              <p:spPr>
                <a:xfrm>
                  <a:off x="862" y="3573"/>
                  <a:ext cx="37" cy="9"/>
                </a:xfrm>
                <a:custGeom>
                  <a:avLst/>
                  <a:gdLst/>
                  <a:ahLst/>
                  <a:cxnLst/>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w="9525">
                  <a:noFill/>
                </a:ln>
              </p:spPr>
              <p:txBody>
                <a:bodyPr/>
                <a:p>
                  <a:endParaRPr lang="zh-CN" altLang="en-US"/>
                </a:p>
              </p:txBody>
            </p:sp>
            <p:sp>
              <p:nvSpPr>
                <p:cNvPr id="138403" name="任意多边形 138402"/>
                <p:cNvSpPr/>
                <p:nvPr/>
              </p:nvSpPr>
              <p:spPr>
                <a:xfrm>
                  <a:off x="865" y="3583"/>
                  <a:ext cx="42" cy="12"/>
                </a:xfrm>
                <a:custGeom>
                  <a:avLst/>
                  <a:gdLst/>
                  <a:ahLst/>
                  <a:cxnLst/>
                  <a:pathLst>
                    <a:path w="83" h="36">
                      <a:moveTo>
                        <a:pt x="0" y="36"/>
                      </a:moveTo>
                      <a:lnTo>
                        <a:pt x="3" y="19"/>
                      </a:lnTo>
                      <a:lnTo>
                        <a:pt x="7" y="7"/>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38404" name="组合 138403"/>
              <p:cNvGrpSpPr/>
              <p:nvPr/>
            </p:nvGrpSpPr>
            <p:grpSpPr>
              <a:xfrm>
                <a:off x="870" y="3585"/>
                <a:ext cx="48" cy="23"/>
                <a:chOff x="870" y="3585"/>
                <a:chExt cx="48" cy="23"/>
              </a:xfrm>
            </p:grpSpPr>
            <p:sp>
              <p:nvSpPr>
                <p:cNvPr id="138405" name="任意多边形 138404"/>
                <p:cNvSpPr/>
                <p:nvPr/>
              </p:nvSpPr>
              <p:spPr>
                <a:xfrm>
                  <a:off x="870" y="3585"/>
                  <a:ext cx="12" cy="23"/>
                </a:xfrm>
                <a:custGeom>
                  <a:avLst/>
                  <a:gdLst/>
                  <a:ahLst/>
                  <a:cxnLst/>
                  <a:pathLst>
                    <a:path w="25" h="68">
                      <a:moveTo>
                        <a:pt x="15" y="68"/>
                      </a:moveTo>
                      <a:lnTo>
                        <a:pt x="0" y="26"/>
                      </a:lnTo>
                      <a:lnTo>
                        <a:pt x="9" y="0"/>
                      </a:lnTo>
                      <a:lnTo>
                        <a:pt x="25" y="31"/>
                      </a:lnTo>
                      <a:lnTo>
                        <a:pt x="15" y="68"/>
                      </a:lnTo>
                      <a:close/>
                    </a:path>
                  </a:pathLst>
                </a:custGeom>
                <a:solidFill>
                  <a:srgbClr val="A0A0A0"/>
                </a:solidFill>
                <a:ln w="9525">
                  <a:noFill/>
                </a:ln>
              </p:spPr>
              <p:txBody>
                <a:bodyPr/>
                <a:p>
                  <a:endParaRPr lang="zh-CN" altLang="en-US"/>
                </a:p>
              </p:txBody>
            </p:sp>
            <p:sp>
              <p:nvSpPr>
                <p:cNvPr id="138406" name="任意多边形 138405"/>
                <p:cNvSpPr/>
                <p:nvPr/>
              </p:nvSpPr>
              <p:spPr>
                <a:xfrm>
                  <a:off x="874" y="3586"/>
                  <a:ext cx="38" cy="10"/>
                </a:xfrm>
                <a:custGeom>
                  <a:avLst/>
                  <a:gdLst/>
                  <a:ahLst/>
                  <a:cxnLst/>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w="9525">
                  <a:noFill/>
                </a:ln>
              </p:spPr>
              <p:txBody>
                <a:bodyPr/>
                <a:p>
                  <a:endParaRPr lang="zh-CN" altLang="en-US"/>
                </a:p>
              </p:txBody>
            </p:sp>
            <p:sp>
              <p:nvSpPr>
                <p:cNvPr id="138407" name="任意多边形 138406"/>
                <p:cNvSpPr/>
                <p:nvPr/>
              </p:nvSpPr>
              <p:spPr>
                <a:xfrm>
                  <a:off x="878" y="3596"/>
                  <a:ext cx="40" cy="12"/>
                </a:xfrm>
                <a:custGeom>
                  <a:avLst/>
                  <a:gdLst/>
                  <a:ahLst/>
                  <a:cxnLst/>
                  <a:pathLst>
                    <a:path w="80" h="36">
                      <a:moveTo>
                        <a:pt x="0" y="36"/>
                      </a:moveTo>
                      <a:lnTo>
                        <a:pt x="1" y="20"/>
                      </a:lnTo>
                      <a:lnTo>
                        <a:pt x="6" y="8"/>
                      </a:lnTo>
                      <a:lnTo>
                        <a:pt x="10" y="0"/>
                      </a:lnTo>
                      <a:lnTo>
                        <a:pt x="67" y="0"/>
                      </a:lnTo>
                      <a:lnTo>
                        <a:pt x="80" y="36"/>
                      </a:lnTo>
                      <a:lnTo>
                        <a:pt x="0" y="36"/>
                      </a:lnTo>
                      <a:close/>
                    </a:path>
                  </a:pathLst>
                </a:custGeom>
                <a:solidFill>
                  <a:srgbClr val="C0C0C0"/>
                </a:solidFill>
                <a:ln w="9525">
                  <a:noFill/>
                </a:ln>
              </p:spPr>
              <p:txBody>
                <a:bodyPr/>
                <a:p>
                  <a:endParaRPr lang="zh-CN" altLang="en-US"/>
                </a:p>
              </p:txBody>
            </p:sp>
          </p:grpSp>
          <p:grpSp>
            <p:nvGrpSpPr>
              <p:cNvPr id="138408" name="组合 138407"/>
              <p:cNvGrpSpPr/>
              <p:nvPr/>
            </p:nvGrpSpPr>
            <p:grpSpPr>
              <a:xfrm>
                <a:off x="882" y="3600"/>
                <a:ext cx="100" cy="73"/>
                <a:chOff x="882" y="3600"/>
                <a:chExt cx="100" cy="73"/>
              </a:xfrm>
            </p:grpSpPr>
            <p:grpSp>
              <p:nvGrpSpPr>
                <p:cNvPr id="138409" name="组合 138408"/>
                <p:cNvGrpSpPr/>
                <p:nvPr/>
              </p:nvGrpSpPr>
              <p:grpSpPr>
                <a:xfrm>
                  <a:off x="882" y="3600"/>
                  <a:ext cx="49" cy="23"/>
                  <a:chOff x="882" y="3600"/>
                  <a:chExt cx="49" cy="23"/>
                </a:xfrm>
              </p:grpSpPr>
              <p:sp>
                <p:nvSpPr>
                  <p:cNvPr id="138410" name="任意多边形 138409"/>
                  <p:cNvSpPr/>
                  <p:nvPr/>
                </p:nvSpPr>
                <p:spPr>
                  <a:xfrm>
                    <a:off x="882" y="3600"/>
                    <a:ext cx="12" cy="23"/>
                  </a:xfrm>
                  <a:custGeom>
                    <a:avLst/>
                    <a:gdLst/>
                    <a:ahLst/>
                    <a:cxnLst/>
                    <a:pathLst>
                      <a:path w="23" h="70">
                        <a:moveTo>
                          <a:pt x="13" y="70"/>
                        </a:moveTo>
                        <a:lnTo>
                          <a:pt x="0" y="27"/>
                        </a:lnTo>
                        <a:lnTo>
                          <a:pt x="9" y="0"/>
                        </a:lnTo>
                        <a:lnTo>
                          <a:pt x="23" y="31"/>
                        </a:lnTo>
                        <a:lnTo>
                          <a:pt x="13" y="70"/>
                        </a:lnTo>
                        <a:close/>
                      </a:path>
                    </a:pathLst>
                  </a:custGeom>
                  <a:solidFill>
                    <a:srgbClr val="A0A0A0"/>
                  </a:solidFill>
                  <a:ln w="9525">
                    <a:noFill/>
                  </a:ln>
                </p:spPr>
                <p:txBody>
                  <a:bodyPr/>
                  <a:p>
                    <a:endParaRPr lang="zh-CN" altLang="en-US"/>
                  </a:p>
                </p:txBody>
              </p:sp>
              <p:sp>
                <p:nvSpPr>
                  <p:cNvPr id="138411" name="任意多边形 138410"/>
                  <p:cNvSpPr/>
                  <p:nvPr/>
                </p:nvSpPr>
                <p:spPr>
                  <a:xfrm>
                    <a:off x="887" y="3600"/>
                    <a:ext cx="37" cy="11"/>
                  </a:xfrm>
                  <a:custGeom>
                    <a:avLst/>
                    <a:gdLst/>
                    <a:ahLst/>
                    <a:cxnLst/>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w="9525">
                    <a:noFill/>
                  </a:ln>
                </p:spPr>
                <p:txBody>
                  <a:bodyPr/>
                  <a:p>
                    <a:endParaRPr lang="zh-CN" altLang="en-US"/>
                  </a:p>
                </p:txBody>
              </p:sp>
              <p:sp>
                <p:nvSpPr>
                  <p:cNvPr id="138412" name="任意多边形 138411"/>
                  <p:cNvSpPr/>
                  <p:nvPr/>
                </p:nvSpPr>
                <p:spPr>
                  <a:xfrm>
                    <a:off x="890" y="3611"/>
                    <a:ext cx="41" cy="12"/>
                  </a:xfrm>
                  <a:custGeom>
                    <a:avLst/>
                    <a:gdLst/>
                    <a:ahLst/>
                    <a:cxnLst/>
                    <a:pathLst>
                      <a:path w="83" h="38">
                        <a:moveTo>
                          <a:pt x="0" y="38"/>
                        </a:moveTo>
                        <a:lnTo>
                          <a:pt x="1" y="22"/>
                        </a:lnTo>
                        <a:lnTo>
                          <a:pt x="8" y="8"/>
                        </a:lnTo>
                        <a:lnTo>
                          <a:pt x="12" y="0"/>
                        </a:lnTo>
                        <a:lnTo>
                          <a:pt x="68" y="0"/>
                        </a:lnTo>
                        <a:lnTo>
                          <a:pt x="83" y="38"/>
                        </a:lnTo>
                        <a:lnTo>
                          <a:pt x="0" y="38"/>
                        </a:lnTo>
                        <a:close/>
                      </a:path>
                    </a:pathLst>
                  </a:custGeom>
                  <a:solidFill>
                    <a:srgbClr val="C0C0C0"/>
                  </a:solidFill>
                  <a:ln w="9525">
                    <a:noFill/>
                  </a:ln>
                </p:spPr>
                <p:txBody>
                  <a:bodyPr/>
                  <a:p>
                    <a:endParaRPr lang="zh-CN" altLang="en-US"/>
                  </a:p>
                </p:txBody>
              </p:sp>
            </p:grpSp>
            <p:grpSp>
              <p:nvGrpSpPr>
                <p:cNvPr id="138413" name="组合 138412"/>
                <p:cNvGrpSpPr/>
                <p:nvPr/>
              </p:nvGrpSpPr>
              <p:grpSpPr>
                <a:xfrm>
                  <a:off x="894" y="3612"/>
                  <a:ext cx="49" cy="23"/>
                  <a:chOff x="894" y="3612"/>
                  <a:chExt cx="49" cy="23"/>
                </a:xfrm>
              </p:grpSpPr>
              <p:sp>
                <p:nvSpPr>
                  <p:cNvPr id="138414" name="任意多边形 138413"/>
                  <p:cNvSpPr/>
                  <p:nvPr/>
                </p:nvSpPr>
                <p:spPr>
                  <a:xfrm>
                    <a:off x="894" y="3612"/>
                    <a:ext cx="13" cy="23"/>
                  </a:xfrm>
                  <a:custGeom>
                    <a:avLst/>
                    <a:gdLst/>
                    <a:ahLst/>
                    <a:cxnLst/>
                    <a:pathLst>
                      <a:path w="25" h="69">
                        <a:moveTo>
                          <a:pt x="15" y="69"/>
                        </a:moveTo>
                        <a:lnTo>
                          <a:pt x="0" y="28"/>
                        </a:lnTo>
                        <a:lnTo>
                          <a:pt x="9" y="0"/>
                        </a:lnTo>
                        <a:lnTo>
                          <a:pt x="25" y="32"/>
                        </a:lnTo>
                        <a:lnTo>
                          <a:pt x="15" y="69"/>
                        </a:lnTo>
                        <a:close/>
                      </a:path>
                    </a:pathLst>
                  </a:custGeom>
                  <a:solidFill>
                    <a:srgbClr val="A0A0A0"/>
                  </a:solidFill>
                  <a:ln w="9525">
                    <a:noFill/>
                  </a:ln>
                </p:spPr>
                <p:txBody>
                  <a:bodyPr/>
                  <a:p>
                    <a:endParaRPr lang="zh-CN" altLang="en-US"/>
                  </a:p>
                </p:txBody>
              </p:sp>
              <p:sp>
                <p:nvSpPr>
                  <p:cNvPr id="138415" name="任意多边形 138414"/>
                  <p:cNvSpPr/>
                  <p:nvPr/>
                </p:nvSpPr>
                <p:spPr>
                  <a:xfrm>
                    <a:off x="899" y="3613"/>
                    <a:ext cx="37" cy="10"/>
                  </a:xfrm>
                  <a:custGeom>
                    <a:avLst/>
                    <a:gdLst/>
                    <a:ahLst/>
                    <a:cxnLst/>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w="9525">
                    <a:noFill/>
                  </a:ln>
                </p:spPr>
                <p:txBody>
                  <a:bodyPr/>
                  <a:p>
                    <a:endParaRPr lang="zh-CN" altLang="en-US"/>
                  </a:p>
                </p:txBody>
              </p:sp>
              <p:sp>
                <p:nvSpPr>
                  <p:cNvPr id="138416" name="任意多边形 138415"/>
                  <p:cNvSpPr/>
                  <p:nvPr/>
                </p:nvSpPr>
                <p:spPr>
                  <a:xfrm>
                    <a:off x="902" y="3623"/>
                    <a:ext cx="41" cy="12"/>
                  </a:xfrm>
                  <a:custGeom>
                    <a:avLst/>
                    <a:gdLst/>
                    <a:ahLst/>
                    <a:cxnLst/>
                    <a:pathLst>
                      <a:path w="81" h="36">
                        <a:moveTo>
                          <a:pt x="0" y="36"/>
                        </a:moveTo>
                        <a:lnTo>
                          <a:pt x="1" y="21"/>
                        </a:lnTo>
                        <a:lnTo>
                          <a:pt x="5" y="8"/>
                        </a:lnTo>
                        <a:lnTo>
                          <a:pt x="12" y="0"/>
                        </a:lnTo>
                        <a:lnTo>
                          <a:pt x="68" y="0"/>
                        </a:lnTo>
                        <a:lnTo>
                          <a:pt x="81" y="36"/>
                        </a:lnTo>
                        <a:lnTo>
                          <a:pt x="0" y="36"/>
                        </a:lnTo>
                        <a:close/>
                      </a:path>
                    </a:pathLst>
                  </a:custGeom>
                  <a:solidFill>
                    <a:srgbClr val="C0C0C0"/>
                  </a:solidFill>
                  <a:ln w="9525">
                    <a:noFill/>
                  </a:ln>
                </p:spPr>
                <p:txBody>
                  <a:bodyPr/>
                  <a:p>
                    <a:endParaRPr lang="zh-CN" altLang="en-US"/>
                  </a:p>
                </p:txBody>
              </p:sp>
            </p:grpSp>
            <p:grpSp>
              <p:nvGrpSpPr>
                <p:cNvPr id="138417" name="组合 138416"/>
                <p:cNvGrpSpPr/>
                <p:nvPr/>
              </p:nvGrpSpPr>
              <p:grpSpPr>
                <a:xfrm>
                  <a:off x="907" y="3625"/>
                  <a:ext cx="49" cy="23"/>
                  <a:chOff x="907" y="3625"/>
                  <a:chExt cx="49" cy="23"/>
                </a:xfrm>
              </p:grpSpPr>
              <p:sp>
                <p:nvSpPr>
                  <p:cNvPr id="138418" name="任意多边形 138417"/>
                  <p:cNvSpPr/>
                  <p:nvPr/>
                </p:nvSpPr>
                <p:spPr>
                  <a:xfrm>
                    <a:off x="907" y="3625"/>
                    <a:ext cx="11" cy="23"/>
                  </a:xfrm>
                  <a:custGeom>
                    <a:avLst/>
                    <a:gdLst/>
                    <a:ahLst/>
                    <a:cxnLst/>
                    <a:pathLst>
                      <a:path w="24" h="68">
                        <a:moveTo>
                          <a:pt x="15" y="68"/>
                        </a:moveTo>
                        <a:lnTo>
                          <a:pt x="0" y="27"/>
                        </a:lnTo>
                        <a:lnTo>
                          <a:pt x="11" y="0"/>
                        </a:lnTo>
                        <a:lnTo>
                          <a:pt x="24" y="30"/>
                        </a:lnTo>
                        <a:lnTo>
                          <a:pt x="15" y="68"/>
                        </a:lnTo>
                        <a:close/>
                      </a:path>
                    </a:pathLst>
                  </a:custGeom>
                  <a:solidFill>
                    <a:srgbClr val="A0A0A0"/>
                  </a:solidFill>
                  <a:ln w="9525">
                    <a:noFill/>
                  </a:ln>
                </p:spPr>
                <p:txBody>
                  <a:bodyPr/>
                  <a:p>
                    <a:endParaRPr lang="zh-CN" altLang="en-US"/>
                  </a:p>
                </p:txBody>
              </p:sp>
              <p:sp>
                <p:nvSpPr>
                  <p:cNvPr id="138419" name="任意多边形 138418"/>
                  <p:cNvSpPr/>
                  <p:nvPr/>
                </p:nvSpPr>
                <p:spPr>
                  <a:xfrm>
                    <a:off x="912" y="3626"/>
                    <a:ext cx="36" cy="9"/>
                  </a:xfrm>
                  <a:custGeom>
                    <a:avLst/>
                    <a:gdLst/>
                    <a:ahLst/>
                    <a:cxnLst/>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w="9525">
                    <a:noFill/>
                  </a:ln>
                </p:spPr>
                <p:txBody>
                  <a:bodyPr/>
                  <a:p>
                    <a:endParaRPr lang="zh-CN" altLang="en-US"/>
                  </a:p>
                </p:txBody>
              </p:sp>
              <p:sp>
                <p:nvSpPr>
                  <p:cNvPr id="138420" name="任意多边形 138419"/>
                  <p:cNvSpPr/>
                  <p:nvPr/>
                </p:nvSpPr>
                <p:spPr>
                  <a:xfrm>
                    <a:off x="914" y="3636"/>
                    <a:ext cx="42" cy="12"/>
                  </a:xfrm>
                  <a:custGeom>
                    <a:avLst/>
                    <a:gdLst/>
                    <a:ahLst/>
                    <a:cxnLst/>
                    <a:pathLst>
                      <a:path w="83" h="36">
                        <a:moveTo>
                          <a:pt x="0" y="36"/>
                        </a:moveTo>
                        <a:lnTo>
                          <a:pt x="1" y="19"/>
                        </a:lnTo>
                        <a:lnTo>
                          <a:pt x="7" y="7"/>
                        </a:lnTo>
                        <a:lnTo>
                          <a:pt x="10"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38421" name="组合 138420"/>
                <p:cNvGrpSpPr/>
                <p:nvPr/>
              </p:nvGrpSpPr>
              <p:grpSpPr>
                <a:xfrm>
                  <a:off x="919" y="3638"/>
                  <a:ext cx="49" cy="22"/>
                  <a:chOff x="919" y="3638"/>
                  <a:chExt cx="49" cy="22"/>
                </a:xfrm>
              </p:grpSpPr>
              <p:sp>
                <p:nvSpPr>
                  <p:cNvPr id="138422" name="任意多边形 138421"/>
                  <p:cNvSpPr/>
                  <p:nvPr/>
                </p:nvSpPr>
                <p:spPr>
                  <a:xfrm>
                    <a:off x="919" y="3638"/>
                    <a:ext cx="13" cy="22"/>
                  </a:xfrm>
                  <a:custGeom>
                    <a:avLst/>
                    <a:gdLst/>
                    <a:ahLst/>
                    <a:cxnLst/>
                    <a:pathLst>
                      <a:path w="25" h="68">
                        <a:moveTo>
                          <a:pt x="16" y="68"/>
                        </a:moveTo>
                        <a:lnTo>
                          <a:pt x="0" y="27"/>
                        </a:lnTo>
                        <a:lnTo>
                          <a:pt x="11" y="0"/>
                        </a:lnTo>
                        <a:lnTo>
                          <a:pt x="25" y="31"/>
                        </a:lnTo>
                        <a:lnTo>
                          <a:pt x="16" y="68"/>
                        </a:lnTo>
                        <a:close/>
                      </a:path>
                    </a:pathLst>
                  </a:custGeom>
                  <a:solidFill>
                    <a:srgbClr val="A0A0A0"/>
                  </a:solidFill>
                  <a:ln w="9525">
                    <a:noFill/>
                  </a:ln>
                </p:spPr>
                <p:txBody>
                  <a:bodyPr/>
                  <a:p>
                    <a:endParaRPr lang="zh-CN" altLang="en-US"/>
                  </a:p>
                </p:txBody>
              </p:sp>
              <p:sp>
                <p:nvSpPr>
                  <p:cNvPr id="138423" name="任意多边形 138422"/>
                  <p:cNvSpPr/>
                  <p:nvPr/>
                </p:nvSpPr>
                <p:spPr>
                  <a:xfrm>
                    <a:off x="924" y="3638"/>
                    <a:ext cx="37" cy="10"/>
                  </a:xfrm>
                  <a:custGeom>
                    <a:avLst/>
                    <a:gdLst/>
                    <a:ahLst/>
                    <a:cxnLst/>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w="9525">
                    <a:noFill/>
                  </a:ln>
                </p:spPr>
                <p:txBody>
                  <a:bodyPr/>
                  <a:p>
                    <a:endParaRPr lang="zh-CN" altLang="en-US"/>
                  </a:p>
                </p:txBody>
              </p:sp>
              <p:sp>
                <p:nvSpPr>
                  <p:cNvPr id="138424" name="任意多边形 138423"/>
                  <p:cNvSpPr/>
                  <p:nvPr/>
                </p:nvSpPr>
                <p:spPr>
                  <a:xfrm>
                    <a:off x="928" y="3648"/>
                    <a:ext cx="40" cy="12"/>
                  </a:xfrm>
                  <a:custGeom>
                    <a:avLst/>
                    <a:gdLst/>
                    <a:ahLst/>
                    <a:cxnLst/>
                    <a:pathLst>
                      <a:path w="82" h="36">
                        <a:moveTo>
                          <a:pt x="0" y="36"/>
                        </a:moveTo>
                        <a:lnTo>
                          <a:pt x="2" y="19"/>
                        </a:lnTo>
                        <a:lnTo>
                          <a:pt x="6" y="8"/>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38425" name="组合 138424"/>
                <p:cNvGrpSpPr/>
                <p:nvPr/>
              </p:nvGrpSpPr>
              <p:grpSpPr>
                <a:xfrm>
                  <a:off x="932" y="3651"/>
                  <a:ext cx="50" cy="22"/>
                  <a:chOff x="932" y="3651"/>
                  <a:chExt cx="50" cy="22"/>
                </a:xfrm>
              </p:grpSpPr>
              <p:sp>
                <p:nvSpPr>
                  <p:cNvPr id="138426" name="任意多边形 138425"/>
                  <p:cNvSpPr/>
                  <p:nvPr/>
                </p:nvSpPr>
                <p:spPr>
                  <a:xfrm>
                    <a:off x="932" y="3651"/>
                    <a:ext cx="12" cy="22"/>
                  </a:xfrm>
                  <a:custGeom>
                    <a:avLst/>
                    <a:gdLst/>
                    <a:ahLst/>
                    <a:cxnLst/>
                    <a:pathLst>
                      <a:path w="24" h="67">
                        <a:moveTo>
                          <a:pt x="15" y="67"/>
                        </a:moveTo>
                        <a:lnTo>
                          <a:pt x="0" y="26"/>
                        </a:lnTo>
                        <a:lnTo>
                          <a:pt x="11" y="0"/>
                        </a:lnTo>
                        <a:lnTo>
                          <a:pt x="24" y="30"/>
                        </a:lnTo>
                        <a:lnTo>
                          <a:pt x="15" y="67"/>
                        </a:lnTo>
                        <a:close/>
                      </a:path>
                    </a:pathLst>
                  </a:custGeom>
                  <a:solidFill>
                    <a:srgbClr val="A0A0A0"/>
                  </a:solidFill>
                  <a:ln w="9525">
                    <a:noFill/>
                  </a:ln>
                </p:spPr>
                <p:txBody>
                  <a:bodyPr/>
                  <a:p>
                    <a:endParaRPr lang="zh-CN" altLang="en-US"/>
                  </a:p>
                </p:txBody>
              </p:sp>
              <p:sp>
                <p:nvSpPr>
                  <p:cNvPr id="138427" name="任意多边形 138426"/>
                  <p:cNvSpPr/>
                  <p:nvPr/>
                </p:nvSpPr>
                <p:spPr>
                  <a:xfrm>
                    <a:off x="937" y="3651"/>
                    <a:ext cx="37" cy="10"/>
                  </a:xfrm>
                  <a:custGeom>
                    <a:avLst/>
                    <a:gdLst/>
                    <a:ahLst/>
                    <a:cxnLst/>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w="9525">
                    <a:noFill/>
                  </a:ln>
                </p:spPr>
                <p:txBody>
                  <a:bodyPr/>
                  <a:p>
                    <a:endParaRPr lang="zh-CN" altLang="en-US"/>
                  </a:p>
                </p:txBody>
              </p:sp>
              <p:sp>
                <p:nvSpPr>
                  <p:cNvPr id="138428" name="任意多边形 138427"/>
                  <p:cNvSpPr/>
                  <p:nvPr/>
                </p:nvSpPr>
                <p:spPr>
                  <a:xfrm>
                    <a:off x="940" y="3662"/>
                    <a:ext cx="42" cy="11"/>
                  </a:xfrm>
                  <a:custGeom>
                    <a:avLst/>
                    <a:gdLst/>
                    <a:ahLst/>
                    <a:cxnLst/>
                    <a:pathLst>
                      <a:path w="83" h="35">
                        <a:moveTo>
                          <a:pt x="0" y="35"/>
                        </a:moveTo>
                        <a:lnTo>
                          <a:pt x="3" y="19"/>
                        </a:lnTo>
                        <a:lnTo>
                          <a:pt x="7" y="7"/>
                        </a:lnTo>
                        <a:lnTo>
                          <a:pt x="11" y="0"/>
                        </a:lnTo>
                        <a:lnTo>
                          <a:pt x="67" y="0"/>
                        </a:lnTo>
                        <a:lnTo>
                          <a:pt x="83" y="35"/>
                        </a:lnTo>
                        <a:lnTo>
                          <a:pt x="0" y="35"/>
                        </a:lnTo>
                        <a:close/>
                      </a:path>
                    </a:pathLst>
                  </a:custGeom>
                  <a:solidFill>
                    <a:srgbClr val="C0C0C0"/>
                  </a:solidFill>
                  <a:ln w="9525">
                    <a:noFill/>
                  </a:ln>
                </p:spPr>
                <p:txBody>
                  <a:bodyPr/>
                  <a:p>
                    <a:endParaRPr lang="zh-CN" altLang="en-US"/>
                  </a:p>
                </p:txBody>
              </p:sp>
            </p:grpSp>
          </p:grpSp>
          <p:grpSp>
            <p:nvGrpSpPr>
              <p:cNvPr id="138429" name="组合 138428"/>
              <p:cNvGrpSpPr/>
              <p:nvPr/>
            </p:nvGrpSpPr>
            <p:grpSpPr>
              <a:xfrm>
                <a:off x="944" y="3665"/>
                <a:ext cx="99" cy="74"/>
                <a:chOff x="944" y="3665"/>
                <a:chExt cx="99" cy="74"/>
              </a:xfrm>
            </p:grpSpPr>
            <p:grpSp>
              <p:nvGrpSpPr>
                <p:cNvPr id="138430" name="组合 138429"/>
                <p:cNvGrpSpPr/>
                <p:nvPr/>
              </p:nvGrpSpPr>
              <p:grpSpPr>
                <a:xfrm>
                  <a:off x="944" y="3665"/>
                  <a:ext cx="49" cy="23"/>
                  <a:chOff x="944" y="3665"/>
                  <a:chExt cx="49" cy="23"/>
                </a:xfrm>
              </p:grpSpPr>
              <p:sp>
                <p:nvSpPr>
                  <p:cNvPr id="138431" name="任意多边形 138430"/>
                  <p:cNvSpPr/>
                  <p:nvPr/>
                </p:nvSpPr>
                <p:spPr>
                  <a:xfrm>
                    <a:off x="944" y="3665"/>
                    <a:ext cx="13" cy="23"/>
                  </a:xfrm>
                  <a:custGeom>
                    <a:avLst/>
                    <a:gdLst/>
                    <a:ahLst/>
                    <a:cxnLst/>
                    <a:pathLst>
                      <a:path w="25" h="69">
                        <a:moveTo>
                          <a:pt x="16" y="69"/>
                        </a:moveTo>
                        <a:lnTo>
                          <a:pt x="0" y="27"/>
                        </a:lnTo>
                        <a:lnTo>
                          <a:pt x="9" y="0"/>
                        </a:lnTo>
                        <a:lnTo>
                          <a:pt x="25" y="32"/>
                        </a:lnTo>
                        <a:lnTo>
                          <a:pt x="16" y="69"/>
                        </a:lnTo>
                        <a:close/>
                      </a:path>
                    </a:pathLst>
                  </a:custGeom>
                  <a:solidFill>
                    <a:srgbClr val="A0A0A0"/>
                  </a:solidFill>
                  <a:ln w="9525">
                    <a:noFill/>
                  </a:ln>
                </p:spPr>
                <p:txBody>
                  <a:bodyPr/>
                  <a:p>
                    <a:endParaRPr lang="zh-CN" altLang="en-US"/>
                  </a:p>
                </p:txBody>
              </p:sp>
              <p:sp>
                <p:nvSpPr>
                  <p:cNvPr id="138432" name="任意多边形 138431"/>
                  <p:cNvSpPr/>
                  <p:nvPr/>
                </p:nvSpPr>
                <p:spPr>
                  <a:xfrm>
                    <a:off x="949" y="3666"/>
                    <a:ext cx="37" cy="10"/>
                  </a:xfrm>
                  <a:custGeom>
                    <a:avLst/>
                    <a:gdLst/>
                    <a:ahLst/>
                    <a:cxnLst/>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w="9525">
                    <a:noFill/>
                  </a:ln>
                </p:spPr>
                <p:txBody>
                  <a:bodyPr/>
                  <a:p>
                    <a:endParaRPr lang="zh-CN" altLang="en-US"/>
                  </a:p>
                </p:txBody>
              </p:sp>
              <p:sp>
                <p:nvSpPr>
                  <p:cNvPr id="138433" name="任意多边形 138432"/>
                  <p:cNvSpPr/>
                  <p:nvPr/>
                </p:nvSpPr>
                <p:spPr>
                  <a:xfrm>
                    <a:off x="953" y="3676"/>
                    <a:ext cx="40" cy="12"/>
                  </a:xfrm>
                  <a:custGeom>
                    <a:avLst/>
                    <a:gdLst/>
                    <a:ahLst/>
                    <a:cxnLst/>
                    <a:pathLst>
                      <a:path w="82" h="36">
                        <a:moveTo>
                          <a:pt x="0" y="36"/>
                        </a:moveTo>
                        <a:lnTo>
                          <a:pt x="2" y="20"/>
                        </a:lnTo>
                        <a:lnTo>
                          <a:pt x="5" y="7"/>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38434" name="组合 138433"/>
                <p:cNvGrpSpPr/>
                <p:nvPr/>
              </p:nvGrpSpPr>
              <p:grpSpPr>
                <a:xfrm>
                  <a:off x="957" y="3678"/>
                  <a:ext cx="48" cy="23"/>
                  <a:chOff x="957" y="3678"/>
                  <a:chExt cx="48" cy="23"/>
                </a:xfrm>
              </p:grpSpPr>
              <p:sp>
                <p:nvSpPr>
                  <p:cNvPr id="138435" name="任意多边形 138434"/>
                  <p:cNvSpPr/>
                  <p:nvPr/>
                </p:nvSpPr>
                <p:spPr>
                  <a:xfrm>
                    <a:off x="957" y="3678"/>
                    <a:ext cx="11" cy="23"/>
                  </a:xfrm>
                  <a:custGeom>
                    <a:avLst/>
                    <a:gdLst/>
                    <a:ahLst/>
                    <a:cxnLst/>
                    <a:pathLst>
                      <a:path w="24" h="70">
                        <a:moveTo>
                          <a:pt x="13" y="70"/>
                        </a:moveTo>
                        <a:lnTo>
                          <a:pt x="0" y="27"/>
                        </a:lnTo>
                        <a:lnTo>
                          <a:pt x="9" y="0"/>
                        </a:lnTo>
                        <a:lnTo>
                          <a:pt x="24" y="31"/>
                        </a:lnTo>
                        <a:lnTo>
                          <a:pt x="13" y="70"/>
                        </a:lnTo>
                        <a:close/>
                      </a:path>
                    </a:pathLst>
                  </a:custGeom>
                  <a:solidFill>
                    <a:srgbClr val="A0A0A0"/>
                  </a:solidFill>
                  <a:ln w="9525">
                    <a:noFill/>
                  </a:ln>
                </p:spPr>
                <p:txBody>
                  <a:bodyPr/>
                  <a:p>
                    <a:endParaRPr lang="zh-CN" altLang="en-US"/>
                  </a:p>
                </p:txBody>
              </p:sp>
              <p:sp>
                <p:nvSpPr>
                  <p:cNvPr id="138436" name="任意多边形 138435"/>
                  <p:cNvSpPr/>
                  <p:nvPr/>
                </p:nvSpPr>
                <p:spPr>
                  <a:xfrm>
                    <a:off x="961" y="3678"/>
                    <a:ext cx="37" cy="10"/>
                  </a:xfrm>
                  <a:custGeom>
                    <a:avLst/>
                    <a:gdLst/>
                    <a:ahLst/>
                    <a:cxnLst/>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w="9525">
                    <a:noFill/>
                  </a:ln>
                </p:spPr>
                <p:txBody>
                  <a:bodyPr/>
                  <a:p>
                    <a:endParaRPr lang="zh-CN" altLang="en-US"/>
                  </a:p>
                </p:txBody>
              </p:sp>
              <p:sp>
                <p:nvSpPr>
                  <p:cNvPr id="138437" name="任意多边形 138436"/>
                  <p:cNvSpPr/>
                  <p:nvPr/>
                </p:nvSpPr>
                <p:spPr>
                  <a:xfrm>
                    <a:off x="964" y="3688"/>
                    <a:ext cx="41" cy="13"/>
                  </a:xfrm>
                  <a:custGeom>
                    <a:avLst/>
                    <a:gdLst/>
                    <a:ahLst/>
                    <a:cxnLst/>
                    <a:pathLst>
                      <a:path w="82" h="38">
                        <a:moveTo>
                          <a:pt x="0" y="38"/>
                        </a:moveTo>
                        <a:lnTo>
                          <a:pt x="2" y="21"/>
                        </a:lnTo>
                        <a:lnTo>
                          <a:pt x="7" y="8"/>
                        </a:lnTo>
                        <a:lnTo>
                          <a:pt x="11" y="0"/>
                        </a:lnTo>
                        <a:lnTo>
                          <a:pt x="68" y="0"/>
                        </a:lnTo>
                        <a:lnTo>
                          <a:pt x="82" y="38"/>
                        </a:lnTo>
                        <a:lnTo>
                          <a:pt x="0" y="38"/>
                        </a:lnTo>
                        <a:close/>
                      </a:path>
                    </a:pathLst>
                  </a:custGeom>
                  <a:solidFill>
                    <a:srgbClr val="C0C0C0"/>
                  </a:solidFill>
                  <a:ln w="9525">
                    <a:noFill/>
                  </a:ln>
                </p:spPr>
                <p:txBody>
                  <a:bodyPr/>
                  <a:p>
                    <a:endParaRPr lang="zh-CN" altLang="en-US"/>
                  </a:p>
                </p:txBody>
              </p:sp>
            </p:grpSp>
            <p:grpSp>
              <p:nvGrpSpPr>
                <p:cNvPr id="138438" name="组合 138437"/>
                <p:cNvGrpSpPr/>
                <p:nvPr/>
              </p:nvGrpSpPr>
              <p:grpSpPr>
                <a:xfrm>
                  <a:off x="969" y="3690"/>
                  <a:ext cx="49" cy="23"/>
                  <a:chOff x="969" y="3690"/>
                  <a:chExt cx="49" cy="23"/>
                </a:xfrm>
              </p:grpSpPr>
              <p:sp>
                <p:nvSpPr>
                  <p:cNvPr id="138439" name="任意多边形 138438"/>
                  <p:cNvSpPr/>
                  <p:nvPr/>
                </p:nvSpPr>
                <p:spPr>
                  <a:xfrm>
                    <a:off x="969" y="3690"/>
                    <a:ext cx="13" cy="23"/>
                  </a:xfrm>
                  <a:custGeom>
                    <a:avLst/>
                    <a:gdLst/>
                    <a:ahLst/>
                    <a:cxnLst/>
                    <a:pathLst>
                      <a:path w="25" h="70">
                        <a:moveTo>
                          <a:pt x="15" y="70"/>
                        </a:moveTo>
                        <a:lnTo>
                          <a:pt x="0" y="29"/>
                        </a:lnTo>
                        <a:lnTo>
                          <a:pt x="9" y="0"/>
                        </a:lnTo>
                        <a:lnTo>
                          <a:pt x="25" y="33"/>
                        </a:lnTo>
                        <a:lnTo>
                          <a:pt x="15" y="70"/>
                        </a:lnTo>
                        <a:close/>
                      </a:path>
                    </a:pathLst>
                  </a:custGeom>
                  <a:solidFill>
                    <a:srgbClr val="A0A0A0"/>
                  </a:solidFill>
                  <a:ln w="9525">
                    <a:noFill/>
                  </a:ln>
                </p:spPr>
                <p:txBody>
                  <a:bodyPr/>
                  <a:p>
                    <a:endParaRPr lang="zh-CN" altLang="en-US"/>
                  </a:p>
                </p:txBody>
              </p:sp>
              <p:sp>
                <p:nvSpPr>
                  <p:cNvPr id="138440" name="任意多边形 138439"/>
                  <p:cNvSpPr/>
                  <p:nvPr/>
                </p:nvSpPr>
                <p:spPr>
                  <a:xfrm>
                    <a:off x="974" y="3691"/>
                    <a:ext cx="37" cy="10"/>
                  </a:xfrm>
                  <a:custGeom>
                    <a:avLst/>
                    <a:gdLst/>
                    <a:ahLst/>
                    <a:cxnLst/>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w="9525">
                    <a:noFill/>
                  </a:ln>
                </p:spPr>
                <p:txBody>
                  <a:bodyPr/>
                  <a:p>
                    <a:endParaRPr lang="zh-CN" altLang="en-US"/>
                  </a:p>
                </p:txBody>
              </p:sp>
              <p:sp>
                <p:nvSpPr>
                  <p:cNvPr id="138441" name="任意多边形 138440"/>
                  <p:cNvSpPr/>
                  <p:nvPr/>
                </p:nvSpPr>
                <p:spPr>
                  <a:xfrm>
                    <a:off x="977" y="3701"/>
                    <a:ext cx="41" cy="12"/>
                  </a:xfrm>
                  <a:custGeom>
                    <a:avLst/>
                    <a:gdLst/>
                    <a:ahLst/>
                    <a:cxnLst/>
                    <a:pathLst>
                      <a:path w="81" h="36">
                        <a:moveTo>
                          <a:pt x="0" y="36"/>
                        </a:moveTo>
                        <a:lnTo>
                          <a:pt x="1" y="19"/>
                        </a:lnTo>
                        <a:lnTo>
                          <a:pt x="6" y="7"/>
                        </a:lnTo>
                        <a:lnTo>
                          <a:pt x="12" y="0"/>
                        </a:lnTo>
                        <a:lnTo>
                          <a:pt x="68" y="0"/>
                        </a:lnTo>
                        <a:lnTo>
                          <a:pt x="81" y="36"/>
                        </a:lnTo>
                        <a:lnTo>
                          <a:pt x="0" y="36"/>
                        </a:lnTo>
                        <a:close/>
                      </a:path>
                    </a:pathLst>
                  </a:custGeom>
                  <a:solidFill>
                    <a:srgbClr val="C0C0C0"/>
                  </a:solidFill>
                  <a:ln w="9525">
                    <a:noFill/>
                  </a:ln>
                </p:spPr>
                <p:txBody>
                  <a:bodyPr/>
                  <a:p>
                    <a:endParaRPr lang="zh-CN" altLang="en-US"/>
                  </a:p>
                </p:txBody>
              </p:sp>
            </p:grpSp>
            <p:grpSp>
              <p:nvGrpSpPr>
                <p:cNvPr id="138442" name="组合 138441"/>
                <p:cNvGrpSpPr/>
                <p:nvPr/>
              </p:nvGrpSpPr>
              <p:grpSpPr>
                <a:xfrm>
                  <a:off x="982" y="3703"/>
                  <a:ext cx="49" cy="23"/>
                  <a:chOff x="982" y="3703"/>
                  <a:chExt cx="49" cy="23"/>
                </a:xfrm>
              </p:grpSpPr>
              <p:sp>
                <p:nvSpPr>
                  <p:cNvPr id="138443" name="任意多边形 138442"/>
                  <p:cNvSpPr/>
                  <p:nvPr/>
                </p:nvSpPr>
                <p:spPr>
                  <a:xfrm>
                    <a:off x="982" y="3703"/>
                    <a:ext cx="13" cy="23"/>
                  </a:xfrm>
                  <a:custGeom>
                    <a:avLst/>
                    <a:gdLst/>
                    <a:ahLst/>
                    <a:cxnLst/>
                    <a:pathLst>
                      <a:path w="25" h="68">
                        <a:moveTo>
                          <a:pt x="14" y="68"/>
                        </a:moveTo>
                        <a:lnTo>
                          <a:pt x="0" y="27"/>
                        </a:lnTo>
                        <a:lnTo>
                          <a:pt x="10" y="0"/>
                        </a:lnTo>
                        <a:lnTo>
                          <a:pt x="25" y="31"/>
                        </a:lnTo>
                        <a:lnTo>
                          <a:pt x="14" y="68"/>
                        </a:lnTo>
                        <a:close/>
                      </a:path>
                    </a:pathLst>
                  </a:custGeom>
                  <a:solidFill>
                    <a:srgbClr val="A0A0A0"/>
                  </a:solidFill>
                  <a:ln w="9525">
                    <a:noFill/>
                  </a:ln>
                </p:spPr>
                <p:txBody>
                  <a:bodyPr/>
                  <a:p>
                    <a:endParaRPr lang="zh-CN" altLang="en-US"/>
                  </a:p>
                </p:txBody>
              </p:sp>
              <p:sp>
                <p:nvSpPr>
                  <p:cNvPr id="138444" name="任意多边形 138443"/>
                  <p:cNvSpPr/>
                  <p:nvPr/>
                </p:nvSpPr>
                <p:spPr>
                  <a:xfrm>
                    <a:off x="987" y="3703"/>
                    <a:ext cx="37" cy="10"/>
                  </a:xfrm>
                  <a:custGeom>
                    <a:avLst/>
                    <a:gdLst/>
                    <a:ahLst/>
                    <a:cxnLst/>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w="9525">
                    <a:noFill/>
                  </a:ln>
                </p:spPr>
                <p:txBody>
                  <a:bodyPr/>
                  <a:p>
                    <a:endParaRPr lang="zh-CN" altLang="en-US"/>
                  </a:p>
                </p:txBody>
              </p:sp>
              <p:sp>
                <p:nvSpPr>
                  <p:cNvPr id="138445" name="任意多边形 138444"/>
                  <p:cNvSpPr/>
                  <p:nvPr/>
                </p:nvSpPr>
                <p:spPr>
                  <a:xfrm>
                    <a:off x="989" y="3714"/>
                    <a:ext cx="42" cy="12"/>
                  </a:xfrm>
                  <a:custGeom>
                    <a:avLst/>
                    <a:gdLst/>
                    <a:ahLst/>
                    <a:cxnLst/>
                    <a:pathLst>
                      <a:path w="83" h="36">
                        <a:moveTo>
                          <a:pt x="0" y="36"/>
                        </a:moveTo>
                        <a:lnTo>
                          <a:pt x="1" y="19"/>
                        </a:lnTo>
                        <a:lnTo>
                          <a:pt x="6" y="8"/>
                        </a:lnTo>
                        <a:lnTo>
                          <a:pt x="13" y="0"/>
                        </a:lnTo>
                        <a:lnTo>
                          <a:pt x="68" y="0"/>
                        </a:lnTo>
                        <a:lnTo>
                          <a:pt x="83" y="36"/>
                        </a:lnTo>
                        <a:lnTo>
                          <a:pt x="0" y="36"/>
                        </a:lnTo>
                        <a:close/>
                      </a:path>
                    </a:pathLst>
                  </a:custGeom>
                  <a:solidFill>
                    <a:srgbClr val="C0C0C0"/>
                  </a:solidFill>
                  <a:ln w="9525">
                    <a:noFill/>
                  </a:ln>
                </p:spPr>
                <p:txBody>
                  <a:bodyPr/>
                  <a:p>
                    <a:endParaRPr lang="zh-CN" altLang="en-US"/>
                  </a:p>
                </p:txBody>
              </p:sp>
            </p:grpSp>
            <p:grpSp>
              <p:nvGrpSpPr>
                <p:cNvPr id="138446" name="组合 138445"/>
                <p:cNvGrpSpPr/>
                <p:nvPr/>
              </p:nvGrpSpPr>
              <p:grpSpPr>
                <a:xfrm>
                  <a:off x="995" y="3716"/>
                  <a:ext cx="48" cy="23"/>
                  <a:chOff x="995" y="3716"/>
                  <a:chExt cx="48" cy="23"/>
                </a:xfrm>
              </p:grpSpPr>
              <p:sp>
                <p:nvSpPr>
                  <p:cNvPr id="138447" name="任意多边形 138446"/>
                  <p:cNvSpPr/>
                  <p:nvPr/>
                </p:nvSpPr>
                <p:spPr>
                  <a:xfrm>
                    <a:off x="995" y="3716"/>
                    <a:ext cx="11" cy="23"/>
                  </a:xfrm>
                  <a:custGeom>
                    <a:avLst/>
                    <a:gdLst/>
                    <a:ahLst/>
                    <a:cxnLst/>
                    <a:pathLst>
                      <a:path w="24" h="68">
                        <a:moveTo>
                          <a:pt x="15" y="68"/>
                        </a:moveTo>
                        <a:lnTo>
                          <a:pt x="0" y="27"/>
                        </a:lnTo>
                        <a:lnTo>
                          <a:pt x="10" y="0"/>
                        </a:lnTo>
                        <a:lnTo>
                          <a:pt x="24" y="30"/>
                        </a:lnTo>
                        <a:lnTo>
                          <a:pt x="15" y="68"/>
                        </a:lnTo>
                        <a:close/>
                      </a:path>
                    </a:pathLst>
                  </a:custGeom>
                  <a:solidFill>
                    <a:srgbClr val="A0A0A0"/>
                  </a:solidFill>
                  <a:ln w="9525">
                    <a:noFill/>
                  </a:ln>
                </p:spPr>
                <p:txBody>
                  <a:bodyPr/>
                  <a:p>
                    <a:endParaRPr lang="zh-CN" altLang="en-US"/>
                  </a:p>
                </p:txBody>
              </p:sp>
              <p:sp>
                <p:nvSpPr>
                  <p:cNvPr id="138448" name="任意多边形 138447"/>
                  <p:cNvSpPr/>
                  <p:nvPr/>
                </p:nvSpPr>
                <p:spPr>
                  <a:xfrm>
                    <a:off x="999" y="3717"/>
                    <a:ext cx="38" cy="9"/>
                  </a:xfrm>
                  <a:custGeom>
                    <a:avLst/>
                    <a:gdLst/>
                    <a:ahLst/>
                    <a:cxnLst/>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w="9525">
                    <a:noFill/>
                  </a:ln>
                </p:spPr>
                <p:txBody>
                  <a:bodyPr/>
                  <a:p>
                    <a:endParaRPr lang="zh-CN" altLang="en-US"/>
                  </a:p>
                </p:txBody>
              </p:sp>
              <p:sp>
                <p:nvSpPr>
                  <p:cNvPr id="138449" name="任意多边形 138448"/>
                  <p:cNvSpPr/>
                  <p:nvPr/>
                </p:nvSpPr>
                <p:spPr>
                  <a:xfrm>
                    <a:off x="1003" y="3727"/>
                    <a:ext cx="40" cy="12"/>
                  </a:xfrm>
                  <a:custGeom>
                    <a:avLst/>
                    <a:gdLst/>
                    <a:ahLst/>
                    <a:cxnLst/>
                    <a:pathLst>
                      <a:path w="82" h="36">
                        <a:moveTo>
                          <a:pt x="0" y="36"/>
                        </a:moveTo>
                        <a:lnTo>
                          <a:pt x="1" y="19"/>
                        </a:lnTo>
                        <a:lnTo>
                          <a:pt x="5" y="7"/>
                        </a:lnTo>
                        <a:lnTo>
                          <a:pt x="11" y="0"/>
                        </a:lnTo>
                        <a:lnTo>
                          <a:pt x="68" y="0"/>
                        </a:lnTo>
                        <a:lnTo>
                          <a:pt x="82" y="36"/>
                        </a:lnTo>
                        <a:lnTo>
                          <a:pt x="0" y="36"/>
                        </a:lnTo>
                        <a:close/>
                      </a:path>
                    </a:pathLst>
                  </a:custGeom>
                  <a:solidFill>
                    <a:srgbClr val="C0C0C0"/>
                  </a:solidFill>
                  <a:ln w="9525">
                    <a:noFill/>
                  </a:ln>
                </p:spPr>
                <p:txBody>
                  <a:bodyPr/>
                  <a:p>
                    <a:endParaRPr lang="zh-CN" altLang="en-US"/>
                  </a:p>
                </p:txBody>
              </p:sp>
            </p:grpSp>
          </p:grpSp>
          <p:grpSp>
            <p:nvGrpSpPr>
              <p:cNvPr id="138450" name="组合 138449"/>
              <p:cNvGrpSpPr/>
              <p:nvPr/>
            </p:nvGrpSpPr>
            <p:grpSpPr>
              <a:xfrm>
                <a:off x="1005" y="3727"/>
                <a:ext cx="49" cy="23"/>
                <a:chOff x="1005" y="3727"/>
                <a:chExt cx="49" cy="23"/>
              </a:xfrm>
            </p:grpSpPr>
            <p:sp>
              <p:nvSpPr>
                <p:cNvPr id="138451" name="任意多边形 138450"/>
                <p:cNvSpPr/>
                <p:nvPr/>
              </p:nvSpPr>
              <p:spPr>
                <a:xfrm>
                  <a:off x="1005" y="3727"/>
                  <a:ext cx="12" cy="23"/>
                </a:xfrm>
                <a:custGeom>
                  <a:avLst/>
                  <a:gdLst/>
                  <a:ahLst/>
                  <a:cxnLst/>
                  <a:pathLst>
                    <a:path w="25" h="69">
                      <a:moveTo>
                        <a:pt x="16" y="69"/>
                      </a:moveTo>
                      <a:lnTo>
                        <a:pt x="0" y="27"/>
                      </a:lnTo>
                      <a:lnTo>
                        <a:pt x="12" y="0"/>
                      </a:lnTo>
                      <a:lnTo>
                        <a:pt x="25" y="32"/>
                      </a:lnTo>
                      <a:lnTo>
                        <a:pt x="16" y="69"/>
                      </a:lnTo>
                      <a:close/>
                    </a:path>
                  </a:pathLst>
                </a:custGeom>
                <a:solidFill>
                  <a:srgbClr val="A0A0A0"/>
                </a:solidFill>
                <a:ln w="9525">
                  <a:noFill/>
                </a:ln>
              </p:spPr>
              <p:txBody>
                <a:bodyPr/>
                <a:p>
                  <a:endParaRPr lang="zh-CN" altLang="en-US"/>
                </a:p>
              </p:txBody>
            </p:sp>
            <p:sp>
              <p:nvSpPr>
                <p:cNvPr id="138452" name="任意多边形 138451"/>
                <p:cNvSpPr/>
                <p:nvPr/>
              </p:nvSpPr>
              <p:spPr>
                <a:xfrm>
                  <a:off x="1010" y="3728"/>
                  <a:ext cx="37" cy="10"/>
                </a:xfrm>
                <a:custGeom>
                  <a:avLst/>
                  <a:gdLst/>
                  <a:ahLst/>
                  <a:cxnLst/>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w="9525">
                  <a:noFill/>
                </a:ln>
              </p:spPr>
              <p:txBody>
                <a:bodyPr/>
                <a:p>
                  <a:endParaRPr lang="zh-CN" altLang="en-US"/>
                </a:p>
              </p:txBody>
            </p:sp>
            <p:sp>
              <p:nvSpPr>
                <p:cNvPr id="138453" name="任意多边形 138452"/>
                <p:cNvSpPr/>
                <p:nvPr/>
              </p:nvSpPr>
              <p:spPr>
                <a:xfrm>
                  <a:off x="1013" y="3738"/>
                  <a:ext cx="41" cy="12"/>
                </a:xfrm>
                <a:custGeom>
                  <a:avLst/>
                  <a:gdLst/>
                  <a:ahLst/>
                  <a:cxnLst/>
                  <a:pathLst>
                    <a:path w="83" h="36">
                      <a:moveTo>
                        <a:pt x="0" y="36"/>
                      </a:moveTo>
                      <a:lnTo>
                        <a:pt x="1" y="20"/>
                      </a:lnTo>
                      <a:lnTo>
                        <a:pt x="7" y="7"/>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38454" name="组合 138453"/>
              <p:cNvGrpSpPr/>
              <p:nvPr/>
            </p:nvGrpSpPr>
            <p:grpSpPr>
              <a:xfrm>
                <a:off x="1018" y="3740"/>
                <a:ext cx="49" cy="22"/>
                <a:chOff x="1018" y="3740"/>
                <a:chExt cx="49" cy="22"/>
              </a:xfrm>
            </p:grpSpPr>
            <p:sp>
              <p:nvSpPr>
                <p:cNvPr id="138455" name="任意多边形 138454"/>
                <p:cNvSpPr/>
                <p:nvPr/>
              </p:nvSpPr>
              <p:spPr>
                <a:xfrm>
                  <a:off x="1018" y="3740"/>
                  <a:ext cx="12" cy="22"/>
                </a:xfrm>
                <a:custGeom>
                  <a:avLst/>
                  <a:gdLst/>
                  <a:ahLst/>
                  <a:cxnLst/>
                  <a:pathLst>
                    <a:path w="25" h="68">
                      <a:moveTo>
                        <a:pt x="16" y="68"/>
                      </a:moveTo>
                      <a:lnTo>
                        <a:pt x="0" y="27"/>
                      </a:lnTo>
                      <a:lnTo>
                        <a:pt x="11" y="0"/>
                      </a:lnTo>
                      <a:lnTo>
                        <a:pt x="25" y="31"/>
                      </a:lnTo>
                      <a:lnTo>
                        <a:pt x="16" y="68"/>
                      </a:lnTo>
                      <a:close/>
                    </a:path>
                  </a:pathLst>
                </a:custGeom>
                <a:solidFill>
                  <a:srgbClr val="A0A0A0"/>
                </a:solidFill>
                <a:ln w="9525">
                  <a:noFill/>
                </a:ln>
              </p:spPr>
              <p:txBody>
                <a:bodyPr/>
                <a:p>
                  <a:endParaRPr lang="zh-CN" altLang="en-US"/>
                </a:p>
              </p:txBody>
            </p:sp>
            <p:sp>
              <p:nvSpPr>
                <p:cNvPr id="138456" name="任意多边形 138455"/>
                <p:cNvSpPr/>
                <p:nvPr/>
              </p:nvSpPr>
              <p:spPr>
                <a:xfrm>
                  <a:off x="1022" y="3740"/>
                  <a:ext cx="38" cy="10"/>
                </a:xfrm>
                <a:custGeom>
                  <a:avLst/>
                  <a:gdLst/>
                  <a:ahLst/>
                  <a:cxnLst/>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w="9525">
                  <a:noFill/>
                </a:ln>
              </p:spPr>
              <p:txBody>
                <a:bodyPr/>
                <a:p>
                  <a:endParaRPr lang="zh-CN" altLang="en-US"/>
                </a:p>
              </p:txBody>
            </p:sp>
            <p:sp>
              <p:nvSpPr>
                <p:cNvPr id="138457" name="任意多边形 138456"/>
                <p:cNvSpPr/>
                <p:nvPr/>
              </p:nvSpPr>
              <p:spPr>
                <a:xfrm>
                  <a:off x="1026" y="3750"/>
                  <a:ext cx="41" cy="12"/>
                </a:xfrm>
                <a:custGeom>
                  <a:avLst/>
                  <a:gdLst/>
                  <a:ahLst/>
                  <a:cxnLst/>
                  <a:pathLst>
                    <a:path w="82" h="36">
                      <a:moveTo>
                        <a:pt x="0" y="36"/>
                      </a:moveTo>
                      <a:lnTo>
                        <a:pt x="2" y="21"/>
                      </a:lnTo>
                      <a:lnTo>
                        <a:pt x="6" y="8"/>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38458" name="组合 138457"/>
              <p:cNvGrpSpPr/>
              <p:nvPr/>
            </p:nvGrpSpPr>
            <p:grpSpPr>
              <a:xfrm>
                <a:off x="1030" y="3753"/>
                <a:ext cx="49" cy="23"/>
                <a:chOff x="1030" y="3753"/>
                <a:chExt cx="49" cy="23"/>
              </a:xfrm>
            </p:grpSpPr>
            <p:sp>
              <p:nvSpPr>
                <p:cNvPr id="138459" name="任意多边形 138458"/>
                <p:cNvSpPr/>
                <p:nvPr/>
              </p:nvSpPr>
              <p:spPr>
                <a:xfrm>
                  <a:off x="1030" y="3753"/>
                  <a:ext cx="13" cy="23"/>
                </a:xfrm>
                <a:custGeom>
                  <a:avLst/>
                  <a:gdLst/>
                  <a:ahLst/>
                  <a:cxnLst/>
                  <a:pathLst>
                    <a:path w="25" h="68">
                      <a:moveTo>
                        <a:pt x="16" y="68"/>
                      </a:moveTo>
                      <a:lnTo>
                        <a:pt x="0" y="27"/>
                      </a:lnTo>
                      <a:lnTo>
                        <a:pt x="11" y="0"/>
                      </a:lnTo>
                      <a:lnTo>
                        <a:pt x="25" y="32"/>
                      </a:lnTo>
                      <a:lnTo>
                        <a:pt x="16" y="68"/>
                      </a:lnTo>
                      <a:close/>
                    </a:path>
                  </a:pathLst>
                </a:custGeom>
                <a:solidFill>
                  <a:srgbClr val="A0A0A0"/>
                </a:solidFill>
                <a:ln w="9525">
                  <a:noFill/>
                </a:ln>
              </p:spPr>
              <p:txBody>
                <a:bodyPr/>
                <a:p>
                  <a:endParaRPr lang="zh-CN" altLang="en-US"/>
                </a:p>
              </p:txBody>
            </p:sp>
            <p:sp>
              <p:nvSpPr>
                <p:cNvPr id="138460" name="任意多边形 138459"/>
                <p:cNvSpPr/>
                <p:nvPr/>
              </p:nvSpPr>
              <p:spPr>
                <a:xfrm>
                  <a:off x="1035" y="3753"/>
                  <a:ext cx="37" cy="11"/>
                </a:xfrm>
                <a:custGeom>
                  <a:avLst/>
                  <a:gdLst/>
                  <a:ahLst/>
                  <a:cxnLst/>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w="9525">
                  <a:noFill/>
                </a:ln>
              </p:spPr>
              <p:txBody>
                <a:bodyPr/>
                <a:p>
                  <a:endParaRPr lang="zh-CN" altLang="en-US"/>
                </a:p>
              </p:txBody>
            </p:sp>
            <p:sp>
              <p:nvSpPr>
                <p:cNvPr id="138461" name="任意多边形 138460"/>
                <p:cNvSpPr/>
                <p:nvPr/>
              </p:nvSpPr>
              <p:spPr>
                <a:xfrm>
                  <a:off x="1039" y="3764"/>
                  <a:ext cx="40" cy="12"/>
                </a:xfrm>
                <a:custGeom>
                  <a:avLst/>
                  <a:gdLst/>
                  <a:ahLst/>
                  <a:cxnLst/>
                  <a:pathLst>
                    <a:path w="82" h="35">
                      <a:moveTo>
                        <a:pt x="0" y="35"/>
                      </a:moveTo>
                      <a:lnTo>
                        <a:pt x="2" y="19"/>
                      </a:lnTo>
                      <a:lnTo>
                        <a:pt x="7" y="7"/>
                      </a:lnTo>
                      <a:lnTo>
                        <a:pt x="11" y="0"/>
                      </a:lnTo>
                      <a:lnTo>
                        <a:pt x="67" y="0"/>
                      </a:lnTo>
                      <a:lnTo>
                        <a:pt x="82" y="35"/>
                      </a:lnTo>
                      <a:lnTo>
                        <a:pt x="0" y="35"/>
                      </a:lnTo>
                      <a:close/>
                    </a:path>
                  </a:pathLst>
                </a:custGeom>
                <a:solidFill>
                  <a:srgbClr val="C0C0C0"/>
                </a:solidFill>
                <a:ln w="9525">
                  <a:noFill/>
                </a:ln>
              </p:spPr>
              <p:txBody>
                <a:bodyPr/>
                <a:p>
                  <a:endParaRPr lang="zh-CN" altLang="en-US"/>
                </a:p>
              </p:txBody>
            </p:sp>
          </p:grpSp>
          <p:sp>
            <p:nvSpPr>
              <p:cNvPr id="138462" name="任意多边形 138461"/>
              <p:cNvSpPr/>
              <p:nvPr/>
            </p:nvSpPr>
            <p:spPr>
              <a:xfrm>
                <a:off x="778" y="3535"/>
                <a:ext cx="12" cy="23"/>
              </a:xfrm>
              <a:custGeom>
                <a:avLst/>
                <a:gdLst/>
                <a:ahLst/>
                <a:cxnLst/>
                <a:pathLst>
                  <a:path w="24" h="68">
                    <a:moveTo>
                      <a:pt x="13" y="68"/>
                    </a:moveTo>
                    <a:lnTo>
                      <a:pt x="0" y="27"/>
                    </a:lnTo>
                    <a:lnTo>
                      <a:pt x="9" y="0"/>
                    </a:lnTo>
                    <a:lnTo>
                      <a:pt x="24" y="31"/>
                    </a:lnTo>
                    <a:lnTo>
                      <a:pt x="13" y="68"/>
                    </a:lnTo>
                    <a:close/>
                  </a:path>
                </a:pathLst>
              </a:custGeom>
              <a:solidFill>
                <a:srgbClr val="606060"/>
              </a:solidFill>
              <a:ln w="9525">
                <a:noFill/>
              </a:ln>
            </p:spPr>
            <p:txBody>
              <a:bodyPr/>
              <a:p>
                <a:endParaRPr lang="zh-CN" altLang="en-US"/>
              </a:p>
            </p:txBody>
          </p:sp>
          <p:sp>
            <p:nvSpPr>
              <p:cNvPr id="138463" name="任意多边形 138462"/>
              <p:cNvSpPr/>
              <p:nvPr/>
            </p:nvSpPr>
            <p:spPr>
              <a:xfrm>
                <a:off x="783" y="3535"/>
                <a:ext cx="36" cy="11"/>
              </a:xfrm>
              <a:custGeom>
                <a:avLst/>
                <a:gdLst/>
                <a:ahLst/>
                <a:cxnLst/>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w="9525">
                <a:noFill/>
              </a:ln>
            </p:spPr>
            <p:txBody>
              <a:bodyPr/>
              <a:p>
                <a:endParaRPr lang="zh-CN" altLang="en-US"/>
              </a:p>
            </p:txBody>
          </p:sp>
          <p:sp>
            <p:nvSpPr>
              <p:cNvPr id="138464" name="任意多边形 138463"/>
              <p:cNvSpPr/>
              <p:nvPr/>
            </p:nvSpPr>
            <p:spPr>
              <a:xfrm>
                <a:off x="786" y="3546"/>
                <a:ext cx="41" cy="12"/>
              </a:xfrm>
              <a:custGeom>
                <a:avLst/>
                <a:gdLst/>
                <a:ahLst/>
                <a:cxnLst/>
                <a:pathLst>
                  <a:path w="83" h="36">
                    <a:moveTo>
                      <a:pt x="0" y="36"/>
                    </a:moveTo>
                    <a:lnTo>
                      <a:pt x="3" y="21"/>
                    </a:lnTo>
                    <a:lnTo>
                      <a:pt x="7" y="8"/>
                    </a:lnTo>
                    <a:lnTo>
                      <a:pt x="12" y="0"/>
                    </a:lnTo>
                    <a:lnTo>
                      <a:pt x="67" y="0"/>
                    </a:lnTo>
                    <a:lnTo>
                      <a:pt x="83" y="36"/>
                    </a:lnTo>
                    <a:lnTo>
                      <a:pt x="0" y="36"/>
                    </a:lnTo>
                    <a:close/>
                  </a:path>
                </a:pathLst>
              </a:custGeom>
              <a:solidFill>
                <a:srgbClr val="404040"/>
              </a:solidFill>
              <a:ln w="9525">
                <a:noFill/>
              </a:ln>
            </p:spPr>
            <p:txBody>
              <a:bodyPr/>
              <a:p>
                <a:endParaRPr lang="zh-CN" altLang="en-US"/>
              </a:p>
            </p:txBody>
          </p:sp>
          <p:grpSp>
            <p:nvGrpSpPr>
              <p:cNvPr id="138465" name="组合 138464"/>
              <p:cNvGrpSpPr/>
              <p:nvPr/>
            </p:nvGrpSpPr>
            <p:grpSpPr>
              <a:xfrm>
                <a:off x="790" y="3547"/>
                <a:ext cx="49" cy="23"/>
                <a:chOff x="790" y="3547"/>
                <a:chExt cx="49" cy="23"/>
              </a:xfrm>
            </p:grpSpPr>
            <p:sp>
              <p:nvSpPr>
                <p:cNvPr id="138466" name="任意多边形 138465"/>
                <p:cNvSpPr/>
                <p:nvPr/>
              </p:nvSpPr>
              <p:spPr>
                <a:xfrm>
                  <a:off x="790" y="3547"/>
                  <a:ext cx="12" cy="23"/>
                </a:xfrm>
                <a:custGeom>
                  <a:avLst/>
                  <a:gdLst/>
                  <a:ahLst/>
                  <a:cxnLst/>
                  <a:pathLst>
                    <a:path w="25" h="68">
                      <a:moveTo>
                        <a:pt x="16" y="68"/>
                      </a:moveTo>
                      <a:lnTo>
                        <a:pt x="0" y="27"/>
                      </a:lnTo>
                      <a:lnTo>
                        <a:pt x="11" y="0"/>
                      </a:lnTo>
                      <a:lnTo>
                        <a:pt x="25" y="31"/>
                      </a:lnTo>
                      <a:lnTo>
                        <a:pt x="16" y="68"/>
                      </a:lnTo>
                      <a:close/>
                    </a:path>
                  </a:pathLst>
                </a:custGeom>
                <a:solidFill>
                  <a:srgbClr val="A0A0A0"/>
                </a:solidFill>
                <a:ln w="9525">
                  <a:noFill/>
                </a:ln>
              </p:spPr>
              <p:txBody>
                <a:bodyPr/>
                <a:p>
                  <a:endParaRPr lang="zh-CN" altLang="en-US"/>
                </a:p>
              </p:txBody>
            </p:sp>
            <p:sp>
              <p:nvSpPr>
                <p:cNvPr id="138467" name="任意多边形 138466"/>
                <p:cNvSpPr/>
                <p:nvPr/>
              </p:nvSpPr>
              <p:spPr>
                <a:xfrm>
                  <a:off x="795" y="3548"/>
                  <a:ext cx="37" cy="10"/>
                </a:xfrm>
                <a:custGeom>
                  <a:avLst/>
                  <a:gdLst/>
                  <a:ahLst/>
                  <a:cxnLst/>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w="9525">
                  <a:noFill/>
                </a:ln>
              </p:spPr>
              <p:txBody>
                <a:bodyPr/>
                <a:p>
                  <a:endParaRPr lang="zh-CN" altLang="en-US"/>
                </a:p>
              </p:txBody>
            </p:sp>
            <p:sp>
              <p:nvSpPr>
                <p:cNvPr id="138468" name="任意多边形 138467"/>
                <p:cNvSpPr/>
                <p:nvPr/>
              </p:nvSpPr>
              <p:spPr>
                <a:xfrm>
                  <a:off x="798" y="3558"/>
                  <a:ext cx="41" cy="12"/>
                </a:xfrm>
                <a:custGeom>
                  <a:avLst/>
                  <a:gdLst/>
                  <a:ahLst/>
                  <a:cxnLst/>
                  <a:pathLst>
                    <a:path w="82" h="36">
                      <a:moveTo>
                        <a:pt x="0" y="36"/>
                      </a:moveTo>
                      <a:lnTo>
                        <a:pt x="2" y="20"/>
                      </a:lnTo>
                      <a:lnTo>
                        <a:pt x="7" y="8"/>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38469" name="组合 138468"/>
              <p:cNvGrpSpPr/>
              <p:nvPr/>
            </p:nvGrpSpPr>
            <p:grpSpPr>
              <a:xfrm>
                <a:off x="803" y="3560"/>
                <a:ext cx="49" cy="22"/>
                <a:chOff x="803" y="3560"/>
                <a:chExt cx="49" cy="22"/>
              </a:xfrm>
            </p:grpSpPr>
            <p:sp>
              <p:nvSpPr>
                <p:cNvPr id="138470" name="任意多边形 138469"/>
                <p:cNvSpPr/>
                <p:nvPr/>
              </p:nvSpPr>
              <p:spPr>
                <a:xfrm>
                  <a:off x="803" y="3560"/>
                  <a:ext cx="12" cy="22"/>
                </a:xfrm>
                <a:custGeom>
                  <a:avLst/>
                  <a:gdLst/>
                  <a:ahLst/>
                  <a:cxnLst/>
                  <a:pathLst>
                    <a:path w="24" h="68">
                      <a:moveTo>
                        <a:pt x="14" y="68"/>
                      </a:moveTo>
                      <a:lnTo>
                        <a:pt x="0" y="27"/>
                      </a:lnTo>
                      <a:lnTo>
                        <a:pt x="10" y="0"/>
                      </a:lnTo>
                      <a:lnTo>
                        <a:pt x="24" y="31"/>
                      </a:lnTo>
                      <a:lnTo>
                        <a:pt x="14" y="68"/>
                      </a:lnTo>
                      <a:close/>
                    </a:path>
                  </a:pathLst>
                </a:custGeom>
                <a:solidFill>
                  <a:srgbClr val="A0A0A0"/>
                </a:solidFill>
                <a:ln w="9525">
                  <a:noFill/>
                </a:ln>
              </p:spPr>
              <p:txBody>
                <a:bodyPr/>
                <a:p>
                  <a:endParaRPr lang="zh-CN" altLang="en-US"/>
                </a:p>
              </p:txBody>
            </p:sp>
            <p:sp>
              <p:nvSpPr>
                <p:cNvPr id="138471" name="任意多边形 138470"/>
                <p:cNvSpPr/>
                <p:nvPr/>
              </p:nvSpPr>
              <p:spPr>
                <a:xfrm>
                  <a:off x="808" y="3560"/>
                  <a:ext cx="36" cy="10"/>
                </a:xfrm>
                <a:custGeom>
                  <a:avLst/>
                  <a:gdLst/>
                  <a:ahLst/>
                  <a:cxnLst/>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w="9525">
                  <a:noFill/>
                </a:ln>
              </p:spPr>
              <p:txBody>
                <a:bodyPr/>
                <a:p>
                  <a:endParaRPr lang="zh-CN" altLang="en-US"/>
                </a:p>
              </p:txBody>
            </p:sp>
            <p:sp>
              <p:nvSpPr>
                <p:cNvPr id="138472" name="任意多边形 138471"/>
                <p:cNvSpPr/>
                <p:nvPr/>
              </p:nvSpPr>
              <p:spPr>
                <a:xfrm>
                  <a:off x="811" y="3571"/>
                  <a:ext cx="41" cy="11"/>
                </a:xfrm>
                <a:custGeom>
                  <a:avLst/>
                  <a:gdLst/>
                  <a:ahLst/>
                  <a:cxnLst/>
                  <a:pathLst>
                    <a:path w="83" h="35">
                      <a:moveTo>
                        <a:pt x="0" y="35"/>
                      </a:moveTo>
                      <a:lnTo>
                        <a:pt x="3" y="19"/>
                      </a:lnTo>
                      <a:lnTo>
                        <a:pt x="7" y="7"/>
                      </a:lnTo>
                      <a:lnTo>
                        <a:pt x="12" y="0"/>
                      </a:lnTo>
                      <a:lnTo>
                        <a:pt x="67" y="0"/>
                      </a:lnTo>
                      <a:lnTo>
                        <a:pt x="83" y="35"/>
                      </a:lnTo>
                      <a:lnTo>
                        <a:pt x="0" y="35"/>
                      </a:lnTo>
                      <a:close/>
                    </a:path>
                  </a:pathLst>
                </a:custGeom>
                <a:solidFill>
                  <a:srgbClr val="C0C0C0"/>
                </a:solidFill>
                <a:ln w="9525">
                  <a:noFill/>
                </a:ln>
              </p:spPr>
              <p:txBody>
                <a:bodyPr/>
                <a:p>
                  <a:endParaRPr lang="zh-CN" altLang="en-US"/>
                </a:p>
              </p:txBody>
            </p:sp>
          </p:grpSp>
          <p:grpSp>
            <p:nvGrpSpPr>
              <p:cNvPr id="138473" name="组合 138472"/>
              <p:cNvGrpSpPr/>
              <p:nvPr/>
            </p:nvGrpSpPr>
            <p:grpSpPr>
              <a:xfrm>
                <a:off x="815" y="3572"/>
                <a:ext cx="50" cy="23"/>
                <a:chOff x="815" y="3572"/>
                <a:chExt cx="50" cy="23"/>
              </a:xfrm>
            </p:grpSpPr>
            <p:sp>
              <p:nvSpPr>
                <p:cNvPr id="138474" name="任意多边形 138473"/>
                <p:cNvSpPr/>
                <p:nvPr/>
              </p:nvSpPr>
              <p:spPr>
                <a:xfrm>
                  <a:off x="815" y="3572"/>
                  <a:ext cx="13" cy="23"/>
                </a:xfrm>
                <a:custGeom>
                  <a:avLst/>
                  <a:gdLst/>
                  <a:ahLst/>
                  <a:cxnLst/>
                  <a:pathLst>
                    <a:path w="25" h="68">
                      <a:moveTo>
                        <a:pt x="16" y="68"/>
                      </a:moveTo>
                      <a:lnTo>
                        <a:pt x="0" y="25"/>
                      </a:lnTo>
                      <a:lnTo>
                        <a:pt x="10" y="0"/>
                      </a:lnTo>
                      <a:lnTo>
                        <a:pt x="25" y="30"/>
                      </a:lnTo>
                      <a:lnTo>
                        <a:pt x="16" y="68"/>
                      </a:lnTo>
                      <a:close/>
                    </a:path>
                  </a:pathLst>
                </a:custGeom>
                <a:solidFill>
                  <a:srgbClr val="A0A0A0"/>
                </a:solidFill>
                <a:ln w="9525">
                  <a:noFill/>
                </a:ln>
              </p:spPr>
              <p:txBody>
                <a:bodyPr/>
                <a:p>
                  <a:endParaRPr lang="zh-CN" altLang="en-US"/>
                </a:p>
              </p:txBody>
            </p:sp>
            <p:sp>
              <p:nvSpPr>
                <p:cNvPr id="138475" name="任意多边形 138474"/>
                <p:cNvSpPr/>
                <p:nvPr/>
              </p:nvSpPr>
              <p:spPr>
                <a:xfrm>
                  <a:off x="820" y="3573"/>
                  <a:ext cx="37" cy="9"/>
                </a:xfrm>
                <a:custGeom>
                  <a:avLst/>
                  <a:gdLst/>
                  <a:ahLst/>
                  <a:cxnLst/>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w="9525">
                  <a:noFill/>
                </a:ln>
              </p:spPr>
              <p:txBody>
                <a:bodyPr/>
                <a:p>
                  <a:endParaRPr lang="zh-CN" altLang="en-US"/>
                </a:p>
              </p:txBody>
            </p:sp>
            <p:sp>
              <p:nvSpPr>
                <p:cNvPr id="138476" name="任意多边形 138475"/>
                <p:cNvSpPr/>
                <p:nvPr/>
              </p:nvSpPr>
              <p:spPr>
                <a:xfrm>
                  <a:off x="824" y="3583"/>
                  <a:ext cx="41" cy="12"/>
                </a:xfrm>
                <a:custGeom>
                  <a:avLst/>
                  <a:gdLst/>
                  <a:ahLst/>
                  <a:cxnLst/>
                  <a:pathLst>
                    <a:path w="82" h="36">
                      <a:moveTo>
                        <a:pt x="0" y="36"/>
                      </a:moveTo>
                      <a:lnTo>
                        <a:pt x="1" y="19"/>
                      </a:lnTo>
                      <a:lnTo>
                        <a:pt x="6" y="7"/>
                      </a:lnTo>
                      <a:lnTo>
                        <a:pt x="10"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38477" name="组合 138476"/>
              <p:cNvGrpSpPr/>
              <p:nvPr/>
            </p:nvGrpSpPr>
            <p:grpSpPr>
              <a:xfrm>
                <a:off x="828" y="3585"/>
                <a:ext cx="49" cy="23"/>
                <a:chOff x="828" y="3585"/>
                <a:chExt cx="49" cy="23"/>
              </a:xfrm>
            </p:grpSpPr>
            <p:sp>
              <p:nvSpPr>
                <p:cNvPr id="138478" name="任意多边形 138477"/>
                <p:cNvSpPr/>
                <p:nvPr/>
              </p:nvSpPr>
              <p:spPr>
                <a:xfrm>
                  <a:off x="828" y="3585"/>
                  <a:ext cx="13" cy="23"/>
                </a:xfrm>
                <a:custGeom>
                  <a:avLst/>
                  <a:gdLst/>
                  <a:ahLst/>
                  <a:cxnLst/>
                  <a:pathLst>
                    <a:path w="25" h="68">
                      <a:moveTo>
                        <a:pt x="16" y="68"/>
                      </a:moveTo>
                      <a:lnTo>
                        <a:pt x="0" y="26"/>
                      </a:lnTo>
                      <a:lnTo>
                        <a:pt x="9" y="0"/>
                      </a:lnTo>
                      <a:lnTo>
                        <a:pt x="25" y="31"/>
                      </a:lnTo>
                      <a:lnTo>
                        <a:pt x="16" y="68"/>
                      </a:lnTo>
                      <a:close/>
                    </a:path>
                  </a:pathLst>
                </a:custGeom>
                <a:solidFill>
                  <a:srgbClr val="A0A0A0"/>
                </a:solidFill>
                <a:ln w="9525">
                  <a:noFill/>
                </a:ln>
              </p:spPr>
              <p:txBody>
                <a:bodyPr/>
                <a:p>
                  <a:endParaRPr lang="zh-CN" altLang="en-US"/>
                </a:p>
              </p:txBody>
            </p:sp>
            <p:sp>
              <p:nvSpPr>
                <p:cNvPr id="138479" name="任意多边形 138478"/>
                <p:cNvSpPr/>
                <p:nvPr/>
              </p:nvSpPr>
              <p:spPr>
                <a:xfrm>
                  <a:off x="833" y="3586"/>
                  <a:ext cx="37" cy="10"/>
                </a:xfrm>
                <a:custGeom>
                  <a:avLst/>
                  <a:gdLst/>
                  <a:ahLst/>
                  <a:cxnLst/>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w="9525">
                  <a:noFill/>
                </a:ln>
              </p:spPr>
              <p:txBody>
                <a:bodyPr/>
                <a:p>
                  <a:endParaRPr lang="zh-CN" altLang="en-US"/>
                </a:p>
              </p:txBody>
            </p:sp>
            <p:sp>
              <p:nvSpPr>
                <p:cNvPr id="138480" name="任意多边形 138479"/>
                <p:cNvSpPr/>
                <p:nvPr/>
              </p:nvSpPr>
              <p:spPr>
                <a:xfrm>
                  <a:off x="837" y="3596"/>
                  <a:ext cx="40" cy="12"/>
                </a:xfrm>
                <a:custGeom>
                  <a:avLst/>
                  <a:gdLst/>
                  <a:ahLst/>
                  <a:cxnLst/>
                  <a:pathLst>
                    <a:path w="80" h="36">
                      <a:moveTo>
                        <a:pt x="0" y="36"/>
                      </a:moveTo>
                      <a:lnTo>
                        <a:pt x="1" y="20"/>
                      </a:lnTo>
                      <a:lnTo>
                        <a:pt x="5" y="8"/>
                      </a:lnTo>
                      <a:lnTo>
                        <a:pt x="10" y="0"/>
                      </a:lnTo>
                      <a:lnTo>
                        <a:pt x="67" y="0"/>
                      </a:lnTo>
                      <a:lnTo>
                        <a:pt x="80" y="36"/>
                      </a:lnTo>
                      <a:lnTo>
                        <a:pt x="0" y="36"/>
                      </a:lnTo>
                      <a:close/>
                    </a:path>
                  </a:pathLst>
                </a:custGeom>
                <a:solidFill>
                  <a:srgbClr val="C0C0C0"/>
                </a:solidFill>
                <a:ln w="9525">
                  <a:noFill/>
                </a:ln>
              </p:spPr>
              <p:txBody>
                <a:bodyPr/>
                <a:p>
                  <a:endParaRPr lang="zh-CN" altLang="en-US"/>
                </a:p>
              </p:txBody>
            </p:sp>
          </p:grpSp>
          <p:grpSp>
            <p:nvGrpSpPr>
              <p:cNvPr id="138481" name="组合 138480"/>
              <p:cNvGrpSpPr/>
              <p:nvPr/>
            </p:nvGrpSpPr>
            <p:grpSpPr>
              <a:xfrm>
                <a:off x="840" y="3600"/>
                <a:ext cx="100" cy="73"/>
                <a:chOff x="840" y="3600"/>
                <a:chExt cx="100" cy="73"/>
              </a:xfrm>
            </p:grpSpPr>
            <p:grpSp>
              <p:nvGrpSpPr>
                <p:cNvPr id="138482" name="组合 138481"/>
                <p:cNvGrpSpPr/>
                <p:nvPr/>
              </p:nvGrpSpPr>
              <p:grpSpPr>
                <a:xfrm>
                  <a:off x="840" y="3600"/>
                  <a:ext cx="49" cy="23"/>
                  <a:chOff x="840" y="3600"/>
                  <a:chExt cx="49" cy="23"/>
                </a:xfrm>
              </p:grpSpPr>
              <p:sp>
                <p:nvSpPr>
                  <p:cNvPr id="138483" name="任意多边形 138482"/>
                  <p:cNvSpPr/>
                  <p:nvPr/>
                </p:nvSpPr>
                <p:spPr>
                  <a:xfrm>
                    <a:off x="840" y="3600"/>
                    <a:ext cx="13" cy="23"/>
                  </a:xfrm>
                  <a:custGeom>
                    <a:avLst/>
                    <a:gdLst/>
                    <a:ahLst/>
                    <a:cxnLst/>
                    <a:pathLst>
                      <a:path w="25" h="70">
                        <a:moveTo>
                          <a:pt x="15" y="70"/>
                        </a:moveTo>
                        <a:lnTo>
                          <a:pt x="0" y="27"/>
                        </a:lnTo>
                        <a:lnTo>
                          <a:pt x="10" y="0"/>
                        </a:lnTo>
                        <a:lnTo>
                          <a:pt x="25" y="31"/>
                        </a:lnTo>
                        <a:lnTo>
                          <a:pt x="15" y="70"/>
                        </a:lnTo>
                        <a:close/>
                      </a:path>
                    </a:pathLst>
                  </a:custGeom>
                  <a:solidFill>
                    <a:srgbClr val="A0A0A0"/>
                  </a:solidFill>
                  <a:ln w="9525">
                    <a:noFill/>
                  </a:ln>
                </p:spPr>
                <p:txBody>
                  <a:bodyPr/>
                  <a:p>
                    <a:endParaRPr lang="zh-CN" altLang="en-US"/>
                  </a:p>
                </p:txBody>
              </p:sp>
              <p:sp>
                <p:nvSpPr>
                  <p:cNvPr id="138484" name="任意多边形 138483"/>
                  <p:cNvSpPr/>
                  <p:nvPr/>
                </p:nvSpPr>
                <p:spPr>
                  <a:xfrm>
                    <a:off x="845" y="3600"/>
                    <a:ext cx="37" cy="11"/>
                  </a:xfrm>
                  <a:custGeom>
                    <a:avLst/>
                    <a:gdLst/>
                    <a:ahLst/>
                    <a:cxnLst/>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w="9525">
                    <a:noFill/>
                  </a:ln>
                </p:spPr>
                <p:txBody>
                  <a:bodyPr/>
                  <a:p>
                    <a:endParaRPr lang="zh-CN" altLang="en-US"/>
                  </a:p>
                </p:txBody>
              </p:sp>
              <p:sp>
                <p:nvSpPr>
                  <p:cNvPr id="138485" name="任意多边形 138484"/>
                  <p:cNvSpPr/>
                  <p:nvPr/>
                </p:nvSpPr>
                <p:spPr>
                  <a:xfrm>
                    <a:off x="848" y="3611"/>
                    <a:ext cx="41" cy="12"/>
                  </a:xfrm>
                  <a:custGeom>
                    <a:avLst/>
                    <a:gdLst/>
                    <a:ahLst/>
                    <a:cxnLst/>
                    <a:pathLst>
                      <a:path w="82" h="38">
                        <a:moveTo>
                          <a:pt x="0" y="38"/>
                        </a:moveTo>
                        <a:lnTo>
                          <a:pt x="2" y="22"/>
                        </a:lnTo>
                        <a:lnTo>
                          <a:pt x="8" y="8"/>
                        </a:lnTo>
                        <a:lnTo>
                          <a:pt x="12" y="0"/>
                        </a:lnTo>
                        <a:lnTo>
                          <a:pt x="69" y="0"/>
                        </a:lnTo>
                        <a:lnTo>
                          <a:pt x="82" y="38"/>
                        </a:lnTo>
                        <a:lnTo>
                          <a:pt x="0" y="38"/>
                        </a:lnTo>
                        <a:close/>
                      </a:path>
                    </a:pathLst>
                  </a:custGeom>
                  <a:solidFill>
                    <a:srgbClr val="C0C0C0"/>
                  </a:solidFill>
                  <a:ln w="9525">
                    <a:noFill/>
                  </a:ln>
                </p:spPr>
                <p:txBody>
                  <a:bodyPr/>
                  <a:p>
                    <a:endParaRPr lang="zh-CN" altLang="en-US"/>
                  </a:p>
                </p:txBody>
              </p:sp>
            </p:grpSp>
            <p:grpSp>
              <p:nvGrpSpPr>
                <p:cNvPr id="138486" name="组合 138485"/>
                <p:cNvGrpSpPr/>
                <p:nvPr/>
              </p:nvGrpSpPr>
              <p:grpSpPr>
                <a:xfrm>
                  <a:off x="853" y="3612"/>
                  <a:ext cx="48" cy="23"/>
                  <a:chOff x="853" y="3612"/>
                  <a:chExt cx="48" cy="23"/>
                </a:xfrm>
              </p:grpSpPr>
              <p:sp>
                <p:nvSpPr>
                  <p:cNvPr id="138487" name="任意多边形 138486"/>
                  <p:cNvSpPr/>
                  <p:nvPr/>
                </p:nvSpPr>
                <p:spPr>
                  <a:xfrm>
                    <a:off x="853" y="3612"/>
                    <a:ext cx="12" cy="23"/>
                  </a:xfrm>
                  <a:custGeom>
                    <a:avLst/>
                    <a:gdLst/>
                    <a:ahLst/>
                    <a:cxnLst/>
                    <a:pathLst>
                      <a:path w="25" h="69">
                        <a:moveTo>
                          <a:pt x="14" y="69"/>
                        </a:moveTo>
                        <a:lnTo>
                          <a:pt x="0" y="28"/>
                        </a:lnTo>
                        <a:lnTo>
                          <a:pt x="10" y="0"/>
                        </a:lnTo>
                        <a:lnTo>
                          <a:pt x="25" y="32"/>
                        </a:lnTo>
                        <a:lnTo>
                          <a:pt x="14" y="69"/>
                        </a:lnTo>
                        <a:close/>
                      </a:path>
                    </a:pathLst>
                  </a:custGeom>
                  <a:solidFill>
                    <a:srgbClr val="A0A0A0"/>
                  </a:solidFill>
                  <a:ln w="9525">
                    <a:noFill/>
                  </a:ln>
                </p:spPr>
                <p:txBody>
                  <a:bodyPr/>
                  <a:p>
                    <a:endParaRPr lang="zh-CN" altLang="en-US"/>
                  </a:p>
                </p:txBody>
              </p:sp>
              <p:sp>
                <p:nvSpPr>
                  <p:cNvPr id="138488" name="任意多边形 138487"/>
                  <p:cNvSpPr/>
                  <p:nvPr/>
                </p:nvSpPr>
                <p:spPr>
                  <a:xfrm>
                    <a:off x="857" y="3613"/>
                    <a:ext cx="37" cy="10"/>
                  </a:xfrm>
                  <a:custGeom>
                    <a:avLst/>
                    <a:gdLst/>
                    <a:ahLst/>
                    <a:cxnLst/>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w="9525">
                    <a:noFill/>
                  </a:ln>
                </p:spPr>
                <p:txBody>
                  <a:bodyPr/>
                  <a:p>
                    <a:endParaRPr lang="zh-CN" altLang="en-US"/>
                  </a:p>
                </p:txBody>
              </p:sp>
              <p:sp>
                <p:nvSpPr>
                  <p:cNvPr id="138489" name="任意多边形 138488"/>
                  <p:cNvSpPr/>
                  <p:nvPr/>
                </p:nvSpPr>
                <p:spPr>
                  <a:xfrm>
                    <a:off x="860" y="3623"/>
                    <a:ext cx="41" cy="12"/>
                  </a:xfrm>
                  <a:custGeom>
                    <a:avLst/>
                    <a:gdLst/>
                    <a:ahLst/>
                    <a:cxnLst/>
                    <a:pathLst>
                      <a:path w="83" h="36">
                        <a:moveTo>
                          <a:pt x="0" y="36"/>
                        </a:moveTo>
                        <a:lnTo>
                          <a:pt x="1" y="21"/>
                        </a:lnTo>
                        <a:lnTo>
                          <a:pt x="6" y="8"/>
                        </a:lnTo>
                        <a:lnTo>
                          <a:pt x="13" y="0"/>
                        </a:lnTo>
                        <a:lnTo>
                          <a:pt x="68" y="0"/>
                        </a:lnTo>
                        <a:lnTo>
                          <a:pt x="83" y="36"/>
                        </a:lnTo>
                        <a:lnTo>
                          <a:pt x="0" y="36"/>
                        </a:lnTo>
                        <a:close/>
                      </a:path>
                    </a:pathLst>
                  </a:custGeom>
                  <a:solidFill>
                    <a:srgbClr val="C0C0C0"/>
                  </a:solidFill>
                  <a:ln w="9525">
                    <a:noFill/>
                  </a:ln>
                </p:spPr>
                <p:txBody>
                  <a:bodyPr/>
                  <a:p>
                    <a:endParaRPr lang="zh-CN" altLang="en-US"/>
                  </a:p>
                </p:txBody>
              </p:sp>
            </p:grpSp>
            <p:grpSp>
              <p:nvGrpSpPr>
                <p:cNvPr id="138490" name="组合 138489"/>
                <p:cNvGrpSpPr/>
                <p:nvPr/>
              </p:nvGrpSpPr>
              <p:grpSpPr>
                <a:xfrm>
                  <a:off x="865" y="3625"/>
                  <a:ext cx="49" cy="23"/>
                  <a:chOff x="865" y="3625"/>
                  <a:chExt cx="49" cy="23"/>
                </a:xfrm>
              </p:grpSpPr>
              <p:sp>
                <p:nvSpPr>
                  <p:cNvPr id="138491" name="任意多边形 138490"/>
                  <p:cNvSpPr/>
                  <p:nvPr/>
                </p:nvSpPr>
                <p:spPr>
                  <a:xfrm>
                    <a:off x="865" y="3625"/>
                    <a:ext cx="12" cy="23"/>
                  </a:xfrm>
                  <a:custGeom>
                    <a:avLst/>
                    <a:gdLst/>
                    <a:ahLst/>
                    <a:cxnLst/>
                    <a:pathLst>
                      <a:path w="25" h="68">
                        <a:moveTo>
                          <a:pt x="16" y="68"/>
                        </a:moveTo>
                        <a:lnTo>
                          <a:pt x="0" y="27"/>
                        </a:lnTo>
                        <a:lnTo>
                          <a:pt x="11" y="0"/>
                        </a:lnTo>
                        <a:lnTo>
                          <a:pt x="25" y="30"/>
                        </a:lnTo>
                        <a:lnTo>
                          <a:pt x="16" y="68"/>
                        </a:lnTo>
                        <a:close/>
                      </a:path>
                    </a:pathLst>
                  </a:custGeom>
                  <a:solidFill>
                    <a:srgbClr val="A0A0A0"/>
                  </a:solidFill>
                  <a:ln w="9525">
                    <a:noFill/>
                  </a:ln>
                </p:spPr>
                <p:txBody>
                  <a:bodyPr/>
                  <a:p>
                    <a:endParaRPr lang="zh-CN" altLang="en-US"/>
                  </a:p>
                </p:txBody>
              </p:sp>
              <p:sp>
                <p:nvSpPr>
                  <p:cNvPr id="138492" name="任意多边形 138491"/>
                  <p:cNvSpPr/>
                  <p:nvPr/>
                </p:nvSpPr>
                <p:spPr>
                  <a:xfrm>
                    <a:off x="870" y="3626"/>
                    <a:ext cx="37" cy="9"/>
                  </a:xfrm>
                  <a:custGeom>
                    <a:avLst/>
                    <a:gdLst/>
                    <a:ahLst/>
                    <a:cxnLst/>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w="9525">
                    <a:noFill/>
                  </a:ln>
                </p:spPr>
                <p:txBody>
                  <a:bodyPr/>
                  <a:p>
                    <a:endParaRPr lang="zh-CN" altLang="en-US"/>
                  </a:p>
                </p:txBody>
              </p:sp>
              <p:sp>
                <p:nvSpPr>
                  <p:cNvPr id="138493" name="任意多边形 138492"/>
                  <p:cNvSpPr/>
                  <p:nvPr/>
                </p:nvSpPr>
                <p:spPr>
                  <a:xfrm>
                    <a:off x="873" y="3636"/>
                    <a:ext cx="41" cy="12"/>
                  </a:xfrm>
                  <a:custGeom>
                    <a:avLst/>
                    <a:gdLst/>
                    <a:ahLst/>
                    <a:cxnLst/>
                    <a:pathLst>
                      <a:path w="82" h="36">
                        <a:moveTo>
                          <a:pt x="0" y="36"/>
                        </a:moveTo>
                        <a:lnTo>
                          <a:pt x="1" y="19"/>
                        </a:lnTo>
                        <a:lnTo>
                          <a:pt x="7" y="7"/>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38494" name="组合 138493"/>
                <p:cNvGrpSpPr/>
                <p:nvPr/>
              </p:nvGrpSpPr>
              <p:grpSpPr>
                <a:xfrm>
                  <a:off x="878" y="3638"/>
                  <a:ext cx="49" cy="22"/>
                  <a:chOff x="878" y="3638"/>
                  <a:chExt cx="49" cy="22"/>
                </a:xfrm>
              </p:grpSpPr>
              <p:sp>
                <p:nvSpPr>
                  <p:cNvPr id="138495" name="任意多边形 138494"/>
                  <p:cNvSpPr/>
                  <p:nvPr/>
                </p:nvSpPr>
                <p:spPr>
                  <a:xfrm>
                    <a:off x="878" y="3638"/>
                    <a:ext cx="12" cy="22"/>
                  </a:xfrm>
                  <a:custGeom>
                    <a:avLst/>
                    <a:gdLst/>
                    <a:ahLst/>
                    <a:cxnLst/>
                    <a:pathLst>
                      <a:path w="25" h="68">
                        <a:moveTo>
                          <a:pt x="16" y="68"/>
                        </a:moveTo>
                        <a:lnTo>
                          <a:pt x="0" y="27"/>
                        </a:lnTo>
                        <a:lnTo>
                          <a:pt x="11" y="0"/>
                        </a:lnTo>
                        <a:lnTo>
                          <a:pt x="25" y="31"/>
                        </a:lnTo>
                        <a:lnTo>
                          <a:pt x="16" y="68"/>
                        </a:lnTo>
                        <a:close/>
                      </a:path>
                    </a:pathLst>
                  </a:custGeom>
                  <a:solidFill>
                    <a:srgbClr val="A0A0A0"/>
                  </a:solidFill>
                  <a:ln w="9525">
                    <a:noFill/>
                  </a:ln>
                </p:spPr>
                <p:txBody>
                  <a:bodyPr/>
                  <a:p>
                    <a:endParaRPr lang="zh-CN" altLang="en-US"/>
                  </a:p>
                </p:txBody>
              </p:sp>
              <p:sp>
                <p:nvSpPr>
                  <p:cNvPr id="138496" name="任意多边形 138495"/>
                  <p:cNvSpPr/>
                  <p:nvPr/>
                </p:nvSpPr>
                <p:spPr>
                  <a:xfrm>
                    <a:off x="883" y="3638"/>
                    <a:ext cx="36" cy="10"/>
                  </a:xfrm>
                  <a:custGeom>
                    <a:avLst/>
                    <a:gdLst/>
                    <a:ahLst/>
                    <a:cxnLst/>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w="9525">
                    <a:noFill/>
                  </a:ln>
                </p:spPr>
                <p:txBody>
                  <a:bodyPr/>
                  <a:p>
                    <a:endParaRPr lang="zh-CN" altLang="en-US"/>
                  </a:p>
                </p:txBody>
              </p:sp>
              <p:sp>
                <p:nvSpPr>
                  <p:cNvPr id="138497" name="任意多边形 138496"/>
                  <p:cNvSpPr/>
                  <p:nvPr/>
                </p:nvSpPr>
                <p:spPr>
                  <a:xfrm>
                    <a:off x="886" y="3648"/>
                    <a:ext cx="41" cy="12"/>
                  </a:xfrm>
                  <a:custGeom>
                    <a:avLst/>
                    <a:gdLst/>
                    <a:ahLst/>
                    <a:cxnLst/>
                    <a:pathLst>
                      <a:path w="82" h="36">
                        <a:moveTo>
                          <a:pt x="0" y="36"/>
                        </a:moveTo>
                        <a:lnTo>
                          <a:pt x="2" y="19"/>
                        </a:lnTo>
                        <a:lnTo>
                          <a:pt x="6" y="8"/>
                        </a:lnTo>
                        <a:lnTo>
                          <a:pt x="11" y="0"/>
                        </a:lnTo>
                        <a:lnTo>
                          <a:pt x="66" y="0"/>
                        </a:lnTo>
                        <a:lnTo>
                          <a:pt x="82" y="36"/>
                        </a:lnTo>
                        <a:lnTo>
                          <a:pt x="0" y="36"/>
                        </a:lnTo>
                        <a:close/>
                      </a:path>
                    </a:pathLst>
                  </a:custGeom>
                  <a:solidFill>
                    <a:srgbClr val="C0C0C0"/>
                  </a:solidFill>
                  <a:ln w="9525">
                    <a:noFill/>
                  </a:ln>
                </p:spPr>
                <p:txBody>
                  <a:bodyPr/>
                  <a:p>
                    <a:endParaRPr lang="zh-CN" altLang="en-US"/>
                  </a:p>
                </p:txBody>
              </p:sp>
            </p:grpSp>
            <p:grpSp>
              <p:nvGrpSpPr>
                <p:cNvPr id="138498" name="组合 138497"/>
                <p:cNvGrpSpPr/>
                <p:nvPr/>
              </p:nvGrpSpPr>
              <p:grpSpPr>
                <a:xfrm>
                  <a:off x="890" y="3651"/>
                  <a:ext cx="50" cy="22"/>
                  <a:chOff x="890" y="3651"/>
                  <a:chExt cx="50" cy="22"/>
                </a:xfrm>
              </p:grpSpPr>
              <p:sp>
                <p:nvSpPr>
                  <p:cNvPr id="138499" name="任意多边形 138498"/>
                  <p:cNvSpPr/>
                  <p:nvPr/>
                </p:nvSpPr>
                <p:spPr>
                  <a:xfrm>
                    <a:off x="890" y="3651"/>
                    <a:ext cx="13" cy="22"/>
                  </a:xfrm>
                  <a:custGeom>
                    <a:avLst/>
                    <a:gdLst/>
                    <a:ahLst/>
                    <a:cxnLst/>
                    <a:pathLst>
                      <a:path w="25" h="67">
                        <a:moveTo>
                          <a:pt x="16" y="67"/>
                        </a:moveTo>
                        <a:lnTo>
                          <a:pt x="0" y="26"/>
                        </a:lnTo>
                        <a:lnTo>
                          <a:pt x="12" y="0"/>
                        </a:lnTo>
                        <a:lnTo>
                          <a:pt x="25" y="30"/>
                        </a:lnTo>
                        <a:lnTo>
                          <a:pt x="16" y="67"/>
                        </a:lnTo>
                        <a:close/>
                      </a:path>
                    </a:pathLst>
                  </a:custGeom>
                  <a:solidFill>
                    <a:srgbClr val="A0A0A0"/>
                  </a:solidFill>
                  <a:ln w="9525">
                    <a:noFill/>
                  </a:ln>
                </p:spPr>
                <p:txBody>
                  <a:bodyPr/>
                  <a:p>
                    <a:endParaRPr lang="zh-CN" altLang="en-US"/>
                  </a:p>
                </p:txBody>
              </p:sp>
              <p:sp>
                <p:nvSpPr>
                  <p:cNvPr id="138500" name="任意多边形 138499"/>
                  <p:cNvSpPr/>
                  <p:nvPr/>
                </p:nvSpPr>
                <p:spPr>
                  <a:xfrm>
                    <a:off x="895" y="3651"/>
                    <a:ext cx="37" cy="10"/>
                  </a:xfrm>
                  <a:custGeom>
                    <a:avLst/>
                    <a:gdLst/>
                    <a:ahLst/>
                    <a:cxnLst/>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w="9525">
                    <a:noFill/>
                  </a:ln>
                </p:spPr>
                <p:txBody>
                  <a:bodyPr/>
                  <a:p>
                    <a:endParaRPr lang="zh-CN" altLang="en-US"/>
                  </a:p>
                </p:txBody>
              </p:sp>
              <p:sp>
                <p:nvSpPr>
                  <p:cNvPr id="138501" name="任意多边形 138500"/>
                  <p:cNvSpPr/>
                  <p:nvPr/>
                </p:nvSpPr>
                <p:spPr>
                  <a:xfrm>
                    <a:off x="899" y="3662"/>
                    <a:ext cx="41" cy="11"/>
                  </a:xfrm>
                  <a:custGeom>
                    <a:avLst/>
                    <a:gdLst/>
                    <a:ahLst/>
                    <a:cxnLst/>
                    <a:pathLst>
                      <a:path w="83" h="35">
                        <a:moveTo>
                          <a:pt x="0" y="35"/>
                        </a:moveTo>
                        <a:lnTo>
                          <a:pt x="2" y="19"/>
                        </a:lnTo>
                        <a:lnTo>
                          <a:pt x="7" y="7"/>
                        </a:lnTo>
                        <a:lnTo>
                          <a:pt x="11" y="0"/>
                        </a:lnTo>
                        <a:lnTo>
                          <a:pt x="67" y="0"/>
                        </a:lnTo>
                        <a:lnTo>
                          <a:pt x="83" y="35"/>
                        </a:lnTo>
                        <a:lnTo>
                          <a:pt x="0" y="35"/>
                        </a:lnTo>
                        <a:close/>
                      </a:path>
                    </a:pathLst>
                  </a:custGeom>
                  <a:solidFill>
                    <a:srgbClr val="C0C0C0"/>
                  </a:solidFill>
                  <a:ln w="9525">
                    <a:noFill/>
                  </a:ln>
                </p:spPr>
                <p:txBody>
                  <a:bodyPr/>
                  <a:p>
                    <a:endParaRPr lang="zh-CN" altLang="en-US"/>
                  </a:p>
                </p:txBody>
              </p:sp>
            </p:grpSp>
          </p:grpSp>
          <p:grpSp>
            <p:nvGrpSpPr>
              <p:cNvPr id="138502" name="组合 138501"/>
              <p:cNvGrpSpPr/>
              <p:nvPr/>
            </p:nvGrpSpPr>
            <p:grpSpPr>
              <a:xfrm>
                <a:off x="903" y="3665"/>
                <a:ext cx="99" cy="74"/>
                <a:chOff x="903" y="3665"/>
                <a:chExt cx="99" cy="74"/>
              </a:xfrm>
            </p:grpSpPr>
            <p:grpSp>
              <p:nvGrpSpPr>
                <p:cNvPr id="138503" name="组合 138502"/>
                <p:cNvGrpSpPr/>
                <p:nvPr/>
              </p:nvGrpSpPr>
              <p:grpSpPr>
                <a:xfrm>
                  <a:off x="903" y="3665"/>
                  <a:ext cx="49" cy="23"/>
                  <a:chOff x="903" y="3665"/>
                  <a:chExt cx="49" cy="23"/>
                </a:xfrm>
              </p:grpSpPr>
              <p:sp>
                <p:nvSpPr>
                  <p:cNvPr id="138504" name="任意多边形 138503"/>
                  <p:cNvSpPr/>
                  <p:nvPr/>
                </p:nvSpPr>
                <p:spPr>
                  <a:xfrm>
                    <a:off x="903" y="3665"/>
                    <a:ext cx="12" cy="23"/>
                  </a:xfrm>
                  <a:custGeom>
                    <a:avLst/>
                    <a:gdLst/>
                    <a:ahLst/>
                    <a:cxnLst/>
                    <a:pathLst>
                      <a:path w="25" h="69">
                        <a:moveTo>
                          <a:pt x="16" y="69"/>
                        </a:moveTo>
                        <a:lnTo>
                          <a:pt x="0" y="27"/>
                        </a:lnTo>
                        <a:lnTo>
                          <a:pt x="10" y="0"/>
                        </a:lnTo>
                        <a:lnTo>
                          <a:pt x="25" y="32"/>
                        </a:lnTo>
                        <a:lnTo>
                          <a:pt x="16" y="69"/>
                        </a:lnTo>
                        <a:close/>
                      </a:path>
                    </a:pathLst>
                  </a:custGeom>
                  <a:solidFill>
                    <a:srgbClr val="A0A0A0"/>
                  </a:solidFill>
                  <a:ln w="9525">
                    <a:noFill/>
                  </a:ln>
                </p:spPr>
                <p:txBody>
                  <a:bodyPr/>
                  <a:p>
                    <a:endParaRPr lang="zh-CN" altLang="en-US"/>
                  </a:p>
                </p:txBody>
              </p:sp>
              <p:sp>
                <p:nvSpPr>
                  <p:cNvPr id="138505" name="任意多边形 138504"/>
                  <p:cNvSpPr/>
                  <p:nvPr/>
                </p:nvSpPr>
                <p:spPr>
                  <a:xfrm>
                    <a:off x="907" y="3666"/>
                    <a:ext cx="37" cy="10"/>
                  </a:xfrm>
                  <a:custGeom>
                    <a:avLst/>
                    <a:gdLst/>
                    <a:ahLst/>
                    <a:cxnLst/>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w="9525">
                    <a:noFill/>
                  </a:ln>
                </p:spPr>
                <p:txBody>
                  <a:bodyPr/>
                  <a:p>
                    <a:endParaRPr lang="zh-CN" altLang="en-US"/>
                  </a:p>
                </p:txBody>
              </p:sp>
              <p:sp>
                <p:nvSpPr>
                  <p:cNvPr id="138506" name="任意多边形 138505"/>
                  <p:cNvSpPr/>
                  <p:nvPr/>
                </p:nvSpPr>
                <p:spPr>
                  <a:xfrm>
                    <a:off x="911" y="3676"/>
                    <a:ext cx="41" cy="12"/>
                  </a:xfrm>
                  <a:custGeom>
                    <a:avLst/>
                    <a:gdLst/>
                    <a:ahLst/>
                    <a:cxnLst/>
                    <a:pathLst>
                      <a:path w="82" h="36">
                        <a:moveTo>
                          <a:pt x="0" y="36"/>
                        </a:moveTo>
                        <a:lnTo>
                          <a:pt x="2" y="20"/>
                        </a:lnTo>
                        <a:lnTo>
                          <a:pt x="6" y="7"/>
                        </a:lnTo>
                        <a:lnTo>
                          <a:pt x="11" y="0"/>
                        </a:lnTo>
                        <a:lnTo>
                          <a:pt x="66" y="0"/>
                        </a:lnTo>
                        <a:lnTo>
                          <a:pt x="82" y="36"/>
                        </a:lnTo>
                        <a:lnTo>
                          <a:pt x="0" y="36"/>
                        </a:lnTo>
                        <a:close/>
                      </a:path>
                    </a:pathLst>
                  </a:custGeom>
                  <a:solidFill>
                    <a:srgbClr val="C0C0C0"/>
                  </a:solidFill>
                  <a:ln w="9525">
                    <a:noFill/>
                  </a:ln>
                </p:spPr>
                <p:txBody>
                  <a:bodyPr/>
                  <a:p>
                    <a:endParaRPr lang="zh-CN" altLang="en-US"/>
                  </a:p>
                </p:txBody>
              </p:sp>
            </p:grpSp>
            <p:grpSp>
              <p:nvGrpSpPr>
                <p:cNvPr id="138507" name="组合 138506"/>
                <p:cNvGrpSpPr/>
                <p:nvPr/>
              </p:nvGrpSpPr>
              <p:grpSpPr>
                <a:xfrm>
                  <a:off x="914" y="3678"/>
                  <a:ext cx="49" cy="23"/>
                  <a:chOff x="914" y="3678"/>
                  <a:chExt cx="49" cy="23"/>
                </a:xfrm>
              </p:grpSpPr>
              <p:sp>
                <p:nvSpPr>
                  <p:cNvPr id="138508" name="任意多边形 138507"/>
                  <p:cNvSpPr/>
                  <p:nvPr/>
                </p:nvSpPr>
                <p:spPr>
                  <a:xfrm>
                    <a:off x="914" y="3678"/>
                    <a:ext cx="13" cy="23"/>
                  </a:xfrm>
                  <a:custGeom>
                    <a:avLst/>
                    <a:gdLst/>
                    <a:ahLst/>
                    <a:cxnLst/>
                    <a:pathLst>
                      <a:path w="25" h="70">
                        <a:moveTo>
                          <a:pt x="14" y="70"/>
                        </a:moveTo>
                        <a:lnTo>
                          <a:pt x="0" y="27"/>
                        </a:lnTo>
                        <a:lnTo>
                          <a:pt x="9" y="0"/>
                        </a:lnTo>
                        <a:lnTo>
                          <a:pt x="25" y="31"/>
                        </a:lnTo>
                        <a:lnTo>
                          <a:pt x="14" y="70"/>
                        </a:lnTo>
                        <a:close/>
                      </a:path>
                    </a:pathLst>
                  </a:custGeom>
                  <a:solidFill>
                    <a:srgbClr val="A0A0A0"/>
                  </a:solidFill>
                  <a:ln w="9525">
                    <a:noFill/>
                  </a:ln>
                </p:spPr>
                <p:txBody>
                  <a:bodyPr/>
                  <a:p>
                    <a:endParaRPr lang="zh-CN" altLang="en-US"/>
                  </a:p>
                </p:txBody>
              </p:sp>
              <p:sp>
                <p:nvSpPr>
                  <p:cNvPr id="138509" name="任意多边形 138508"/>
                  <p:cNvSpPr/>
                  <p:nvPr/>
                </p:nvSpPr>
                <p:spPr>
                  <a:xfrm>
                    <a:off x="919" y="3678"/>
                    <a:ext cx="38" cy="10"/>
                  </a:xfrm>
                  <a:custGeom>
                    <a:avLst/>
                    <a:gdLst/>
                    <a:ahLst/>
                    <a:cxnLst/>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w="9525">
                    <a:noFill/>
                  </a:ln>
                </p:spPr>
                <p:txBody>
                  <a:bodyPr/>
                  <a:p>
                    <a:endParaRPr lang="zh-CN" altLang="en-US"/>
                  </a:p>
                </p:txBody>
              </p:sp>
              <p:sp>
                <p:nvSpPr>
                  <p:cNvPr id="138510" name="任意多边形 138509"/>
                  <p:cNvSpPr/>
                  <p:nvPr/>
                </p:nvSpPr>
                <p:spPr>
                  <a:xfrm>
                    <a:off x="922" y="3688"/>
                    <a:ext cx="41" cy="13"/>
                  </a:xfrm>
                  <a:custGeom>
                    <a:avLst/>
                    <a:gdLst/>
                    <a:ahLst/>
                    <a:cxnLst/>
                    <a:pathLst>
                      <a:path w="81" h="38">
                        <a:moveTo>
                          <a:pt x="0" y="38"/>
                        </a:moveTo>
                        <a:lnTo>
                          <a:pt x="2" y="21"/>
                        </a:lnTo>
                        <a:lnTo>
                          <a:pt x="8" y="8"/>
                        </a:lnTo>
                        <a:lnTo>
                          <a:pt x="12" y="0"/>
                        </a:lnTo>
                        <a:lnTo>
                          <a:pt x="68" y="0"/>
                        </a:lnTo>
                        <a:lnTo>
                          <a:pt x="81" y="38"/>
                        </a:lnTo>
                        <a:lnTo>
                          <a:pt x="0" y="38"/>
                        </a:lnTo>
                        <a:close/>
                      </a:path>
                    </a:pathLst>
                  </a:custGeom>
                  <a:solidFill>
                    <a:srgbClr val="C0C0C0"/>
                  </a:solidFill>
                  <a:ln w="9525">
                    <a:noFill/>
                  </a:ln>
                </p:spPr>
                <p:txBody>
                  <a:bodyPr/>
                  <a:p>
                    <a:endParaRPr lang="zh-CN" altLang="en-US"/>
                  </a:p>
                </p:txBody>
              </p:sp>
            </p:grpSp>
            <p:grpSp>
              <p:nvGrpSpPr>
                <p:cNvPr id="138511" name="组合 138510"/>
                <p:cNvGrpSpPr/>
                <p:nvPr/>
              </p:nvGrpSpPr>
              <p:grpSpPr>
                <a:xfrm>
                  <a:off x="928" y="3690"/>
                  <a:ext cx="48" cy="23"/>
                  <a:chOff x="928" y="3690"/>
                  <a:chExt cx="48" cy="23"/>
                </a:xfrm>
              </p:grpSpPr>
              <p:sp>
                <p:nvSpPr>
                  <p:cNvPr id="138512" name="任意多边形 138511"/>
                  <p:cNvSpPr/>
                  <p:nvPr/>
                </p:nvSpPr>
                <p:spPr>
                  <a:xfrm>
                    <a:off x="928" y="3690"/>
                    <a:ext cx="12" cy="23"/>
                  </a:xfrm>
                  <a:custGeom>
                    <a:avLst/>
                    <a:gdLst/>
                    <a:ahLst/>
                    <a:cxnLst/>
                    <a:pathLst>
                      <a:path w="25" h="70">
                        <a:moveTo>
                          <a:pt x="13" y="70"/>
                        </a:moveTo>
                        <a:lnTo>
                          <a:pt x="0" y="29"/>
                        </a:lnTo>
                        <a:lnTo>
                          <a:pt x="9" y="0"/>
                        </a:lnTo>
                        <a:lnTo>
                          <a:pt x="25" y="33"/>
                        </a:lnTo>
                        <a:lnTo>
                          <a:pt x="13" y="70"/>
                        </a:lnTo>
                        <a:close/>
                      </a:path>
                    </a:pathLst>
                  </a:custGeom>
                  <a:solidFill>
                    <a:srgbClr val="A0A0A0"/>
                  </a:solidFill>
                  <a:ln w="9525">
                    <a:noFill/>
                  </a:ln>
                </p:spPr>
                <p:txBody>
                  <a:bodyPr/>
                  <a:p>
                    <a:endParaRPr lang="zh-CN" altLang="en-US"/>
                  </a:p>
                </p:txBody>
              </p:sp>
              <p:sp>
                <p:nvSpPr>
                  <p:cNvPr id="138513" name="任意多边形 138512"/>
                  <p:cNvSpPr/>
                  <p:nvPr/>
                </p:nvSpPr>
                <p:spPr>
                  <a:xfrm>
                    <a:off x="932" y="3691"/>
                    <a:ext cx="38" cy="10"/>
                  </a:xfrm>
                  <a:custGeom>
                    <a:avLst/>
                    <a:gdLst/>
                    <a:ahLst/>
                    <a:cxnLst/>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w="9525">
                    <a:noFill/>
                  </a:ln>
                </p:spPr>
                <p:txBody>
                  <a:bodyPr/>
                  <a:p>
                    <a:endParaRPr lang="zh-CN" altLang="en-US"/>
                  </a:p>
                </p:txBody>
              </p:sp>
              <p:sp>
                <p:nvSpPr>
                  <p:cNvPr id="138514" name="任意多边形 138513"/>
                  <p:cNvSpPr/>
                  <p:nvPr/>
                </p:nvSpPr>
                <p:spPr>
                  <a:xfrm>
                    <a:off x="935" y="3701"/>
                    <a:ext cx="41" cy="12"/>
                  </a:xfrm>
                  <a:custGeom>
                    <a:avLst/>
                    <a:gdLst/>
                    <a:ahLst/>
                    <a:cxnLst/>
                    <a:pathLst>
                      <a:path w="83" h="36">
                        <a:moveTo>
                          <a:pt x="0" y="36"/>
                        </a:moveTo>
                        <a:lnTo>
                          <a:pt x="2" y="19"/>
                        </a:lnTo>
                        <a:lnTo>
                          <a:pt x="8" y="7"/>
                        </a:lnTo>
                        <a:lnTo>
                          <a:pt x="13" y="0"/>
                        </a:lnTo>
                        <a:lnTo>
                          <a:pt x="69" y="0"/>
                        </a:lnTo>
                        <a:lnTo>
                          <a:pt x="83" y="36"/>
                        </a:lnTo>
                        <a:lnTo>
                          <a:pt x="0" y="36"/>
                        </a:lnTo>
                        <a:close/>
                      </a:path>
                    </a:pathLst>
                  </a:custGeom>
                  <a:solidFill>
                    <a:srgbClr val="C0C0C0"/>
                  </a:solidFill>
                  <a:ln w="9525">
                    <a:noFill/>
                  </a:ln>
                </p:spPr>
                <p:txBody>
                  <a:bodyPr/>
                  <a:p>
                    <a:endParaRPr lang="zh-CN" altLang="en-US"/>
                  </a:p>
                </p:txBody>
              </p:sp>
            </p:grpSp>
            <p:grpSp>
              <p:nvGrpSpPr>
                <p:cNvPr id="138515" name="组合 138514"/>
                <p:cNvGrpSpPr/>
                <p:nvPr/>
              </p:nvGrpSpPr>
              <p:grpSpPr>
                <a:xfrm>
                  <a:off x="940" y="3703"/>
                  <a:ext cx="49" cy="23"/>
                  <a:chOff x="940" y="3703"/>
                  <a:chExt cx="49" cy="23"/>
                </a:xfrm>
              </p:grpSpPr>
              <p:sp>
                <p:nvSpPr>
                  <p:cNvPr id="138516" name="任意多边形 138515"/>
                  <p:cNvSpPr/>
                  <p:nvPr/>
                </p:nvSpPr>
                <p:spPr>
                  <a:xfrm>
                    <a:off x="940" y="3703"/>
                    <a:ext cx="13" cy="23"/>
                  </a:xfrm>
                  <a:custGeom>
                    <a:avLst/>
                    <a:gdLst/>
                    <a:ahLst/>
                    <a:cxnLst/>
                    <a:pathLst>
                      <a:path w="25" h="68">
                        <a:moveTo>
                          <a:pt x="15" y="68"/>
                        </a:moveTo>
                        <a:lnTo>
                          <a:pt x="0" y="27"/>
                        </a:lnTo>
                        <a:lnTo>
                          <a:pt x="9" y="0"/>
                        </a:lnTo>
                        <a:lnTo>
                          <a:pt x="25" y="31"/>
                        </a:lnTo>
                        <a:lnTo>
                          <a:pt x="15" y="68"/>
                        </a:lnTo>
                        <a:close/>
                      </a:path>
                    </a:pathLst>
                  </a:custGeom>
                  <a:solidFill>
                    <a:srgbClr val="A0A0A0"/>
                  </a:solidFill>
                  <a:ln w="9525">
                    <a:noFill/>
                  </a:ln>
                </p:spPr>
                <p:txBody>
                  <a:bodyPr/>
                  <a:p>
                    <a:endParaRPr lang="zh-CN" altLang="en-US"/>
                  </a:p>
                </p:txBody>
              </p:sp>
              <p:sp>
                <p:nvSpPr>
                  <p:cNvPr id="138517" name="任意多边形 138516"/>
                  <p:cNvSpPr/>
                  <p:nvPr/>
                </p:nvSpPr>
                <p:spPr>
                  <a:xfrm>
                    <a:off x="945" y="3703"/>
                    <a:ext cx="37" cy="10"/>
                  </a:xfrm>
                  <a:custGeom>
                    <a:avLst/>
                    <a:gdLst/>
                    <a:ahLst/>
                    <a:cxnLst/>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w="9525">
                    <a:noFill/>
                  </a:ln>
                </p:spPr>
                <p:txBody>
                  <a:bodyPr/>
                  <a:p>
                    <a:endParaRPr lang="zh-CN" altLang="en-US"/>
                  </a:p>
                </p:txBody>
              </p:sp>
              <p:sp>
                <p:nvSpPr>
                  <p:cNvPr id="138518" name="任意多边形 138517"/>
                  <p:cNvSpPr/>
                  <p:nvPr/>
                </p:nvSpPr>
                <p:spPr>
                  <a:xfrm>
                    <a:off x="948" y="3714"/>
                    <a:ext cx="41" cy="12"/>
                  </a:xfrm>
                  <a:custGeom>
                    <a:avLst/>
                    <a:gdLst/>
                    <a:ahLst/>
                    <a:cxnLst/>
                    <a:pathLst>
                      <a:path w="82" h="36">
                        <a:moveTo>
                          <a:pt x="0" y="36"/>
                        </a:moveTo>
                        <a:lnTo>
                          <a:pt x="1" y="19"/>
                        </a:lnTo>
                        <a:lnTo>
                          <a:pt x="7" y="8"/>
                        </a:lnTo>
                        <a:lnTo>
                          <a:pt x="12" y="0"/>
                        </a:lnTo>
                        <a:lnTo>
                          <a:pt x="68" y="0"/>
                        </a:lnTo>
                        <a:lnTo>
                          <a:pt x="82" y="36"/>
                        </a:lnTo>
                        <a:lnTo>
                          <a:pt x="0" y="36"/>
                        </a:lnTo>
                        <a:close/>
                      </a:path>
                    </a:pathLst>
                  </a:custGeom>
                  <a:solidFill>
                    <a:srgbClr val="C0C0C0"/>
                  </a:solidFill>
                  <a:ln w="9525">
                    <a:noFill/>
                  </a:ln>
                </p:spPr>
                <p:txBody>
                  <a:bodyPr/>
                  <a:p>
                    <a:endParaRPr lang="zh-CN" altLang="en-US"/>
                  </a:p>
                </p:txBody>
              </p:sp>
            </p:grpSp>
            <p:grpSp>
              <p:nvGrpSpPr>
                <p:cNvPr id="138519" name="组合 138518"/>
                <p:cNvGrpSpPr/>
                <p:nvPr/>
              </p:nvGrpSpPr>
              <p:grpSpPr>
                <a:xfrm>
                  <a:off x="953" y="3716"/>
                  <a:ext cx="49" cy="23"/>
                  <a:chOff x="953" y="3716"/>
                  <a:chExt cx="49" cy="23"/>
                </a:xfrm>
              </p:grpSpPr>
              <p:sp>
                <p:nvSpPr>
                  <p:cNvPr id="138520" name="任意多边形 138519"/>
                  <p:cNvSpPr/>
                  <p:nvPr/>
                </p:nvSpPr>
                <p:spPr>
                  <a:xfrm>
                    <a:off x="953" y="3716"/>
                    <a:ext cx="12" cy="23"/>
                  </a:xfrm>
                  <a:custGeom>
                    <a:avLst/>
                    <a:gdLst/>
                    <a:ahLst/>
                    <a:cxnLst/>
                    <a:pathLst>
                      <a:path w="23" h="68">
                        <a:moveTo>
                          <a:pt x="14" y="68"/>
                        </a:moveTo>
                        <a:lnTo>
                          <a:pt x="0" y="27"/>
                        </a:lnTo>
                        <a:lnTo>
                          <a:pt x="9" y="0"/>
                        </a:lnTo>
                        <a:lnTo>
                          <a:pt x="23" y="30"/>
                        </a:lnTo>
                        <a:lnTo>
                          <a:pt x="14" y="68"/>
                        </a:lnTo>
                        <a:close/>
                      </a:path>
                    </a:pathLst>
                  </a:custGeom>
                  <a:solidFill>
                    <a:srgbClr val="A0A0A0"/>
                  </a:solidFill>
                  <a:ln w="9525">
                    <a:noFill/>
                  </a:ln>
                </p:spPr>
                <p:txBody>
                  <a:bodyPr/>
                  <a:p>
                    <a:endParaRPr lang="zh-CN" altLang="en-US"/>
                  </a:p>
                </p:txBody>
              </p:sp>
              <p:sp>
                <p:nvSpPr>
                  <p:cNvPr id="138521" name="任意多边形 138520"/>
                  <p:cNvSpPr/>
                  <p:nvPr/>
                </p:nvSpPr>
                <p:spPr>
                  <a:xfrm>
                    <a:off x="958" y="3717"/>
                    <a:ext cx="37" cy="9"/>
                  </a:xfrm>
                  <a:custGeom>
                    <a:avLst/>
                    <a:gdLst/>
                    <a:ahLst/>
                    <a:cxnLst/>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w="9525">
                    <a:noFill/>
                  </a:ln>
                </p:spPr>
                <p:txBody>
                  <a:bodyPr/>
                  <a:p>
                    <a:endParaRPr lang="zh-CN" altLang="en-US"/>
                  </a:p>
                </p:txBody>
              </p:sp>
              <p:sp>
                <p:nvSpPr>
                  <p:cNvPr id="138522" name="任意多边形 138521"/>
                  <p:cNvSpPr/>
                  <p:nvPr/>
                </p:nvSpPr>
                <p:spPr>
                  <a:xfrm>
                    <a:off x="961" y="3727"/>
                    <a:ext cx="41" cy="12"/>
                  </a:xfrm>
                  <a:custGeom>
                    <a:avLst/>
                    <a:gdLst/>
                    <a:ahLst/>
                    <a:cxnLst/>
                    <a:pathLst>
                      <a:path w="82" h="36">
                        <a:moveTo>
                          <a:pt x="0" y="36"/>
                        </a:moveTo>
                        <a:lnTo>
                          <a:pt x="2" y="19"/>
                        </a:lnTo>
                        <a:lnTo>
                          <a:pt x="6" y="7"/>
                        </a:lnTo>
                        <a:lnTo>
                          <a:pt x="11" y="0"/>
                        </a:lnTo>
                        <a:lnTo>
                          <a:pt x="69" y="0"/>
                        </a:lnTo>
                        <a:lnTo>
                          <a:pt x="82" y="36"/>
                        </a:lnTo>
                        <a:lnTo>
                          <a:pt x="0" y="36"/>
                        </a:lnTo>
                        <a:close/>
                      </a:path>
                    </a:pathLst>
                  </a:custGeom>
                  <a:solidFill>
                    <a:srgbClr val="C0C0C0"/>
                  </a:solidFill>
                  <a:ln w="9525">
                    <a:noFill/>
                  </a:ln>
                </p:spPr>
                <p:txBody>
                  <a:bodyPr/>
                  <a:p>
                    <a:endParaRPr lang="zh-CN" altLang="en-US"/>
                  </a:p>
                </p:txBody>
              </p:sp>
            </p:grpSp>
          </p:grpSp>
          <p:grpSp>
            <p:nvGrpSpPr>
              <p:cNvPr id="138523" name="组合 138522"/>
              <p:cNvGrpSpPr/>
              <p:nvPr/>
            </p:nvGrpSpPr>
            <p:grpSpPr>
              <a:xfrm>
                <a:off x="963" y="3727"/>
                <a:ext cx="49" cy="23"/>
                <a:chOff x="963" y="3727"/>
                <a:chExt cx="49" cy="23"/>
              </a:xfrm>
            </p:grpSpPr>
            <p:sp>
              <p:nvSpPr>
                <p:cNvPr id="138524" name="任意多边形 138523"/>
                <p:cNvSpPr/>
                <p:nvPr/>
              </p:nvSpPr>
              <p:spPr>
                <a:xfrm>
                  <a:off x="963" y="3727"/>
                  <a:ext cx="13" cy="23"/>
                </a:xfrm>
                <a:custGeom>
                  <a:avLst/>
                  <a:gdLst/>
                  <a:ahLst/>
                  <a:cxnLst/>
                  <a:pathLst>
                    <a:path w="25" h="69">
                      <a:moveTo>
                        <a:pt x="16" y="69"/>
                      </a:moveTo>
                      <a:lnTo>
                        <a:pt x="0" y="27"/>
                      </a:lnTo>
                      <a:lnTo>
                        <a:pt x="11" y="0"/>
                      </a:lnTo>
                      <a:lnTo>
                        <a:pt x="25" y="32"/>
                      </a:lnTo>
                      <a:lnTo>
                        <a:pt x="16" y="69"/>
                      </a:lnTo>
                      <a:close/>
                    </a:path>
                  </a:pathLst>
                </a:custGeom>
                <a:solidFill>
                  <a:srgbClr val="A0A0A0"/>
                </a:solidFill>
                <a:ln w="9525">
                  <a:noFill/>
                </a:ln>
              </p:spPr>
              <p:txBody>
                <a:bodyPr/>
                <a:p>
                  <a:endParaRPr lang="zh-CN" altLang="en-US"/>
                </a:p>
              </p:txBody>
            </p:sp>
            <p:sp>
              <p:nvSpPr>
                <p:cNvPr id="138525" name="任意多边形 138524"/>
                <p:cNvSpPr/>
                <p:nvPr/>
              </p:nvSpPr>
              <p:spPr>
                <a:xfrm>
                  <a:off x="968" y="3728"/>
                  <a:ext cx="37" cy="10"/>
                </a:xfrm>
                <a:custGeom>
                  <a:avLst/>
                  <a:gdLst/>
                  <a:ahLst/>
                  <a:cxnLst/>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w="9525">
                  <a:noFill/>
                </a:ln>
              </p:spPr>
              <p:txBody>
                <a:bodyPr/>
                <a:p>
                  <a:endParaRPr lang="zh-CN" altLang="en-US"/>
                </a:p>
              </p:txBody>
            </p:sp>
            <p:sp>
              <p:nvSpPr>
                <p:cNvPr id="138526" name="任意多边形 138525"/>
                <p:cNvSpPr/>
                <p:nvPr/>
              </p:nvSpPr>
              <p:spPr>
                <a:xfrm>
                  <a:off x="972" y="3738"/>
                  <a:ext cx="40" cy="12"/>
                </a:xfrm>
                <a:custGeom>
                  <a:avLst/>
                  <a:gdLst/>
                  <a:ahLst/>
                  <a:cxnLst/>
                  <a:pathLst>
                    <a:path w="82" h="36">
                      <a:moveTo>
                        <a:pt x="0" y="36"/>
                      </a:moveTo>
                      <a:lnTo>
                        <a:pt x="2" y="20"/>
                      </a:lnTo>
                      <a:lnTo>
                        <a:pt x="6" y="7"/>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38527" name="组合 138526"/>
              <p:cNvGrpSpPr/>
              <p:nvPr/>
            </p:nvGrpSpPr>
            <p:grpSpPr>
              <a:xfrm>
                <a:off x="976" y="3740"/>
                <a:ext cx="50" cy="22"/>
                <a:chOff x="976" y="3740"/>
                <a:chExt cx="50" cy="22"/>
              </a:xfrm>
            </p:grpSpPr>
            <p:sp>
              <p:nvSpPr>
                <p:cNvPr id="138528" name="任意多边形 138527"/>
                <p:cNvSpPr/>
                <p:nvPr/>
              </p:nvSpPr>
              <p:spPr>
                <a:xfrm>
                  <a:off x="976" y="3740"/>
                  <a:ext cx="12" cy="22"/>
                </a:xfrm>
                <a:custGeom>
                  <a:avLst/>
                  <a:gdLst/>
                  <a:ahLst/>
                  <a:cxnLst/>
                  <a:pathLst>
                    <a:path w="23" h="68">
                      <a:moveTo>
                        <a:pt x="14" y="68"/>
                      </a:moveTo>
                      <a:lnTo>
                        <a:pt x="0" y="27"/>
                      </a:lnTo>
                      <a:lnTo>
                        <a:pt x="10" y="0"/>
                      </a:lnTo>
                      <a:lnTo>
                        <a:pt x="23" y="31"/>
                      </a:lnTo>
                      <a:lnTo>
                        <a:pt x="14" y="68"/>
                      </a:lnTo>
                      <a:close/>
                    </a:path>
                  </a:pathLst>
                </a:custGeom>
                <a:solidFill>
                  <a:srgbClr val="A0A0A0"/>
                </a:solidFill>
                <a:ln w="9525">
                  <a:noFill/>
                </a:ln>
              </p:spPr>
              <p:txBody>
                <a:bodyPr/>
                <a:p>
                  <a:endParaRPr lang="zh-CN" altLang="en-US"/>
                </a:p>
              </p:txBody>
            </p:sp>
            <p:sp>
              <p:nvSpPr>
                <p:cNvPr id="138529" name="任意多边形 138528"/>
                <p:cNvSpPr/>
                <p:nvPr/>
              </p:nvSpPr>
              <p:spPr>
                <a:xfrm>
                  <a:off x="980" y="3740"/>
                  <a:ext cx="38" cy="10"/>
                </a:xfrm>
                <a:custGeom>
                  <a:avLst/>
                  <a:gdLst/>
                  <a:ahLst/>
                  <a:cxnLst/>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w="9525">
                  <a:noFill/>
                </a:ln>
              </p:spPr>
              <p:txBody>
                <a:bodyPr/>
                <a:p>
                  <a:endParaRPr lang="zh-CN" altLang="en-US"/>
                </a:p>
              </p:txBody>
            </p:sp>
            <p:sp>
              <p:nvSpPr>
                <p:cNvPr id="138530" name="任意多边形 138529"/>
                <p:cNvSpPr/>
                <p:nvPr/>
              </p:nvSpPr>
              <p:spPr>
                <a:xfrm>
                  <a:off x="984" y="3750"/>
                  <a:ext cx="42" cy="12"/>
                </a:xfrm>
                <a:custGeom>
                  <a:avLst/>
                  <a:gdLst/>
                  <a:ahLst/>
                  <a:cxnLst/>
                  <a:pathLst>
                    <a:path w="83" h="36">
                      <a:moveTo>
                        <a:pt x="0" y="36"/>
                      </a:moveTo>
                      <a:lnTo>
                        <a:pt x="2" y="21"/>
                      </a:lnTo>
                      <a:lnTo>
                        <a:pt x="7" y="8"/>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38531" name="组合 138530"/>
              <p:cNvGrpSpPr/>
              <p:nvPr/>
            </p:nvGrpSpPr>
            <p:grpSpPr>
              <a:xfrm>
                <a:off x="761" y="3560"/>
                <a:ext cx="50" cy="22"/>
                <a:chOff x="761" y="3560"/>
                <a:chExt cx="50" cy="22"/>
              </a:xfrm>
            </p:grpSpPr>
            <p:sp>
              <p:nvSpPr>
                <p:cNvPr id="138532" name="任意多边形 138531"/>
                <p:cNvSpPr/>
                <p:nvPr/>
              </p:nvSpPr>
              <p:spPr>
                <a:xfrm>
                  <a:off x="761" y="3560"/>
                  <a:ext cx="12" cy="22"/>
                </a:xfrm>
                <a:custGeom>
                  <a:avLst/>
                  <a:gdLst/>
                  <a:ahLst/>
                  <a:cxnLst/>
                  <a:pathLst>
                    <a:path w="25" h="68">
                      <a:moveTo>
                        <a:pt x="16" y="68"/>
                      </a:moveTo>
                      <a:lnTo>
                        <a:pt x="0" y="27"/>
                      </a:lnTo>
                      <a:lnTo>
                        <a:pt x="12" y="0"/>
                      </a:lnTo>
                      <a:lnTo>
                        <a:pt x="25" y="31"/>
                      </a:lnTo>
                      <a:lnTo>
                        <a:pt x="16" y="68"/>
                      </a:lnTo>
                      <a:close/>
                    </a:path>
                  </a:pathLst>
                </a:custGeom>
                <a:solidFill>
                  <a:srgbClr val="A0A0A0"/>
                </a:solidFill>
                <a:ln w="9525">
                  <a:noFill/>
                </a:ln>
              </p:spPr>
              <p:txBody>
                <a:bodyPr/>
                <a:p>
                  <a:endParaRPr lang="zh-CN" altLang="en-US"/>
                </a:p>
              </p:txBody>
            </p:sp>
            <p:sp>
              <p:nvSpPr>
                <p:cNvPr id="138533" name="任意多边形 138532"/>
                <p:cNvSpPr/>
                <p:nvPr/>
              </p:nvSpPr>
              <p:spPr>
                <a:xfrm>
                  <a:off x="767" y="3560"/>
                  <a:ext cx="36" cy="10"/>
                </a:xfrm>
                <a:custGeom>
                  <a:avLst/>
                  <a:gdLst/>
                  <a:ahLst/>
                  <a:cxnLst/>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w="9525">
                  <a:noFill/>
                </a:ln>
              </p:spPr>
              <p:txBody>
                <a:bodyPr/>
                <a:p>
                  <a:endParaRPr lang="zh-CN" altLang="en-US"/>
                </a:p>
              </p:txBody>
            </p:sp>
            <p:sp>
              <p:nvSpPr>
                <p:cNvPr id="138534" name="任意多边形 138533"/>
                <p:cNvSpPr/>
                <p:nvPr/>
              </p:nvSpPr>
              <p:spPr>
                <a:xfrm>
                  <a:off x="769" y="3571"/>
                  <a:ext cx="42" cy="11"/>
                </a:xfrm>
                <a:custGeom>
                  <a:avLst/>
                  <a:gdLst/>
                  <a:ahLst/>
                  <a:cxnLst/>
                  <a:pathLst>
                    <a:path w="83" h="35">
                      <a:moveTo>
                        <a:pt x="0" y="35"/>
                      </a:moveTo>
                      <a:lnTo>
                        <a:pt x="2" y="19"/>
                      </a:lnTo>
                      <a:lnTo>
                        <a:pt x="7" y="7"/>
                      </a:lnTo>
                      <a:lnTo>
                        <a:pt x="11" y="0"/>
                      </a:lnTo>
                      <a:lnTo>
                        <a:pt x="68" y="0"/>
                      </a:lnTo>
                      <a:lnTo>
                        <a:pt x="83" y="35"/>
                      </a:lnTo>
                      <a:lnTo>
                        <a:pt x="0" y="35"/>
                      </a:lnTo>
                      <a:close/>
                    </a:path>
                  </a:pathLst>
                </a:custGeom>
                <a:solidFill>
                  <a:srgbClr val="C0C0C0"/>
                </a:solidFill>
                <a:ln w="9525">
                  <a:noFill/>
                </a:ln>
              </p:spPr>
              <p:txBody>
                <a:bodyPr/>
                <a:p>
                  <a:endParaRPr lang="zh-CN" altLang="en-US"/>
                </a:p>
              </p:txBody>
            </p:sp>
          </p:grpSp>
          <p:grpSp>
            <p:nvGrpSpPr>
              <p:cNvPr id="138535" name="组合 138534"/>
              <p:cNvGrpSpPr/>
              <p:nvPr/>
            </p:nvGrpSpPr>
            <p:grpSpPr>
              <a:xfrm>
                <a:off x="774" y="3572"/>
                <a:ext cx="49" cy="23"/>
                <a:chOff x="774" y="3572"/>
                <a:chExt cx="49" cy="23"/>
              </a:xfrm>
            </p:grpSpPr>
            <p:sp>
              <p:nvSpPr>
                <p:cNvPr id="138536" name="任意多边形 138535"/>
                <p:cNvSpPr/>
                <p:nvPr/>
              </p:nvSpPr>
              <p:spPr>
                <a:xfrm>
                  <a:off x="774" y="3572"/>
                  <a:ext cx="12" cy="23"/>
                </a:xfrm>
                <a:custGeom>
                  <a:avLst/>
                  <a:gdLst/>
                  <a:ahLst/>
                  <a:cxnLst/>
                  <a:pathLst>
                    <a:path w="25" h="68">
                      <a:moveTo>
                        <a:pt x="15" y="68"/>
                      </a:moveTo>
                      <a:lnTo>
                        <a:pt x="0" y="25"/>
                      </a:lnTo>
                      <a:lnTo>
                        <a:pt x="9" y="0"/>
                      </a:lnTo>
                      <a:lnTo>
                        <a:pt x="25" y="30"/>
                      </a:lnTo>
                      <a:lnTo>
                        <a:pt x="15" y="68"/>
                      </a:lnTo>
                      <a:close/>
                    </a:path>
                  </a:pathLst>
                </a:custGeom>
                <a:solidFill>
                  <a:srgbClr val="A0A0A0"/>
                </a:solidFill>
                <a:ln w="9525">
                  <a:noFill/>
                </a:ln>
              </p:spPr>
              <p:txBody>
                <a:bodyPr/>
                <a:p>
                  <a:endParaRPr lang="zh-CN" altLang="en-US"/>
                </a:p>
              </p:txBody>
            </p:sp>
            <p:sp>
              <p:nvSpPr>
                <p:cNvPr id="138537" name="任意多边形 138536"/>
                <p:cNvSpPr/>
                <p:nvPr/>
              </p:nvSpPr>
              <p:spPr>
                <a:xfrm>
                  <a:off x="778" y="3573"/>
                  <a:ext cx="38" cy="9"/>
                </a:xfrm>
                <a:custGeom>
                  <a:avLst/>
                  <a:gdLst/>
                  <a:ahLst/>
                  <a:cxnLst/>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w="9525">
                  <a:noFill/>
                </a:ln>
              </p:spPr>
              <p:txBody>
                <a:bodyPr/>
                <a:p>
                  <a:endParaRPr lang="zh-CN" altLang="en-US"/>
                </a:p>
              </p:txBody>
            </p:sp>
            <p:sp>
              <p:nvSpPr>
                <p:cNvPr id="138538" name="任意多边形 138537"/>
                <p:cNvSpPr/>
                <p:nvPr/>
              </p:nvSpPr>
              <p:spPr>
                <a:xfrm>
                  <a:off x="782" y="3583"/>
                  <a:ext cx="41" cy="12"/>
                </a:xfrm>
                <a:custGeom>
                  <a:avLst/>
                  <a:gdLst/>
                  <a:ahLst/>
                  <a:cxnLst/>
                  <a:pathLst>
                    <a:path w="81" h="36">
                      <a:moveTo>
                        <a:pt x="0" y="36"/>
                      </a:moveTo>
                      <a:lnTo>
                        <a:pt x="1" y="19"/>
                      </a:lnTo>
                      <a:lnTo>
                        <a:pt x="5" y="7"/>
                      </a:lnTo>
                      <a:lnTo>
                        <a:pt x="10" y="0"/>
                      </a:lnTo>
                      <a:lnTo>
                        <a:pt x="67" y="0"/>
                      </a:lnTo>
                      <a:lnTo>
                        <a:pt x="81" y="36"/>
                      </a:lnTo>
                      <a:lnTo>
                        <a:pt x="0" y="36"/>
                      </a:lnTo>
                      <a:close/>
                    </a:path>
                  </a:pathLst>
                </a:custGeom>
                <a:solidFill>
                  <a:srgbClr val="C0C0C0"/>
                </a:solidFill>
                <a:ln w="9525">
                  <a:noFill/>
                </a:ln>
              </p:spPr>
              <p:txBody>
                <a:bodyPr/>
                <a:p>
                  <a:endParaRPr lang="zh-CN" altLang="en-US"/>
                </a:p>
              </p:txBody>
            </p:sp>
          </p:grpSp>
          <p:grpSp>
            <p:nvGrpSpPr>
              <p:cNvPr id="138539" name="组合 138538"/>
              <p:cNvGrpSpPr/>
              <p:nvPr/>
            </p:nvGrpSpPr>
            <p:grpSpPr>
              <a:xfrm>
                <a:off x="787" y="3585"/>
                <a:ext cx="49" cy="23"/>
                <a:chOff x="787" y="3585"/>
                <a:chExt cx="49" cy="23"/>
              </a:xfrm>
            </p:grpSpPr>
            <p:sp>
              <p:nvSpPr>
                <p:cNvPr id="138540" name="任意多边形 138539"/>
                <p:cNvSpPr/>
                <p:nvPr/>
              </p:nvSpPr>
              <p:spPr>
                <a:xfrm>
                  <a:off x="787" y="3585"/>
                  <a:ext cx="12" cy="23"/>
                </a:xfrm>
                <a:custGeom>
                  <a:avLst/>
                  <a:gdLst/>
                  <a:ahLst/>
                  <a:cxnLst/>
                  <a:pathLst>
                    <a:path w="24" h="68">
                      <a:moveTo>
                        <a:pt x="14" y="68"/>
                      </a:moveTo>
                      <a:lnTo>
                        <a:pt x="0" y="26"/>
                      </a:lnTo>
                      <a:lnTo>
                        <a:pt x="9" y="0"/>
                      </a:lnTo>
                      <a:lnTo>
                        <a:pt x="24" y="31"/>
                      </a:lnTo>
                      <a:lnTo>
                        <a:pt x="14" y="68"/>
                      </a:lnTo>
                      <a:close/>
                    </a:path>
                  </a:pathLst>
                </a:custGeom>
                <a:solidFill>
                  <a:srgbClr val="A0A0A0"/>
                </a:solidFill>
                <a:ln w="9525">
                  <a:noFill/>
                </a:ln>
              </p:spPr>
              <p:txBody>
                <a:bodyPr/>
                <a:p>
                  <a:endParaRPr lang="zh-CN" altLang="en-US"/>
                </a:p>
              </p:txBody>
            </p:sp>
            <p:sp>
              <p:nvSpPr>
                <p:cNvPr id="138541" name="任意多边形 138540"/>
                <p:cNvSpPr/>
                <p:nvPr/>
              </p:nvSpPr>
              <p:spPr>
                <a:xfrm>
                  <a:off x="792" y="3586"/>
                  <a:ext cx="36" cy="10"/>
                </a:xfrm>
                <a:custGeom>
                  <a:avLst/>
                  <a:gdLst/>
                  <a:ahLst/>
                  <a:cxnLst/>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w="9525">
                  <a:noFill/>
                </a:ln>
              </p:spPr>
              <p:txBody>
                <a:bodyPr/>
                <a:p>
                  <a:endParaRPr lang="zh-CN" altLang="en-US"/>
                </a:p>
              </p:txBody>
            </p:sp>
            <p:sp>
              <p:nvSpPr>
                <p:cNvPr id="138542" name="任意多边形 138541"/>
                <p:cNvSpPr/>
                <p:nvPr/>
              </p:nvSpPr>
              <p:spPr>
                <a:xfrm>
                  <a:off x="795" y="3596"/>
                  <a:ext cx="41" cy="12"/>
                </a:xfrm>
                <a:custGeom>
                  <a:avLst/>
                  <a:gdLst/>
                  <a:ahLst/>
                  <a:cxnLst/>
                  <a:pathLst>
                    <a:path w="81" h="36">
                      <a:moveTo>
                        <a:pt x="0" y="36"/>
                      </a:moveTo>
                      <a:lnTo>
                        <a:pt x="1" y="20"/>
                      </a:lnTo>
                      <a:lnTo>
                        <a:pt x="6" y="8"/>
                      </a:lnTo>
                      <a:lnTo>
                        <a:pt x="10" y="0"/>
                      </a:lnTo>
                      <a:lnTo>
                        <a:pt x="67" y="0"/>
                      </a:lnTo>
                      <a:lnTo>
                        <a:pt x="81" y="36"/>
                      </a:lnTo>
                      <a:lnTo>
                        <a:pt x="0" y="36"/>
                      </a:lnTo>
                      <a:close/>
                    </a:path>
                  </a:pathLst>
                </a:custGeom>
                <a:solidFill>
                  <a:srgbClr val="C0C0C0"/>
                </a:solidFill>
                <a:ln w="9525">
                  <a:noFill/>
                </a:ln>
              </p:spPr>
              <p:txBody>
                <a:bodyPr/>
                <a:p>
                  <a:endParaRPr lang="zh-CN" altLang="en-US"/>
                </a:p>
              </p:txBody>
            </p:sp>
          </p:grpSp>
          <p:grpSp>
            <p:nvGrpSpPr>
              <p:cNvPr id="138543" name="组合 138542"/>
              <p:cNvGrpSpPr/>
              <p:nvPr/>
            </p:nvGrpSpPr>
            <p:grpSpPr>
              <a:xfrm>
                <a:off x="799" y="3600"/>
                <a:ext cx="99" cy="73"/>
                <a:chOff x="799" y="3600"/>
                <a:chExt cx="99" cy="73"/>
              </a:xfrm>
            </p:grpSpPr>
            <p:grpSp>
              <p:nvGrpSpPr>
                <p:cNvPr id="138544" name="组合 138543"/>
                <p:cNvGrpSpPr/>
                <p:nvPr/>
              </p:nvGrpSpPr>
              <p:grpSpPr>
                <a:xfrm>
                  <a:off x="799" y="3600"/>
                  <a:ext cx="48" cy="23"/>
                  <a:chOff x="799" y="3600"/>
                  <a:chExt cx="48" cy="23"/>
                </a:xfrm>
              </p:grpSpPr>
              <p:sp>
                <p:nvSpPr>
                  <p:cNvPr id="138545" name="任意多边形 138544"/>
                  <p:cNvSpPr/>
                  <p:nvPr/>
                </p:nvSpPr>
                <p:spPr>
                  <a:xfrm>
                    <a:off x="799" y="3600"/>
                    <a:ext cx="12" cy="23"/>
                  </a:xfrm>
                  <a:custGeom>
                    <a:avLst/>
                    <a:gdLst/>
                    <a:ahLst/>
                    <a:cxnLst/>
                    <a:pathLst>
                      <a:path w="25" h="70">
                        <a:moveTo>
                          <a:pt x="14" y="70"/>
                        </a:moveTo>
                        <a:lnTo>
                          <a:pt x="0" y="27"/>
                        </a:lnTo>
                        <a:lnTo>
                          <a:pt x="9" y="0"/>
                        </a:lnTo>
                        <a:lnTo>
                          <a:pt x="25" y="31"/>
                        </a:lnTo>
                        <a:lnTo>
                          <a:pt x="14" y="70"/>
                        </a:lnTo>
                        <a:close/>
                      </a:path>
                    </a:pathLst>
                  </a:custGeom>
                  <a:solidFill>
                    <a:srgbClr val="A0A0A0"/>
                  </a:solidFill>
                  <a:ln w="9525">
                    <a:noFill/>
                  </a:ln>
                </p:spPr>
                <p:txBody>
                  <a:bodyPr/>
                  <a:p>
                    <a:endParaRPr lang="zh-CN" altLang="en-US"/>
                  </a:p>
                </p:txBody>
              </p:sp>
              <p:sp>
                <p:nvSpPr>
                  <p:cNvPr id="138546" name="任意多边形 138545"/>
                  <p:cNvSpPr/>
                  <p:nvPr/>
                </p:nvSpPr>
                <p:spPr>
                  <a:xfrm>
                    <a:off x="803" y="3600"/>
                    <a:ext cx="38" cy="11"/>
                  </a:xfrm>
                  <a:custGeom>
                    <a:avLst/>
                    <a:gdLst/>
                    <a:ahLst/>
                    <a:cxnLst/>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w="9525">
                    <a:noFill/>
                  </a:ln>
                </p:spPr>
                <p:txBody>
                  <a:bodyPr/>
                  <a:p>
                    <a:endParaRPr lang="zh-CN" altLang="en-US"/>
                  </a:p>
                </p:txBody>
              </p:sp>
              <p:sp>
                <p:nvSpPr>
                  <p:cNvPr id="138547" name="任意多边形 138546"/>
                  <p:cNvSpPr/>
                  <p:nvPr/>
                </p:nvSpPr>
                <p:spPr>
                  <a:xfrm>
                    <a:off x="807" y="3611"/>
                    <a:ext cx="40" cy="12"/>
                  </a:xfrm>
                  <a:custGeom>
                    <a:avLst/>
                    <a:gdLst/>
                    <a:ahLst/>
                    <a:cxnLst/>
                    <a:pathLst>
                      <a:path w="82" h="38">
                        <a:moveTo>
                          <a:pt x="0" y="38"/>
                        </a:moveTo>
                        <a:lnTo>
                          <a:pt x="2" y="22"/>
                        </a:lnTo>
                        <a:lnTo>
                          <a:pt x="7" y="8"/>
                        </a:lnTo>
                        <a:lnTo>
                          <a:pt x="12" y="0"/>
                        </a:lnTo>
                        <a:lnTo>
                          <a:pt x="69" y="0"/>
                        </a:lnTo>
                        <a:lnTo>
                          <a:pt x="82" y="38"/>
                        </a:lnTo>
                        <a:lnTo>
                          <a:pt x="0" y="38"/>
                        </a:lnTo>
                        <a:close/>
                      </a:path>
                    </a:pathLst>
                  </a:custGeom>
                  <a:solidFill>
                    <a:srgbClr val="C0C0C0"/>
                  </a:solidFill>
                  <a:ln w="9525">
                    <a:noFill/>
                  </a:ln>
                </p:spPr>
                <p:txBody>
                  <a:bodyPr/>
                  <a:p>
                    <a:endParaRPr lang="zh-CN" altLang="en-US"/>
                  </a:p>
                </p:txBody>
              </p:sp>
            </p:grpSp>
            <p:grpSp>
              <p:nvGrpSpPr>
                <p:cNvPr id="138548" name="组合 138547"/>
                <p:cNvGrpSpPr/>
                <p:nvPr/>
              </p:nvGrpSpPr>
              <p:grpSpPr>
                <a:xfrm>
                  <a:off x="811" y="3612"/>
                  <a:ext cx="48" cy="23"/>
                  <a:chOff x="811" y="3612"/>
                  <a:chExt cx="48" cy="23"/>
                </a:xfrm>
              </p:grpSpPr>
              <p:sp>
                <p:nvSpPr>
                  <p:cNvPr id="138549" name="任意多边形 138548"/>
                  <p:cNvSpPr/>
                  <p:nvPr/>
                </p:nvSpPr>
                <p:spPr>
                  <a:xfrm>
                    <a:off x="811" y="3612"/>
                    <a:ext cx="12" cy="23"/>
                  </a:xfrm>
                  <a:custGeom>
                    <a:avLst/>
                    <a:gdLst/>
                    <a:ahLst/>
                    <a:cxnLst/>
                    <a:pathLst>
                      <a:path w="25" h="69">
                        <a:moveTo>
                          <a:pt x="15" y="69"/>
                        </a:moveTo>
                        <a:lnTo>
                          <a:pt x="0" y="28"/>
                        </a:lnTo>
                        <a:lnTo>
                          <a:pt x="11" y="0"/>
                        </a:lnTo>
                        <a:lnTo>
                          <a:pt x="25" y="32"/>
                        </a:lnTo>
                        <a:lnTo>
                          <a:pt x="15" y="69"/>
                        </a:lnTo>
                        <a:close/>
                      </a:path>
                    </a:pathLst>
                  </a:custGeom>
                  <a:solidFill>
                    <a:srgbClr val="A0A0A0"/>
                  </a:solidFill>
                  <a:ln w="9525">
                    <a:noFill/>
                  </a:ln>
                </p:spPr>
                <p:txBody>
                  <a:bodyPr/>
                  <a:p>
                    <a:endParaRPr lang="zh-CN" altLang="en-US"/>
                  </a:p>
                </p:txBody>
              </p:sp>
              <p:sp>
                <p:nvSpPr>
                  <p:cNvPr id="138550" name="任意多边形 138549"/>
                  <p:cNvSpPr/>
                  <p:nvPr/>
                </p:nvSpPr>
                <p:spPr>
                  <a:xfrm>
                    <a:off x="815" y="3613"/>
                    <a:ext cx="38" cy="10"/>
                  </a:xfrm>
                  <a:custGeom>
                    <a:avLst/>
                    <a:gdLst/>
                    <a:ahLst/>
                    <a:cxnLst/>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w="9525">
                    <a:noFill/>
                  </a:ln>
                </p:spPr>
                <p:txBody>
                  <a:bodyPr/>
                  <a:p>
                    <a:endParaRPr lang="zh-CN" altLang="en-US"/>
                  </a:p>
                </p:txBody>
              </p:sp>
              <p:sp>
                <p:nvSpPr>
                  <p:cNvPr id="138551" name="任意多边形 138550"/>
                  <p:cNvSpPr/>
                  <p:nvPr/>
                </p:nvSpPr>
                <p:spPr>
                  <a:xfrm>
                    <a:off x="819" y="3623"/>
                    <a:ext cx="40" cy="12"/>
                  </a:xfrm>
                  <a:custGeom>
                    <a:avLst/>
                    <a:gdLst/>
                    <a:ahLst/>
                    <a:cxnLst/>
                    <a:pathLst>
                      <a:path w="82" h="36">
                        <a:moveTo>
                          <a:pt x="0" y="36"/>
                        </a:moveTo>
                        <a:lnTo>
                          <a:pt x="1" y="21"/>
                        </a:lnTo>
                        <a:lnTo>
                          <a:pt x="7" y="8"/>
                        </a:lnTo>
                        <a:lnTo>
                          <a:pt x="12" y="0"/>
                        </a:lnTo>
                        <a:lnTo>
                          <a:pt x="68" y="0"/>
                        </a:lnTo>
                        <a:lnTo>
                          <a:pt x="82" y="36"/>
                        </a:lnTo>
                        <a:lnTo>
                          <a:pt x="0" y="36"/>
                        </a:lnTo>
                        <a:close/>
                      </a:path>
                    </a:pathLst>
                  </a:custGeom>
                  <a:solidFill>
                    <a:srgbClr val="C0C0C0"/>
                  </a:solidFill>
                  <a:ln w="9525">
                    <a:noFill/>
                  </a:ln>
                </p:spPr>
                <p:txBody>
                  <a:bodyPr/>
                  <a:p>
                    <a:endParaRPr lang="zh-CN" altLang="en-US"/>
                  </a:p>
                </p:txBody>
              </p:sp>
            </p:grpSp>
            <p:grpSp>
              <p:nvGrpSpPr>
                <p:cNvPr id="138552" name="组合 138551"/>
                <p:cNvGrpSpPr/>
                <p:nvPr/>
              </p:nvGrpSpPr>
              <p:grpSpPr>
                <a:xfrm>
                  <a:off x="823" y="3625"/>
                  <a:ext cx="49" cy="23"/>
                  <a:chOff x="823" y="3625"/>
                  <a:chExt cx="49" cy="23"/>
                </a:xfrm>
              </p:grpSpPr>
              <p:sp>
                <p:nvSpPr>
                  <p:cNvPr id="138553" name="任意多边形 138552"/>
                  <p:cNvSpPr/>
                  <p:nvPr/>
                </p:nvSpPr>
                <p:spPr>
                  <a:xfrm>
                    <a:off x="823" y="3625"/>
                    <a:ext cx="13" cy="23"/>
                  </a:xfrm>
                  <a:custGeom>
                    <a:avLst/>
                    <a:gdLst/>
                    <a:ahLst/>
                    <a:cxnLst/>
                    <a:pathLst>
                      <a:path w="25" h="68">
                        <a:moveTo>
                          <a:pt x="16" y="68"/>
                        </a:moveTo>
                        <a:lnTo>
                          <a:pt x="0" y="27"/>
                        </a:lnTo>
                        <a:lnTo>
                          <a:pt x="11" y="0"/>
                        </a:lnTo>
                        <a:lnTo>
                          <a:pt x="25" y="30"/>
                        </a:lnTo>
                        <a:lnTo>
                          <a:pt x="16" y="68"/>
                        </a:lnTo>
                        <a:close/>
                      </a:path>
                    </a:pathLst>
                  </a:custGeom>
                  <a:solidFill>
                    <a:srgbClr val="A0A0A0"/>
                  </a:solidFill>
                  <a:ln w="9525">
                    <a:noFill/>
                  </a:ln>
                </p:spPr>
                <p:txBody>
                  <a:bodyPr/>
                  <a:p>
                    <a:endParaRPr lang="zh-CN" altLang="en-US"/>
                  </a:p>
                </p:txBody>
              </p:sp>
              <p:sp>
                <p:nvSpPr>
                  <p:cNvPr id="138554" name="任意多边形 138553"/>
                  <p:cNvSpPr/>
                  <p:nvPr/>
                </p:nvSpPr>
                <p:spPr>
                  <a:xfrm>
                    <a:off x="828" y="3626"/>
                    <a:ext cx="37" cy="9"/>
                  </a:xfrm>
                  <a:custGeom>
                    <a:avLst/>
                    <a:gdLst/>
                    <a:ahLst/>
                    <a:cxnLst/>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w="9525">
                    <a:noFill/>
                  </a:ln>
                </p:spPr>
                <p:txBody>
                  <a:bodyPr/>
                  <a:p>
                    <a:endParaRPr lang="zh-CN" altLang="en-US"/>
                  </a:p>
                </p:txBody>
              </p:sp>
              <p:sp>
                <p:nvSpPr>
                  <p:cNvPr id="138555" name="任意多边形 138554"/>
                  <p:cNvSpPr/>
                  <p:nvPr/>
                </p:nvSpPr>
                <p:spPr>
                  <a:xfrm>
                    <a:off x="832" y="3636"/>
                    <a:ext cx="40" cy="12"/>
                  </a:xfrm>
                  <a:custGeom>
                    <a:avLst/>
                    <a:gdLst/>
                    <a:ahLst/>
                    <a:cxnLst/>
                    <a:pathLst>
                      <a:path w="82" h="36">
                        <a:moveTo>
                          <a:pt x="0" y="36"/>
                        </a:moveTo>
                        <a:lnTo>
                          <a:pt x="2" y="19"/>
                        </a:lnTo>
                        <a:lnTo>
                          <a:pt x="6" y="7"/>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38556" name="组合 138555"/>
                <p:cNvGrpSpPr/>
                <p:nvPr/>
              </p:nvGrpSpPr>
              <p:grpSpPr>
                <a:xfrm>
                  <a:off x="836" y="3638"/>
                  <a:ext cx="50" cy="22"/>
                  <a:chOff x="836" y="3638"/>
                  <a:chExt cx="50" cy="22"/>
                </a:xfrm>
              </p:grpSpPr>
              <p:sp>
                <p:nvSpPr>
                  <p:cNvPr id="138557" name="任意多边形 138556"/>
                  <p:cNvSpPr/>
                  <p:nvPr/>
                </p:nvSpPr>
                <p:spPr>
                  <a:xfrm>
                    <a:off x="836" y="3638"/>
                    <a:ext cx="12" cy="22"/>
                  </a:xfrm>
                  <a:custGeom>
                    <a:avLst/>
                    <a:gdLst/>
                    <a:ahLst/>
                    <a:cxnLst/>
                    <a:pathLst>
                      <a:path w="25" h="68">
                        <a:moveTo>
                          <a:pt x="16" y="68"/>
                        </a:moveTo>
                        <a:lnTo>
                          <a:pt x="0" y="27"/>
                        </a:lnTo>
                        <a:lnTo>
                          <a:pt x="12" y="0"/>
                        </a:lnTo>
                        <a:lnTo>
                          <a:pt x="25" y="31"/>
                        </a:lnTo>
                        <a:lnTo>
                          <a:pt x="16" y="68"/>
                        </a:lnTo>
                        <a:close/>
                      </a:path>
                    </a:pathLst>
                  </a:custGeom>
                  <a:solidFill>
                    <a:srgbClr val="A0A0A0"/>
                  </a:solidFill>
                  <a:ln w="9525">
                    <a:noFill/>
                  </a:ln>
                </p:spPr>
                <p:txBody>
                  <a:bodyPr/>
                  <a:p>
                    <a:endParaRPr lang="zh-CN" altLang="en-US"/>
                  </a:p>
                </p:txBody>
              </p:sp>
              <p:sp>
                <p:nvSpPr>
                  <p:cNvPr id="138558" name="任意多边形 138557"/>
                  <p:cNvSpPr/>
                  <p:nvPr/>
                </p:nvSpPr>
                <p:spPr>
                  <a:xfrm>
                    <a:off x="842" y="3638"/>
                    <a:ext cx="36" cy="10"/>
                  </a:xfrm>
                  <a:custGeom>
                    <a:avLst/>
                    <a:gdLst/>
                    <a:ahLst/>
                    <a:cxnLst/>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w="9525">
                    <a:noFill/>
                  </a:ln>
                </p:spPr>
                <p:txBody>
                  <a:bodyPr/>
                  <a:p>
                    <a:endParaRPr lang="zh-CN" altLang="en-US"/>
                  </a:p>
                </p:txBody>
              </p:sp>
              <p:sp>
                <p:nvSpPr>
                  <p:cNvPr id="138559" name="任意多边形 138558"/>
                  <p:cNvSpPr/>
                  <p:nvPr/>
                </p:nvSpPr>
                <p:spPr>
                  <a:xfrm>
                    <a:off x="844" y="3648"/>
                    <a:ext cx="42" cy="12"/>
                  </a:xfrm>
                  <a:custGeom>
                    <a:avLst/>
                    <a:gdLst/>
                    <a:ahLst/>
                    <a:cxnLst/>
                    <a:pathLst>
                      <a:path w="83" h="36">
                        <a:moveTo>
                          <a:pt x="0" y="36"/>
                        </a:moveTo>
                        <a:lnTo>
                          <a:pt x="2" y="19"/>
                        </a:lnTo>
                        <a:lnTo>
                          <a:pt x="7" y="8"/>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38560" name="组合 138559"/>
                <p:cNvGrpSpPr/>
                <p:nvPr/>
              </p:nvGrpSpPr>
              <p:grpSpPr>
                <a:xfrm>
                  <a:off x="849" y="3651"/>
                  <a:ext cx="49" cy="22"/>
                  <a:chOff x="849" y="3651"/>
                  <a:chExt cx="49" cy="22"/>
                </a:xfrm>
              </p:grpSpPr>
              <p:sp>
                <p:nvSpPr>
                  <p:cNvPr id="138561" name="任意多边形 138560"/>
                  <p:cNvSpPr/>
                  <p:nvPr/>
                </p:nvSpPr>
                <p:spPr>
                  <a:xfrm>
                    <a:off x="849" y="3651"/>
                    <a:ext cx="12" cy="22"/>
                  </a:xfrm>
                  <a:custGeom>
                    <a:avLst/>
                    <a:gdLst/>
                    <a:ahLst/>
                    <a:cxnLst/>
                    <a:pathLst>
                      <a:path w="25" h="67">
                        <a:moveTo>
                          <a:pt x="15" y="67"/>
                        </a:moveTo>
                        <a:lnTo>
                          <a:pt x="0" y="26"/>
                        </a:lnTo>
                        <a:lnTo>
                          <a:pt x="10" y="0"/>
                        </a:lnTo>
                        <a:lnTo>
                          <a:pt x="25" y="30"/>
                        </a:lnTo>
                        <a:lnTo>
                          <a:pt x="15" y="67"/>
                        </a:lnTo>
                        <a:close/>
                      </a:path>
                    </a:pathLst>
                  </a:custGeom>
                  <a:solidFill>
                    <a:srgbClr val="A0A0A0"/>
                  </a:solidFill>
                  <a:ln w="9525">
                    <a:noFill/>
                  </a:ln>
                </p:spPr>
                <p:txBody>
                  <a:bodyPr/>
                  <a:p>
                    <a:endParaRPr lang="zh-CN" altLang="en-US"/>
                  </a:p>
                </p:txBody>
              </p:sp>
              <p:sp>
                <p:nvSpPr>
                  <p:cNvPr id="138562" name="任意多边形 138561"/>
                  <p:cNvSpPr/>
                  <p:nvPr/>
                </p:nvSpPr>
                <p:spPr>
                  <a:xfrm>
                    <a:off x="854" y="3651"/>
                    <a:ext cx="37" cy="10"/>
                  </a:xfrm>
                  <a:custGeom>
                    <a:avLst/>
                    <a:gdLst/>
                    <a:ahLst/>
                    <a:cxnLst/>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w="9525">
                    <a:noFill/>
                  </a:ln>
                </p:spPr>
                <p:txBody>
                  <a:bodyPr/>
                  <a:p>
                    <a:endParaRPr lang="zh-CN" altLang="en-US"/>
                  </a:p>
                </p:txBody>
              </p:sp>
              <p:sp>
                <p:nvSpPr>
                  <p:cNvPr id="138563" name="任意多边形 138562"/>
                  <p:cNvSpPr/>
                  <p:nvPr/>
                </p:nvSpPr>
                <p:spPr>
                  <a:xfrm>
                    <a:off x="857" y="3662"/>
                    <a:ext cx="41" cy="11"/>
                  </a:xfrm>
                  <a:custGeom>
                    <a:avLst/>
                    <a:gdLst/>
                    <a:ahLst/>
                    <a:cxnLst/>
                    <a:pathLst>
                      <a:path w="81" h="35">
                        <a:moveTo>
                          <a:pt x="0" y="35"/>
                        </a:moveTo>
                        <a:lnTo>
                          <a:pt x="1" y="19"/>
                        </a:lnTo>
                        <a:lnTo>
                          <a:pt x="5" y="7"/>
                        </a:lnTo>
                        <a:lnTo>
                          <a:pt x="10" y="0"/>
                        </a:lnTo>
                        <a:lnTo>
                          <a:pt x="67" y="0"/>
                        </a:lnTo>
                        <a:lnTo>
                          <a:pt x="81" y="35"/>
                        </a:lnTo>
                        <a:lnTo>
                          <a:pt x="0" y="35"/>
                        </a:lnTo>
                        <a:close/>
                      </a:path>
                    </a:pathLst>
                  </a:custGeom>
                  <a:solidFill>
                    <a:srgbClr val="C0C0C0"/>
                  </a:solidFill>
                  <a:ln w="9525">
                    <a:noFill/>
                  </a:ln>
                </p:spPr>
                <p:txBody>
                  <a:bodyPr/>
                  <a:p>
                    <a:endParaRPr lang="zh-CN" altLang="en-US"/>
                  </a:p>
                </p:txBody>
              </p:sp>
            </p:grpSp>
          </p:grpSp>
          <p:grpSp>
            <p:nvGrpSpPr>
              <p:cNvPr id="138564" name="组合 138563"/>
              <p:cNvGrpSpPr/>
              <p:nvPr/>
            </p:nvGrpSpPr>
            <p:grpSpPr>
              <a:xfrm>
                <a:off x="861" y="3665"/>
                <a:ext cx="99" cy="74"/>
                <a:chOff x="861" y="3665"/>
                <a:chExt cx="99" cy="74"/>
              </a:xfrm>
            </p:grpSpPr>
            <p:grpSp>
              <p:nvGrpSpPr>
                <p:cNvPr id="138565" name="组合 138564"/>
                <p:cNvGrpSpPr/>
                <p:nvPr/>
              </p:nvGrpSpPr>
              <p:grpSpPr>
                <a:xfrm>
                  <a:off x="861" y="3665"/>
                  <a:ext cx="50" cy="23"/>
                  <a:chOff x="861" y="3665"/>
                  <a:chExt cx="50" cy="23"/>
                </a:xfrm>
              </p:grpSpPr>
              <p:sp>
                <p:nvSpPr>
                  <p:cNvPr id="138566" name="任意多边形 138565"/>
                  <p:cNvSpPr/>
                  <p:nvPr/>
                </p:nvSpPr>
                <p:spPr>
                  <a:xfrm>
                    <a:off x="861" y="3665"/>
                    <a:ext cx="12" cy="23"/>
                  </a:xfrm>
                  <a:custGeom>
                    <a:avLst/>
                    <a:gdLst/>
                    <a:ahLst/>
                    <a:cxnLst/>
                    <a:pathLst>
                      <a:path w="25" h="69">
                        <a:moveTo>
                          <a:pt x="16" y="69"/>
                        </a:moveTo>
                        <a:lnTo>
                          <a:pt x="0" y="27"/>
                        </a:lnTo>
                        <a:lnTo>
                          <a:pt x="11" y="0"/>
                        </a:lnTo>
                        <a:lnTo>
                          <a:pt x="25" y="32"/>
                        </a:lnTo>
                        <a:lnTo>
                          <a:pt x="16" y="69"/>
                        </a:lnTo>
                        <a:close/>
                      </a:path>
                    </a:pathLst>
                  </a:custGeom>
                  <a:solidFill>
                    <a:srgbClr val="A0A0A0"/>
                  </a:solidFill>
                  <a:ln w="9525">
                    <a:noFill/>
                  </a:ln>
                </p:spPr>
                <p:txBody>
                  <a:bodyPr/>
                  <a:p>
                    <a:endParaRPr lang="zh-CN" altLang="en-US"/>
                  </a:p>
                </p:txBody>
              </p:sp>
              <p:sp>
                <p:nvSpPr>
                  <p:cNvPr id="138567" name="任意多边形 138566"/>
                  <p:cNvSpPr/>
                  <p:nvPr/>
                </p:nvSpPr>
                <p:spPr>
                  <a:xfrm>
                    <a:off x="865" y="3666"/>
                    <a:ext cx="38" cy="10"/>
                  </a:xfrm>
                  <a:custGeom>
                    <a:avLst/>
                    <a:gdLst/>
                    <a:ahLst/>
                    <a:cxnLst/>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w="9525">
                    <a:noFill/>
                  </a:ln>
                </p:spPr>
                <p:txBody>
                  <a:bodyPr/>
                  <a:p>
                    <a:endParaRPr lang="zh-CN" altLang="en-US"/>
                  </a:p>
                </p:txBody>
              </p:sp>
              <p:sp>
                <p:nvSpPr>
                  <p:cNvPr id="138568" name="任意多边形 138567"/>
                  <p:cNvSpPr/>
                  <p:nvPr/>
                </p:nvSpPr>
                <p:spPr>
                  <a:xfrm>
                    <a:off x="869" y="3676"/>
                    <a:ext cx="42" cy="12"/>
                  </a:xfrm>
                  <a:custGeom>
                    <a:avLst/>
                    <a:gdLst/>
                    <a:ahLst/>
                    <a:cxnLst/>
                    <a:pathLst>
                      <a:path w="83" h="36">
                        <a:moveTo>
                          <a:pt x="0" y="36"/>
                        </a:moveTo>
                        <a:lnTo>
                          <a:pt x="2" y="20"/>
                        </a:lnTo>
                        <a:lnTo>
                          <a:pt x="7" y="7"/>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38569" name="组合 138568"/>
                <p:cNvGrpSpPr/>
                <p:nvPr/>
              </p:nvGrpSpPr>
              <p:grpSpPr>
                <a:xfrm>
                  <a:off x="873" y="3678"/>
                  <a:ext cx="49" cy="23"/>
                  <a:chOff x="873" y="3678"/>
                  <a:chExt cx="49" cy="23"/>
                </a:xfrm>
              </p:grpSpPr>
              <p:sp>
                <p:nvSpPr>
                  <p:cNvPr id="138570" name="任意多边形 138569"/>
                  <p:cNvSpPr/>
                  <p:nvPr/>
                </p:nvSpPr>
                <p:spPr>
                  <a:xfrm>
                    <a:off x="873" y="3678"/>
                    <a:ext cx="13" cy="23"/>
                  </a:xfrm>
                  <a:custGeom>
                    <a:avLst/>
                    <a:gdLst/>
                    <a:ahLst/>
                    <a:cxnLst/>
                    <a:pathLst>
                      <a:path w="25" h="70">
                        <a:moveTo>
                          <a:pt x="13" y="70"/>
                        </a:moveTo>
                        <a:lnTo>
                          <a:pt x="0" y="27"/>
                        </a:lnTo>
                        <a:lnTo>
                          <a:pt x="9" y="0"/>
                        </a:lnTo>
                        <a:lnTo>
                          <a:pt x="25" y="31"/>
                        </a:lnTo>
                        <a:lnTo>
                          <a:pt x="13" y="70"/>
                        </a:lnTo>
                        <a:close/>
                      </a:path>
                    </a:pathLst>
                  </a:custGeom>
                  <a:solidFill>
                    <a:srgbClr val="A0A0A0"/>
                  </a:solidFill>
                  <a:ln w="9525">
                    <a:noFill/>
                  </a:ln>
                </p:spPr>
                <p:txBody>
                  <a:bodyPr/>
                  <a:p>
                    <a:endParaRPr lang="zh-CN" altLang="en-US"/>
                  </a:p>
                </p:txBody>
              </p:sp>
              <p:sp>
                <p:nvSpPr>
                  <p:cNvPr id="138571" name="任意多边形 138570"/>
                  <p:cNvSpPr/>
                  <p:nvPr/>
                </p:nvSpPr>
                <p:spPr>
                  <a:xfrm>
                    <a:off x="878" y="3678"/>
                    <a:ext cx="37" cy="10"/>
                  </a:xfrm>
                  <a:custGeom>
                    <a:avLst/>
                    <a:gdLst/>
                    <a:ahLst/>
                    <a:cxnLst/>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w="9525">
                    <a:noFill/>
                  </a:ln>
                </p:spPr>
                <p:txBody>
                  <a:bodyPr/>
                  <a:p>
                    <a:endParaRPr lang="zh-CN" altLang="en-US"/>
                  </a:p>
                </p:txBody>
              </p:sp>
              <p:sp>
                <p:nvSpPr>
                  <p:cNvPr id="138572" name="任意多边形 138571"/>
                  <p:cNvSpPr/>
                  <p:nvPr/>
                </p:nvSpPr>
                <p:spPr>
                  <a:xfrm>
                    <a:off x="880" y="3688"/>
                    <a:ext cx="42" cy="13"/>
                  </a:xfrm>
                  <a:custGeom>
                    <a:avLst/>
                    <a:gdLst/>
                    <a:ahLst/>
                    <a:cxnLst/>
                    <a:pathLst>
                      <a:path w="82" h="38">
                        <a:moveTo>
                          <a:pt x="0" y="38"/>
                        </a:moveTo>
                        <a:lnTo>
                          <a:pt x="4" y="21"/>
                        </a:lnTo>
                        <a:lnTo>
                          <a:pt x="8" y="8"/>
                        </a:lnTo>
                        <a:lnTo>
                          <a:pt x="13" y="0"/>
                        </a:lnTo>
                        <a:lnTo>
                          <a:pt x="69" y="0"/>
                        </a:lnTo>
                        <a:lnTo>
                          <a:pt x="82" y="38"/>
                        </a:lnTo>
                        <a:lnTo>
                          <a:pt x="0" y="38"/>
                        </a:lnTo>
                        <a:close/>
                      </a:path>
                    </a:pathLst>
                  </a:custGeom>
                  <a:solidFill>
                    <a:srgbClr val="C0C0C0"/>
                  </a:solidFill>
                  <a:ln w="9525">
                    <a:noFill/>
                  </a:ln>
                </p:spPr>
                <p:txBody>
                  <a:bodyPr/>
                  <a:p>
                    <a:endParaRPr lang="zh-CN" altLang="en-US"/>
                  </a:p>
                </p:txBody>
              </p:sp>
            </p:grpSp>
            <p:grpSp>
              <p:nvGrpSpPr>
                <p:cNvPr id="138573" name="组合 138572"/>
                <p:cNvGrpSpPr/>
                <p:nvPr/>
              </p:nvGrpSpPr>
              <p:grpSpPr>
                <a:xfrm>
                  <a:off x="886" y="3690"/>
                  <a:ext cx="49" cy="23"/>
                  <a:chOff x="886" y="3690"/>
                  <a:chExt cx="49" cy="23"/>
                </a:xfrm>
              </p:grpSpPr>
              <p:sp>
                <p:nvSpPr>
                  <p:cNvPr id="138574" name="任意多边形 138573"/>
                  <p:cNvSpPr/>
                  <p:nvPr/>
                </p:nvSpPr>
                <p:spPr>
                  <a:xfrm>
                    <a:off x="886" y="3690"/>
                    <a:ext cx="12" cy="23"/>
                  </a:xfrm>
                  <a:custGeom>
                    <a:avLst/>
                    <a:gdLst/>
                    <a:ahLst/>
                    <a:cxnLst/>
                    <a:pathLst>
                      <a:path w="24" h="70">
                        <a:moveTo>
                          <a:pt x="14" y="70"/>
                        </a:moveTo>
                        <a:lnTo>
                          <a:pt x="0" y="29"/>
                        </a:lnTo>
                        <a:lnTo>
                          <a:pt x="10" y="0"/>
                        </a:lnTo>
                        <a:lnTo>
                          <a:pt x="24" y="33"/>
                        </a:lnTo>
                        <a:lnTo>
                          <a:pt x="14" y="70"/>
                        </a:lnTo>
                        <a:close/>
                      </a:path>
                    </a:pathLst>
                  </a:custGeom>
                  <a:solidFill>
                    <a:srgbClr val="A0A0A0"/>
                  </a:solidFill>
                  <a:ln w="9525">
                    <a:noFill/>
                  </a:ln>
                </p:spPr>
                <p:txBody>
                  <a:bodyPr/>
                  <a:p>
                    <a:endParaRPr lang="zh-CN" altLang="en-US"/>
                  </a:p>
                </p:txBody>
              </p:sp>
              <p:sp>
                <p:nvSpPr>
                  <p:cNvPr id="138575" name="任意多边形 138574"/>
                  <p:cNvSpPr/>
                  <p:nvPr/>
                </p:nvSpPr>
                <p:spPr>
                  <a:xfrm>
                    <a:off x="890" y="3691"/>
                    <a:ext cx="38" cy="10"/>
                  </a:xfrm>
                  <a:custGeom>
                    <a:avLst/>
                    <a:gdLst/>
                    <a:ahLst/>
                    <a:cxnLst/>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w="9525">
                    <a:noFill/>
                  </a:ln>
                </p:spPr>
                <p:txBody>
                  <a:bodyPr/>
                  <a:p>
                    <a:endParaRPr lang="zh-CN" altLang="en-US"/>
                  </a:p>
                </p:txBody>
              </p:sp>
              <p:sp>
                <p:nvSpPr>
                  <p:cNvPr id="138576" name="任意多边形 138575"/>
                  <p:cNvSpPr/>
                  <p:nvPr/>
                </p:nvSpPr>
                <p:spPr>
                  <a:xfrm>
                    <a:off x="893" y="3701"/>
                    <a:ext cx="42" cy="12"/>
                  </a:xfrm>
                  <a:custGeom>
                    <a:avLst/>
                    <a:gdLst/>
                    <a:ahLst/>
                    <a:cxnLst/>
                    <a:pathLst>
                      <a:path w="83" h="36">
                        <a:moveTo>
                          <a:pt x="0" y="36"/>
                        </a:moveTo>
                        <a:lnTo>
                          <a:pt x="1" y="19"/>
                        </a:lnTo>
                        <a:lnTo>
                          <a:pt x="8" y="7"/>
                        </a:lnTo>
                        <a:lnTo>
                          <a:pt x="12" y="0"/>
                        </a:lnTo>
                        <a:lnTo>
                          <a:pt x="68" y="0"/>
                        </a:lnTo>
                        <a:lnTo>
                          <a:pt x="83" y="36"/>
                        </a:lnTo>
                        <a:lnTo>
                          <a:pt x="0" y="36"/>
                        </a:lnTo>
                        <a:close/>
                      </a:path>
                    </a:pathLst>
                  </a:custGeom>
                  <a:solidFill>
                    <a:srgbClr val="C0C0C0"/>
                  </a:solidFill>
                  <a:ln w="9525">
                    <a:noFill/>
                  </a:ln>
                </p:spPr>
                <p:txBody>
                  <a:bodyPr/>
                  <a:p>
                    <a:endParaRPr lang="zh-CN" altLang="en-US"/>
                  </a:p>
                </p:txBody>
              </p:sp>
            </p:grpSp>
            <p:grpSp>
              <p:nvGrpSpPr>
                <p:cNvPr id="138577" name="组合 138576"/>
                <p:cNvGrpSpPr/>
                <p:nvPr/>
              </p:nvGrpSpPr>
              <p:grpSpPr>
                <a:xfrm>
                  <a:off x="899" y="3703"/>
                  <a:ext cx="48" cy="23"/>
                  <a:chOff x="899" y="3703"/>
                  <a:chExt cx="48" cy="23"/>
                </a:xfrm>
              </p:grpSpPr>
              <p:sp>
                <p:nvSpPr>
                  <p:cNvPr id="138578" name="任意多边形 138577"/>
                  <p:cNvSpPr/>
                  <p:nvPr/>
                </p:nvSpPr>
                <p:spPr>
                  <a:xfrm>
                    <a:off x="899" y="3703"/>
                    <a:ext cx="12" cy="23"/>
                  </a:xfrm>
                  <a:custGeom>
                    <a:avLst/>
                    <a:gdLst/>
                    <a:ahLst/>
                    <a:cxnLst/>
                    <a:pathLst>
                      <a:path w="25" h="68">
                        <a:moveTo>
                          <a:pt x="15" y="68"/>
                        </a:moveTo>
                        <a:lnTo>
                          <a:pt x="0" y="27"/>
                        </a:lnTo>
                        <a:lnTo>
                          <a:pt x="10" y="0"/>
                        </a:lnTo>
                        <a:lnTo>
                          <a:pt x="25" y="31"/>
                        </a:lnTo>
                        <a:lnTo>
                          <a:pt x="15" y="68"/>
                        </a:lnTo>
                        <a:close/>
                      </a:path>
                    </a:pathLst>
                  </a:custGeom>
                  <a:solidFill>
                    <a:srgbClr val="A0A0A0"/>
                  </a:solidFill>
                  <a:ln w="9525">
                    <a:noFill/>
                  </a:ln>
                </p:spPr>
                <p:txBody>
                  <a:bodyPr/>
                  <a:p>
                    <a:endParaRPr lang="zh-CN" altLang="en-US"/>
                  </a:p>
                </p:txBody>
              </p:sp>
              <p:sp>
                <p:nvSpPr>
                  <p:cNvPr id="138579" name="任意多边形 138578"/>
                  <p:cNvSpPr/>
                  <p:nvPr/>
                </p:nvSpPr>
                <p:spPr>
                  <a:xfrm>
                    <a:off x="903" y="3703"/>
                    <a:ext cx="38" cy="10"/>
                  </a:xfrm>
                  <a:custGeom>
                    <a:avLst/>
                    <a:gdLst/>
                    <a:ahLst/>
                    <a:cxnLst/>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w="9525">
                    <a:noFill/>
                  </a:ln>
                </p:spPr>
                <p:txBody>
                  <a:bodyPr/>
                  <a:p>
                    <a:endParaRPr lang="zh-CN" altLang="en-US"/>
                  </a:p>
                </p:txBody>
              </p:sp>
              <p:sp>
                <p:nvSpPr>
                  <p:cNvPr id="138580" name="任意多边形 138579"/>
                  <p:cNvSpPr/>
                  <p:nvPr/>
                </p:nvSpPr>
                <p:spPr>
                  <a:xfrm>
                    <a:off x="907" y="3714"/>
                    <a:ext cx="40" cy="12"/>
                  </a:xfrm>
                  <a:custGeom>
                    <a:avLst/>
                    <a:gdLst/>
                    <a:ahLst/>
                    <a:cxnLst/>
                    <a:pathLst>
                      <a:path w="82" h="36">
                        <a:moveTo>
                          <a:pt x="0" y="36"/>
                        </a:moveTo>
                        <a:lnTo>
                          <a:pt x="2" y="19"/>
                        </a:lnTo>
                        <a:lnTo>
                          <a:pt x="5" y="8"/>
                        </a:lnTo>
                        <a:lnTo>
                          <a:pt x="12" y="0"/>
                        </a:lnTo>
                        <a:lnTo>
                          <a:pt x="69" y="0"/>
                        </a:lnTo>
                        <a:lnTo>
                          <a:pt x="82" y="36"/>
                        </a:lnTo>
                        <a:lnTo>
                          <a:pt x="0" y="36"/>
                        </a:lnTo>
                        <a:close/>
                      </a:path>
                    </a:pathLst>
                  </a:custGeom>
                  <a:solidFill>
                    <a:srgbClr val="C0C0C0"/>
                  </a:solidFill>
                  <a:ln w="9525">
                    <a:noFill/>
                  </a:ln>
                </p:spPr>
                <p:txBody>
                  <a:bodyPr/>
                  <a:p>
                    <a:endParaRPr lang="zh-CN" altLang="en-US"/>
                  </a:p>
                </p:txBody>
              </p:sp>
            </p:grpSp>
            <p:grpSp>
              <p:nvGrpSpPr>
                <p:cNvPr id="138581" name="组合 138580"/>
                <p:cNvGrpSpPr/>
                <p:nvPr/>
              </p:nvGrpSpPr>
              <p:grpSpPr>
                <a:xfrm>
                  <a:off x="912" y="3716"/>
                  <a:ext cx="48" cy="23"/>
                  <a:chOff x="912" y="3716"/>
                  <a:chExt cx="48" cy="23"/>
                </a:xfrm>
              </p:grpSpPr>
              <p:sp>
                <p:nvSpPr>
                  <p:cNvPr id="138582" name="任意多边形 138581"/>
                  <p:cNvSpPr/>
                  <p:nvPr/>
                </p:nvSpPr>
                <p:spPr>
                  <a:xfrm>
                    <a:off x="912" y="3716"/>
                    <a:ext cx="11" cy="23"/>
                  </a:xfrm>
                  <a:custGeom>
                    <a:avLst/>
                    <a:gdLst/>
                    <a:ahLst/>
                    <a:cxnLst/>
                    <a:pathLst>
                      <a:path w="22" h="68">
                        <a:moveTo>
                          <a:pt x="13" y="68"/>
                        </a:moveTo>
                        <a:lnTo>
                          <a:pt x="0" y="27"/>
                        </a:lnTo>
                        <a:lnTo>
                          <a:pt x="9" y="0"/>
                        </a:lnTo>
                        <a:lnTo>
                          <a:pt x="22" y="30"/>
                        </a:lnTo>
                        <a:lnTo>
                          <a:pt x="13" y="68"/>
                        </a:lnTo>
                        <a:close/>
                      </a:path>
                    </a:pathLst>
                  </a:custGeom>
                  <a:solidFill>
                    <a:srgbClr val="A0A0A0"/>
                  </a:solidFill>
                  <a:ln w="9525">
                    <a:noFill/>
                  </a:ln>
                </p:spPr>
                <p:txBody>
                  <a:bodyPr/>
                  <a:p>
                    <a:endParaRPr lang="zh-CN" altLang="en-US"/>
                  </a:p>
                </p:txBody>
              </p:sp>
              <p:sp>
                <p:nvSpPr>
                  <p:cNvPr id="138583" name="任意多边形 138582"/>
                  <p:cNvSpPr/>
                  <p:nvPr/>
                </p:nvSpPr>
                <p:spPr>
                  <a:xfrm>
                    <a:off x="916" y="3717"/>
                    <a:ext cx="37" cy="9"/>
                  </a:xfrm>
                  <a:custGeom>
                    <a:avLst/>
                    <a:gdLst/>
                    <a:ahLst/>
                    <a:cxnLst/>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w="9525">
                    <a:noFill/>
                  </a:ln>
                </p:spPr>
                <p:txBody>
                  <a:bodyPr/>
                  <a:p>
                    <a:endParaRPr lang="zh-CN" altLang="en-US"/>
                  </a:p>
                </p:txBody>
              </p:sp>
              <p:sp>
                <p:nvSpPr>
                  <p:cNvPr id="138584" name="任意多边形 138583"/>
                  <p:cNvSpPr/>
                  <p:nvPr/>
                </p:nvSpPr>
                <p:spPr>
                  <a:xfrm>
                    <a:off x="919" y="3727"/>
                    <a:ext cx="41" cy="12"/>
                  </a:xfrm>
                  <a:custGeom>
                    <a:avLst/>
                    <a:gdLst/>
                    <a:ahLst/>
                    <a:cxnLst/>
                    <a:pathLst>
                      <a:path w="83" h="36">
                        <a:moveTo>
                          <a:pt x="0" y="36"/>
                        </a:moveTo>
                        <a:lnTo>
                          <a:pt x="1" y="19"/>
                        </a:lnTo>
                        <a:lnTo>
                          <a:pt x="7" y="7"/>
                        </a:lnTo>
                        <a:lnTo>
                          <a:pt x="11" y="0"/>
                        </a:lnTo>
                        <a:lnTo>
                          <a:pt x="69" y="0"/>
                        </a:lnTo>
                        <a:lnTo>
                          <a:pt x="83" y="36"/>
                        </a:lnTo>
                        <a:lnTo>
                          <a:pt x="0" y="36"/>
                        </a:lnTo>
                        <a:close/>
                      </a:path>
                    </a:pathLst>
                  </a:custGeom>
                  <a:solidFill>
                    <a:srgbClr val="C0C0C0"/>
                  </a:solidFill>
                  <a:ln w="9525">
                    <a:noFill/>
                  </a:ln>
                </p:spPr>
                <p:txBody>
                  <a:bodyPr/>
                  <a:p>
                    <a:endParaRPr lang="zh-CN" altLang="en-US"/>
                  </a:p>
                </p:txBody>
              </p:sp>
            </p:grpSp>
          </p:grpSp>
          <p:grpSp>
            <p:nvGrpSpPr>
              <p:cNvPr id="138585" name="组合 138584"/>
              <p:cNvGrpSpPr/>
              <p:nvPr/>
            </p:nvGrpSpPr>
            <p:grpSpPr>
              <a:xfrm>
                <a:off x="922" y="3727"/>
                <a:ext cx="49" cy="23"/>
                <a:chOff x="922" y="3727"/>
                <a:chExt cx="49" cy="23"/>
              </a:xfrm>
            </p:grpSpPr>
            <p:sp>
              <p:nvSpPr>
                <p:cNvPr id="138586" name="任意多边形 138585"/>
                <p:cNvSpPr/>
                <p:nvPr/>
              </p:nvSpPr>
              <p:spPr>
                <a:xfrm>
                  <a:off x="922" y="3727"/>
                  <a:ext cx="12" cy="23"/>
                </a:xfrm>
                <a:custGeom>
                  <a:avLst/>
                  <a:gdLst/>
                  <a:ahLst/>
                  <a:cxnLst/>
                  <a:pathLst>
                    <a:path w="24" h="69">
                      <a:moveTo>
                        <a:pt x="15" y="69"/>
                      </a:moveTo>
                      <a:lnTo>
                        <a:pt x="0" y="27"/>
                      </a:lnTo>
                      <a:lnTo>
                        <a:pt x="11" y="0"/>
                      </a:lnTo>
                      <a:lnTo>
                        <a:pt x="24" y="32"/>
                      </a:lnTo>
                      <a:lnTo>
                        <a:pt x="15" y="69"/>
                      </a:lnTo>
                      <a:close/>
                    </a:path>
                  </a:pathLst>
                </a:custGeom>
                <a:solidFill>
                  <a:srgbClr val="A0A0A0"/>
                </a:solidFill>
                <a:ln w="9525">
                  <a:noFill/>
                </a:ln>
              </p:spPr>
              <p:txBody>
                <a:bodyPr/>
                <a:p>
                  <a:endParaRPr lang="zh-CN" altLang="en-US"/>
                </a:p>
              </p:txBody>
            </p:sp>
            <p:sp>
              <p:nvSpPr>
                <p:cNvPr id="138587" name="任意多边形 138586"/>
                <p:cNvSpPr/>
                <p:nvPr/>
              </p:nvSpPr>
              <p:spPr>
                <a:xfrm>
                  <a:off x="927" y="3728"/>
                  <a:ext cx="36" cy="10"/>
                </a:xfrm>
                <a:custGeom>
                  <a:avLst/>
                  <a:gdLst/>
                  <a:ahLst/>
                  <a:cxnLst/>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w="9525">
                  <a:noFill/>
                </a:ln>
              </p:spPr>
              <p:txBody>
                <a:bodyPr/>
                <a:p>
                  <a:endParaRPr lang="zh-CN" altLang="en-US"/>
                </a:p>
              </p:txBody>
            </p:sp>
            <p:sp>
              <p:nvSpPr>
                <p:cNvPr id="138588" name="任意多边形 138587"/>
                <p:cNvSpPr/>
                <p:nvPr/>
              </p:nvSpPr>
              <p:spPr>
                <a:xfrm>
                  <a:off x="930" y="3738"/>
                  <a:ext cx="41" cy="12"/>
                </a:xfrm>
                <a:custGeom>
                  <a:avLst/>
                  <a:gdLst/>
                  <a:ahLst/>
                  <a:cxnLst/>
                  <a:pathLst>
                    <a:path w="83" h="36">
                      <a:moveTo>
                        <a:pt x="0" y="36"/>
                      </a:moveTo>
                      <a:lnTo>
                        <a:pt x="2" y="20"/>
                      </a:lnTo>
                      <a:lnTo>
                        <a:pt x="7" y="7"/>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38589" name="组合 138588"/>
              <p:cNvGrpSpPr/>
              <p:nvPr/>
            </p:nvGrpSpPr>
            <p:grpSpPr>
              <a:xfrm>
                <a:off x="895" y="3526"/>
                <a:ext cx="44" cy="23"/>
                <a:chOff x="895" y="3526"/>
                <a:chExt cx="44" cy="23"/>
              </a:xfrm>
            </p:grpSpPr>
            <p:sp>
              <p:nvSpPr>
                <p:cNvPr id="138590" name="任意多边形 138589"/>
                <p:cNvSpPr/>
                <p:nvPr/>
              </p:nvSpPr>
              <p:spPr>
                <a:xfrm>
                  <a:off x="895" y="3526"/>
                  <a:ext cx="19" cy="23"/>
                </a:xfrm>
                <a:custGeom>
                  <a:avLst/>
                  <a:gdLst/>
                  <a:ahLst/>
                  <a:cxnLst/>
                  <a:pathLst>
                    <a:path w="38" h="69">
                      <a:moveTo>
                        <a:pt x="22" y="69"/>
                      </a:moveTo>
                      <a:lnTo>
                        <a:pt x="0" y="34"/>
                      </a:lnTo>
                      <a:lnTo>
                        <a:pt x="11" y="0"/>
                      </a:lnTo>
                      <a:lnTo>
                        <a:pt x="38" y="34"/>
                      </a:lnTo>
                      <a:lnTo>
                        <a:pt x="22" y="69"/>
                      </a:lnTo>
                      <a:close/>
                    </a:path>
                  </a:pathLst>
                </a:custGeom>
                <a:solidFill>
                  <a:srgbClr val="202020"/>
                </a:solidFill>
                <a:ln w="9525">
                  <a:noFill/>
                </a:ln>
              </p:spPr>
              <p:txBody>
                <a:bodyPr/>
                <a:p>
                  <a:endParaRPr lang="zh-CN" altLang="en-US"/>
                </a:p>
              </p:txBody>
            </p:sp>
            <p:sp>
              <p:nvSpPr>
                <p:cNvPr id="138591" name="任意多边形 138590"/>
                <p:cNvSpPr/>
                <p:nvPr/>
              </p:nvSpPr>
              <p:spPr>
                <a:xfrm>
                  <a:off x="901" y="3526"/>
                  <a:ext cx="33" cy="12"/>
                </a:xfrm>
                <a:custGeom>
                  <a:avLst/>
                  <a:gdLst/>
                  <a:ahLst/>
                  <a:cxnLst/>
                  <a:pathLst>
                    <a:path w="64" h="35">
                      <a:moveTo>
                        <a:pt x="0" y="0"/>
                      </a:moveTo>
                      <a:lnTo>
                        <a:pt x="40" y="0"/>
                      </a:lnTo>
                      <a:lnTo>
                        <a:pt x="64" y="35"/>
                      </a:lnTo>
                      <a:lnTo>
                        <a:pt x="23" y="35"/>
                      </a:lnTo>
                      <a:lnTo>
                        <a:pt x="0" y="0"/>
                      </a:lnTo>
                      <a:close/>
                    </a:path>
                  </a:pathLst>
                </a:custGeom>
                <a:solidFill>
                  <a:srgbClr val="606060"/>
                </a:solidFill>
                <a:ln w="9525">
                  <a:noFill/>
                </a:ln>
              </p:spPr>
              <p:txBody>
                <a:bodyPr/>
                <a:p>
                  <a:endParaRPr lang="zh-CN" altLang="en-US"/>
                </a:p>
              </p:txBody>
            </p:sp>
            <p:sp>
              <p:nvSpPr>
                <p:cNvPr id="138592" name="任意多边形 138591"/>
                <p:cNvSpPr/>
                <p:nvPr/>
              </p:nvSpPr>
              <p:spPr>
                <a:xfrm>
                  <a:off x="907" y="3538"/>
                  <a:ext cx="32" cy="11"/>
                </a:xfrm>
                <a:custGeom>
                  <a:avLst/>
                  <a:gdLst/>
                  <a:ahLst/>
                  <a:cxnLst/>
                  <a:pathLst>
                    <a:path w="65" h="31">
                      <a:moveTo>
                        <a:pt x="0" y="31"/>
                      </a:moveTo>
                      <a:lnTo>
                        <a:pt x="13" y="0"/>
                      </a:lnTo>
                      <a:lnTo>
                        <a:pt x="54" y="0"/>
                      </a:lnTo>
                      <a:lnTo>
                        <a:pt x="65" y="31"/>
                      </a:lnTo>
                      <a:lnTo>
                        <a:pt x="0" y="31"/>
                      </a:lnTo>
                      <a:close/>
                    </a:path>
                  </a:pathLst>
                </a:custGeom>
                <a:solidFill>
                  <a:srgbClr val="808080"/>
                </a:solidFill>
                <a:ln w="9525">
                  <a:noFill/>
                </a:ln>
              </p:spPr>
              <p:txBody>
                <a:bodyPr/>
                <a:p>
                  <a:endParaRPr lang="zh-CN" altLang="en-US"/>
                </a:p>
              </p:txBody>
            </p:sp>
          </p:grpSp>
          <p:grpSp>
            <p:nvGrpSpPr>
              <p:cNvPr id="138593" name="组合 138592"/>
              <p:cNvGrpSpPr/>
              <p:nvPr/>
            </p:nvGrpSpPr>
            <p:grpSpPr>
              <a:xfrm>
                <a:off x="907" y="3540"/>
                <a:ext cx="45" cy="22"/>
                <a:chOff x="907" y="3540"/>
                <a:chExt cx="45" cy="22"/>
              </a:xfrm>
            </p:grpSpPr>
            <p:sp>
              <p:nvSpPr>
                <p:cNvPr id="138594" name="任意多边形 138593"/>
                <p:cNvSpPr/>
                <p:nvPr/>
              </p:nvSpPr>
              <p:spPr>
                <a:xfrm>
                  <a:off x="907" y="3540"/>
                  <a:ext cx="20" cy="22"/>
                </a:xfrm>
                <a:custGeom>
                  <a:avLst/>
                  <a:gdLst/>
                  <a:ahLst/>
                  <a:cxnLst/>
                  <a:pathLst>
                    <a:path w="39" h="68">
                      <a:moveTo>
                        <a:pt x="22" y="68"/>
                      </a:moveTo>
                      <a:lnTo>
                        <a:pt x="0" y="34"/>
                      </a:lnTo>
                      <a:lnTo>
                        <a:pt x="11" y="0"/>
                      </a:lnTo>
                      <a:lnTo>
                        <a:pt x="39" y="34"/>
                      </a:lnTo>
                      <a:lnTo>
                        <a:pt x="22" y="68"/>
                      </a:lnTo>
                      <a:close/>
                    </a:path>
                  </a:pathLst>
                </a:custGeom>
                <a:solidFill>
                  <a:srgbClr val="202020"/>
                </a:solidFill>
                <a:ln w="9525">
                  <a:noFill/>
                </a:ln>
              </p:spPr>
              <p:txBody>
                <a:bodyPr/>
                <a:p>
                  <a:endParaRPr lang="zh-CN" altLang="en-US"/>
                </a:p>
              </p:txBody>
            </p:sp>
            <p:sp>
              <p:nvSpPr>
                <p:cNvPr id="138595" name="任意多边形 138594"/>
                <p:cNvSpPr/>
                <p:nvPr/>
              </p:nvSpPr>
              <p:spPr>
                <a:xfrm>
                  <a:off x="914" y="3540"/>
                  <a:ext cx="32" cy="11"/>
                </a:xfrm>
                <a:custGeom>
                  <a:avLst/>
                  <a:gdLst/>
                  <a:ahLst/>
                  <a:cxnLst/>
                  <a:pathLst>
                    <a:path w="64" h="34">
                      <a:moveTo>
                        <a:pt x="0" y="0"/>
                      </a:moveTo>
                      <a:lnTo>
                        <a:pt x="40" y="0"/>
                      </a:lnTo>
                      <a:lnTo>
                        <a:pt x="64" y="34"/>
                      </a:lnTo>
                      <a:lnTo>
                        <a:pt x="25" y="34"/>
                      </a:lnTo>
                      <a:lnTo>
                        <a:pt x="0" y="0"/>
                      </a:lnTo>
                      <a:close/>
                    </a:path>
                  </a:pathLst>
                </a:custGeom>
                <a:solidFill>
                  <a:srgbClr val="606060"/>
                </a:solidFill>
                <a:ln w="9525">
                  <a:noFill/>
                </a:ln>
              </p:spPr>
              <p:txBody>
                <a:bodyPr/>
                <a:p>
                  <a:endParaRPr lang="zh-CN" altLang="en-US"/>
                </a:p>
              </p:txBody>
            </p:sp>
            <p:sp>
              <p:nvSpPr>
                <p:cNvPr id="138596" name="任意多边形 138595"/>
                <p:cNvSpPr/>
                <p:nvPr/>
              </p:nvSpPr>
              <p:spPr>
                <a:xfrm>
                  <a:off x="919" y="3552"/>
                  <a:ext cx="33" cy="10"/>
                </a:xfrm>
                <a:custGeom>
                  <a:avLst/>
                  <a:gdLst/>
                  <a:ahLst/>
                  <a:cxnLst/>
                  <a:pathLst>
                    <a:path w="66" h="30">
                      <a:moveTo>
                        <a:pt x="0" y="30"/>
                      </a:moveTo>
                      <a:lnTo>
                        <a:pt x="12" y="0"/>
                      </a:lnTo>
                      <a:lnTo>
                        <a:pt x="54" y="0"/>
                      </a:lnTo>
                      <a:lnTo>
                        <a:pt x="66" y="30"/>
                      </a:lnTo>
                      <a:lnTo>
                        <a:pt x="0" y="30"/>
                      </a:lnTo>
                      <a:close/>
                    </a:path>
                  </a:pathLst>
                </a:custGeom>
                <a:solidFill>
                  <a:srgbClr val="808080"/>
                </a:solidFill>
                <a:ln w="9525">
                  <a:noFill/>
                </a:ln>
              </p:spPr>
              <p:txBody>
                <a:bodyPr/>
                <a:p>
                  <a:endParaRPr lang="zh-CN" altLang="en-US"/>
                </a:p>
              </p:txBody>
            </p:sp>
          </p:grpSp>
          <p:grpSp>
            <p:nvGrpSpPr>
              <p:cNvPr id="138597" name="组合 138596"/>
              <p:cNvGrpSpPr/>
              <p:nvPr/>
            </p:nvGrpSpPr>
            <p:grpSpPr>
              <a:xfrm>
                <a:off x="920" y="3553"/>
                <a:ext cx="45" cy="23"/>
                <a:chOff x="920" y="3553"/>
                <a:chExt cx="45" cy="23"/>
              </a:xfrm>
            </p:grpSpPr>
            <p:sp>
              <p:nvSpPr>
                <p:cNvPr id="138598" name="任意多边形 138597"/>
                <p:cNvSpPr/>
                <p:nvPr/>
              </p:nvSpPr>
              <p:spPr>
                <a:xfrm>
                  <a:off x="920" y="3553"/>
                  <a:ext cx="20" cy="23"/>
                </a:xfrm>
                <a:custGeom>
                  <a:avLst/>
                  <a:gdLst/>
                  <a:ahLst/>
                  <a:cxnLst/>
                  <a:pathLst>
                    <a:path w="41" h="68">
                      <a:moveTo>
                        <a:pt x="24" y="68"/>
                      </a:moveTo>
                      <a:lnTo>
                        <a:pt x="0" y="32"/>
                      </a:lnTo>
                      <a:lnTo>
                        <a:pt x="14" y="0"/>
                      </a:lnTo>
                      <a:lnTo>
                        <a:pt x="41" y="32"/>
                      </a:lnTo>
                      <a:lnTo>
                        <a:pt x="24" y="68"/>
                      </a:lnTo>
                      <a:close/>
                    </a:path>
                  </a:pathLst>
                </a:custGeom>
                <a:solidFill>
                  <a:srgbClr val="202020"/>
                </a:solidFill>
                <a:ln w="9525">
                  <a:noFill/>
                </a:ln>
              </p:spPr>
              <p:txBody>
                <a:bodyPr/>
                <a:p>
                  <a:endParaRPr lang="zh-CN" altLang="en-US"/>
                </a:p>
              </p:txBody>
            </p:sp>
            <p:sp>
              <p:nvSpPr>
                <p:cNvPr id="138599" name="任意多边形 138598"/>
                <p:cNvSpPr/>
                <p:nvPr/>
              </p:nvSpPr>
              <p:spPr>
                <a:xfrm>
                  <a:off x="927" y="3554"/>
                  <a:ext cx="32" cy="11"/>
                </a:xfrm>
                <a:custGeom>
                  <a:avLst/>
                  <a:gdLst/>
                  <a:ahLst/>
                  <a:cxnLst/>
                  <a:pathLst>
                    <a:path w="63" h="33">
                      <a:moveTo>
                        <a:pt x="0" y="0"/>
                      </a:moveTo>
                      <a:lnTo>
                        <a:pt x="39" y="0"/>
                      </a:lnTo>
                      <a:lnTo>
                        <a:pt x="63" y="33"/>
                      </a:lnTo>
                      <a:lnTo>
                        <a:pt x="24" y="33"/>
                      </a:lnTo>
                      <a:lnTo>
                        <a:pt x="0" y="0"/>
                      </a:lnTo>
                      <a:close/>
                    </a:path>
                  </a:pathLst>
                </a:custGeom>
                <a:solidFill>
                  <a:srgbClr val="606060"/>
                </a:solidFill>
                <a:ln w="9525">
                  <a:noFill/>
                </a:ln>
              </p:spPr>
              <p:txBody>
                <a:bodyPr/>
                <a:p>
                  <a:endParaRPr lang="zh-CN" altLang="en-US"/>
                </a:p>
              </p:txBody>
            </p:sp>
            <p:sp>
              <p:nvSpPr>
                <p:cNvPr id="138600" name="任意多边形 138599"/>
                <p:cNvSpPr/>
                <p:nvPr/>
              </p:nvSpPr>
              <p:spPr>
                <a:xfrm>
                  <a:off x="932" y="3566"/>
                  <a:ext cx="33" cy="10"/>
                </a:xfrm>
                <a:custGeom>
                  <a:avLst/>
                  <a:gdLst/>
                  <a:ahLst/>
                  <a:cxnLst/>
                  <a:pathLst>
                    <a:path w="66" h="30">
                      <a:moveTo>
                        <a:pt x="0" y="30"/>
                      </a:moveTo>
                      <a:lnTo>
                        <a:pt x="12" y="0"/>
                      </a:lnTo>
                      <a:lnTo>
                        <a:pt x="53" y="0"/>
                      </a:lnTo>
                      <a:lnTo>
                        <a:pt x="66" y="30"/>
                      </a:lnTo>
                      <a:lnTo>
                        <a:pt x="0" y="30"/>
                      </a:lnTo>
                      <a:close/>
                    </a:path>
                  </a:pathLst>
                </a:custGeom>
                <a:solidFill>
                  <a:srgbClr val="808080"/>
                </a:solidFill>
                <a:ln w="9525">
                  <a:noFill/>
                </a:ln>
              </p:spPr>
              <p:txBody>
                <a:bodyPr/>
                <a:p>
                  <a:endParaRPr lang="zh-CN" altLang="en-US"/>
                </a:p>
              </p:txBody>
            </p:sp>
          </p:grpSp>
          <p:grpSp>
            <p:nvGrpSpPr>
              <p:cNvPr id="138601" name="组合 138600"/>
              <p:cNvGrpSpPr/>
              <p:nvPr/>
            </p:nvGrpSpPr>
            <p:grpSpPr>
              <a:xfrm>
                <a:off x="934" y="3566"/>
                <a:ext cx="44" cy="23"/>
                <a:chOff x="934" y="3566"/>
                <a:chExt cx="44" cy="23"/>
              </a:xfrm>
            </p:grpSpPr>
            <p:sp>
              <p:nvSpPr>
                <p:cNvPr id="138602" name="任意多边形 138601"/>
                <p:cNvSpPr/>
                <p:nvPr/>
              </p:nvSpPr>
              <p:spPr>
                <a:xfrm>
                  <a:off x="934" y="3566"/>
                  <a:ext cx="19" cy="23"/>
                </a:xfrm>
                <a:custGeom>
                  <a:avLst/>
                  <a:gdLst/>
                  <a:ahLst/>
                  <a:cxnLst/>
                  <a:pathLst>
                    <a:path w="40" h="68">
                      <a:moveTo>
                        <a:pt x="22" y="68"/>
                      </a:moveTo>
                      <a:lnTo>
                        <a:pt x="0" y="33"/>
                      </a:lnTo>
                      <a:lnTo>
                        <a:pt x="12" y="0"/>
                      </a:lnTo>
                      <a:lnTo>
                        <a:pt x="40" y="33"/>
                      </a:lnTo>
                      <a:lnTo>
                        <a:pt x="22" y="68"/>
                      </a:lnTo>
                      <a:close/>
                    </a:path>
                  </a:pathLst>
                </a:custGeom>
                <a:solidFill>
                  <a:srgbClr val="202020"/>
                </a:solidFill>
                <a:ln w="9525">
                  <a:noFill/>
                </a:ln>
              </p:spPr>
              <p:txBody>
                <a:bodyPr/>
                <a:p>
                  <a:endParaRPr lang="zh-CN" altLang="en-US"/>
                </a:p>
              </p:txBody>
            </p:sp>
            <p:sp>
              <p:nvSpPr>
                <p:cNvPr id="138603" name="任意多边形 138602"/>
                <p:cNvSpPr/>
                <p:nvPr/>
              </p:nvSpPr>
              <p:spPr>
                <a:xfrm>
                  <a:off x="940" y="3567"/>
                  <a:ext cx="32" cy="11"/>
                </a:xfrm>
                <a:custGeom>
                  <a:avLst/>
                  <a:gdLst/>
                  <a:ahLst/>
                  <a:cxnLst/>
                  <a:pathLst>
                    <a:path w="65" h="35">
                      <a:moveTo>
                        <a:pt x="0" y="0"/>
                      </a:moveTo>
                      <a:lnTo>
                        <a:pt x="41" y="0"/>
                      </a:lnTo>
                      <a:lnTo>
                        <a:pt x="65" y="35"/>
                      </a:lnTo>
                      <a:lnTo>
                        <a:pt x="25" y="35"/>
                      </a:lnTo>
                      <a:lnTo>
                        <a:pt x="0" y="0"/>
                      </a:lnTo>
                      <a:close/>
                    </a:path>
                  </a:pathLst>
                </a:custGeom>
                <a:solidFill>
                  <a:srgbClr val="606060"/>
                </a:solidFill>
                <a:ln w="9525">
                  <a:noFill/>
                </a:ln>
              </p:spPr>
              <p:txBody>
                <a:bodyPr/>
                <a:p>
                  <a:endParaRPr lang="zh-CN" altLang="en-US"/>
                </a:p>
              </p:txBody>
            </p:sp>
            <p:sp>
              <p:nvSpPr>
                <p:cNvPr id="138604" name="任意多边形 138603"/>
                <p:cNvSpPr/>
                <p:nvPr/>
              </p:nvSpPr>
              <p:spPr>
                <a:xfrm>
                  <a:off x="945" y="3579"/>
                  <a:ext cx="33" cy="9"/>
                </a:xfrm>
                <a:custGeom>
                  <a:avLst/>
                  <a:gdLst/>
                  <a:ahLst/>
                  <a:cxnLst/>
                  <a:pathLst>
                    <a:path w="65" h="28">
                      <a:moveTo>
                        <a:pt x="0" y="28"/>
                      </a:moveTo>
                      <a:lnTo>
                        <a:pt x="13" y="0"/>
                      </a:lnTo>
                      <a:lnTo>
                        <a:pt x="54" y="0"/>
                      </a:lnTo>
                      <a:lnTo>
                        <a:pt x="65" y="28"/>
                      </a:lnTo>
                      <a:lnTo>
                        <a:pt x="0" y="28"/>
                      </a:lnTo>
                      <a:close/>
                    </a:path>
                  </a:pathLst>
                </a:custGeom>
                <a:solidFill>
                  <a:srgbClr val="808080"/>
                </a:solidFill>
                <a:ln w="9525">
                  <a:noFill/>
                </a:ln>
              </p:spPr>
              <p:txBody>
                <a:bodyPr/>
                <a:p>
                  <a:endParaRPr lang="zh-CN" altLang="en-US"/>
                </a:p>
              </p:txBody>
            </p:sp>
          </p:grpSp>
          <p:grpSp>
            <p:nvGrpSpPr>
              <p:cNvPr id="138605" name="组合 138604"/>
              <p:cNvGrpSpPr/>
              <p:nvPr/>
            </p:nvGrpSpPr>
            <p:grpSpPr>
              <a:xfrm>
                <a:off x="949" y="3579"/>
                <a:ext cx="83" cy="63"/>
                <a:chOff x="949" y="3579"/>
                <a:chExt cx="83" cy="63"/>
              </a:xfrm>
            </p:grpSpPr>
            <p:grpSp>
              <p:nvGrpSpPr>
                <p:cNvPr id="138606" name="组合 138605"/>
                <p:cNvGrpSpPr/>
                <p:nvPr/>
              </p:nvGrpSpPr>
              <p:grpSpPr>
                <a:xfrm>
                  <a:off x="949" y="3579"/>
                  <a:ext cx="44" cy="23"/>
                  <a:chOff x="949" y="3579"/>
                  <a:chExt cx="44" cy="23"/>
                </a:xfrm>
              </p:grpSpPr>
              <p:sp>
                <p:nvSpPr>
                  <p:cNvPr id="138607" name="任意多边形 138606"/>
                  <p:cNvSpPr/>
                  <p:nvPr/>
                </p:nvSpPr>
                <p:spPr>
                  <a:xfrm>
                    <a:off x="949" y="3579"/>
                    <a:ext cx="19" cy="23"/>
                  </a:xfrm>
                  <a:custGeom>
                    <a:avLst/>
                    <a:gdLst/>
                    <a:ahLst/>
                    <a:cxnLst/>
                    <a:pathLst>
                      <a:path w="38" h="68">
                        <a:moveTo>
                          <a:pt x="21" y="68"/>
                        </a:moveTo>
                        <a:lnTo>
                          <a:pt x="0" y="32"/>
                        </a:lnTo>
                        <a:lnTo>
                          <a:pt x="11" y="0"/>
                        </a:lnTo>
                        <a:lnTo>
                          <a:pt x="38" y="32"/>
                        </a:lnTo>
                        <a:lnTo>
                          <a:pt x="21" y="68"/>
                        </a:lnTo>
                        <a:close/>
                      </a:path>
                    </a:pathLst>
                  </a:custGeom>
                  <a:solidFill>
                    <a:srgbClr val="202020"/>
                  </a:solidFill>
                  <a:ln w="9525">
                    <a:noFill/>
                  </a:ln>
                </p:spPr>
                <p:txBody>
                  <a:bodyPr/>
                  <a:p>
                    <a:endParaRPr lang="zh-CN" altLang="en-US"/>
                  </a:p>
                </p:txBody>
              </p:sp>
              <p:sp>
                <p:nvSpPr>
                  <p:cNvPr id="138608" name="任意多边形 138607"/>
                  <p:cNvSpPr/>
                  <p:nvPr/>
                </p:nvSpPr>
                <p:spPr>
                  <a:xfrm>
                    <a:off x="955" y="3579"/>
                    <a:ext cx="32" cy="11"/>
                  </a:xfrm>
                  <a:custGeom>
                    <a:avLst/>
                    <a:gdLst/>
                    <a:ahLst/>
                    <a:cxnLst/>
                    <a:pathLst>
                      <a:path w="66" h="32">
                        <a:moveTo>
                          <a:pt x="0" y="0"/>
                        </a:moveTo>
                        <a:lnTo>
                          <a:pt x="42" y="0"/>
                        </a:lnTo>
                        <a:lnTo>
                          <a:pt x="66" y="32"/>
                        </a:lnTo>
                        <a:lnTo>
                          <a:pt x="25" y="32"/>
                        </a:lnTo>
                        <a:lnTo>
                          <a:pt x="0" y="0"/>
                        </a:lnTo>
                        <a:close/>
                      </a:path>
                    </a:pathLst>
                  </a:custGeom>
                  <a:solidFill>
                    <a:srgbClr val="606060"/>
                  </a:solidFill>
                  <a:ln w="9525">
                    <a:noFill/>
                  </a:ln>
                </p:spPr>
                <p:txBody>
                  <a:bodyPr/>
                  <a:p>
                    <a:endParaRPr lang="zh-CN" altLang="en-US"/>
                  </a:p>
                </p:txBody>
              </p:sp>
              <p:sp>
                <p:nvSpPr>
                  <p:cNvPr id="138609" name="任意多边形 138608"/>
                  <p:cNvSpPr/>
                  <p:nvPr/>
                </p:nvSpPr>
                <p:spPr>
                  <a:xfrm>
                    <a:off x="960" y="3591"/>
                    <a:ext cx="33" cy="10"/>
                  </a:xfrm>
                  <a:custGeom>
                    <a:avLst/>
                    <a:gdLst/>
                    <a:ahLst/>
                    <a:cxnLst/>
                    <a:pathLst>
                      <a:path w="65" h="31">
                        <a:moveTo>
                          <a:pt x="0" y="31"/>
                        </a:moveTo>
                        <a:lnTo>
                          <a:pt x="14" y="0"/>
                        </a:lnTo>
                        <a:lnTo>
                          <a:pt x="55" y="0"/>
                        </a:lnTo>
                        <a:lnTo>
                          <a:pt x="65" y="31"/>
                        </a:lnTo>
                        <a:lnTo>
                          <a:pt x="0" y="31"/>
                        </a:lnTo>
                        <a:close/>
                      </a:path>
                    </a:pathLst>
                  </a:custGeom>
                  <a:solidFill>
                    <a:srgbClr val="808080"/>
                  </a:solidFill>
                  <a:ln w="9525">
                    <a:noFill/>
                  </a:ln>
                </p:spPr>
                <p:txBody>
                  <a:bodyPr/>
                  <a:p>
                    <a:endParaRPr lang="zh-CN" altLang="en-US"/>
                  </a:p>
                </p:txBody>
              </p:sp>
            </p:grpSp>
            <p:grpSp>
              <p:nvGrpSpPr>
                <p:cNvPr id="138610" name="组合 138609"/>
                <p:cNvGrpSpPr/>
                <p:nvPr/>
              </p:nvGrpSpPr>
              <p:grpSpPr>
                <a:xfrm>
                  <a:off x="961" y="3592"/>
                  <a:ext cx="45" cy="23"/>
                  <a:chOff x="961" y="3592"/>
                  <a:chExt cx="45" cy="23"/>
                </a:xfrm>
              </p:grpSpPr>
              <p:sp>
                <p:nvSpPr>
                  <p:cNvPr id="138611" name="任意多边形 138610"/>
                  <p:cNvSpPr/>
                  <p:nvPr/>
                </p:nvSpPr>
                <p:spPr>
                  <a:xfrm>
                    <a:off x="961" y="3592"/>
                    <a:ext cx="20" cy="23"/>
                  </a:xfrm>
                  <a:custGeom>
                    <a:avLst/>
                    <a:gdLst/>
                    <a:ahLst/>
                    <a:cxnLst/>
                    <a:pathLst>
                      <a:path w="40" h="69">
                        <a:moveTo>
                          <a:pt x="23" y="69"/>
                        </a:moveTo>
                        <a:lnTo>
                          <a:pt x="0" y="33"/>
                        </a:lnTo>
                        <a:lnTo>
                          <a:pt x="12" y="0"/>
                        </a:lnTo>
                        <a:lnTo>
                          <a:pt x="40" y="33"/>
                        </a:lnTo>
                        <a:lnTo>
                          <a:pt x="23" y="69"/>
                        </a:lnTo>
                        <a:close/>
                      </a:path>
                    </a:pathLst>
                  </a:custGeom>
                  <a:solidFill>
                    <a:srgbClr val="202020"/>
                  </a:solidFill>
                  <a:ln w="9525">
                    <a:noFill/>
                  </a:ln>
                </p:spPr>
                <p:txBody>
                  <a:bodyPr/>
                  <a:p>
                    <a:endParaRPr lang="zh-CN" altLang="en-US"/>
                  </a:p>
                </p:txBody>
              </p:sp>
              <p:sp>
                <p:nvSpPr>
                  <p:cNvPr id="138612" name="任意多边形 138611"/>
                  <p:cNvSpPr/>
                  <p:nvPr/>
                </p:nvSpPr>
                <p:spPr>
                  <a:xfrm>
                    <a:off x="968" y="3593"/>
                    <a:ext cx="33" cy="11"/>
                  </a:xfrm>
                  <a:custGeom>
                    <a:avLst/>
                    <a:gdLst/>
                    <a:ahLst/>
                    <a:cxnLst/>
                    <a:pathLst>
                      <a:path w="66" h="35">
                        <a:moveTo>
                          <a:pt x="0" y="0"/>
                        </a:moveTo>
                        <a:lnTo>
                          <a:pt x="41" y="0"/>
                        </a:lnTo>
                        <a:lnTo>
                          <a:pt x="66" y="35"/>
                        </a:lnTo>
                        <a:lnTo>
                          <a:pt x="24" y="35"/>
                        </a:lnTo>
                        <a:lnTo>
                          <a:pt x="0" y="0"/>
                        </a:lnTo>
                        <a:close/>
                      </a:path>
                    </a:pathLst>
                  </a:custGeom>
                  <a:solidFill>
                    <a:srgbClr val="606060"/>
                  </a:solidFill>
                  <a:ln w="9525">
                    <a:noFill/>
                  </a:ln>
                </p:spPr>
                <p:txBody>
                  <a:bodyPr/>
                  <a:p>
                    <a:endParaRPr lang="zh-CN" altLang="en-US"/>
                  </a:p>
                </p:txBody>
              </p:sp>
              <p:sp>
                <p:nvSpPr>
                  <p:cNvPr id="138613" name="任意多边形 138612"/>
                  <p:cNvSpPr/>
                  <p:nvPr/>
                </p:nvSpPr>
                <p:spPr>
                  <a:xfrm>
                    <a:off x="973" y="3605"/>
                    <a:ext cx="33" cy="10"/>
                  </a:xfrm>
                  <a:custGeom>
                    <a:avLst/>
                    <a:gdLst/>
                    <a:ahLst/>
                    <a:cxnLst/>
                    <a:pathLst>
                      <a:path w="66" h="30">
                        <a:moveTo>
                          <a:pt x="0" y="30"/>
                        </a:moveTo>
                        <a:lnTo>
                          <a:pt x="13" y="0"/>
                        </a:lnTo>
                        <a:lnTo>
                          <a:pt x="55" y="0"/>
                        </a:lnTo>
                        <a:lnTo>
                          <a:pt x="66" y="30"/>
                        </a:lnTo>
                        <a:lnTo>
                          <a:pt x="0" y="30"/>
                        </a:lnTo>
                        <a:close/>
                      </a:path>
                    </a:pathLst>
                  </a:custGeom>
                  <a:solidFill>
                    <a:srgbClr val="808080"/>
                  </a:solidFill>
                  <a:ln w="9525">
                    <a:noFill/>
                  </a:ln>
                </p:spPr>
                <p:txBody>
                  <a:bodyPr/>
                  <a:p>
                    <a:endParaRPr lang="zh-CN" altLang="en-US"/>
                  </a:p>
                </p:txBody>
              </p:sp>
            </p:grpSp>
            <p:grpSp>
              <p:nvGrpSpPr>
                <p:cNvPr id="138614" name="组合 138613"/>
                <p:cNvGrpSpPr/>
                <p:nvPr/>
              </p:nvGrpSpPr>
              <p:grpSpPr>
                <a:xfrm>
                  <a:off x="974" y="3606"/>
                  <a:ext cx="44" cy="23"/>
                  <a:chOff x="974" y="3606"/>
                  <a:chExt cx="44" cy="23"/>
                </a:xfrm>
              </p:grpSpPr>
              <p:sp>
                <p:nvSpPr>
                  <p:cNvPr id="138615" name="任意多边形 138614"/>
                  <p:cNvSpPr/>
                  <p:nvPr/>
                </p:nvSpPr>
                <p:spPr>
                  <a:xfrm>
                    <a:off x="974" y="3606"/>
                    <a:ext cx="19" cy="23"/>
                  </a:xfrm>
                  <a:custGeom>
                    <a:avLst/>
                    <a:gdLst/>
                    <a:ahLst/>
                    <a:cxnLst/>
                    <a:pathLst>
                      <a:path w="40" h="68">
                        <a:moveTo>
                          <a:pt x="24" y="68"/>
                        </a:moveTo>
                        <a:lnTo>
                          <a:pt x="0" y="35"/>
                        </a:lnTo>
                        <a:lnTo>
                          <a:pt x="12" y="0"/>
                        </a:lnTo>
                        <a:lnTo>
                          <a:pt x="40" y="35"/>
                        </a:lnTo>
                        <a:lnTo>
                          <a:pt x="24" y="68"/>
                        </a:lnTo>
                        <a:close/>
                      </a:path>
                    </a:pathLst>
                  </a:custGeom>
                  <a:solidFill>
                    <a:srgbClr val="202020"/>
                  </a:solidFill>
                  <a:ln w="9525">
                    <a:noFill/>
                  </a:ln>
                </p:spPr>
                <p:txBody>
                  <a:bodyPr/>
                  <a:p>
                    <a:endParaRPr lang="zh-CN" altLang="en-US"/>
                  </a:p>
                </p:txBody>
              </p:sp>
              <p:sp>
                <p:nvSpPr>
                  <p:cNvPr id="138616" name="任意多边形 138615"/>
                  <p:cNvSpPr/>
                  <p:nvPr/>
                </p:nvSpPr>
                <p:spPr>
                  <a:xfrm>
                    <a:off x="980" y="3606"/>
                    <a:ext cx="32" cy="12"/>
                  </a:xfrm>
                  <a:custGeom>
                    <a:avLst/>
                    <a:gdLst/>
                    <a:ahLst/>
                    <a:cxnLst/>
                    <a:pathLst>
                      <a:path w="65" h="35">
                        <a:moveTo>
                          <a:pt x="0" y="0"/>
                        </a:moveTo>
                        <a:lnTo>
                          <a:pt x="42" y="0"/>
                        </a:lnTo>
                        <a:lnTo>
                          <a:pt x="65" y="35"/>
                        </a:lnTo>
                        <a:lnTo>
                          <a:pt x="25" y="35"/>
                        </a:lnTo>
                        <a:lnTo>
                          <a:pt x="0" y="0"/>
                        </a:lnTo>
                        <a:close/>
                      </a:path>
                    </a:pathLst>
                  </a:custGeom>
                  <a:solidFill>
                    <a:srgbClr val="606060"/>
                  </a:solidFill>
                  <a:ln w="9525">
                    <a:noFill/>
                  </a:ln>
                </p:spPr>
                <p:txBody>
                  <a:bodyPr/>
                  <a:p>
                    <a:endParaRPr lang="zh-CN" altLang="en-US"/>
                  </a:p>
                </p:txBody>
              </p:sp>
              <p:sp>
                <p:nvSpPr>
                  <p:cNvPr id="138617" name="任意多边形 138616"/>
                  <p:cNvSpPr/>
                  <p:nvPr/>
                </p:nvSpPr>
                <p:spPr>
                  <a:xfrm>
                    <a:off x="986" y="3619"/>
                    <a:ext cx="32" cy="9"/>
                  </a:xfrm>
                  <a:custGeom>
                    <a:avLst/>
                    <a:gdLst/>
                    <a:ahLst/>
                    <a:cxnLst/>
                    <a:pathLst>
                      <a:path w="65" h="29">
                        <a:moveTo>
                          <a:pt x="0" y="29"/>
                        </a:moveTo>
                        <a:lnTo>
                          <a:pt x="12" y="0"/>
                        </a:lnTo>
                        <a:lnTo>
                          <a:pt x="53" y="0"/>
                        </a:lnTo>
                        <a:lnTo>
                          <a:pt x="65" y="29"/>
                        </a:lnTo>
                        <a:lnTo>
                          <a:pt x="0" y="29"/>
                        </a:lnTo>
                        <a:close/>
                      </a:path>
                    </a:pathLst>
                  </a:custGeom>
                  <a:solidFill>
                    <a:srgbClr val="808080"/>
                  </a:solidFill>
                  <a:ln w="9525">
                    <a:noFill/>
                  </a:ln>
                </p:spPr>
                <p:txBody>
                  <a:bodyPr/>
                  <a:p>
                    <a:endParaRPr lang="zh-CN" altLang="en-US"/>
                  </a:p>
                </p:txBody>
              </p:sp>
            </p:grpSp>
            <p:grpSp>
              <p:nvGrpSpPr>
                <p:cNvPr id="138618" name="组合 138617"/>
                <p:cNvGrpSpPr/>
                <p:nvPr/>
              </p:nvGrpSpPr>
              <p:grpSpPr>
                <a:xfrm>
                  <a:off x="987" y="3619"/>
                  <a:ext cx="45" cy="23"/>
                  <a:chOff x="987" y="3619"/>
                  <a:chExt cx="45" cy="23"/>
                </a:xfrm>
              </p:grpSpPr>
              <p:sp>
                <p:nvSpPr>
                  <p:cNvPr id="138619" name="任意多边形 138618"/>
                  <p:cNvSpPr/>
                  <p:nvPr/>
                </p:nvSpPr>
                <p:spPr>
                  <a:xfrm>
                    <a:off x="987" y="3619"/>
                    <a:ext cx="20" cy="23"/>
                  </a:xfrm>
                  <a:custGeom>
                    <a:avLst/>
                    <a:gdLst/>
                    <a:ahLst/>
                    <a:cxnLst/>
                    <a:pathLst>
                      <a:path w="39" h="68">
                        <a:moveTo>
                          <a:pt x="22" y="68"/>
                        </a:moveTo>
                        <a:lnTo>
                          <a:pt x="0" y="33"/>
                        </a:lnTo>
                        <a:lnTo>
                          <a:pt x="12" y="0"/>
                        </a:lnTo>
                        <a:lnTo>
                          <a:pt x="39" y="33"/>
                        </a:lnTo>
                        <a:lnTo>
                          <a:pt x="22" y="68"/>
                        </a:lnTo>
                        <a:close/>
                      </a:path>
                    </a:pathLst>
                  </a:custGeom>
                  <a:solidFill>
                    <a:srgbClr val="202020"/>
                  </a:solidFill>
                  <a:ln w="9525">
                    <a:noFill/>
                  </a:ln>
                </p:spPr>
                <p:txBody>
                  <a:bodyPr/>
                  <a:p>
                    <a:endParaRPr lang="zh-CN" altLang="en-US"/>
                  </a:p>
                </p:txBody>
              </p:sp>
              <p:sp>
                <p:nvSpPr>
                  <p:cNvPr id="138620" name="任意多边形 138619"/>
                  <p:cNvSpPr/>
                  <p:nvPr/>
                </p:nvSpPr>
                <p:spPr>
                  <a:xfrm>
                    <a:off x="994" y="3620"/>
                    <a:ext cx="32" cy="11"/>
                  </a:xfrm>
                  <a:custGeom>
                    <a:avLst/>
                    <a:gdLst/>
                    <a:ahLst/>
                    <a:cxnLst/>
                    <a:pathLst>
                      <a:path w="64" h="33">
                        <a:moveTo>
                          <a:pt x="0" y="0"/>
                        </a:moveTo>
                        <a:lnTo>
                          <a:pt x="41" y="0"/>
                        </a:lnTo>
                        <a:lnTo>
                          <a:pt x="64" y="33"/>
                        </a:lnTo>
                        <a:lnTo>
                          <a:pt x="25" y="33"/>
                        </a:lnTo>
                        <a:lnTo>
                          <a:pt x="0" y="0"/>
                        </a:lnTo>
                        <a:close/>
                      </a:path>
                    </a:pathLst>
                  </a:custGeom>
                  <a:solidFill>
                    <a:srgbClr val="606060"/>
                  </a:solidFill>
                  <a:ln w="9525">
                    <a:noFill/>
                  </a:ln>
                </p:spPr>
                <p:txBody>
                  <a:bodyPr/>
                  <a:p>
                    <a:endParaRPr lang="zh-CN" altLang="en-US"/>
                  </a:p>
                </p:txBody>
              </p:sp>
              <p:sp>
                <p:nvSpPr>
                  <p:cNvPr id="138621" name="任意多边形 138620"/>
                  <p:cNvSpPr/>
                  <p:nvPr/>
                </p:nvSpPr>
                <p:spPr>
                  <a:xfrm>
                    <a:off x="999" y="3632"/>
                    <a:ext cx="33" cy="9"/>
                  </a:xfrm>
                  <a:custGeom>
                    <a:avLst/>
                    <a:gdLst/>
                    <a:ahLst/>
                    <a:cxnLst/>
                    <a:pathLst>
                      <a:path w="65" h="29">
                        <a:moveTo>
                          <a:pt x="0" y="29"/>
                        </a:moveTo>
                        <a:lnTo>
                          <a:pt x="14" y="0"/>
                        </a:lnTo>
                        <a:lnTo>
                          <a:pt x="53" y="0"/>
                        </a:lnTo>
                        <a:lnTo>
                          <a:pt x="65" y="29"/>
                        </a:lnTo>
                        <a:lnTo>
                          <a:pt x="0" y="29"/>
                        </a:lnTo>
                        <a:close/>
                      </a:path>
                    </a:pathLst>
                  </a:custGeom>
                  <a:solidFill>
                    <a:srgbClr val="808080"/>
                  </a:solidFill>
                  <a:ln w="9525">
                    <a:noFill/>
                  </a:ln>
                </p:spPr>
                <p:txBody>
                  <a:bodyPr/>
                  <a:p>
                    <a:endParaRPr lang="zh-CN" altLang="en-US"/>
                  </a:p>
                </p:txBody>
              </p:sp>
            </p:grpSp>
          </p:grpSp>
          <p:grpSp>
            <p:nvGrpSpPr>
              <p:cNvPr id="138622" name="组合 138621"/>
              <p:cNvGrpSpPr/>
              <p:nvPr/>
            </p:nvGrpSpPr>
            <p:grpSpPr>
              <a:xfrm>
                <a:off x="1002" y="3632"/>
                <a:ext cx="83" cy="63"/>
                <a:chOff x="1002" y="3632"/>
                <a:chExt cx="83" cy="63"/>
              </a:xfrm>
            </p:grpSpPr>
            <p:grpSp>
              <p:nvGrpSpPr>
                <p:cNvPr id="138623" name="组合 138622"/>
                <p:cNvGrpSpPr/>
                <p:nvPr/>
              </p:nvGrpSpPr>
              <p:grpSpPr>
                <a:xfrm>
                  <a:off x="1002" y="3632"/>
                  <a:ext cx="44" cy="22"/>
                  <a:chOff x="1002" y="3632"/>
                  <a:chExt cx="44" cy="22"/>
                </a:xfrm>
              </p:grpSpPr>
              <p:sp>
                <p:nvSpPr>
                  <p:cNvPr id="138624" name="任意多边形 138623"/>
                  <p:cNvSpPr/>
                  <p:nvPr/>
                </p:nvSpPr>
                <p:spPr>
                  <a:xfrm>
                    <a:off x="1002" y="3632"/>
                    <a:ext cx="19" cy="22"/>
                  </a:xfrm>
                  <a:custGeom>
                    <a:avLst/>
                    <a:gdLst/>
                    <a:ahLst/>
                    <a:cxnLst/>
                    <a:pathLst>
                      <a:path w="38" h="68">
                        <a:moveTo>
                          <a:pt x="21" y="68"/>
                        </a:moveTo>
                        <a:lnTo>
                          <a:pt x="0" y="33"/>
                        </a:lnTo>
                        <a:lnTo>
                          <a:pt x="10" y="0"/>
                        </a:lnTo>
                        <a:lnTo>
                          <a:pt x="38" y="33"/>
                        </a:lnTo>
                        <a:lnTo>
                          <a:pt x="21" y="68"/>
                        </a:lnTo>
                        <a:close/>
                      </a:path>
                    </a:pathLst>
                  </a:custGeom>
                  <a:solidFill>
                    <a:srgbClr val="202020"/>
                  </a:solidFill>
                  <a:ln w="9525">
                    <a:noFill/>
                  </a:ln>
                </p:spPr>
                <p:txBody>
                  <a:bodyPr/>
                  <a:p>
                    <a:endParaRPr lang="zh-CN" altLang="en-US"/>
                  </a:p>
                </p:txBody>
              </p:sp>
              <p:sp>
                <p:nvSpPr>
                  <p:cNvPr id="138625" name="任意多边形 138624"/>
                  <p:cNvSpPr/>
                  <p:nvPr/>
                </p:nvSpPr>
                <p:spPr>
                  <a:xfrm>
                    <a:off x="1008" y="3632"/>
                    <a:ext cx="33" cy="12"/>
                  </a:xfrm>
                  <a:custGeom>
                    <a:avLst/>
                    <a:gdLst/>
                    <a:ahLst/>
                    <a:cxnLst/>
                    <a:pathLst>
                      <a:path w="65" h="35">
                        <a:moveTo>
                          <a:pt x="0" y="0"/>
                        </a:moveTo>
                        <a:lnTo>
                          <a:pt x="40" y="0"/>
                        </a:lnTo>
                        <a:lnTo>
                          <a:pt x="65" y="35"/>
                        </a:lnTo>
                        <a:lnTo>
                          <a:pt x="25" y="35"/>
                        </a:lnTo>
                        <a:lnTo>
                          <a:pt x="0" y="0"/>
                        </a:lnTo>
                        <a:close/>
                      </a:path>
                    </a:pathLst>
                  </a:custGeom>
                  <a:solidFill>
                    <a:srgbClr val="606060"/>
                  </a:solidFill>
                  <a:ln w="9525">
                    <a:noFill/>
                  </a:ln>
                </p:spPr>
                <p:txBody>
                  <a:bodyPr/>
                  <a:p>
                    <a:endParaRPr lang="zh-CN" altLang="en-US"/>
                  </a:p>
                </p:txBody>
              </p:sp>
              <p:sp>
                <p:nvSpPr>
                  <p:cNvPr id="138626" name="任意多边形 138625"/>
                  <p:cNvSpPr/>
                  <p:nvPr/>
                </p:nvSpPr>
                <p:spPr>
                  <a:xfrm>
                    <a:off x="1013" y="3644"/>
                    <a:ext cx="33" cy="10"/>
                  </a:xfrm>
                  <a:custGeom>
                    <a:avLst/>
                    <a:gdLst/>
                    <a:ahLst/>
                    <a:cxnLst/>
                    <a:pathLst>
                      <a:path w="66" h="28">
                        <a:moveTo>
                          <a:pt x="0" y="28"/>
                        </a:moveTo>
                        <a:lnTo>
                          <a:pt x="13" y="0"/>
                        </a:lnTo>
                        <a:lnTo>
                          <a:pt x="55" y="0"/>
                        </a:lnTo>
                        <a:lnTo>
                          <a:pt x="66" y="28"/>
                        </a:lnTo>
                        <a:lnTo>
                          <a:pt x="0" y="28"/>
                        </a:lnTo>
                        <a:close/>
                      </a:path>
                    </a:pathLst>
                  </a:custGeom>
                  <a:solidFill>
                    <a:srgbClr val="808080"/>
                  </a:solidFill>
                  <a:ln w="9525">
                    <a:noFill/>
                  </a:ln>
                </p:spPr>
                <p:txBody>
                  <a:bodyPr/>
                  <a:p>
                    <a:endParaRPr lang="zh-CN" altLang="en-US"/>
                  </a:p>
                </p:txBody>
              </p:sp>
            </p:grpSp>
            <p:grpSp>
              <p:nvGrpSpPr>
                <p:cNvPr id="138627" name="组合 138626"/>
                <p:cNvGrpSpPr/>
                <p:nvPr/>
              </p:nvGrpSpPr>
              <p:grpSpPr>
                <a:xfrm>
                  <a:off x="1014" y="3645"/>
                  <a:ext cx="44" cy="23"/>
                  <a:chOff x="1014" y="3645"/>
                  <a:chExt cx="44" cy="23"/>
                </a:xfrm>
              </p:grpSpPr>
              <p:sp>
                <p:nvSpPr>
                  <p:cNvPr id="138628" name="任意多边形 138627"/>
                  <p:cNvSpPr/>
                  <p:nvPr/>
                </p:nvSpPr>
                <p:spPr>
                  <a:xfrm>
                    <a:off x="1014" y="3645"/>
                    <a:ext cx="19" cy="23"/>
                  </a:xfrm>
                  <a:custGeom>
                    <a:avLst/>
                    <a:gdLst/>
                    <a:ahLst/>
                    <a:cxnLst/>
                    <a:pathLst>
                      <a:path w="40" h="68">
                        <a:moveTo>
                          <a:pt x="24" y="68"/>
                        </a:moveTo>
                        <a:lnTo>
                          <a:pt x="0" y="33"/>
                        </a:lnTo>
                        <a:lnTo>
                          <a:pt x="14" y="0"/>
                        </a:lnTo>
                        <a:lnTo>
                          <a:pt x="40" y="33"/>
                        </a:lnTo>
                        <a:lnTo>
                          <a:pt x="24" y="68"/>
                        </a:lnTo>
                        <a:close/>
                      </a:path>
                    </a:pathLst>
                  </a:custGeom>
                  <a:solidFill>
                    <a:srgbClr val="202020"/>
                  </a:solidFill>
                  <a:ln w="9525">
                    <a:noFill/>
                  </a:ln>
                </p:spPr>
                <p:txBody>
                  <a:bodyPr/>
                  <a:p>
                    <a:endParaRPr lang="zh-CN" altLang="en-US"/>
                  </a:p>
                </p:txBody>
              </p:sp>
              <p:sp>
                <p:nvSpPr>
                  <p:cNvPr id="138629" name="任意多边形 138628"/>
                  <p:cNvSpPr/>
                  <p:nvPr/>
                </p:nvSpPr>
                <p:spPr>
                  <a:xfrm>
                    <a:off x="1021" y="3646"/>
                    <a:ext cx="32" cy="11"/>
                  </a:xfrm>
                  <a:custGeom>
                    <a:avLst/>
                    <a:gdLst/>
                    <a:ahLst/>
                    <a:cxnLst/>
                    <a:pathLst>
                      <a:path w="63" h="33">
                        <a:moveTo>
                          <a:pt x="0" y="0"/>
                        </a:moveTo>
                        <a:lnTo>
                          <a:pt x="41" y="0"/>
                        </a:lnTo>
                        <a:lnTo>
                          <a:pt x="63" y="33"/>
                        </a:lnTo>
                        <a:lnTo>
                          <a:pt x="24" y="33"/>
                        </a:lnTo>
                        <a:lnTo>
                          <a:pt x="0" y="0"/>
                        </a:lnTo>
                        <a:close/>
                      </a:path>
                    </a:pathLst>
                  </a:custGeom>
                  <a:solidFill>
                    <a:srgbClr val="606060"/>
                  </a:solidFill>
                  <a:ln w="9525">
                    <a:noFill/>
                  </a:ln>
                </p:spPr>
                <p:txBody>
                  <a:bodyPr/>
                  <a:p>
                    <a:endParaRPr lang="zh-CN" altLang="en-US"/>
                  </a:p>
                </p:txBody>
              </p:sp>
              <p:sp>
                <p:nvSpPr>
                  <p:cNvPr id="138630" name="任意多边形 138629"/>
                  <p:cNvSpPr/>
                  <p:nvPr/>
                </p:nvSpPr>
                <p:spPr>
                  <a:xfrm>
                    <a:off x="1026" y="3658"/>
                    <a:ext cx="32" cy="10"/>
                  </a:xfrm>
                  <a:custGeom>
                    <a:avLst/>
                    <a:gdLst/>
                    <a:ahLst/>
                    <a:cxnLst/>
                    <a:pathLst>
                      <a:path w="65" h="30">
                        <a:moveTo>
                          <a:pt x="0" y="30"/>
                        </a:moveTo>
                        <a:lnTo>
                          <a:pt x="12" y="0"/>
                        </a:lnTo>
                        <a:lnTo>
                          <a:pt x="53" y="0"/>
                        </a:lnTo>
                        <a:lnTo>
                          <a:pt x="65" y="30"/>
                        </a:lnTo>
                        <a:lnTo>
                          <a:pt x="0" y="30"/>
                        </a:lnTo>
                        <a:close/>
                      </a:path>
                    </a:pathLst>
                  </a:custGeom>
                  <a:solidFill>
                    <a:srgbClr val="808080"/>
                  </a:solidFill>
                  <a:ln w="9525">
                    <a:noFill/>
                  </a:ln>
                </p:spPr>
                <p:txBody>
                  <a:bodyPr/>
                  <a:p>
                    <a:endParaRPr lang="zh-CN" altLang="en-US"/>
                  </a:p>
                </p:txBody>
              </p:sp>
            </p:grpSp>
            <p:grpSp>
              <p:nvGrpSpPr>
                <p:cNvPr id="138631" name="组合 138630"/>
                <p:cNvGrpSpPr/>
                <p:nvPr/>
              </p:nvGrpSpPr>
              <p:grpSpPr>
                <a:xfrm>
                  <a:off x="1027" y="3659"/>
                  <a:ext cx="45" cy="23"/>
                  <a:chOff x="1027" y="3659"/>
                  <a:chExt cx="45" cy="23"/>
                </a:xfrm>
              </p:grpSpPr>
              <p:sp>
                <p:nvSpPr>
                  <p:cNvPr id="138632" name="任意多边形 138631"/>
                  <p:cNvSpPr/>
                  <p:nvPr/>
                </p:nvSpPr>
                <p:spPr>
                  <a:xfrm>
                    <a:off x="1027" y="3659"/>
                    <a:ext cx="20" cy="23"/>
                  </a:xfrm>
                  <a:custGeom>
                    <a:avLst/>
                    <a:gdLst/>
                    <a:ahLst/>
                    <a:cxnLst/>
                    <a:pathLst>
                      <a:path w="39" h="70">
                        <a:moveTo>
                          <a:pt x="22" y="70"/>
                        </a:moveTo>
                        <a:lnTo>
                          <a:pt x="0" y="34"/>
                        </a:lnTo>
                        <a:lnTo>
                          <a:pt x="12" y="0"/>
                        </a:lnTo>
                        <a:lnTo>
                          <a:pt x="39" y="34"/>
                        </a:lnTo>
                        <a:lnTo>
                          <a:pt x="22" y="70"/>
                        </a:lnTo>
                        <a:close/>
                      </a:path>
                    </a:pathLst>
                  </a:custGeom>
                  <a:solidFill>
                    <a:srgbClr val="202020"/>
                  </a:solidFill>
                  <a:ln w="9525">
                    <a:noFill/>
                  </a:ln>
                </p:spPr>
                <p:txBody>
                  <a:bodyPr/>
                  <a:p>
                    <a:endParaRPr lang="zh-CN" altLang="en-US"/>
                  </a:p>
                </p:txBody>
              </p:sp>
              <p:sp>
                <p:nvSpPr>
                  <p:cNvPr id="138633" name="任意多边形 138632"/>
                  <p:cNvSpPr/>
                  <p:nvPr/>
                </p:nvSpPr>
                <p:spPr>
                  <a:xfrm>
                    <a:off x="1033" y="3659"/>
                    <a:ext cx="33" cy="11"/>
                  </a:xfrm>
                  <a:custGeom>
                    <a:avLst/>
                    <a:gdLst/>
                    <a:ahLst/>
                    <a:cxnLst/>
                    <a:pathLst>
                      <a:path w="64" h="34">
                        <a:moveTo>
                          <a:pt x="0" y="0"/>
                        </a:moveTo>
                        <a:lnTo>
                          <a:pt x="39" y="0"/>
                        </a:lnTo>
                        <a:lnTo>
                          <a:pt x="64" y="34"/>
                        </a:lnTo>
                        <a:lnTo>
                          <a:pt x="25" y="34"/>
                        </a:lnTo>
                        <a:lnTo>
                          <a:pt x="0" y="0"/>
                        </a:lnTo>
                        <a:close/>
                      </a:path>
                    </a:pathLst>
                  </a:custGeom>
                  <a:solidFill>
                    <a:srgbClr val="606060"/>
                  </a:solidFill>
                  <a:ln w="9525">
                    <a:noFill/>
                  </a:ln>
                </p:spPr>
                <p:txBody>
                  <a:bodyPr/>
                  <a:p>
                    <a:endParaRPr lang="zh-CN" altLang="en-US"/>
                  </a:p>
                </p:txBody>
              </p:sp>
              <p:sp>
                <p:nvSpPr>
                  <p:cNvPr id="138634" name="任意多边形 138633"/>
                  <p:cNvSpPr/>
                  <p:nvPr/>
                </p:nvSpPr>
                <p:spPr>
                  <a:xfrm>
                    <a:off x="1039" y="3671"/>
                    <a:ext cx="33" cy="10"/>
                  </a:xfrm>
                  <a:custGeom>
                    <a:avLst/>
                    <a:gdLst/>
                    <a:ahLst/>
                    <a:cxnLst/>
                    <a:pathLst>
                      <a:path w="66" h="30">
                        <a:moveTo>
                          <a:pt x="0" y="30"/>
                        </a:moveTo>
                        <a:lnTo>
                          <a:pt x="12" y="0"/>
                        </a:lnTo>
                        <a:lnTo>
                          <a:pt x="54" y="0"/>
                        </a:lnTo>
                        <a:lnTo>
                          <a:pt x="66" y="30"/>
                        </a:lnTo>
                        <a:lnTo>
                          <a:pt x="0" y="30"/>
                        </a:lnTo>
                        <a:close/>
                      </a:path>
                    </a:pathLst>
                  </a:custGeom>
                  <a:solidFill>
                    <a:srgbClr val="808080"/>
                  </a:solidFill>
                  <a:ln w="9525">
                    <a:noFill/>
                  </a:ln>
                </p:spPr>
                <p:txBody>
                  <a:bodyPr/>
                  <a:p>
                    <a:endParaRPr lang="zh-CN" altLang="en-US"/>
                  </a:p>
                </p:txBody>
              </p:sp>
            </p:grpSp>
            <p:grpSp>
              <p:nvGrpSpPr>
                <p:cNvPr id="138635" name="组合 138634"/>
                <p:cNvGrpSpPr/>
                <p:nvPr/>
              </p:nvGrpSpPr>
              <p:grpSpPr>
                <a:xfrm>
                  <a:off x="1040" y="3672"/>
                  <a:ext cx="45" cy="23"/>
                  <a:chOff x="1040" y="3672"/>
                  <a:chExt cx="45" cy="23"/>
                </a:xfrm>
              </p:grpSpPr>
              <p:sp>
                <p:nvSpPr>
                  <p:cNvPr id="138636" name="任意多边形 138635"/>
                  <p:cNvSpPr/>
                  <p:nvPr/>
                </p:nvSpPr>
                <p:spPr>
                  <a:xfrm>
                    <a:off x="1040" y="3672"/>
                    <a:ext cx="20" cy="23"/>
                  </a:xfrm>
                  <a:custGeom>
                    <a:avLst/>
                    <a:gdLst/>
                    <a:ahLst/>
                    <a:cxnLst/>
                    <a:pathLst>
                      <a:path w="41" h="70">
                        <a:moveTo>
                          <a:pt x="24" y="70"/>
                        </a:moveTo>
                        <a:lnTo>
                          <a:pt x="0" y="35"/>
                        </a:lnTo>
                        <a:lnTo>
                          <a:pt x="13" y="0"/>
                        </a:lnTo>
                        <a:lnTo>
                          <a:pt x="41" y="35"/>
                        </a:lnTo>
                        <a:lnTo>
                          <a:pt x="24" y="70"/>
                        </a:lnTo>
                        <a:close/>
                      </a:path>
                    </a:pathLst>
                  </a:custGeom>
                  <a:solidFill>
                    <a:srgbClr val="202020"/>
                  </a:solidFill>
                  <a:ln w="9525">
                    <a:noFill/>
                  </a:ln>
                </p:spPr>
                <p:txBody>
                  <a:bodyPr/>
                  <a:p>
                    <a:endParaRPr lang="zh-CN" altLang="en-US"/>
                  </a:p>
                </p:txBody>
              </p:sp>
              <p:sp>
                <p:nvSpPr>
                  <p:cNvPr id="138637" name="任意多边形 138636"/>
                  <p:cNvSpPr/>
                  <p:nvPr/>
                </p:nvSpPr>
                <p:spPr>
                  <a:xfrm>
                    <a:off x="1047" y="3672"/>
                    <a:ext cx="32" cy="12"/>
                  </a:xfrm>
                  <a:custGeom>
                    <a:avLst/>
                    <a:gdLst/>
                    <a:ahLst/>
                    <a:cxnLst/>
                    <a:pathLst>
                      <a:path w="65" h="34">
                        <a:moveTo>
                          <a:pt x="0" y="0"/>
                        </a:moveTo>
                        <a:lnTo>
                          <a:pt x="41" y="0"/>
                        </a:lnTo>
                        <a:lnTo>
                          <a:pt x="65" y="34"/>
                        </a:lnTo>
                        <a:lnTo>
                          <a:pt x="24" y="34"/>
                        </a:lnTo>
                        <a:lnTo>
                          <a:pt x="0" y="0"/>
                        </a:lnTo>
                        <a:close/>
                      </a:path>
                    </a:pathLst>
                  </a:custGeom>
                  <a:solidFill>
                    <a:srgbClr val="606060"/>
                  </a:solidFill>
                  <a:ln w="9525">
                    <a:noFill/>
                  </a:ln>
                </p:spPr>
                <p:txBody>
                  <a:bodyPr/>
                  <a:p>
                    <a:endParaRPr lang="zh-CN" altLang="en-US"/>
                  </a:p>
                </p:txBody>
              </p:sp>
              <p:sp>
                <p:nvSpPr>
                  <p:cNvPr id="138638" name="任意多边形 138637"/>
                  <p:cNvSpPr/>
                  <p:nvPr/>
                </p:nvSpPr>
                <p:spPr>
                  <a:xfrm>
                    <a:off x="1053" y="3685"/>
                    <a:ext cx="32" cy="9"/>
                  </a:xfrm>
                  <a:custGeom>
                    <a:avLst/>
                    <a:gdLst/>
                    <a:ahLst/>
                    <a:cxnLst/>
                    <a:pathLst>
                      <a:path w="66" h="28">
                        <a:moveTo>
                          <a:pt x="0" y="28"/>
                        </a:moveTo>
                        <a:lnTo>
                          <a:pt x="12" y="0"/>
                        </a:lnTo>
                        <a:lnTo>
                          <a:pt x="54" y="0"/>
                        </a:lnTo>
                        <a:lnTo>
                          <a:pt x="66" y="28"/>
                        </a:lnTo>
                        <a:lnTo>
                          <a:pt x="0" y="28"/>
                        </a:lnTo>
                        <a:close/>
                      </a:path>
                    </a:pathLst>
                  </a:custGeom>
                  <a:solidFill>
                    <a:srgbClr val="808080"/>
                  </a:solidFill>
                  <a:ln w="9525">
                    <a:noFill/>
                  </a:ln>
                </p:spPr>
                <p:txBody>
                  <a:bodyPr/>
                  <a:p>
                    <a:endParaRPr lang="zh-CN" altLang="en-US"/>
                  </a:p>
                </p:txBody>
              </p:sp>
            </p:grpSp>
          </p:grpSp>
          <p:grpSp>
            <p:nvGrpSpPr>
              <p:cNvPr id="138639" name="组合 138638"/>
              <p:cNvGrpSpPr/>
              <p:nvPr/>
            </p:nvGrpSpPr>
            <p:grpSpPr>
              <a:xfrm>
                <a:off x="1054" y="3685"/>
                <a:ext cx="45" cy="23"/>
                <a:chOff x="1054" y="3685"/>
                <a:chExt cx="45" cy="23"/>
              </a:xfrm>
            </p:grpSpPr>
            <p:sp>
              <p:nvSpPr>
                <p:cNvPr id="138640" name="任意多边形 138639"/>
                <p:cNvSpPr/>
                <p:nvPr/>
              </p:nvSpPr>
              <p:spPr>
                <a:xfrm>
                  <a:off x="1054" y="3685"/>
                  <a:ext cx="20" cy="23"/>
                </a:xfrm>
                <a:custGeom>
                  <a:avLst/>
                  <a:gdLst/>
                  <a:ahLst/>
                  <a:cxnLst/>
                  <a:pathLst>
                    <a:path w="39" h="70">
                      <a:moveTo>
                        <a:pt x="23" y="70"/>
                      </a:moveTo>
                      <a:lnTo>
                        <a:pt x="0" y="34"/>
                      </a:lnTo>
                      <a:lnTo>
                        <a:pt x="13" y="0"/>
                      </a:lnTo>
                      <a:lnTo>
                        <a:pt x="39" y="34"/>
                      </a:lnTo>
                      <a:lnTo>
                        <a:pt x="23" y="70"/>
                      </a:lnTo>
                      <a:close/>
                    </a:path>
                  </a:pathLst>
                </a:custGeom>
                <a:solidFill>
                  <a:srgbClr val="202020"/>
                </a:solidFill>
                <a:ln w="9525">
                  <a:noFill/>
                </a:ln>
              </p:spPr>
              <p:txBody>
                <a:bodyPr/>
                <a:p>
                  <a:endParaRPr lang="zh-CN" altLang="en-US"/>
                </a:p>
              </p:txBody>
            </p:sp>
            <p:sp>
              <p:nvSpPr>
                <p:cNvPr id="138641" name="任意多边形 138640"/>
                <p:cNvSpPr/>
                <p:nvPr/>
              </p:nvSpPr>
              <p:spPr>
                <a:xfrm>
                  <a:off x="1061" y="3685"/>
                  <a:ext cx="32" cy="12"/>
                </a:xfrm>
                <a:custGeom>
                  <a:avLst/>
                  <a:gdLst/>
                  <a:ahLst/>
                  <a:cxnLst/>
                  <a:pathLst>
                    <a:path w="63" h="35">
                      <a:moveTo>
                        <a:pt x="0" y="0"/>
                      </a:moveTo>
                      <a:lnTo>
                        <a:pt x="41" y="0"/>
                      </a:lnTo>
                      <a:lnTo>
                        <a:pt x="63" y="35"/>
                      </a:lnTo>
                      <a:lnTo>
                        <a:pt x="24" y="35"/>
                      </a:lnTo>
                      <a:lnTo>
                        <a:pt x="0" y="0"/>
                      </a:lnTo>
                      <a:close/>
                    </a:path>
                  </a:pathLst>
                </a:custGeom>
                <a:solidFill>
                  <a:srgbClr val="606060"/>
                </a:solidFill>
                <a:ln w="9525">
                  <a:noFill/>
                </a:ln>
              </p:spPr>
              <p:txBody>
                <a:bodyPr/>
                <a:p>
                  <a:endParaRPr lang="zh-CN" altLang="en-US"/>
                </a:p>
              </p:txBody>
            </p:sp>
            <p:sp>
              <p:nvSpPr>
                <p:cNvPr id="138642" name="任意多边形 138641"/>
                <p:cNvSpPr/>
                <p:nvPr/>
              </p:nvSpPr>
              <p:spPr>
                <a:xfrm>
                  <a:off x="1066" y="3697"/>
                  <a:ext cx="33" cy="10"/>
                </a:xfrm>
                <a:custGeom>
                  <a:avLst/>
                  <a:gdLst/>
                  <a:ahLst/>
                  <a:cxnLst/>
                  <a:pathLst>
                    <a:path w="64" h="30">
                      <a:moveTo>
                        <a:pt x="0" y="30"/>
                      </a:moveTo>
                      <a:lnTo>
                        <a:pt x="13" y="0"/>
                      </a:lnTo>
                      <a:lnTo>
                        <a:pt x="52" y="0"/>
                      </a:lnTo>
                      <a:lnTo>
                        <a:pt x="64" y="30"/>
                      </a:lnTo>
                      <a:lnTo>
                        <a:pt x="0" y="30"/>
                      </a:lnTo>
                      <a:close/>
                    </a:path>
                  </a:pathLst>
                </a:custGeom>
                <a:solidFill>
                  <a:srgbClr val="808080"/>
                </a:solidFill>
                <a:ln w="9525">
                  <a:noFill/>
                </a:ln>
              </p:spPr>
              <p:txBody>
                <a:bodyPr/>
                <a:p>
                  <a:endParaRPr lang="zh-CN" altLang="en-US"/>
                </a:p>
              </p:txBody>
            </p:sp>
          </p:grpSp>
          <p:grpSp>
            <p:nvGrpSpPr>
              <p:cNvPr id="138643" name="组合 138642"/>
              <p:cNvGrpSpPr/>
              <p:nvPr/>
            </p:nvGrpSpPr>
            <p:grpSpPr>
              <a:xfrm>
                <a:off x="1067" y="3698"/>
                <a:ext cx="45" cy="23"/>
                <a:chOff x="1067" y="3698"/>
                <a:chExt cx="45" cy="23"/>
              </a:xfrm>
            </p:grpSpPr>
            <p:sp>
              <p:nvSpPr>
                <p:cNvPr id="138644" name="任意多边形 138643"/>
                <p:cNvSpPr/>
                <p:nvPr/>
              </p:nvSpPr>
              <p:spPr>
                <a:xfrm>
                  <a:off x="1067" y="3698"/>
                  <a:ext cx="20" cy="23"/>
                </a:xfrm>
                <a:custGeom>
                  <a:avLst/>
                  <a:gdLst/>
                  <a:ahLst/>
                  <a:cxnLst/>
                  <a:pathLst>
                    <a:path w="39" h="69">
                      <a:moveTo>
                        <a:pt x="22" y="69"/>
                      </a:moveTo>
                      <a:lnTo>
                        <a:pt x="0" y="34"/>
                      </a:lnTo>
                      <a:lnTo>
                        <a:pt x="12" y="0"/>
                      </a:lnTo>
                      <a:lnTo>
                        <a:pt x="39" y="34"/>
                      </a:lnTo>
                      <a:lnTo>
                        <a:pt x="22" y="69"/>
                      </a:lnTo>
                      <a:close/>
                    </a:path>
                  </a:pathLst>
                </a:custGeom>
                <a:solidFill>
                  <a:srgbClr val="202020"/>
                </a:solidFill>
                <a:ln w="9525">
                  <a:noFill/>
                </a:ln>
              </p:spPr>
              <p:txBody>
                <a:bodyPr/>
                <a:p>
                  <a:endParaRPr lang="zh-CN" altLang="en-US"/>
                </a:p>
              </p:txBody>
            </p:sp>
            <p:sp>
              <p:nvSpPr>
                <p:cNvPr id="138645" name="任意多边形 138644"/>
                <p:cNvSpPr/>
                <p:nvPr/>
              </p:nvSpPr>
              <p:spPr>
                <a:xfrm>
                  <a:off x="1074" y="3699"/>
                  <a:ext cx="32" cy="11"/>
                </a:xfrm>
                <a:custGeom>
                  <a:avLst/>
                  <a:gdLst/>
                  <a:ahLst/>
                  <a:cxnLst/>
                  <a:pathLst>
                    <a:path w="64" h="34">
                      <a:moveTo>
                        <a:pt x="0" y="0"/>
                      </a:moveTo>
                      <a:lnTo>
                        <a:pt x="39" y="0"/>
                      </a:lnTo>
                      <a:lnTo>
                        <a:pt x="64" y="34"/>
                      </a:lnTo>
                      <a:lnTo>
                        <a:pt x="25" y="34"/>
                      </a:lnTo>
                      <a:lnTo>
                        <a:pt x="0" y="0"/>
                      </a:lnTo>
                      <a:close/>
                    </a:path>
                  </a:pathLst>
                </a:custGeom>
                <a:solidFill>
                  <a:srgbClr val="606060"/>
                </a:solidFill>
                <a:ln w="9525">
                  <a:noFill/>
                </a:ln>
              </p:spPr>
              <p:txBody>
                <a:bodyPr/>
                <a:p>
                  <a:endParaRPr lang="zh-CN" altLang="en-US"/>
                </a:p>
              </p:txBody>
            </p:sp>
            <p:sp>
              <p:nvSpPr>
                <p:cNvPr id="138646" name="任意多边形 138645"/>
                <p:cNvSpPr/>
                <p:nvPr/>
              </p:nvSpPr>
              <p:spPr>
                <a:xfrm>
                  <a:off x="1079" y="3711"/>
                  <a:ext cx="33" cy="10"/>
                </a:xfrm>
                <a:custGeom>
                  <a:avLst/>
                  <a:gdLst/>
                  <a:ahLst/>
                  <a:cxnLst/>
                  <a:pathLst>
                    <a:path w="65" h="30">
                      <a:moveTo>
                        <a:pt x="0" y="30"/>
                      </a:moveTo>
                      <a:lnTo>
                        <a:pt x="11" y="0"/>
                      </a:lnTo>
                      <a:lnTo>
                        <a:pt x="53" y="0"/>
                      </a:lnTo>
                      <a:lnTo>
                        <a:pt x="65" y="30"/>
                      </a:lnTo>
                      <a:lnTo>
                        <a:pt x="0" y="30"/>
                      </a:lnTo>
                      <a:close/>
                    </a:path>
                  </a:pathLst>
                </a:custGeom>
                <a:solidFill>
                  <a:srgbClr val="808080"/>
                </a:solidFill>
                <a:ln w="9525">
                  <a:noFill/>
                </a:ln>
              </p:spPr>
              <p:txBody>
                <a:bodyPr/>
                <a:p>
                  <a:endParaRPr lang="zh-CN" altLang="en-US"/>
                </a:p>
              </p:txBody>
            </p:sp>
          </p:grpSp>
          <p:grpSp>
            <p:nvGrpSpPr>
              <p:cNvPr id="138647" name="组合 138646"/>
              <p:cNvGrpSpPr/>
              <p:nvPr/>
            </p:nvGrpSpPr>
            <p:grpSpPr>
              <a:xfrm>
                <a:off x="1079" y="3712"/>
                <a:ext cx="44" cy="23"/>
                <a:chOff x="1079" y="3712"/>
                <a:chExt cx="44" cy="23"/>
              </a:xfrm>
            </p:grpSpPr>
            <p:sp>
              <p:nvSpPr>
                <p:cNvPr id="138648" name="任意多边形 138647"/>
                <p:cNvSpPr/>
                <p:nvPr/>
              </p:nvSpPr>
              <p:spPr>
                <a:xfrm>
                  <a:off x="1079" y="3712"/>
                  <a:ext cx="21" cy="23"/>
                </a:xfrm>
                <a:custGeom>
                  <a:avLst/>
                  <a:gdLst/>
                  <a:ahLst/>
                  <a:cxnLst/>
                  <a:pathLst>
                    <a:path w="41" h="68">
                      <a:moveTo>
                        <a:pt x="24" y="68"/>
                      </a:moveTo>
                      <a:lnTo>
                        <a:pt x="0" y="32"/>
                      </a:lnTo>
                      <a:lnTo>
                        <a:pt x="13" y="0"/>
                      </a:lnTo>
                      <a:lnTo>
                        <a:pt x="41" y="32"/>
                      </a:lnTo>
                      <a:lnTo>
                        <a:pt x="24" y="68"/>
                      </a:lnTo>
                      <a:close/>
                    </a:path>
                  </a:pathLst>
                </a:custGeom>
                <a:solidFill>
                  <a:srgbClr val="202020"/>
                </a:solidFill>
                <a:ln w="9525">
                  <a:noFill/>
                </a:ln>
              </p:spPr>
              <p:txBody>
                <a:bodyPr/>
                <a:p>
                  <a:endParaRPr lang="zh-CN" altLang="en-US"/>
                </a:p>
              </p:txBody>
            </p:sp>
            <p:sp>
              <p:nvSpPr>
                <p:cNvPr id="138649" name="任意多边形 138648"/>
                <p:cNvSpPr/>
                <p:nvPr/>
              </p:nvSpPr>
              <p:spPr>
                <a:xfrm>
                  <a:off x="1087" y="3713"/>
                  <a:ext cx="31" cy="10"/>
                </a:xfrm>
                <a:custGeom>
                  <a:avLst/>
                  <a:gdLst/>
                  <a:ahLst/>
                  <a:cxnLst/>
                  <a:pathLst>
                    <a:path w="63" h="32">
                      <a:moveTo>
                        <a:pt x="0" y="0"/>
                      </a:moveTo>
                      <a:lnTo>
                        <a:pt x="40" y="0"/>
                      </a:lnTo>
                      <a:lnTo>
                        <a:pt x="63" y="32"/>
                      </a:lnTo>
                      <a:lnTo>
                        <a:pt x="23" y="32"/>
                      </a:lnTo>
                      <a:lnTo>
                        <a:pt x="0" y="0"/>
                      </a:lnTo>
                      <a:close/>
                    </a:path>
                  </a:pathLst>
                </a:custGeom>
                <a:solidFill>
                  <a:srgbClr val="606060"/>
                </a:solidFill>
                <a:ln w="9525">
                  <a:noFill/>
                </a:ln>
              </p:spPr>
              <p:txBody>
                <a:bodyPr/>
                <a:p>
                  <a:endParaRPr lang="zh-CN" altLang="en-US"/>
                </a:p>
              </p:txBody>
            </p:sp>
            <p:sp>
              <p:nvSpPr>
                <p:cNvPr id="138650" name="任意多边形 138649"/>
                <p:cNvSpPr/>
                <p:nvPr/>
              </p:nvSpPr>
              <p:spPr>
                <a:xfrm>
                  <a:off x="1092" y="3724"/>
                  <a:ext cx="31" cy="11"/>
                </a:xfrm>
                <a:custGeom>
                  <a:avLst/>
                  <a:gdLst/>
                  <a:ahLst/>
                  <a:cxnLst/>
                  <a:pathLst>
                    <a:path w="63" h="31">
                      <a:moveTo>
                        <a:pt x="0" y="31"/>
                      </a:moveTo>
                      <a:lnTo>
                        <a:pt x="12" y="0"/>
                      </a:lnTo>
                      <a:lnTo>
                        <a:pt x="52" y="0"/>
                      </a:lnTo>
                      <a:lnTo>
                        <a:pt x="63" y="31"/>
                      </a:lnTo>
                      <a:lnTo>
                        <a:pt x="0" y="31"/>
                      </a:lnTo>
                      <a:close/>
                    </a:path>
                  </a:pathLst>
                </a:custGeom>
                <a:solidFill>
                  <a:srgbClr val="808080"/>
                </a:solidFill>
                <a:ln w="9525">
                  <a:noFill/>
                </a:ln>
              </p:spPr>
              <p:txBody>
                <a:bodyPr/>
                <a:p>
                  <a:endParaRPr lang="zh-CN" altLang="en-US"/>
                </a:p>
              </p:txBody>
            </p:sp>
          </p:grpSp>
          <p:grpSp>
            <p:nvGrpSpPr>
              <p:cNvPr id="138651" name="组合 138650"/>
              <p:cNvGrpSpPr/>
              <p:nvPr/>
            </p:nvGrpSpPr>
            <p:grpSpPr>
              <a:xfrm>
                <a:off x="1093" y="3725"/>
                <a:ext cx="45" cy="23"/>
                <a:chOff x="1093" y="3725"/>
                <a:chExt cx="45" cy="23"/>
              </a:xfrm>
            </p:grpSpPr>
            <p:sp>
              <p:nvSpPr>
                <p:cNvPr id="138652" name="任意多边形 138651"/>
                <p:cNvSpPr/>
                <p:nvPr/>
              </p:nvSpPr>
              <p:spPr>
                <a:xfrm>
                  <a:off x="1093" y="3725"/>
                  <a:ext cx="20" cy="23"/>
                </a:xfrm>
                <a:custGeom>
                  <a:avLst/>
                  <a:gdLst/>
                  <a:ahLst/>
                  <a:cxnLst/>
                  <a:pathLst>
                    <a:path w="40" h="68">
                      <a:moveTo>
                        <a:pt x="24" y="68"/>
                      </a:moveTo>
                      <a:lnTo>
                        <a:pt x="0" y="33"/>
                      </a:lnTo>
                      <a:lnTo>
                        <a:pt x="12" y="0"/>
                      </a:lnTo>
                      <a:lnTo>
                        <a:pt x="40" y="33"/>
                      </a:lnTo>
                      <a:lnTo>
                        <a:pt x="24" y="68"/>
                      </a:lnTo>
                      <a:close/>
                    </a:path>
                  </a:pathLst>
                </a:custGeom>
                <a:solidFill>
                  <a:srgbClr val="202020"/>
                </a:solidFill>
                <a:ln w="9525">
                  <a:noFill/>
                </a:ln>
              </p:spPr>
              <p:txBody>
                <a:bodyPr/>
                <a:p>
                  <a:endParaRPr lang="zh-CN" altLang="en-US"/>
                </a:p>
              </p:txBody>
            </p:sp>
            <p:sp>
              <p:nvSpPr>
                <p:cNvPr id="138653" name="任意多边形 138652"/>
                <p:cNvSpPr/>
                <p:nvPr/>
              </p:nvSpPr>
              <p:spPr>
                <a:xfrm>
                  <a:off x="1100" y="3726"/>
                  <a:ext cx="32" cy="11"/>
                </a:xfrm>
                <a:custGeom>
                  <a:avLst/>
                  <a:gdLst/>
                  <a:ahLst/>
                  <a:cxnLst/>
                  <a:pathLst>
                    <a:path w="64" h="34">
                      <a:moveTo>
                        <a:pt x="0" y="0"/>
                      </a:moveTo>
                      <a:lnTo>
                        <a:pt x="40" y="0"/>
                      </a:lnTo>
                      <a:lnTo>
                        <a:pt x="64" y="34"/>
                      </a:lnTo>
                      <a:lnTo>
                        <a:pt x="25" y="34"/>
                      </a:lnTo>
                      <a:lnTo>
                        <a:pt x="0" y="0"/>
                      </a:lnTo>
                      <a:close/>
                    </a:path>
                  </a:pathLst>
                </a:custGeom>
                <a:solidFill>
                  <a:srgbClr val="606060"/>
                </a:solidFill>
                <a:ln w="9525">
                  <a:noFill/>
                </a:ln>
              </p:spPr>
              <p:txBody>
                <a:bodyPr/>
                <a:p>
                  <a:endParaRPr lang="zh-CN" altLang="en-US"/>
                </a:p>
              </p:txBody>
            </p:sp>
            <p:sp>
              <p:nvSpPr>
                <p:cNvPr id="138654" name="任意多边形 138653"/>
                <p:cNvSpPr/>
                <p:nvPr/>
              </p:nvSpPr>
              <p:spPr>
                <a:xfrm>
                  <a:off x="1106" y="3738"/>
                  <a:ext cx="32" cy="9"/>
                </a:xfrm>
                <a:custGeom>
                  <a:avLst/>
                  <a:gdLst/>
                  <a:ahLst/>
                  <a:cxnLst/>
                  <a:pathLst>
                    <a:path w="65" h="28">
                      <a:moveTo>
                        <a:pt x="0" y="28"/>
                      </a:moveTo>
                      <a:lnTo>
                        <a:pt x="12" y="0"/>
                      </a:lnTo>
                      <a:lnTo>
                        <a:pt x="53" y="0"/>
                      </a:lnTo>
                      <a:lnTo>
                        <a:pt x="65" y="28"/>
                      </a:lnTo>
                      <a:lnTo>
                        <a:pt x="0" y="28"/>
                      </a:lnTo>
                      <a:close/>
                    </a:path>
                  </a:pathLst>
                </a:custGeom>
                <a:solidFill>
                  <a:srgbClr val="808080"/>
                </a:solidFill>
                <a:ln w="9525">
                  <a:noFill/>
                </a:ln>
              </p:spPr>
              <p:txBody>
                <a:bodyPr/>
                <a:p>
                  <a:endParaRPr lang="zh-CN" altLang="en-US"/>
                </a:p>
              </p:txBody>
            </p:sp>
          </p:grpSp>
          <p:grpSp>
            <p:nvGrpSpPr>
              <p:cNvPr id="138655" name="组合 138654"/>
              <p:cNvGrpSpPr/>
              <p:nvPr/>
            </p:nvGrpSpPr>
            <p:grpSpPr>
              <a:xfrm>
                <a:off x="1108" y="3739"/>
                <a:ext cx="44" cy="23"/>
                <a:chOff x="1108" y="3739"/>
                <a:chExt cx="44" cy="23"/>
              </a:xfrm>
            </p:grpSpPr>
            <p:sp>
              <p:nvSpPr>
                <p:cNvPr id="138656" name="任意多边形 138655"/>
                <p:cNvSpPr/>
                <p:nvPr/>
              </p:nvSpPr>
              <p:spPr>
                <a:xfrm>
                  <a:off x="1108" y="3739"/>
                  <a:ext cx="19" cy="23"/>
                </a:xfrm>
                <a:custGeom>
                  <a:avLst/>
                  <a:gdLst/>
                  <a:ahLst/>
                  <a:cxnLst/>
                  <a:pathLst>
                    <a:path w="40" h="69">
                      <a:moveTo>
                        <a:pt x="23" y="69"/>
                      </a:moveTo>
                      <a:lnTo>
                        <a:pt x="0" y="34"/>
                      </a:lnTo>
                      <a:lnTo>
                        <a:pt x="12" y="0"/>
                      </a:lnTo>
                      <a:lnTo>
                        <a:pt x="40" y="34"/>
                      </a:lnTo>
                      <a:lnTo>
                        <a:pt x="23" y="69"/>
                      </a:lnTo>
                      <a:close/>
                    </a:path>
                  </a:pathLst>
                </a:custGeom>
                <a:solidFill>
                  <a:srgbClr val="202020"/>
                </a:solidFill>
                <a:ln w="9525">
                  <a:noFill/>
                </a:ln>
              </p:spPr>
              <p:txBody>
                <a:bodyPr/>
                <a:p>
                  <a:endParaRPr lang="zh-CN" altLang="en-US"/>
                </a:p>
              </p:txBody>
            </p:sp>
            <p:sp>
              <p:nvSpPr>
                <p:cNvPr id="138657" name="任意多边形 138656"/>
                <p:cNvSpPr/>
                <p:nvPr/>
              </p:nvSpPr>
              <p:spPr>
                <a:xfrm>
                  <a:off x="1114" y="3740"/>
                  <a:ext cx="32" cy="11"/>
                </a:xfrm>
                <a:custGeom>
                  <a:avLst/>
                  <a:gdLst/>
                  <a:ahLst/>
                  <a:cxnLst/>
                  <a:pathLst>
                    <a:path w="64" h="35">
                      <a:moveTo>
                        <a:pt x="0" y="0"/>
                      </a:moveTo>
                      <a:lnTo>
                        <a:pt x="42" y="0"/>
                      </a:lnTo>
                      <a:lnTo>
                        <a:pt x="64" y="35"/>
                      </a:lnTo>
                      <a:lnTo>
                        <a:pt x="25" y="35"/>
                      </a:lnTo>
                      <a:lnTo>
                        <a:pt x="0" y="0"/>
                      </a:lnTo>
                      <a:close/>
                    </a:path>
                  </a:pathLst>
                </a:custGeom>
                <a:solidFill>
                  <a:srgbClr val="606060"/>
                </a:solidFill>
                <a:ln w="9525">
                  <a:noFill/>
                </a:ln>
              </p:spPr>
              <p:txBody>
                <a:bodyPr/>
                <a:p>
                  <a:endParaRPr lang="zh-CN" altLang="en-US"/>
                </a:p>
              </p:txBody>
            </p:sp>
            <p:sp>
              <p:nvSpPr>
                <p:cNvPr id="138658" name="任意多边形 138657"/>
                <p:cNvSpPr/>
                <p:nvPr/>
              </p:nvSpPr>
              <p:spPr>
                <a:xfrm>
                  <a:off x="1120" y="3752"/>
                  <a:ext cx="32" cy="10"/>
                </a:xfrm>
                <a:custGeom>
                  <a:avLst/>
                  <a:gdLst/>
                  <a:ahLst/>
                  <a:cxnLst/>
                  <a:pathLst>
                    <a:path w="66" h="30">
                      <a:moveTo>
                        <a:pt x="0" y="30"/>
                      </a:moveTo>
                      <a:lnTo>
                        <a:pt x="15" y="0"/>
                      </a:lnTo>
                      <a:lnTo>
                        <a:pt x="54" y="0"/>
                      </a:lnTo>
                      <a:lnTo>
                        <a:pt x="66" y="30"/>
                      </a:lnTo>
                      <a:lnTo>
                        <a:pt x="0" y="30"/>
                      </a:lnTo>
                      <a:close/>
                    </a:path>
                  </a:pathLst>
                </a:custGeom>
                <a:solidFill>
                  <a:srgbClr val="808080"/>
                </a:solidFill>
                <a:ln w="9525">
                  <a:noFill/>
                </a:ln>
              </p:spPr>
              <p:txBody>
                <a:bodyPr/>
                <a:p>
                  <a:endParaRPr lang="zh-CN" altLang="en-US"/>
                </a:p>
              </p:txBody>
            </p:sp>
          </p:grpSp>
          <p:grpSp>
            <p:nvGrpSpPr>
              <p:cNvPr id="138659" name="组合 138658"/>
              <p:cNvGrpSpPr/>
              <p:nvPr/>
            </p:nvGrpSpPr>
            <p:grpSpPr>
              <a:xfrm>
                <a:off x="1121" y="3753"/>
                <a:ext cx="45" cy="23"/>
                <a:chOff x="1121" y="3753"/>
                <a:chExt cx="45" cy="23"/>
              </a:xfrm>
            </p:grpSpPr>
            <p:sp>
              <p:nvSpPr>
                <p:cNvPr id="138660" name="任意多边形 138659"/>
                <p:cNvSpPr/>
                <p:nvPr/>
              </p:nvSpPr>
              <p:spPr>
                <a:xfrm>
                  <a:off x="1121" y="3753"/>
                  <a:ext cx="20" cy="23"/>
                </a:xfrm>
                <a:custGeom>
                  <a:avLst/>
                  <a:gdLst/>
                  <a:ahLst/>
                  <a:cxnLst/>
                  <a:pathLst>
                    <a:path w="39" h="68">
                      <a:moveTo>
                        <a:pt x="22" y="68"/>
                      </a:moveTo>
                      <a:lnTo>
                        <a:pt x="0" y="35"/>
                      </a:lnTo>
                      <a:lnTo>
                        <a:pt x="12" y="0"/>
                      </a:lnTo>
                      <a:lnTo>
                        <a:pt x="39" y="35"/>
                      </a:lnTo>
                      <a:lnTo>
                        <a:pt x="22" y="68"/>
                      </a:lnTo>
                      <a:close/>
                    </a:path>
                  </a:pathLst>
                </a:custGeom>
                <a:solidFill>
                  <a:srgbClr val="202020"/>
                </a:solidFill>
                <a:ln w="9525">
                  <a:noFill/>
                </a:ln>
              </p:spPr>
              <p:txBody>
                <a:bodyPr/>
                <a:p>
                  <a:endParaRPr lang="zh-CN" altLang="en-US"/>
                </a:p>
              </p:txBody>
            </p:sp>
            <p:sp>
              <p:nvSpPr>
                <p:cNvPr id="138661" name="任意多边形 138660"/>
                <p:cNvSpPr/>
                <p:nvPr/>
              </p:nvSpPr>
              <p:spPr>
                <a:xfrm>
                  <a:off x="1127" y="3753"/>
                  <a:ext cx="33" cy="12"/>
                </a:xfrm>
                <a:custGeom>
                  <a:avLst/>
                  <a:gdLst/>
                  <a:ahLst/>
                  <a:cxnLst/>
                  <a:pathLst>
                    <a:path w="64" h="35">
                      <a:moveTo>
                        <a:pt x="0" y="0"/>
                      </a:moveTo>
                      <a:lnTo>
                        <a:pt x="39" y="0"/>
                      </a:lnTo>
                      <a:lnTo>
                        <a:pt x="64" y="35"/>
                      </a:lnTo>
                      <a:lnTo>
                        <a:pt x="24" y="35"/>
                      </a:lnTo>
                      <a:lnTo>
                        <a:pt x="0" y="0"/>
                      </a:lnTo>
                      <a:close/>
                    </a:path>
                  </a:pathLst>
                </a:custGeom>
                <a:solidFill>
                  <a:srgbClr val="606060"/>
                </a:solidFill>
                <a:ln w="9525">
                  <a:noFill/>
                </a:ln>
              </p:spPr>
              <p:txBody>
                <a:bodyPr/>
                <a:p>
                  <a:endParaRPr lang="zh-CN" altLang="en-US"/>
                </a:p>
              </p:txBody>
            </p:sp>
            <p:sp>
              <p:nvSpPr>
                <p:cNvPr id="138662" name="任意多边形 138661"/>
                <p:cNvSpPr/>
                <p:nvPr/>
              </p:nvSpPr>
              <p:spPr>
                <a:xfrm>
                  <a:off x="1133" y="3766"/>
                  <a:ext cx="33" cy="9"/>
                </a:xfrm>
                <a:custGeom>
                  <a:avLst/>
                  <a:gdLst/>
                  <a:ahLst/>
                  <a:cxnLst/>
                  <a:pathLst>
                    <a:path w="66" h="29">
                      <a:moveTo>
                        <a:pt x="0" y="29"/>
                      </a:moveTo>
                      <a:lnTo>
                        <a:pt x="12" y="0"/>
                      </a:lnTo>
                      <a:lnTo>
                        <a:pt x="54" y="0"/>
                      </a:lnTo>
                      <a:lnTo>
                        <a:pt x="66" y="29"/>
                      </a:lnTo>
                      <a:lnTo>
                        <a:pt x="0" y="29"/>
                      </a:lnTo>
                      <a:close/>
                    </a:path>
                  </a:pathLst>
                </a:custGeom>
                <a:solidFill>
                  <a:srgbClr val="808080"/>
                </a:solidFill>
                <a:ln w="9525">
                  <a:noFill/>
                </a:ln>
              </p:spPr>
              <p:txBody>
                <a:bodyPr/>
                <a:p>
                  <a:endParaRPr lang="zh-CN" altLang="en-US"/>
                </a:p>
              </p:txBody>
            </p:sp>
          </p:grpSp>
          <p:grpSp>
            <p:nvGrpSpPr>
              <p:cNvPr id="138663" name="组合 138662"/>
              <p:cNvGrpSpPr/>
              <p:nvPr/>
            </p:nvGrpSpPr>
            <p:grpSpPr>
              <a:xfrm>
                <a:off x="1133" y="3767"/>
                <a:ext cx="44" cy="23"/>
                <a:chOff x="1133" y="3767"/>
                <a:chExt cx="44" cy="23"/>
              </a:xfrm>
            </p:grpSpPr>
            <p:sp>
              <p:nvSpPr>
                <p:cNvPr id="138664" name="任意多边形 138663"/>
                <p:cNvSpPr/>
                <p:nvPr/>
              </p:nvSpPr>
              <p:spPr>
                <a:xfrm>
                  <a:off x="1133" y="3767"/>
                  <a:ext cx="20" cy="23"/>
                </a:xfrm>
                <a:custGeom>
                  <a:avLst/>
                  <a:gdLst/>
                  <a:ahLst/>
                  <a:cxnLst/>
                  <a:pathLst>
                    <a:path w="39" h="69">
                      <a:moveTo>
                        <a:pt x="23" y="69"/>
                      </a:moveTo>
                      <a:lnTo>
                        <a:pt x="0" y="33"/>
                      </a:lnTo>
                      <a:lnTo>
                        <a:pt x="12" y="0"/>
                      </a:lnTo>
                      <a:lnTo>
                        <a:pt x="39" y="33"/>
                      </a:lnTo>
                      <a:lnTo>
                        <a:pt x="23" y="69"/>
                      </a:lnTo>
                      <a:close/>
                    </a:path>
                  </a:pathLst>
                </a:custGeom>
                <a:solidFill>
                  <a:srgbClr val="202020"/>
                </a:solidFill>
                <a:ln w="9525">
                  <a:noFill/>
                </a:ln>
              </p:spPr>
              <p:txBody>
                <a:bodyPr/>
                <a:p>
                  <a:endParaRPr lang="zh-CN" altLang="en-US"/>
                </a:p>
              </p:txBody>
            </p:sp>
            <p:sp>
              <p:nvSpPr>
                <p:cNvPr id="138665" name="任意多边形 138664"/>
                <p:cNvSpPr/>
                <p:nvPr/>
              </p:nvSpPr>
              <p:spPr>
                <a:xfrm>
                  <a:off x="1140" y="3767"/>
                  <a:ext cx="32" cy="11"/>
                </a:xfrm>
                <a:custGeom>
                  <a:avLst/>
                  <a:gdLst/>
                  <a:ahLst/>
                  <a:cxnLst/>
                  <a:pathLst>
                    <a:path w="64" h="33">
                      <a:moveTo>
                        <a:pt x="0" y="0"/>
                      </a:moveTo>
                      <a:lnTo>
                        <a:pt x="41" y="0"/>
                      </a:lnTo>
                      <a:lnTo>
                        <a:pt x="64" y="33"/>
                      </a:lnTo>
                      <a:lnTo>
                        <a:pt x="23" y="33"/>
                      </a:lnTo>
                      <a:lnTo>
                        <a:pt x="0" y="0"/>
                      </a:lnTo>
                      <a:close/>
                    </a:path>
                  </a:pathLst>
                </a:custGeom>
                <a:solidFill>
                  <a:srgbClr val="606060"/>
                </a:solidFill>
                <a:ln w="9525">
                  <a:noFill/>
                </a:ln>
              </p:spPr>
              <p:txBody>
                <a:bodyPr/>
                <a:p>
                  <a:endParaRPr lang="zh-CN" altLang="en-US"/>
                </a:p>
              </p:txBody>
            </p:sp>
            <p:sp>
              <p:nvSpPr>
                <p:cNvPr id="138666" name="任意多边形 138665"/>
                <p:cNvSpPr/>
                <p:nvPr/>
              </p:nvSpPr>
              <p:spPr>
                <a:xfrm>
                  <a:off x="1146" y="3779"/>
                  <a:ext cx="31" cy="10"/>
                </a:xfrm>
                <a:custGeom>
                  <a:avLst/>
                  <a:gdLst/>
                  <a:ahLst/>
                  <a:cxnLst/>
                  <a:pathLst>
                    <a:path w="63" h="31">
                      <a:moveTo>
                        <a:pt x="0" y="31"/>
                      </a:moveTo>
                      <a:lnTo>
                        <a:pt x="11" y="0"/>
                      </a:lnTo>
                      <a:lnTo>
                        <a:pt x="52" y="0"/>
                      </a:lnTo>
                      <a:lnTo>
                        <a:pt x="63" y="31"/>
                      </a:lnTo>
                      <a:lnTo>
                        <a:pt x="0" y="31"/>
                      </a:lnTo>
                      <a:close/>
                    </a:path>
                  </a:pathLst>
                </a:custGeom>
                <a:solidFill>
                  <a:srgbClr val="808080"/>
                </a:solidFill>
                <a:ln w="9525">
                  <a:noFill/>
                </a:ln>
              </p:spPr>
              <p:txBody>
                <a:bodyPr/>
                <a:p>
                  <a:endParaRPr lang="zh-CN" altLang="en-US"/>
                </a:p>
              </p:txBody>
            </p:sp>
          </p:grpSp>
          <p:sp>
            <p:nvSpPr>
              <p:cNvPr id="138667" name="任意多边形 138666"/>
              <p:cNvSpPr/>
              <p:nvPr/>
            </p:nvSpPr>
            <p:spPr>
              <a:xfrm>
                <a:off x="972" y="3556"/>
                <a:ext cx="40" cy="12"/>
              </a:xfrm>
              <a:custGeom>
                <a:avLst/>
                <a:gdLst/>
                <a:ahLst/>
                <a:cxnLst/>
                <a:pathLst>
                  <a:path w="79" h="36">
                    <a:moveTo>
                      <a:pt x="0" y="0"/>
                    </a:moveTo>
                    <a:lnTo>
                      <a:pt x="27" y="36"/>
                    </a:lnTo>
                    <a:lnTo>
                      <a:pt x="79" y="36"/>
                    </a:lnTo>
                    <a:lnTo>
                      <a:pt x="50" y="0"/>
                    </a:lnTo>
                    <a:lnTo>
                      <a:pt x="0" y="0"/>
                    </a:lnTo>
                    <a:close/>
                  </a:path>
                </a:pathLst>
              </a:custGeom>
              <a:solidFill>
                <a:srgbClr val="FFFFFF"/>
              </a:solidFill>
              <a:ln w="9525">
                <a:noFill/>
              </a:ln>
            </p:spPr>
            <p:txBody>
              <a:bodyPr/>
              <a:p>
                <a:endParaRPr lang="zh-CN" altLang="en-US"/>
              </a:p>
            </p:txBody>
          </p:sp>
          <p:sp>
            <p:nvSpPr>
              <p:cNvPr id="138668" name="任意多边形 138667"/>
              <p:cNvSpPr/>
              <p:nvPr/>
            </p:nvSpPr>
            <p:spPr>
              <a:xfrm>
                <a:off x="993" y="3576"/>
                <a:ext cx="39" cy="12"/>
              </a:xfrm>
              <a:custGeom>
                <a:avLst/>
                <a:gdLst/>
                <a:ahLst/>
                <a:cxnLst/>
                <a:pathLst>
                  <a:path w="79" h="36">
                    <a:moveTo>
                      <a:pt x="0" y="0"/>
                    </a:moveTo>
                    <a:lnTo>
                      <a:pt x="28" y="36"/>
                    </a:lnTo>
                    <a:lnTo>
                      <a:pt x="79" y="36"/>
                    </a:lnTo>
                    <a:lnTo>
                      <a:pt x="50" y="0"/>
                    </a:lnTo>
                    <a:lnTo>
                      <a:pt x="0" y="0"/>
                    </a:lnTo>
                    <a:close/>
                  </a:path>
                </a:pathLst>
              </a:custGeom>
              <a:solidFill>
                <a:srgbClr val="FFFFFF"/>
              </a:solidFill>
              <a:ln w="9525">
                <a:noFill/>
              </a:ln>
            </p:spPr>
            <p:txBody>
              <a:bodyPr/>
              <a:p>
                <a:endParaRPr lang="zh-CN" altLang="en-US"/>
              </a:p>
            </p:txBody>
          </p:sp>
          <p:sp>
            <p:nvSpPr>
              <p:cNvPr id="138669" name="任意多边形 138668"/>
              <p:cNvSpPr/>
              <p:nvPr/>
            </p:nvSpPr>
            <p:spPr>
              <a:xfrm>
                <a:off x="1012" y="3594"/>
                <a:ext cx="39" cy="12"/>
              </a:xfrm>
              <a:custGeom>
                <a:avLst/>
                <a:gdLst/>
                <a:ahLst/>
                <a:cxnLst/>
                <a:pathLst>
                  <a:path w="78" h="36">
                    <a:moveTo>
                      <a:pt x="0" y="0"/>
                    </a:moveTo>
                    <a:lnTo>
                      <a:pt x="27" y="36"/>
                    </a:lnTo>
                    <a:lnTo>
                      <a:pt x="78" y="36"/>
                    </a:lnTo>
                    <a:lnTo>
                      <a:pt x="49" y="0"/>
                    </a:lnTo>
                    <a:lnTo>
                      <a:pt x="0" y="0"/>
                    </a:lnTo>
                    <a:close/>
                  </a:path>
                </a:pathLst>
              </a:custGeom>
              <a:solidFill>
                <a:srgbClr val="FFFFFF"/>
              </a:solidFill>
              <a:ln w="9525">
                <a:noFill/>
              </a:ln>
            </p:spPr>
            <p:txBody>
              <a:bodyPr/>
              <a:p>
                <a:endParaRPr lang="zh-CN" altLang="en-US"/>
              </a:p>
            </p:txBody>
          </p:sp>
          <p:sp>
            <p:nvSpPr>
              <p:cNvPr id="138670" name="任意多边形 138669"/>
              <p:cNvSpPr/>
              <p:nvPr/>
            </p:nvSpPr>
            <p:spPr>
              <a:xfrm>
                <a:off x="1032" y="3613"/>
                <a:ext cx="40" cy="12"/>
              </a:xfrm>
              <a:custGeom>
                <a:avLst/>
                <a:gdLst/>
                <a:ahLst/>
                <a:cxnLst/>
                <a:pathLst>
                  <a:path w="79" h="36">
                    <a:moveTo>
                      <a:pt x="0" y="0"/>
                    </a:moveTo>
                    <a:lnTo>
                      <a:pt x="28" y="36"/>
                    </a:lnTo>
                    <a:lnTo>
                      <a:pt x="79" y="36"/>
                    </a:lnTo>
                    <a:lnTo>
                      <a:pt x="50" y="0"/>
                    </a:lnTo>
                    <a:lnTo>
                      <a:pt x="0" y="0"/>
                    </a:lnTo>
                    <a:close/>
                  </a:path>
                </a:pathLst>
              </a:custGeom>
              <a:solidFill>
                <a:srgbClr val="FFFFFF"/>
              </a:solidFill>
              <a:ln w="9525">
                <a:noFill/>
              </a:ln>
            </p:spPr>
            <p:txBody>
              <a:bodyPr/>
              <a:p>
                <a:endParaRPr lang="zh-CN" altLang="en-US"/>
              </a:p>
            </p:txBody>
          </p:sp>
          <p:sp>
            <p:nvSpPr>
              <p:cNvPr id="138671" name="任意多边形 138670"/>
              <p:cNvSpPr/>
              <p:nvPr/>
            </p:nvSpPr>
            <p:spPr>
              <a:xfrm>
                <a:off x="1053" y="3632"/>
                <a:ext cx="39" cy="12"/>
              </a:xfrm>
              <a:custGeom>
                <a:avLst/>
                <a:gdLst/>
                <a:ahLst/>
                <a:cxnLst/>
                <a:pathLst>
                  <a:path w="79" h="36">
                    <a:moveTo>
                      <a:pt x="0" y="0"/>
                    </a:moveTo>
                    <a:lnTo>
                      <a:pt x="28" y="36"/>
                    </a:lnTo>
                    <a:lnTo>
                      <a:pt x="79" y="36"/>
                    </a:lnTo>
                    <a:lnTo>
                      <a:pt x="50" y="0"/>
                    </a:lnTo>
                    <a:lnTo>
                      <a:pt x="0" y="0"/>
                    </a:lnTo>
                    <a:close/>
                  </a:path>
                </a:pathLst>
              </a:custGeom>
              <a:solidFill>
                <a:srgbClr val="FFFFFF"/>
              </a:solidFill>
              <a:ln w="9525">
                <a:noFill/>
              </a:ln>
            </p:spPr>
            <p:txBody>
              <a:bodyPr/>
              <a:p>
                <a:endParaRPr lang="zh-CN" altLang="en-US"/>
              </a:p>
            </p:txBody>
          </p:sp>
          <p:sp>
            <p:nvSpPr>
              <p:cNvPr id="138672" name="任意多边形 138671"/>
              <p:cNvSpPr/>
              <p:nvPr/>
            </p:nvSpPr>
            <p:spPr>
              <a:xfrm>
                <a:off x="1074" y="3651"/>
                <a:ext cx="40" cy="12"/>
              </a:xfrm>
              <a:custGeom>
                <a:avLst/>
                <a:gdLst/>
                <a:ahLst/>
                <a:cxnLst/>
                <a:pathLst>
                  <a:path w="79" h="35">
                    <a:moveTo>
                      <a:pt x="0" y="0"/>
                    </a:moveTo>
                    <a:lnTo>
                      <a:pt x="28" y="35"/>
                    </a:lnTo>
                    <a:lnTo>
                      <a:pt x="79" y="35"/>
                    </a:lnTo>
                    <a:lnTo>
                      <a:pt x="50" y="0"/>
                    </a:lnTo>
                    <a:lnTo>
                      <a:pt x="0" y="0"/>
                    </a:lnTo>
                    <a:close/>
                  </a:path>
                </a:pathLst>
              </a:custGeom>
              <a:solidFill>
                <a:srgbClr val="FFFFFF"/>
              </a:solidFill>
              <a:ln w="9525">
                <a:noFill/>
              </a:ln>
            </p:spPr>
            <p:txBody>
              <a:bodyPr/>
              <a:p>
                <a:endParaRPr lang="zh-CN" altLang="en-US"/>
              </a:p>
            </p:txBody>
          </p:sp>
          <p:sp>
            <p:nvSpPr>
              <p:cNvPr id="138673" name="任意多边形 138672"/>
              <p:cNvSpPr/>
              <p:nvPr/>
            </p:nvSpPr>
            <p:spPr>
              <a:xfrm>
                <a:off x="1095" y="3669"/>
                <a:ext cx="40" cy="12"/>
              </a:xfrm>
              <a:custGeom>
                <a:avLst/>
                <a:gdLst/>
                <a:ahLst/>
                <a:cxnLst/>
                <a:pathLst>
                  <a:path w="80" h="36">
                    <a:moveTo>
                      <a:pt x="0" y="0"/>
                    </a:moveTo>
                    <a:lnTo>
                      <a:pt x="28" y="36"/>
                    </a:lnTo>
                    <a:lnTo>
                      <a:pt x="80" y="36"/>
                    </a:lnTo>
                    <a:lnTo>
                      <a:pt x="51" y="0"/>
                    </a:lnTo>
                    <a:lnTo>
                      <a:pt x="0" y="0"/>
                    </a:lnTo>
                    <a:close/>
                  </a:path>
                </a:pathLst>
              </a:custGeom>
              <a:solidFill>
                <a:srgbClr val="FFFFFF"/>
              </a:solidFill>
              <a:ln w="9525">
                <a:noFill/>
              </a:ln>
            </p:spPr>
            <p:txBody>
              <a:bodyPr/>
              <a:p>
                <a:endParaRPr lang="zh-CN" altLang="en-US"/>
              </a:p>
            </p:txBody>
          </p:sp>
          <p:sp>
            <p:nvSpPr>
              <p:cNvPr id="138674" name="任意多边形 138673"/>
              <p:cNvSpPr/>
              <p:nvPr/>
            </p:nvSpPr>
            <p:spPr>
              <a:xfrm>
                <a:off x="1115" y="3688"/>
                <a:ext cx="40" cy="12"/>
              </a:xfrm>
              <a:custGeom>
                <a:avLst/>
                <a:gdLst/>
                <a:ahLst/>
                <a:cxnLst/>
                <a:pathLst>
                  <a:path w="80" h="36">
                    <a:moveTo>
                      <a:pt x="0" y="0"/>
                    </a:moveTo>
                    <a:lnTo>
                      <a:pt x="27" y="36"/>
                    </a:lnTo>
                    <a:lnTo>
                      <a:pt x="80" y="36"/>
                    </a:lnTo>
                    <a:lnTo>
                      <a:pt x="51" y="0"/>
                    </a:lnTo>
                    <a:lnTo>
                      <a:pt x="0" y="0"/>
                    </a:lnTo>
                    <a:close/>
                  </a:path>
                </a:pathLst>
              </a:custGeom>
              <a:solidFill>
                <a:srgbClr val="FFFFFF"/>
              </a:solidFill>
              <a:ln w="9525">
                <a:noFill/>
              </a:ln>
            </p:spPr>
            <p:txBody>
              <a:bodyPr/>
              <a:p>
                <a:endParaRPr lang="zh-CN" altLang="en-US"/>
              </a:p>
            </p:txBody>
          </p:sp>
          <p:sp>
            <p:nvSpPr>
              <p:cNvPr id="138675" name="任意多边形 138674"/>
              <p:cNvSpPr/>
              <p:nvPr/>
            </p:nvSpPr>
            <p:spPr>
              <a:xfrm>
                <a:off x="1134" y="3707"/>
                <a:ext cx="39" cy="12"/>
              </a:xfrm>
              <a:custGeom>
                <a:avLst/>
                <a:gdLst/>
                <a:ahLst/>
                <a:cxnLst/>
                <a:pathLst>
                  <a:path w="79" h="36">
                    <a:moveTo>
                      <a:pt x="0" y="0"/>
                    </a:moveTo>
                    <a:lnTo>
                      <a:pt x="28" y="36"/>
                    </a:lnTo>
                    <a:lnTo>
                      <a:pt x="79" y="36"/>
                    </a:lnTo>
                    <a:lnTo>
                      <a:pt x="50" y="0"/>
                    </a:lnTo>
                    <a:lnTo>
                      <a:pt x="0" y="0"/>
                    </a:lnTo>
                    <a:close/>
                  </a:path>
                </a:pathLst>
              </a:custGeom>
              <a:solidFill>
                <a:srgbClr val="FFFFFF"/>
              </a:solidFill>
              <a:ln w="9525">
                <a:noFill/>
              </a:ln>
            </p:spPr>
            <p:txBody>
              <a:bodyPr/>
              <a:p>
                <a:endParaRPr lang="zh-CN" altLang="en-US"/>
              </a:p>
            </p:txBody>
          </p:sp>
          <p:sp>
            <p:nvSpPr>
              <p:cNvPr id="138676" name="任意多边形 138675"/>
              <p:cNvSpPr/>
              <p:nvPr/>
            </p:nvSpPr>
            <p:spPr>
              <a:xfrm>
                <a:off x="1154" y="3726"/>
                <a:ext cx="40" cy="12"/>
              </a:xfrm>
              <a:custGeom>
                <a:avLst/>
                <a:gdLst/>
                <a:ahLst/>
                <a:cxnLst/>
                <a:pathLst>
                  <a:path w="80" h="36">
                    <a:moveTo>
                      <a:pt x="0" y="0"/>
                    </a:moveTo>
                    <a:lnTo>
                      <a:pt x="27" y="36"/>
                    </a:lnTo>
                    <a:lnTo>
                      <a:pt x="80" y="36"/>
                    </a:lnTo>
                    <a:lnTo>
                      <a:pt x="51" y="0"/>
                    </a:lnTo>
                    <a:lnTo>
                      <a:pt x="0" y="0"/>
                    </a:lnTo>
                    <a:close/>
                  </a:path>
                </a:pathLst>
              </a:custGeom>
              <a:solidFill>
                <a:srgbClr val="FFFFFF"/>
              </a:solidFill>
              <a:ln w="9525">
                <a:noFill/>
              </a:ln>
            </p:spPr>
            <p:txBody>
              <a:bodyPr/>
              <a:p>
                <a:endParaRPr lang="zh-CN" altLang="en-US"/>
              </a:p>
            </p:txBody>
          </p:sp>
          <p:sp>
            <p:nvSpPr>
              <p:cNvPr id="138677" name="任意多边形 138676"/>
              <p:cNvSpPr/>
              <p:nvPr/>
            </p:nvSpPr>
            <p:spPr>
              <a:xfrm>
                <a:off x="1175" y="3745"/>
                <a:ext cx="40" cy="12"/>
              </a:xfrm>
              <a:custGeom>
                <a:avLst/>
                <a:gdLst/>
                <a:ahLst/>
                <a:cxnLst/>
                <a:pathLst>
                  <a:path w="81" h="36">
                    <a:moveTo>
                      <a:pt x="0" y="0"/>
                    </a:moveTo>
                    <a:lnTo>
                      <a:pt x="28" y="36"/>
                    </a:lnTo>
                    <a:lnTo>
                      <a:pt x="81" y="36"/>
                    </a:lnTo>
                    <a:lnTo>
                      <a:pt x="52" y="0"/>
                    </a:lnTo>
                    <a:lnTo>
                      <a:pt x="0" y="0"/>
                    </a:lnTo>
                    <a:close/>
                  </a:path>
                </a:pathLst>
              </a:custGeom>
              <a:solidFill>
                <a:srgbClr val="FFFFFF"/>
              </a:solidFill>
              <a:ln w="9525">
                <a:noFill/>
              </a:ln>
            </p:spPr>
            <p:txBody>
              <a:bodyPr/>
              <a:p>
                <a:endParaRPr lang="zh-CN" altLang="en-US"/>
              </a:p>
            </p:txBody>
          </p:sp>
          <p:grpSp>
            <p:nvGrpSpPr>
              <p:cNvPr id="138678" name="组合 138677"/>
              <p:cNvGrpSpPr/>
              <p:nvPr/>
            </p:nvGrpSpPr>
            <p:grpSpPr>
              <a:xfrm>
                <a:off x="700" y="3535"/>
                <a:ext cx="49" cy="24"/>
                <a:chOff x="700" y="3535"/>
                <a:chExt cx="49" cy="24"/>
              </a:xfrm>
            </p:grpSpPr>
            <p:sp>
              <p:nvSpPr>
                <p:cNvPr id="138679" name="任意多边形 138678"/>
                <p:cNvSpPr/>
                <p:nvPr/>
              </p:nvSpPr>
              <p:spPr>
                <a:xfrm>
                  <a:off x="700" y="3535"/>
                  <a:ext cx="12" cy="24"/>
                </a:xfrm>
                <a:custGeom>
                  <a:avLst/>
                  <a:gdLst/>
                  <a:ahLst/>
                  <a:cxnLst/>
                  <a:pathLst>
                    <a:path w="24" h="70">
                      <a:moveTo>
                        <a:pt x="15" y="70"/>
                      </a:moveTo>
                      <a:lnTo>
                        <a:pt x="0" y="27"/>
                      </a:lnTo>
                      <a:lnTo>
                        <a:pt x="10" y="0"/>
                      </a:lnTo>
                      <a:lnTo>
                        <a:pt x="24" y="32"/>
                      </a:lnTo>
                      <a:lnTo>
                        <a:pt x="15" y="70"/>
                      </a:lnTo>
                      <a:close/>
                    </a:path>
                  </a:pathLst>
                </a:custGeom>
                <a:solidFill>
                  <a:srgbClr val="606060"/>
                </a:solidFill>
                <a:ln w="9525">
                  <a:noFill/>
                </a:ln>
              </p:spPr>
              <p:txBody>
                <a:bodyPr/>
                <a:p>
                  <a:endParaRPr lang="zh-CN" altLang="en-US"/>
                </a:p>
              </p:txBody>
            </p:sp>
            <p:sp>
              <p:nvSpPr>
                <p:cNvPr id="138680" name="任意多边形 138679"/>
                <p:cNvSpPr/>
                <p:nvPr/>
              </p:nvSpPr>
              <p:spPr>
                <a:xfrm>
                  <a:off x="705" y="3536"/>
                  <a:ext cx="37" cy="10"/>
                </a:xfrm>
                <a:custGeom>
                  <a:avLst/>
                  <a:gdLst/>
                  <a:ahLst/>
                  <a:cxnLst/>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w="9525">
                  <a:noFill/>
                </a:ln>
              </p:spPr>
              <p:txBody>
                <a:bodyPr/>
                <a:p>
                  <a:endParaRPr lang="zh-CN" altLang="en-US"/>
                </a:p>
              </p:txBody>
            </p:sp>
            <p:sp>
              <p:nvSpPr>
                <p:cNvPr id="138681" name="任意多边形 138680"/>
                <p:cNvSpPr/>
                <p:nvPr/>
              </p:nvSpPr>
              <p:spPr>
                <a:xfrm>
                  <a:off x="708" y="3547"/>
                  <a:ext cx="41" cy="12"/>
                </a:xfrm>
                <a:custGeom>
                  <a:avLst/>
                  <a:gdLst/>
                  <a:ahLst/>
                  <a:cxnLst/>
                  <a:pathLst>
                    <a:path w="82" h="36">
                      <a:moveTo>
                        <a:pt x="0" y="36"/>
                      </a:moveTo>
                      <a:lnTo>
                        <a:pt x="2" y="19"/>
                      </a:lnTo>
                      <a:lnTo>
                        <a:pt x="6" y="6"/>
                      </a:lnTo>
                      <a:lnTo>
                        <a:pt x="11" y="0"/>
                      </a:lnTo>
                      <a:lnTo>
                        <a:pt x="67" y="0"/>
                      </a:lnTo>
                      <a:lnTo>
                        <a:pt x="82" y="36"/>
                      </a:lnTo>
                      <a:lnTo>
                        <a:pt x="0" y="36"/>
                      </a:lnTo>
                      <a:close/>
                    </a:path>
                  </a:pathLst>
                </a:custGeom>
                <a:solidFill>
                  <a:srgbClr val="404040"/>
                </a:solidFill>
                <a:ln w="9525">
                  <a:noFill/>
                </a:ln>
              </p:spPr>
              <p:txBody>
                <a:bodyPr/>
                <a:p>
                  <a:endParaRPr lang="zh-CN" altLang="en-US"/>
                </a:p>
              </p:txBody>
            </p:sp>
          </p:grpSp>
          <p:grpSp>
            <p:nvGrpSpPr>
              <p:cNvPr id="138682" name="组合 138681"/>
              <p:cNvGrpSpPr/>
              <p:nvPr/>
            </p:nvGrpSpPr>
            <p:grpSpPr>
              <a:xfrm>
                <a:off x="714" y="3551"/>
                <a:ext cx="49" cy="22"/>
                <a:chOff x="714" y="3551"/>
                <a:chExt cx="49" cy="22"/>
              </a:xfrm>
            </p:grpSpPr>
            <p:sp>
              <p:nvSpPr>
                <p:cNvPr id="138683" name="任意多边形 138682"/>
                <p:cNvSpPr/>
                <p:nvPr/>
              </p:nvSpPr>
              <p:spPr>
                <a:xfrm>
                  <a:off x="714" y="3551"/>
                  <a:ext cx="12" cy="22"/>
                </a:xfrm>
                <a:custGeom>
                  <a:avLst/>
                  <a:gdLst/>
                  <a:ahLst/>
                  <a:cxnLst/>
                  <a:pathLst>
                    <a:path w="24" h="67">
                      <a:moveTo>
                        <a:pt x="15" y="67"/>
                      </a:moveTo>
                      <a:lnTo>
                        <a:pt x="0" y="26"/>
                      </a:lnTo>
                      <a:lnTo>
                        <a:pt x="9" y="0"/>
                      </a:lnTo>
                      <a:lnTo>
                        <a:pt x="24" y="30"/>
                      </a:lnTo>
                      <a:lnTo>
                        <a:pt x="15" y="67"/>
                      </a:lnTo>
                      <a:close/>
                    </a:path>
                  </a:pathLst>
                </a:custGeom>
                <a:solidFill>
                  <a:srgbClr val="606060"/>
                </a:solidFill>
                <a:ln w="9525">
                  <a:noFill/>
                </a:ln>
              </p:spPr>
              <p:txBody>
                <a:bodyPr/>
                <a:p>
                  <a:endParaRPr lang="zh-CN" altLang="en-US"/>
                </a:p>
              </p:txBody>
            </p:sp>
            <p:sp>
              <p:nvSpPr>
                <p:cNvPr id="138684" name="任意多边形 138683"/>
                <p:cNvSpPr/>
                <p:nvPr/>
              </p:nvSpPr>
              <p:spPr>
                <a:xfrm>
                  <a:off x="719" y="3551"/>
                  <a:ext cx="36" cy="10"/>
                </a:xfrm>
                <a:custGeom>
                  <a:avLst/>
                  <a:gdLst/>
                  <a:ahLst/>
                  <a:cxnLst/>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w="9525">
                  <a:noFill/>
                </a:ln>
              </p:spPr>
              <p:txBody>
                <a:bodyPr/>
                <a:p>
                  <a:endParaRPr lang="zh-CN" altLang="en-US"/>
                </a:p>
              </p:txBody>
            </p:sp>
            <p:sp>
              <p:nvSpPr>
                <p:cNvPr id="138685" name="任意多边形 138684"/>
                <p:cNvSpPr/>
                <p:nvPr/>
              </p:nvSpPr>
              <p:spPr>
                <a:xfrm>
                  <a:off x="722" y="3562"/>
                  <a:ext cx="41" cy="11"/>
                </a:xfrm>
                <a:custGeom>
                  <a:avLst/>
                  <a:gdLst/>
                  <a:ahLst/>
                  <a:cxnLst/>
                  <a:pathLst>
                    <a:path w="81" h="35">
                      <a:moveTo>
                        <a:pt x="0" y="35"/>
                      </a:moveTo>
                      <a:lnTo>
                        <a:pt x="1" y="19"/>
                      </a:lnTo>
                      <a:lnTo>
                        <a:pt x="5" y="7"/>
                      </a:lnTo>
                      <a:lnTo>
                        <a:pt x="10" y="0"/>
                      </a:lnTo>
                      <a:lnTo>
                        <a:pt x="67" y="0"/>
                      </a:lnTo>
                      <a:lnTo>
                        <a:pt x="81" y="35"/>
                      </a:lnTo>
                      <a:lnTo>
                        <a:pt x="0" y="35"/>
                      </a:lnTo>
                      <a:close/>
                    </a:path>
                  </a:pathLst>
                </a:custGeom>
                <a:solidFill>
                  <a:srgbClr val="404040"/>
                </a:solidFill>
                <a:ln w="9525">
                  <a:noFill/>
                </a:ln>
              </p:spPr>
              <p:txBody>
                <a:bodyPr/>
                <a:p>
                  <a:endParaRPr lang="zh-CN" altLang="en-US"/>
                </a:p>
              </p:txBody>
            </p:sp>
          </p:grpSp>
          <p:grpSp>
            <p:nvGrpSpPr>
              <p:cNvPr id="138686" name="组合 138685"/>
              <p:cNvGrpSpPr/>
              <p:nvPr/>
            </p:nvGrpSpPr>
            <p:grpSpPr>
              <a:xfrm>
                <a:off x="728" y="3564"/>
                <a:ext cx="48" cy="23"/>
                <a:chOff x="728" y="3564"/>
                <a:chExt cx="48" cy="23"/>
              </a:xfrm>
            </p:grpSpPr>
            <p:sp>
              <p:nvSpPr>
                <p:cNvPr id="138687" name="任意多边形 138686"/>
                <p:cNvSpPr/>
                <p:nvPr/>
              </p:nvSpPr>
              <p:spPr>
                <a:xfrm>
                  <a:off x="728" y="3564"/>
                  <a:ext cx="11" cy="23"/>
                </a:xfrm>
                <a:custGeom>
                  <a:avLst/>
                  <a:gdLst/>
                  <a:ahLst/>
                  <a:cxnLst/>
                  <a:pathLst>
                    <a:path w="22" h="68">
                      <a:moveTo>
                        <a:pt x="13" y="68"/>
                      </a:moveTo>
                      <a:lnTo>
                        <a:pt x="0" y="27"/>
                      </a:lnTo>
                      <a:lnTo>
                        <a:pt x="9" y="0"/>
                      </a:lnTo>
                      <a:lnTo>
                        <a:pt x="22" y="31"/>
                      </a:lnTo>
                      <a:lnTo>
                        <a:pt x="13" y="68"/>
                      </a:lnTo>
                      <a:close/>
                    </a:path>
                  </a:pathLst>
                </a:custGeom>
                <a:solidFill>
                  <a:srgbClr val="606060"/>
                </a:solidFill>
                <a:ln w="9525">
                  <a:noFill/>
                </a:ln>
              </p:spPr>
              <p:txBody>
                <a:bodyPr/>
                <a:p>
                  <a:endParaRPr lang="zh-CN" altLang="en-US"/>
                </a:p>
              </p:txBody>
            </p:sp>
            <p:sp>
              <p:nvSpPr>
                <p:cNvPr id="138688" name="任意多边形 138687"/>
                <p:cNvSpPr/>
                <p:nvPr/>
              </p:nvSpPr>
              <p:spPr>
                <a:xfrm>
                  <a:off x="732" y="3565"/>
                  <a:ext cx="37" cy="10"/>
                </a:xfrm>
                <a:custGeom>
                  <a:avLst/>
                  <a:gdLst/>
                  <a:ahLst/>
                  <a:cxnLst/>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w="9525">
                  <a:noFill/>
                </a:ln>
              </p:spPr>
              <p:txBody>
                <a:bodyPr/>
                <a:p>
                  <a:endParaRPr lang="zh-CN" altLang="en-US"/>
                </a:p>
              </p:txBody>
            </p:sp>
            <p:sp>
              <p:nvSpPr>
                <p:cNvPr id="138689" name="任意多边形 138688"/>
                <p:cNvSpPr/>
                <p:nvPr/>
              </p:nvSpPr>
              <p:spPr>
                <a:xfrm>
                  <a:off x="735" y="3575"/>
                  <a:ext cx="41" cy="12"/>
                </a:xfrm>
                <a:custGeom>
                  <a:avLst/>
                  <a:gdLst/>
                  <a:ahLst/>
                  <a:cxnLst/>
                  <a:pathLst>
                    <a:path w="83" h="36">
                      <a:moveTo>
                        <a:pt x="0" y="36"/>
                      </a:moveTo>
                      <a:lnTo>
                        <a:pt x="1" y="21"/>
                      </a:lnTo>
                      <a:lnTo>
                        <a:pt x="7" y="8"/>
                      </a:lnTo>
                      <a:lnTo>
                        <a:pt x="11" y="0"/>
                      </a:lnTo>
                      <a:lnTo>
                        <a:pt x="67" y="0"/>
                      </a:lnTo>
                      <a:lnTo>
                        <a:pt x="83" y="36"/>
                      </a:lnTo>
                      <a:lnTo>
                        <a:pt x="0" y="36"/>
                      </a:lnTo>
                      <a:close/>
                    </a:path>
                  </a:pathLst>
                </a:custGeom>
                <a:solidFill>
                  <a:srgbClr val="404040"/>
                </a:solidFill>
                <a:ln w="9525">
                  <a:noFill/>
                </a:ln>
              </p:spPr>
              <p:txBody>
                <a:bodyPr/>
                <a:p>
                  <a:endParaRPr lang="zh-CN" altLang="en-US"/>
                </a:p>
              </p:txBody>
            </p:sp>
          </p:grpSp>
          <p:grpSp>
            <p:nvGrpSpPr>
              <p:cNvPr id="138690" name="组合 138689"/>
              <p:cNvGrpSpPr/>
              <p:nvPr/>
            </p:nvGrpSpPr>
            <p:grpSpPr>
              <a:xfrm>
                <a:off x="742" y="3582"/>
                <a:ext cx="49" cy="23"/>
                <a:chOff x="742" y="3582"/>
                <a:chExt cx="49" cy="23"/>
              </a:xfrm>
            </p:grpSpPr>
            <p:sp>
              <p:nvSpPr>
                <p:cNvPr id="138691" name="任意多边形 138690"/>
                <p:cNvSpPr/>
                <p:nvPr/>
              </p:nvSpPr>
              <p:spPr>
                <a:xfrm>
                  <a:off x="742" y="3582"/>
                  <a:ext cx="11" cy="23"/>
                </a:xfrm>
                <a:custGeom>
                  <a:avLst/>
                  <a:gdLst/>
                  <a:ahLst/>
                  <a:cxnLst/>
                  <a:pathLst>
                    <a:path w="24" h="68">
                      <a:moveTo>
                        <a:pt x="15" y="68"/>
                      </a:moveTo>
                      <a:lnTo>
                        <a:pt x="0" y="26"/>
                      </a:lnTo>
                      <a:lnTo>
                        <a:pt x="11" y="0"/>
                      </a:lnTo>
                      <a:lnTo>
                        <a:pt x="24" y="31"/>
                      </a:lnTo>
                      <a:lnTo>
                        <a:pt x="15" y="68"/>
                      </a:lnTo>
                      <a:close/>
                    </a:path>
                  </a:pathLst>
                </a:custGeom>
                <a:solidFill>
                  <a:srgbClr val="A0A0A0"/>
                </a:solidFill>
                <a:ln w="9525">
                  <a:noFill/>
                </a:ln>
              </p:spPr>
              <p:txBody>
                <a:bodyPr/>
                <a:p>
                  <a:endParaRPr lang="zh-CN" altLang="en-US"/>
                </a:p>
              </p:txBody>
            </p:sp>
            <p:sp>
              <p:nvSpPr>
                <p:cNvPr id="138692" name="任意多边形 138691"/>
                <p:cNvSpPr/>
                <p:nvPr/>
              </p:nvSpPr>
              <p:spPr>
                <a:xfrm>
                  <a:off x="747" y="3582"/>
                  <a:ext cx="36" cy="10"/>
                </a:xfrm>
                <a:custGeom>
                  <a:avLst/>
                  <a:gdLst/>
                  <a:ahLst/>
                  <a:cxnLst/>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w="9525">
                  <a:noFill/>
                </a:ln>
              </p:spPr>
              <p:txBody>
                <a:bodyPr/>
                <a:p>
                  <a:endParaRPr lang="zh-CN" altLang="en-US"/>
                </a:p>
              </p:txBody>
            </p:sp>
            <p:sp>
              <p:nvSpPr>
                <p:cNvPr id="138693" name="任意多边形 138692"/>
                <p:cNvSpPr/>
                <p:nvPr/>
              </p:nvSpPr>
              <p:spPr>
                <a:xfrm>
                  <a:off x="750" y="3593"/>
                  <a:ext cx="41" cy="12"/>
                </a:xfrm>
                <a:custGeom>
                  <a:avLst/>
                  <a:gdLst/>
                  <a:ahLst/>
                  <a:cxnLst/>
                  <a:pathLst>
                    <a:path w="83" h="36">
                      <a:moveTo>
                        <a:pt x="0" y="36"/>
                      </a:moveTo>
                      <a:lnTo>
                        <a:pt x="1" y="19"/>
                      </a:lnTo>
                      <a:lnTo>
                        <a:pt x="7" y="8"/>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38694" name="组合 138693"/>
              <p:cNvGrpSpPr/>
              <p:nvPr/>
            </p:nvGrpSpPr>
            <p:grpSpPr>
              <a:xfrm>
                <a:off x="752" y="3597"/>
                <a:ext cx="133" cy="106"/>
                <a:chOff x="752" y="3597"/>
                <a:chExt cx="133" cy="106"/>
              </a:xfrm>
            </p:grpSpPr>
            <p:sp>
              <p:nvSpPr>
                <p:cNvPr id="138695" name="任意多边形 138694"/>
                <p:cNvSpPr/>
                <p:nvPr/>
              </p:nvSpPr>
              <p:spPr>
                <a:xfrm>
                  <a:off x="752" y="3598"/>
                  <a:ext cx="91" cy="105"/>
                </a:xfrm>
                <a:custGeom>
                  <a:avLst/>
                  <a:gdLst/>
                  <a:ahLst/>
                  <a:cxnLst/>
                  <a:pathLst>
                    <a:path w="182" h="314">
                      <a:moveTo>
                        <a:pt x="171" y="314"/>
                      </a:moveTo>
                      <a:lnTo>
                        <a:pt x="0" y="27"/>
                      </a:lnTo>
                      <a:lnTo>
                        <a:pt x="13" y="0"/>
                      </a:lnTo>
                      <a:lnTo>
                        <a:pt x="182" y="278"/>
                      </a:lnTo>
                      <a:lnTo>
                        <a:pt x="171" y="314"/>
                      </a:lnTo>
                      <a:close/>
                    </a:path>
                  </a:pathLst>
                </a:custGeom>
                <a:solidFill>
                  <a:srgbClr val="A0A0A0"/>
                </a:solidFill>
                <a:ln w="9525">
                  <a:noFill/>
                </a:ln>
              </p:spPr>
              <p:txBody>
                <a:bodyPr/>
                <a:p>
                  <a:endParaRPr lang="zh-CN" altLang="en-US"/>
                </a:p>
              </p:txBody>
            </p:sp>
            <p:sp>
              <p:nvSpPr>
                <p:cNvPr id="138696" name="任意多边形 138695"/>
                <p:cNvSpPr/>
                <p:nvPr/>
              </p:nvSpPr>
              <p:spPr>
                <a:xfrm>
                  <a:off x="759" y="3597"/>
                  <a:ext cx="118" cy="94"/>
                </a:xfrm>
                <a:custGeom>
                  <a:avLst/>
                  <a:gdLst/>
                  <a:ahLst/>
                  <a:cxnLst/>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w="9525">
                  <a:noFill/>
                </a:ln>
              </p:spPr>
              <p:txBody>
                <a:bodyPr/>
                <a:p>
                  <a:endParaRPr lang="zh-CN" altLang="en-US"/>
                </a:p>
              </p:txBody>
            </p:sp>
            <p:sp>
              <p:nvSpPr>
                <p:cNvPr id="138697" name="任意多边形 138696"/>
                <p:cNvSpPr/>
                <p:nvPr/>
              </p:nvSpPr>
              <p:spPr>
                <a:xfrm>
                  <a:off x="838" y="3691"/>
                  <a:ext cx="47" cy="12"/>
                </a:xfrm>
                <a:custGeom>
                  <a:avLst/>
                  <a:gdLst/>
                  <a:ahLst/>
                  <a:cxnLst/>
                  <a:pathLst>
                    <a:path w="95" h="36">
                      <a:moveTo>
                        <a:pt x="0" y="36"/>
                      </a:moveTo>
                      <a:lnTo>
                        <a:pt x="2" y="19"/>
                      </a:lnTo>
                      <a:lnTo>
                        <a:pt x="8" y="7"/>
                      </a:lnTo>
                      <a:lnTo>
                        <a:pt x="12" y="0"/>
                      </a:lnTo>
                      <a:lnTo>
                        <a:pt x="76" y="0"/>
                      </a:lnTo>
                      <a:lnTo>
                        <a:pt x="95" y="36"/>
                      </a:lnTo>
                      <a:lnTo>
                        <a:pt x="0" y="36"/>
                      </a:lnTo>
                      <a:close/>
                    </a:path>
                  </a:pathLst>
                </a:custGeom>
                <a:solidFill>
                  <a:srgbClr val="C0C0C0"/>
                </a:solidFill>
                <a:ln w="9525">
                  <a:noFill/>
                </a:ln>
              </p:spPr>
              <p:txBody>
                <a:bodyPr/>
                <a:p>
                  <a:endParaRPr lang="zh-CN" altLang="en-US"/>
                </a:p>
              </p:txBody>
            </p:sp>
          </p:grpSp>
          <p:grpSp>
            <p:nvGrpSpPr>
              <p:cNvPr id="138698" name="组合 138697"/>
              <p:cNvGrpSpPr/>
              <p:nvPr/>
            </p:nvGrpSpPr>
            <p:grpSpPr>
              <a:xfrm>
                <a:off x="844" y="3694"/>
                <a:ext cx="48" cy="23"/>
                <a:chOff x="844" y="3694"/>
                <a:chExt cx="48" cy="23"/>
              </a:xfrm>
            </p:grpSpPr>
            <p:sp>
              <p:nvSpPr>
                <p:cNvPr id="138699" name="任意多边形 138698"/>
                <p:cNvSpPr/>
                <p:nvPr/>
              </p:nvSpPr>
              <p:spPr>
                <a:xfrm>
                  <a:off x="844" y="3694"/>
                  <a:ext cx="11" cy="23"/>
                </a:xfrm>
                <a:custGeom>
                  <a:avLst/>
                  <a:gdLst/>
                  <a:ahLst/>
                  <a:cxnLst/>
                  <a:pathLst>
                    <a:path w="24" h="68">
                      <a:moveTo>
                        <a:pt x="14" y="68"/>
                      </a:moveTo>
                      <a:lnTo>
                        <a:pt x="0" y="27"/>
                      </a:lnTo>
                      <a:lnTo>
                        <a:pt x="9" y="0"/>
                      </a:lnTo>
                      <a:lnTo>
                        <a:pt x="24" y="32"/>
                      </a:lnTo>
                      <a:lnTo>
                        <a:pt x="14" y="68"/>
                      </a:lnTo>
                      <a:close/>
                    </a:path>
                  </a:pathLst>
                </a:custGeom>
                <a:solidFill>
                  <a:srgbClr val="606060"/>
                </a:solidFill>
                <a:ln w="9525">
                  <a:noFill/>
                </a:ln>
              </p:spPr>
              <p:txBody>
                <a:bodyPr/>
                <a:p>
                  <a:endParaRPr lang="zh-CN" altLang="en-US"/>
                </a:p>
              </p:txBody>
            </p:sp>
            <p:sp>
              <p:nvSpPr>
                <p:cNvPr id="138700" name="任意多边形 138699"/>
                <p:cNvSpPr/>
                <p:nvPr/>
              </p:nvSpPr>
              <p:spPr>
                <a:xfrm>
                  <a:off x="848" y="3695"/>
                  <a:ext cx="37" cy="10"/>
                </a:xfrm>
                <a:custGeom>
                  <a:avLst/>
                  <a:gdLst/>
                  <a:ahLst/>
                  <a:cxnLst/>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w="9525">
                  <a:noFill/>
                </a:ln>
              </p:spPr>
              <p:txBody>
                <a:bodyPr/>
                <a:p>
                  <a:endParaRPr lang="zh-CN" altLang="en-US"/>
                </a:p>
              </p:txBody>
            </p:sp>
            <p:sp>
              <p:nvSpPr>
                <p:cNvPr id="138701" name="任意多边形 138700"/>
                <p:cNvSpPr/>
                <p:nvPr/>
              </p:nvSpPr>
              <p:spPr>
                <a:xfrm>
                  <a:off x="851" y="3706"/>
                  <a:ext cx="41" cy="11"/>
                </a:xfrm>
                <a:custGeom>
                  <a:avLst/>
                  <a:gdLst/>
                  <a:ahLst/>
                  <a:cxnLst/>
                  <a:pathLst>
                    <a:path w="81" h="34">
                      <a:moveTo>
                        <a:pt x="0" y="34"/>
                      </a:moveTo>
                      <a:lnTo>
                        <a:pt x="1" y="19"/>
                      </a:lnTo>
                      <a:lnTo>
                        <a:pt x="5" y="6"/>
                      </a:lnTo>
                      <a:lnTo>
                        <a:pt x="10" y="0"/>
                      </a:lnTo>
                      <a:lnTo>
                        <a:pt x="67" y="0"/>
                      </a:lnTo>
                      <a:lnTo>
                        <a:pt x="81" y="34"/>
                      </a:lnTo>
                      <a:lnTo>
                        <a:pt x="0" y="34"/>
                      </a:lnTo>
                      <a:close/>
                    </a:path>
                  </a:pathLst>
                </a:custGeom>
                <a:solidFill>
                  <a:srgbClr val="404040"/>
                </a:solidFill>
                <a:ln w="9525">
                  <a:noFill/>
                </a:ln>
              </p:spPr>
              <p:txBody>
                <a:bodyPr/>
                <a:p>
                  <a:endParaRPr lang="zh-CN" altLang="en-US"/>
                </a:p>
              </p:txBody>
            </p:sp>
          </p:grpSp>
          <p:grpSp>
            <p:nvGrpSpPr>
              <p:cNvPr id="138702" name="组合 138701"/>
              <p:cNvGrpSpPr/>
              <p:nvPr/>
            </p:nvGrpSpPr>
            <p:grpSpPr>
              <a:xfrm>
                <a:off x="857" y="3710"/>
                <a:ext cx="49" cy="22"/>
                <a:chOff x="857" y="3710"/>
                <a:chExt cx="49" cy="22"/>
              </a:xfrm>
            </p:grpSpPr>
            <p:sp>
              <p:nvSpPr>
                <p:cNvPr id="138703" name="任意多边形 138702"/>
                <p:cNvSpPr/>
                <p:nvPr/>
              </p:nvSpPr>
              <p:spPr>
                <a:xfrm>
                  <a:off x="857" y="3710"/>
                  <a:ext cx="11" cy="22"/>
                </a:xfrm>
                <a:custGeom>
                  <a:avLst/>
                  <a:gdLst/>
                  <a:ahLst/>
                  <a:cxnLst/>
                  <a:pathLst>
                    <a:path w="22" h="68">
                      <a:moveTo>
                        <a:pt x="13" y="68"/>
                      </a:moveTo>
                      <a:lnTo>
                        <a:pt x="0" y="27"/>
                      </a:lnTo>
                      <a:lnTo>
                        <a:pt x="9" y="0"/>
                      </a:lnTo>
                      <a:lnTo>
                        <a:pt x="22" y="31"/>
                      </a:lnTo>
                      <a:lnTo>
                        <a:pt x="13" y="68"/>
                      </a:lnTo>
                      <a:close/>
                    </a:path>
                  </a:pathLst>
                </a:custGeom>
                <a:solidFill>
                  <a:srgbClr val="606060"/>
                </a:solidFill>
                <a:ln w="9525">
                  <a:noFill/>
                </a:ln>
              </p:spPr>
              <p:txBody>
                <a:bodyPr/>
                <a:p>
                  <a:endParaRPr lang="zh-CN" altLang="en-US"/>
                </a:p>
              </p:txBody>
            </p:sp>
            <p:sp>
              <p:nvSpPr>
                <p:cNvPr id="138704" name="任意多边形 138703"/>
                <p:cNvSpPr/>
                <p:nvPr/>
              </p:nvSpPr>
              <p:spPr>
                <a:xfrm>
                  <a:off x="862" y="3710"/>
                  <a:ext cx="36" cy="10"/>
                </a:xfrm>
                <a:custGeom>
                  <a:avLst/>
                  <a:gdLst/>
                  <a:ahLst/>
                  <a:cxnLst/>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w="9525">
                  <a:noFill/>
                </a:ln>
              </p:spPr>
              <p:txBody>
                <a:bodyPr/>
                <a:p>
                  <a:endParaRPr lang="zh-CN" altLang="en-US"/>
                </a:p>
              </p:txBody>
            </p:sp>
            <p:sp>
              <p:nvSpPr>
                <p:cNvPr id="138705" name="任意多边形 138704"/>
                <p:cNvSpPr/>
                <p:nvPr/>
              </p:nvSpPr>
              <p:spPr>
                <a:xfrm>
                  <a:off x="865" y="3720"/>
                  <a:ext cx="41" cy="12"/>
                </a:xfrm>
                <a:custGeom>
                  <a:avLst/>
                  <a:gdLst/>
                  <a:ahLst/>
                  <a:cxnLst/>
                  <a:pathLst>
                    <a:path w="83" h="36">
                      <a:moveTo>
                        <a:pt x="0" y="36"/>
                      </a:moveTo>
                      <a:lnTo>
                        <a:pt x="1" y="20"/>
                      </a:lnTo>
                      <a:lnTo>
                        <a:pt x="7" y="8"/>
                      </a:lnTo>
                      <a:lnTo>
                        <a:pt x="11" y="0"/>
                      </a:lnTo>
                      <a:lnTo>
                        <a:pt x="67" y="0"/>
                      </a:lnTo>
                      <a:lnTo>
                        <a:pt x="83" y="36"/>
                      </a:lnTo>
                      <a:lnTo>
                        <a:pt x="0" y="36"/>
                      </a:lnTo>
                      <a:close/>
                    </a:path>
                  </a:pathLst>
                </a:custGeom>
                <a:solidFill>
                  <a:srgbClr val="404040"/>
                </a:solidFill>
                <a:ln w="9525">
                  <a:noFill/>
                </a:ln>
              </p:spPr>
              <p:txBody>
                <a:bodyPr/>
                <a:p>
                  <a:endParaRPr lang="zh-CN" altLang="en-US"/>
                </a:p>
              </p:txBody>
            </p:sp>
          </p:grpSp>
          <p:grpSp>
            <p:nvGrpSpPr>
              <p:cNvPr id="138706" name="组合 138705"/>
              <p:cNvGrpSpPr/>
              <p:nvPr/>
            </p:nvGrpSpPr>
            <p:grpSpPr>
              <a:xfrm>
                <a:off x="1086" y="3766"/>
                <a:ext cx="49" cy="23"/>
                <a:chOff x="1086" y="3766"/>
                <a:chExt cx="49" cy="23"/>
              </a:xfrm>
            </p:grpSpPr>
            <p:sp>
              <p:nvSpPr>
                <p:cNvPr id="138707" name="任意多边形 138706"/>
                <p:cNvSpPr/>
                <p:nvPr/>
              </p:nvSpPr>
              <p:spPr>
                <a:xfrm>
                  <a:off x="1086" y="3766"/>
                  <a:ext cx="11" cy="23"/>
                </a:xfrm>
                <a:custGeom>
                  <a:avLst/>
                  <a:gdLst/>
                  <a:ahLst/>
                  <a:cxnLst/>
                  <a:pathLst>
                    <a:path w="22" h="69">
                      <a:moveTo>
                        <a:pt x="13" y="69"/>
                      </a:moveTo>
                      <a:lnTo>
                        <a:pt x="0" y="27"/>
                      </a:lnTo>
                      <a:lnTo>
                        <a:pt x="9" y="0"/>
                      </a:lnTo>
                      <a:lnTo>
                        <a:pt x="22" y="32"/>
                      </a:lnTo>
                      <a:lnTo>
                        <a:pt x="13" y="69"/>
                      </a:lnTo>
                      <a:close/>
                    </a:path>
                  </a:pathLst>
                </a:custGeom>
                <a:solidFill>
                  <a:srgbClr val="606060"/>
                </a:solidFill>
                <a:ln w="9525">
                  <a:noFill/>
                </a:ln>
              </p:spPr>
              <p:txBody>
                <a:bodyPr/>
                <a:p>
                  <a:endParaRPr lang="zh-CN" altLang="en-US"/>
                </a:p>
              </p:txBody>
            </p:sp>
            <p:sp>
              <p:nvSpPr>
                <p:cNvPr id="138708" name="任意多边形 138707"/>
                <p:cNvSpPr/>
                <p:nvPr/>
              </p:nvSpPr>
              <p:spPr>
                <a:xfrm>
                  <a:off x="1090" y="3767"/>
                  <a:ext cx="37" cy="10"/>
                </a:xfrm>
                <a:custGeom>
                  <a:avLst/>
                  <a:gdLst/>
                  <a:ahLst/>
                  <a:cxnLst/>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w="9525">
                  <a:noFill/>
                </a:ln>
              </p:spPr>
              <p:txBody>
                <a:bodyPr/>
                <a:p>
                  <a:endParaRPr lang="zh-CN" altLang="en-US"/>
                </a:p>
              </p:txBody>
            </p:sp>
            <p:sp>
              <p:nvSpPr>
                <p:cNvPr id="138709" name="任意多边形 138708"/>
                <p:cNvSpPr/>
                <p:nvPr/>
              </p:nvSpPr>
              <p:spPr>
                <a:xfrm>
                  <a:off x="1093" y="3777"/>
                  <a:ext cx="42" cy="12"/>
                </a:xfrm>
                <a:custGeom>
                  <a:avLst/>
                  <a:gdLst/>
                  <a:ahLst/>
                  <a:cxnLst/>
                  <a:pathLst>
                    <a:path w="83" h="36">
                      <a:moveTo>
                        <a:pt x="0" y="36"/>
                      </a:moveTo>
                      <a:lnTo>
                        <a:pt x="2" y="19"/>
                      </a:lnTo>
                      <a:lnTo>
                        <a:pt x="7" y="6"/>
                      </a:lnTo>
                      <a:lnTo>
                        <a:pt x="11" y="0"/>
                      </a:lnTo>
                      <a:lnTo>
                        <a:pt x="68" y="0"/>
                      </a:lnTo>
                      <a:lnTo>
                        <a:pt x="83" y="36"/>
                      </a:lnTo>
                      <a:lnTo>
                        <a:pt x="0" y="36"/>
                      </a:lnTo>
                      <a:close/>
                    </a:path>
                  </a:pathLst>
                </a:custGeom>
                <a:solidFill>
                  <a:srgbClr val="404040"/>
                </a:solidFill>
                <a:ln w="9525">
                  <a:noFill/>
                </a:ln>
              </p:spPr>
              <p:txBody>
                <a:bodyPr/>
                <a:p>
                  <a:endParaRPr lang="zh-CN" altLang="en-US"/>
                </a:p>
              </p:txBody>
            </p:sp>
          </p:grpSp>
          <p:grpSp>
            <p:nvGrpSpPr>
              <p:cNvPr id="138710" name="组合 138709"/>
              <p:cNvGrpSpPr/>
              <p:nvPr/>
            </p:nvGrpSpPr>
            <p:grpSpPr>
              <a:xfrm>
                <a:off x="934" y="3740"/>
                <a:ext cx="48" cy="23"/>
                <a:chOff x="934" y="3740"/>
                <a:chExt cx="48" cy="23"/>
              </a:xfrm>
            </p:grpSpPr>
            <p:sp>
              <p:nvSpPr>
                <p:cNvPr id="138711" name="任意多边形 138710"/>
                <p:cNvSpPr/>
                <p:nvPr/>
              </p:nvSpPr>
              <p:spPr>
                <a:xfrm>
                  <a:off x="934" y="3740"/>
                  <a:ext cx="11" cy="23"/>
                </a:xfrm>
                <a:custGeom>
                  <a:avLst/>
                  <a:gdLst/>
                  <a:ahLst/>
                  <a:cxnLst/>
                  <a:pathLst>
                    <a:path w="24" h="70">
                      <a:moveTo>
                        <a:pt x="15" y="70"/>
                      </a:moveTo>
                      <a:lnTo>
                        <a:pt x="0" y="27"/>
                      </a:lnTo>
                      <a:lnTo>
                        <a:pt x="9" y="0"/>
                      </a:lnTo>
                      <a:lnTo>
                        <a:pt x="24" y="32"/>
                      </a:lnTo>
                      <a:lnTo>
                        <a:pt x="15" y="70"/>
                      </a:lnTo>
                      <a:close/>
                    </a:path>
                  </a:pathLst>
                </a:custGeom>
                <a:solidFill>
                  <a:srgbClr val="606060"/>
                </a:solidFill>
                <a:ln w="9525">
                  <a:noFill/>
                </a:ln>
              </p:spPr>
              <p:txBody>
                <a:bodyPr/>
                <a:p>
                  <a:endParaRPr lang="zh-CN" altLang="en-US"/>
                </a:p>
              </p:txBody>
            </p:sp>
            <p:sp>
              <p:nvSpPr>
                <p:cNvPr id="138712" name="任意多边形 138711"/>
                <p:cNvSpPr/>
                <p:nvPr/>
              </p:nvSpPr>
              <p:spPr>
                <a:xfrm>
                  <a:off x="938" y="3741"/>
                  <a:ext cx="37" cy="10"/>
                </a:xfrm>
                <a:custGeom>
                  <a:avLst/>
                  <a:gdLst/>
                  <a:ahLst/>
                  <a:cxnLst/>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w="9525">
                  <a:noFill/>
                </a:ln>
              </p:spPr>
              <p:txBody>
                <a:bodyPr/>
                <a:p>
                  <a:endParaRPr lang="zh-CN" altLang="en-US"/>
                </a:p>
              </p:txBody>
            </p:sp>
            <p:sp>
              <p:nvSpPr>
                <p:cNvPr id="138713" name="任意多边形 138712"/>
                <p:cNvSpPr/>
                <p:nvPr/>
              </p:nvSpPr>
              <p:spPr>
                <a:xfrm>
                  <a:off x="941" y="3751"/>
                  <a:ext cx="41" cy="12"/>
                </a:xfrm>
                <a:custGeom>
                  <a:avLst/>
                  <a:gdLst/>
                  <a:ahLst/>
                  <a:cxnLst/>
                  <a:pathLst>
                    <a:path w="81" h="36">
                      <a:moveTo>
                        <a:pt x="0" y="36"/>
                      </a:moveTo>
                      <a:lnTo>
                        <a:pt x="1" y="19"/>
                      </a:lnTo>
                      <a:lnTo>
                        <a:pt x="5" y="6"/>
                      </a:lnTo>
                      <a:lnTo>
                        <a:pt x="10" y="0"/>
                      </a:lnTo>
                      <a:lnTo>
                        <a:pt x="67" y="0"/>
                      </a:lnTo>
                      <a:lnTo>
                        <a:pt x="81" y="36"/>
                      </a:lnTo>
                      <a:lnTo>
                        <a:pt x="0" y="36"/>
                      </a:lnTo>
                      <a:close/>
                    </a:path>
                  </a:pathLst>
                </a:custGeom>
                <a:solidFill>
                  <a:srgbClr val="404040"/>
                </a:solidFill>
                <a:ln w="9525">
                  <a:noFill/>
                </a:ln>
              </p:spPr>
              <p:txBody>
                <a:bodyPr/>
                <a:p>
                  <a:endParaRPr lang="zh-CN" altLang="en-US"/>
                </a:p>
              </p:txBody>
            </p:sp>
          </p:grpSp>
          <p:grpSp>
            <p:nvGrpSpPr>
              <p:cNvPr id="138714" name="组合 138713"/>
              <p:cNvGrpSpPr/>
              <p:nvPr/>
            </p:nvGrpSpPr>
            <p:grpSpPr>
              <a:xfrm>
                <a:off x="943" y="3754"/>
                <a:ext cx="49" cy="23"/>
                <a:chOff x="943" y="3754"/>
                <a:chExt cx="49" cy="23"/>
              </a:xfrm>
            </p:grpSpPr>
            <p:sp>
              <p:nvSpPr>
                <p:cNvPr id="138715" name="任意多边形 138714"/>
                <p:cNvSpPr/>
                <p:nvPr/>
              </p:nvSpPr>
              <p:spPr>
                <a:xfrm>
                  <a:off x="943" y="3754"/>
                  <a:ext cx="12" cy="23"/>
                </a:xfrm>
                <a:custGeom>
                  <a:avLst/>
                  <a:gdLst/>
                  <a:ahLst/>
                  <a:cxnLst/>
                  <a:pathLst>
                    <a:path w="25" h="68">
                      <a:moveTo>
                        <a:pt x="16" y="68"/>
                      </a:moveTo>
                      <a:lnTo>
                        <a:pt x="0" y="25"/>
                      </a:lnTo>
                      <a:lnTo>
                        <a:pt x="11" y="0"/>
                      </a:lnTo>
                      <a:lnTo>
                        <a:pt x="25" y="31"/>
                      </a:lnTo>
                      <a:lnTo>
                        <a:pt x="16" y="68"/>
                      </a:lnTo>
                      <a:close/>
                    </a:path>
                  </a:pathLst>
                </a:custGeom>
                <a:solidFill>
                  <a:srgbClr val="A0A0A0"/>
                </a:solidFill>
                <a:ln w="9525">
                  <a:noFill/>
                </a:ln>
              </p:spPr>
              <p:txBody>
                <a:bodyPr/>
                <a:p>
                  <a:endParaRPr lang="zh-CN" altLang="en-US"/>
                </a:p>
              </p:txBody>
            </p:sp>
            <p:sp>
              <p:nvSpPr>
                <p:cNvPr id="138716" name="任意多边形 138715"/>
                <p:cNvSpPr/>
                <p:nvPr/>
              </p:nvSpPr>
              <p:spPr>
                <a:xfrm>
                  <a:off x="948" y="3755"/>
                  <a:ext cx="37" cy="10"/>
                </a:xfrm>
                <a:custGeom>
                  <a:avLst/>
                  <a:gdLst/>
                  <a:ahLst/>
                  <a:cxnLst/>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w="9525">
                  <a:noFill/>
                </a:ln>
              </p:spPr>
              <p:txBody>
                <a:bodyPr/>
                <a:p>
                  <a:endParaRPr lang="zh-CN" altLang="en-US"/>
                </a:p>
              </p:txBody>
            </p:sp>
            <p:sp>
              <p:nvSpPr>
                <p:cNvPr id="138717" name="任意多边形 138716"/>
                <p:cNvSpPr/>
                <p:nvPr/>
              </p:nvSpPr>
              <p:spPr>
                <a:xfrm>
                  <a:off x="951" y="3765"/>
                  <a:ext cx="41" cy="12"/>
                </a:xfrm>
                <a:custGeom>
                  <a:avLst/>
                  <a:gdLst/>
                  <a:ahLst/>
                  <a:cxnLst/>
                  <a:pathLst>
                    <a:path w="81" h="36">
                      <a:moveTo>
                        <a:pt x="0" y="36"/>
                      </a:moveTo>
                      <a:lnTo>
                        <a:pt x="1" y="19"/>
                      </a:lnTo>
                      <a:lnTo>
                        <a:pt x="5" y="7"/>
                      </a:lnTo>
                      <a:lnTo>
                        <a:pt x="10" y="0"/>
                      </a:lnTo>
                      <a:lnTo>
                        <a:pt x="67" y="0"/>
                      </a:lnTo>
                      <a:lnTo>
                        <a:pt x="81" y="36"/>
                      </a:lnTo>
                      <a:lnTo>
                        <a:pt x="0" y="36"/>
                      </a:lnTo>
                      <a:close/>
                    </a:path>
                  </a:pathLst>
                </a:custGeom>
                <a:solidFill>
                  <a:srgbClr val="C0C0C0"/>
                </a:solidFill>
                <a:ln w="9525">
                  <a:noFill/>
                </a:ln>
              </p:spPr>
              <p:txBody>
                <a:bodyPr/>
                <a:p>
                  <a:endParaRPr lang="zh-CN" altLang="en-US"/>
                </a:p>
              </p:txBody>
            </p:sp>
          </p:grpSp>
          <p:sp>
            <p:nvSpPr>
              <p:cNvPr id="138718" name="任意多边形 138717"/>
              <p:cNvSpPr/>
              <p:nvPr/>
            </p:nvSpPr>
            <p:spPr>
              <a:xfrm>
                <a:off x="987" y="3753"/>
                <a:ext cx="25" cy="43"/>
              </a:xfrm>
              <a:custGeom>
                <a:avLst/>
                <a:gdLst/>
                <a:ahLst/>
                <a:cxnLst/>
                <a:pathLst>
                  <a:path w="51" h="128">
                    <a:moveTo>
                      <a:pt x="40" y="128"/>
                    </a:moveTo>
                    <a:lnTo>
                      <a:pt x="0" y="29"/>
                    </a:lnTo>
                    <a:lnTo>
                      <a:pt x="0" y="20"/>
                    </a:lnTo>
                    <a:lnTo>
                      <a:pt x="2" y="11"/>
                    </a:lnTo>
                    <a:lnTo>
                      <a:pt x="10" y="0"/>
                    </a:lnTo>
                    <a:lnTo>
                      <a:pt x="51" y="91"/>
                    </a:lnTo>
                    <a:lnTo>
                      <a:pt x="40" y="128"/>
                    </a:lnTo>
                    <a:close/>
                  </a:path>
                </a:pathLst>
              </a:custGeom>
              <a:solidFill>
                <a:srgbClr val="606060"/>
              </a:solidFill>
              <a:ln w="9525">
                <a:noFill/>
              </a:ln>
            </p:spPr>
            <p:txBody>
              <a:bodyPr/>
              <a:p>
                <a:endParaRPr lang="zh-CN" altLang="en-US"/>
              </a:p>
            </p:txBody>
          </p:sp>
          <p:sp>
            <p:nvSpPr>
              <p:cNvPr id="138719" name="任意多边形 138718"/>
              <p:cNvSpPr/>
              <p:nvPr/>
            </p:nvSpPr>
            <p:spPr>
              <a:xfrm>
                <a:off x="992" y="3753"/>
                <a:ext cx="91" cy="29"/>
              </a:xfrm>
              <a:custGeom>
                <a:avLst/>
                <a:gdLst/>
                <a:ahLst/>
                <a:cxnLst/>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w="9525">
                <a:noFill/>
              </a:ln>
            </p:spPr>
            <p:txBody>
              <a:bodyPr/>
              <a:p>
                <a:endParaRPr lang="zh-CN" altLang="en-US"/>
              </a:p>
            </p:txBody>
          </p:sp>
          <p:sp>
            <p:nvSpPr>
              <p:cNvPr id="138720" name="任意多边形 138719"/>
              <p:cNvSpPr/>
              <p:nvPr/>
            </p:nvSpPr>
            <p:spPr>
              <a:xfrm>
                <a:off x="1008" y="3782"/>
                <a:ext cx="81" cy="12"/>
              </a:xfrm>
              <a:custGeom>
                <a:avLst/>
                <a:gdLst/>
                <a:ahLst/>
                <a:cxnLst/>
                <a:pathLst>
                  <a:path w="160" h="36">
                    <a:moveTo>
                      <a:pt x="0" y="36"/>
                    </a:moveTo>
                    <a:lnTo>
                      <a:pt x="1" y="20"/>
                    </a:lnTo>
                    <a:lnTo>
                      <a:pt x="7" y="8"/>
                    </a:lnTo>
                    <a:lnTo>
                      <a:pt x="10" y="0"/>
                    </a:lnTo>
                    <a:lnTo>
                      <a:pt x="150" y="0"/>
                    </a:lnTo>
                    <a:lnTo>
                      <a:pt x="160" y="36"/>
                    </a:lnTo>
                    <a:lnTo>
                      <a:pt x="0" y="36"/>
                    </a:lnTo>
                    <a:close/>
                  </a:path>
                </a:pathLst>
              </a:custGeom>
              <a:solidFill>
                <a:srgbClr val="404040"/>
              </a:solidFill>
              <a:ln w="9525">
                <a:noFill/>
              </a:ln>
            </p:spPr>
            <p:txBody>
              <a:bodyPr/>
              <a:p>
                <a:endParaRPr lang="zh-CN" altLang="en-US"/>
              </a:p>
            </p:txBody>
          </p:sp>
        </p:grpSp>
        <p:grpSp>
          <p:nvGrpSpPr>
            <p:cNvPr id="138721" name="组合 138720"/>
            <p:cNvGrpSpPr/>
            <p:nvPr/>
          </p:nvGrpSpPr>
          <p:grpSpPr>
            <a:xfrm>
              <a:off x="920" y="3821"/>
              <a:ext cx="413" cy="50"/>
              <a:chOff x="920" y="3821"/>
              <a:chExt cx="413" cy="50"/>
            </a:xfrm>
          </p:grpSpPr>
          <p:sp>
            <p:nvSpPr>
              <p:cNvPr id="138722" name="任意多边形 138721"/>
              <p:cNvSpPr/>
              <p:nvPr/>
            </p:nvSpPr>
            <p:spPr>
              <a:xfrm>
                <a:off x="920" y="3821"/>
                <a:ext cx="413" cy="50"/>
              </a:xfrm>
              <a:custGeom>
                <a:avLst/>
                <a:gdLst/>
                <a:ahLst/>
                <a:cxnLst/>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cap="flat" cmpd="sng">
                <a:solidFill>
                  <a:srgbClr val="000000"/>
                </a:solidFill>
                <a:prstDash val="solid"/>
                <a:headEnd type="none" w="med" len="med"/>
                <a:tailEnd type="none" w="med" len="med"/>
              </a:ln>
            </p:spPr>
            <p:txBody>
              <a:bodyPr/>
              <a:p>
                <a:endParaRPr lang="zh-CN" altLang="en-US"/>
              </a:p>
            </p:txBody>
          </p:sp>
          <p:sp>
            <p:nvSpPr>
              <p:cNvPr id="138723" name="任意多边形 138722"/>
              <p:cNvSpPr/>
              <p:nvPr/>
            </p:nvSpPr>
            <p:spPr>
              <a:xfrm>
                <a:off x="972" y="3833"/>
                <a:ext cx="330" cy="27"/>
              </a:xfrm>
              <a:custGeom>
                <a:avLst/>
                <a:gdLst/>
                <a:ahLst/>
                <a:cxnLst/>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w="9525">
                <a:noFill/>
              </a:ln>
            </p:spPr>
            <p:txBody>
              <a:bodyPr/>
              <a:p>
                <a:endParaRPr lang="zh-CN" altLang="en-US"/>
              </a:p>
            </p:txBody>
          </p:sp>
          <p:sp>
            <p:nvSpPr>
              <p:cNvPr id="138724" name="矩形 138723"/>
              <p:cNvSpPr/>
              <p:nvPr/>
            </p:nvSpPr>
            <p:spPr>
              <a:xfrm>
                <a:off x="982" y="3856"/>
                <a:ext cx="26" cy="7"/>
              </a:xfrm>
              <a:prstGeom prst="rect">
                <a:avLst/>
              </a:prstGeom>
              <a:solidFill>
                <a:srgbClr val="00A000"/>
              </a:solidFill>
              <a:ln w="9525">
                <a:noFill/>
              </a:ln>
            </p:spPr>
            <p:txBody>
              <a:bodyPr/>
              <a:p>
                <a:endParaRPr lang="zh-CN" altLang="en-US"/>
              </a:p>
            </p:txBody>
          </p:sp>
          <p:sp>
            <p:nvSpPr>
              <p:cNvPr id="138725" name="矩形 138724"/>
              <p:cNvSpPr/>
              <p:nvPr/>
            </p:nvSpPr>
            <p:spPr>
              <a:xfrm>
                <a:off x="1237" y="3855"/>
                <a:ext cx="53" cy="6"/>
              </a:xfrm>
              <a:prstGeom prst="rect">
                <a:avLst/>
              </a:prstGeom>
              <a:solidFill>
                <a:srgbClr val="202020"/>
              </a:solidFill>
              <a:ln w="7938" cap="flat" cmpd="sng">
                <a:solidFill>
                  <a:srgbClr val="000000"/>
                </a:solidFill>
                <a:prstDash val="solid"/>
                <a:miter/>
                <a:headEnd type="none" w="med" len="med"/>
                <a:tailEnd type="none" w="med" len="med"/>
              </a:ln>
            </p:spPr>
            <p:txBody>
              <a:bodyPr/>
              <a:p>
                <a:endParaRPr lang="zh-CN" altLang="en-US"/>
              </a:p>
            </p:txBody>
          </p:sp>
        </p:grpSp>
        <p:grpSp>
          <p:nvGrpSpPr>
            <p:cNvPr id="138726" name="组合 138725"/>
            <p:cNvGrpSpPr/>
            <p:nvPr/>
          </p:nvGrpSpPr>
          <p:grpSpPr>
            <a:xfrm>
              <a:off x="1227" y="3477"/>
              <a:ext cx="508" cy="321"/>
              <a:chOff x="1227" y="3477"/>
              <a:chExt cx="508" cy="321"/>
            </a:xfrm>
          </p:grpSpPr>
          <p:sp>
            <p:nvSpPr>
              <p:cNvPr id="138727" name="任意多边形 138726"/>
              <p:cNvSpPr/>
              <p:nvPr/>
            </p:nvSpPr>
            <p:spPr>
              <a:xfrm>
                <a:off x="1640" y="3731"/>
                <a:ext cx="95" cy="66"/>
              </a:xfrm>
              <a:custGeom>
                <a:avLst/>
                <a:gdLst/>
                <a:ahLst/>
                <a:cxnLst/>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cap="flat" cmpd="sng">
                <a:solidFill>
                  <a:srgbClr val="404040"/>
                </a:solidFill>
                <a:prstDash val="solid"/>
                <a:headEnd type="none" w="med" len="med"/>
                <a:tailEnd type="none" w="med" len="med"/>
              </a:ln>
            </p:spPr>
            <p:txBody>
              <a:bodyPr/>
              <a:p>
                <a:endParaRPr lang="zh-CN" altLang="en-US"/>
              </a:p>
            </p:txBody>
          </p:sp>
          <p:sp>
            <p:nvSpPr>
              <p:cNvPr id="138728" name="任意多边形 138727"/>
              <p:cNvSpPr/>
              <p:nvPr/>
            </p:nvSpPr>
            <p:spPr>
              <a:xfrm>
                <a:off x="1227" y="3477"/>
                <a:ext cx="429" cy="264"/>
              </a:xfrm>
              <a:custGeom>
                <a:avLst/>
                <a:gdLst/>
                <a:ahLst/>
                <a:cxnLst/>
                <a:pathLst>
                  <a:path w="860" h="791">
                    <a:moveTo>
                      <a:pt x="0" y="0"/>
                    </a:moveTo>
                    <a:lnTo>
                      <a:pt x="860" y="764"/>
                    </a:lnTo>
                    <a:lnTo>
                      <a:pt x="849" y="777"/>
                    </a:lnTo>
                    <a:lnTo>
                      <a:pt x="838" y="791"/>
                    </a:lnTo>
                    <a:lnTo>
                      <a:pt x="0" y="0"/>
                    </a:lnTo>
                    <a:close/>
                  </a:path>
                </a:pathLst>
              </a:custGeom>
              <a:solidFill>
                <a:schemeClr val="bg2"/>
              </a:solidFill>
              <a:ln w="9525">
                <a:noFill/>
              </a:ln>
            </p:spPr>
            <p:txBody>
              <a:bodyPr/>
              <a:p>
                <a:endParaRPr lang="zh-CN" altLang="en-US"/>
              </a:p>
            </p:txBody>
          </p:sp>
          <p:sp>
            <p:nvSpPr>
              <p:cNvPr id="138729" name="任意多边形 138728"/>
              <p:cNvSpPr/>
              <p:nvPr/>
            </p:nvSpPr>
            <p:spPr>
              <a:xfrm>
                <a:off x="1521" y="3650"/>
                <a:ext cx="141" cy="122"/>
              </a:xfrm>
              <a:custGeom>
                <a:avLst/>
                <a:gdLst/>
                <a:ahLst/>
                <a:cxnLst/>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38730" name="直接连接符 138729"/>
              <p:cNvSpPr/>
              <p:nvPr/>
            </p:nvSpPr>
            <p:spPr>
              <a:xfrm>
                <a:off x="1586" y="3665"/>
                <a:ext cx="76" cy="44"/>
              </a:xfrm>
              <a:prstGeom prst="line">
                <a:avLst/>
              </a:prstGeom>
              <a:ln w="7938" cap="flat" cmpd="sng">
                <a:solidFill>
                  <a:srgbClr val="000000"/>
                </a:solidFill>
                <a:prstDash val="solid"/>
                <a:headEnd type="none" w="med" len="med"/>
                <a:tailEnd type="none" w="med" len="med"/>
              </a:ln>
            </p:spPr>
          </p:sp>
          <p:sp>
            <p:nvSpPr>
              <p:cNvPr id="138731" name="任意多边形 138730"/>
              <p:cNvSpPr/>
              <p:nvPr/>
            </p:nvSpPr>
            <p:spPr>
              <a:xfrm>
                <a:off x="1242" y="3486"/>
                <a:ext cx="111" cy="96"/>
              </a:xfrm>
              <a:custGeom>
                <a:avLst/>
                <a:gdLst/>
                <a:ahLst/>
                <a:cxnLst/>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38732" name="任意多边形 138731"/>
              <p:cNvSpPr/>
              <p:nvPr/>
            </p:nvSpPr>
            <p:spPr>
              <a:xfrm>
                <a:off x="1456" y="3626"/>
                <a:ext cx="64" cy="62"/>
              </a:xfrm>
              <a:custGeom>
                <a:avLst/>
                <a:gdLst/>
                <a:ahLst/>
                <a:cxnLst/>
                <a:pathLst>
                  <a:path w="128" h="186">
                    <a:moveTo>
                      <a:pt x="128" y="5"/>
                    </a:moveTo>
                    <a:lnTo>
                      <a:pt x="59" y="0"/>
                    </a:lnTo>
                    <a:lnTo>
                      <a:pt x="30" y="14"/>
                    </a:lnTo>
                    <a:lnTo>
                      <a:pt x="9" y="40"/>
                    </a:lnTo>
                    <a:lnTo>
                      <a:pt x="0" y="89"/>
                    </a:lnTo>
                    <a:lnTo>
                      <a:pt x="0" y="186"/>
                    </a:lnTo>
                    <a:lnTo>
                      <a:pt x="0" y="182"/>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38733" name="任意多边形 138732"/>
              <p:cNvSpPr/>
              <p:nvPr/>
            </p:nvSpPr>
            <p:spPr>
              <a:xfrm>
                <a:off x="1440" y="3615"/>
                <a:ext cx="63" cy="61"/>
              </a:xfrm>
              <a:custGeom>
                <a:avLst/>
                <a:gdLst/>
                <a:ahLst/>
                <a:cxnLst/>
                <a:pathLst>
                  <a:path w="126" h="185">
                    <a:moveTo>
                      <a:pt x="126" y="3"/>
                    </a:moveTo>
                    <a:lnTo>
                      <a:pt x="59" y="0"/>
                    </a:lnTo>
                    <a:lnTo>
                      <a:pt x="24" y="15"/>
                    </a:lnTo>
                    <a:lnTo>
                      <a:pt x="9" y="39"/>
                    </a:lnTo>
                    <a:lnTo>
                      <a:pt x="0" y="88"/>
                    </a:lnTo>
                    <a:lnTo>
                      <a:pt x="0" y="185"/>
                    </a:lnTo>
                    <a:lnTo>
                      <a:pt x="0" y="180"/>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38734" name="任意多边形 138733"/>
              <p:cNvSpPr/>
              <p:nvPr/>
            </p:nvSpPr>
            <p:spPr>
              <a:xfrm>
                <a:off x="1422" y="3604"/>
                <a:ext cx="64" cy="62"/>
              </a:xfrm>
              <a:custGeom>
                <a:avLst/>
                <a:gdLst/>
                <a:ahLst/>
                <a:cxnLst/>
                <a:pathLst>
                  <a:path w="127" h="185">
                    <a:moveTo>
                      <a:pt x="127" y="5"/>
                    </a:moveTo>
                    <a:lnTo>
                      <a:pt x="59" y="0"/>
                    </a:lnTo>
                    <a:lnTo>
                      <a:pt x="30" y="14"/>
                    </a:lnTo>
                    <a:lnTo>
                      <a:pt x="9" y="39"/>
                    </a:lnTo>
                    <a:lnTo>
                      <a:pt x="0" y="88"/>
                    </a:lnTo>
                    <a:lnTo>
                      <a:pt x="0" y="185"/>
                    </a:lnTo>
                    <a:lnTo>
                      <a:pt x="0" y="182"/>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38735" name="任意多边形 138734"/>
              <p:cNvSpPr/>
              <p:nvPr/>
            </p:nvSpPr>
            <p:spPr>
              <a:xfrm>
                <a:off x="1401" y="3594"/>
                <a:ext cx="64" cy="62"/>
              </a:xfrm>
              <a:custGeom>
                <a:avLst/>
                <a:gdLst/>
                <a:ahLst/>
                <a:cxnLst/>
                <a:pathLst>
                  <a:path w="127" h="186">
                    <a:moveTo>
                      <a:pt x="127" y="5"/>
                    </a:moveTo>
                    <a:lnTo>
                      <a:pt x="59" y="0"/>
                    </a:lnTo>
                    <a:lnTo>
                      <a:pt x="32" y="10"/>
                    </a:lnTo>
                    <a:lnTo>
                      <a:pt x="9" y="39"/>
                    </a:lnTo>
                    <a:lnTo>
                      <a:pt x="0" y="88"/>
                    </a:lnTo>
                    <a:lnTo>
                      <a:pt x="0" y="186"/>
                    </a:lnTo>
                    <a:lnTo>
                      <a:pt x="0" y="182"/>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38736" name="任意多边形 138735"/>
              <p:cNvSpPr/>
              <p:nvPr/>
            </p:nvSpPr>
            <p:spPr>
              <a:xfrm>
                <a:off x="1383" y="3583"/>
                <a:ext cx="64" cy="62"/>
              </a:xfrm>
              <a:custGeom>
                <a:avLst/>
                <a:gdLst/>
                <a:ahLst/>
                <a:cxnLst/>
                <a:pathLst>
                  <a:path w="128" h="186">
                    <a:moveTo>
                      <a:pt x="128" y="4"/>
                    </a:moveTo>
                    <a:lnTo>
                      <a:pt x="59" y="0"/>
                    </a:lnTo>
                    <a:lnTo>
                      <a:pt x="32" y="13"/>
                    </a:lnTo>
                    <a:lnTo>
                      <a:pt x="9" y="40"/>
                    </a:lnTo>
                    <a:lnTo>
                      <a:pt x="0" y="88"/>
                    </a:lnTo>
                    <a:lnTo>
                      <a:pt x="0" y="186"/>
                    </a:lnTo>
                    <a:lnTo>
                      <a:pt x="0" y="182"/>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38737" name="任意多边形 138736"/>
              <p:cNvSpPr/>
              <p:nvPr/>
            </p:nvSpPr>
            <p:spPr>
              <a:xfrm>
                <a:off x="1365" y="3570"/>
                <a:ext cx="63" cy="62"/>
              </a:xfrm>
              <a:custGeom>
                <a:avLst/>
                <a:gdLst/>
                <a:ahLst/>
                <a:cxnLst/>
                <a:pathLst>
                  <a:path w="126" h="186">
                    <a:moveTo>
                      <a:pt x="126" y="4"/>
                    </a:moveTo>
                    <a:lnTo>
                      <a:pt x="58" y="0"/>
                    </a:lnTo>
                    <a:lnTo>
                      <a:pt x="31" y="14"/>
                    </a:lnTo>
                    <a:lnTo>
                      <a:pt x="8" y="40"/>
                    </a:lnTo>
                    <a:lnTo>
                      <a:pt x="0" y="89"/>
                    </a:lnTo>
                    <a:lnTo>
                      <a:pt x="0" y="186"/>
                    </a:lnTo>
                    <a:lnTo>
                      <a:pt x="0" y="182"/>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38738" name="任意多边形 138737"/>
              <p:cNvSpPr/>
              <p:nvPr/>
            </p:nvSpPr>
            <p:spPr>
              <a:xfrm>
                <a:off x="1349" y="3558"/>
                <a:ext cx="64" cy="62"/>
              </a:xfrm>
              <a:custGeom>
                <a:avLst/>
                <a:gdLst/>
                <a:ahLst/>
                <a:cxnLst/>
                <a:pathLst>
                  <a:path w="127" h="186">
                    <a:moveTo>
                      <a:pt x="127" y="5"/>
                    </a:moveTo>
                    <a:lnTo>
                      <a:pt x="59" y="0"/>
                    </a:lnTo>
                    <a:lnTo>
                      <a:pt x="33" y="16"/>
                    </a:lnTo>
                    <a:lnTo>
                      <a:pt x="9" y="40"/>
                    </a:lnTo>
                    <a:lnTo>
                      <a:pt x="0" y="89"/>
                    </a:lnTo>
                    <a:lnTo>
                      <a:pt x="0" y="186"/>
                    </a:lnTo>
                    <a:lnTo>
                      <a:pt x="0" y="182"/>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38739" name="任意多边形 138738"/>
              <p:cNvSpPr/>
              <p:nvPr/>
            </p:nvSpPr>
            <p:spPr>
              <a:xfrm>
                <a:off x="1331" y="3550"/>
                <a:ext cx="63" cy="62"/>
              </a:xfrm>
              <a:custGeom>
                <a:avLst/>
                <a:gdLst/>
                <a:ahLst/>
                <a:cxnLst/>
                <a:pathLst>
                  <a:path w="127" h="186">
                    <a:moveTo>
                      <a:pt x="127" y="4"/>
                    </a:moveTo>
                    <a:lnTo>
                      <a:pt x="59" y="0"/>
                    </a:lnTo>
                    <a:lnTo>
                      <a:pt x="32" y="13"/>
                    </a:lnTo>
                    <a:lnTo>
                      <a:pt x="10" y="39"/>
                    </a:lnTo>
                    <a:lnTo>
                      <a:pt x="0" y="88"/>
                    </a:lnTo>
                    <a:lnTo>
                      <a:pt x="0" y="186"/>
                    </a:lnTo>
                    <a:lnTo>
                      <a:pt x="0" y="180"/>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38740" name="任意多边形 138739"/>
              <p:cNvSpPr/>
              <p:nvPr/>
            </p:nvSpPr>
            <p:spPr>
              <a:xfrm>
                <a:off x="1308" y="3501"/>
                <a:ext cx="47" cy="25"/>
              </a:xfrm>
              <a:custGeom>
                <a:avLst/>
                <a:gdLst/>
                <a:ahLst/>
                <a:cxnLst/>
                <a:pathLst>
                  <a:path w="96" h="74">
                    <a:moveTo>
                      <a:pt x="0" y="0"/>
                    </a:moveTo>
                    <a:lnTo>
                      <a:pt x="89" y="74"/>
                    </a:lnTo>
                    <a:lnTo>
                      <a:pt x="96" y="74"/>
                    </a:lnTo>
                    <a:lnTo>
                      <a:pt x="93" y="74"/>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38741" name="椭圆 138740"/>
              <p:cNvSpPr/>
              <p:nvPr/>
            </p:nvSpPr>
            <p:spPr>
              <a:xfrm>
                <a:off x="1339" y="3772"/>
                <a:ext cx="78" cy="26"/>
              </a:xfrm>
              <a:prstGeom prst="ellipse">
                <a:avLst/>
              </a:prstGeom>
              <a:solidFill>
                <a:schemeClr val="bg2"/>
              </a:solidFill>
              <a:ln w="9525">
                <a:noFill/>
              </a:ln>
            </p:spPr>
            <p:txBody>
              <a:bodyPr/>
              <a:p>
                <a:endParaRPr lang="zh-CN" altLang="en-US"/>
              </a:p>
            </p:txBody>
          </p:sp>
          <p:sp>
            <p:nvSpPr>
              <p:cNvPr id="138742" name="椭圆 138741"/>
              <p:cNvSpPr/>
              <p:nvPr/>
            </p:nvSpPr>
            <p:spPr>
              <a:xfrm>
                <a:off x="1432" y="3771"/>
                <a:ext cx="78" cy="25"/>
              </a:xfrm>
              <a:prstGeom prst="ellipse">
                <a:avLst/>
              </a:prstGeom>
              <a:solidFill>
                <a:schemeClr val="bg2"/>
              </a:solidFill>
              <a:ln w="9525">
                <a:noFill/>
              </a:ln>
            </p:spPr>
            <p:txBody>
              <a:bodyPr/>
              <a:p>
                <a:endParaRPr lang="zh-CN" altLang="en-US"/>
              </a:p>
            </p:txBody>
          </p:sp>
          <p:sp>
            <p:nvSpPr>
              <p:cNvPr id="138743" name="任意多边形 138742"/>
              <p:cNvSpPr/>
              <p:nvPr/>
            </p:nvSpPr>
            <p:spPr>
              <a:xfrm>
                <a:off x="1511" y="3785"/>
                <a:ext cx="94" cy="8"/>
              </a:xfrm>
              <a:custGeom>
                <a:avLst/>
                <a:gdLst/>
                <a:ahLst/>
                <a:cxnLst/>
                <a:pathLst>
                  <a:path w="188" h="25">
                    <a:moveTo>
                      <a:pt x="0" y="25"/>
                    </a:moveTo>
                    <a:lnTo>
                      <a:pt x="6" y="0"/>
                    </a:lnTo>
                    <a:lnTo>
                      <a:pt x="175" y="0"/>
                    </a:lnTo>
                    <a:lnTo>
                      <a:pt x="188" y="19"/>
                    </a:lnTo>
                    <a:lnTo>
                      <a:pt x="0" y="25"/>
                    </a:lnTo>
                    <a:close/>
                  </a:path>
                </a:pathLst>
              </a:custGeom>
              <a:solidFill>
                <a:schemeClr val="bg2"/>
              </a:solidFill>
              <a:ln w="9525">
                <a:noFill/>
              </a:ln>
            </p:spPr>
            <p:txBody>
              <a:bodyPr/>
              <a:p>
                <a:endParaRPr lang="zh-CN" altLang="en-US"/>
              </a:p>
            </p:txBody>
          </p:sp>
          <p:sp>
            <p:nvSpPr>
              <p:cNvPr id="138744" name="椭圆 138743"/>
              <p:cNvSpPr/>
              <p:nvPr/>
            </p:nvSpPr>
            <p:spPr>
              <a:xfrm>
                <a:off x="1338" y="3767"/>
                <a:ext cx="78" cy="27"/>
              </a:xfrm>
              <a:prstGeom prst="ellipse">
                <a:avLst/>
              </a:prstGeom>
              <a:solidFill>
                <a:schemeClr val="bg2"/>
              </a:solidFill>
              <a:ln w="9525">
                <a:noFill/>
              </a:ln>
            </p:spPr>
            <p:txBody>
              <a:bodyPr/>
              <a:p>
                <a:endParaRPr lang="zh-CN" altLang="en-US"/>
              </a:p>
            </p:txBody>
          </p:sp>
          <p:sp>
            <p:nvSpPr>
              <p:cNvPr id="138745" name="椭圆 138744"/>
              <p:cNvSpPr/>
              <p:nvPr/>
            </p:nvSpPr>
            <p:spPr>
              <a:xfrm>
                <a:off x="1431" y="3766"/>
                <a:ext cx="77" cy="25"/>
              </a:xfrm>
              <a:prstGeom prst="ellipse">
                <a:avLst/>
              </a:prstGeom>
              <a:solidFill>
                <a:schemeClr val="bg2"/>
              </a:solidFill>
              <a:ln w="9525">
                <a:noFill/>
              </a:ln>
            </p:spPr>
            <p:txBody>
              <a:bodyPr/>
              <a:p>
                <a:endParaRPr lang="zh-CN" altLang="en-US"/>
              </a:p>
            </p:txBody>
          </p:sp>
        </p:grpSp>
      </p:grpSp>
      <p:grpSp>
        <p:nvGrpSpPr>
          <p:cNvPr id="138746" name="组合 138745"/>
          <p:cNvGrpSpPr/>
          <p:nvPr/>
        </p:nvGrpSpPr>
        <p:grpSpPr>
          <a:xfrm>
            <a:off x="6997700" y="3008313"/>
            <a:ext cx="1128713" cy="781050"/>
            <a:chOff x="1680" y="240"/>
            <a:chExt cx="2529" cy="1270"/>
          </a:xfrm>
        </p:grpSpPr>
        <p:sp>
          <p:nvSpPr>
            <p:cNvPr id="138747" name="椭圆 138746"/>
            <p:cNvSpPr/>
            <p:nvPr/>
          </p:nvSpPr>
          <p:spPr>
            <a:xfrm>
              <a:off x="2554" y="240"/>
              <a:ext cx="1088" cy="513"/>
            </a:xfrm>
            <a:prstGeom prst="ellipse">
              <a:avLst/>
            </a:prstGeom>
            <a:solidFill>
              <a:srgbClr val="C0C0C0"/>
            </a:solidFill>
            <a:ln w="9525">
              <a:noFill/>
            </a:ln>
          </p:spPr>
          <p:txBody>
            <a:bodyPr/>
            <a:p>
              <a:endParaRPr lang="zh-CN" altLang="en-US"/>
            </a:p>
          </p:txBody>
        </p:sp>
        <p:sp>
          <p:nvSpPr>
            <p:cNvPr id="138748" name="椭圆 138747"/>
            <p:cNvSpPr/>
            <p:nvPr/>
          </p:nvSpPr>
          <p:spPr>
            <a:xfrm>
              <a:off x="1941" y="381"/>
              <a:ext cx="827" cy="513"/>
            </a:xfrm>
            <a:prstGeom prst="ellipse">
              <a:avLst/>
            </a:prstGeom>
            <a:solidFill>
              <a:srgbClr val="C0C0C0"/>
            </a:solidFill>
            <a:ln w="9525">
              <a:noFill/>
            </a:ln>
          </p:spPr>
          <p:txBody>
            <a:bodyPr/>
            <a:p>
              <a:endParaRPr lang="zh-CN" altLang="en-US"/>
            </a:p>
          </p:txBody>
        </p:sp>
        <p:sp>
          <p:nvSpPr>
            <p:cNvPr id="138749" name="椭圆 138748"/>
            <p:cNvSpPr/>
            <p:nvPr/>
          </p:nvSpPr>
          <p:spPr>
            <a:xfrm>
              <a:off x="1680" y="702"/>
              <a:ext cx="552" cy="411"/>
            </a:xfrm>
            <a:prstGeom prst="ellipse">
              <a:avLst/>
            </a:prstGeom>
            <a:solidFill>
              <a:srgbClr val="C0C0C0"/>
            </a:solidFill>
            <a:ln w="9525">
              <a:noFill/>
            </a:ln>
          </p:spPr>
          <p:txBody>
            <a:bodyPr/>
            <a:p>
              <a:endParaRPr lang="zh-CN" altLang="en-US"/>
            </a:p>
          </p:txBody>
        </p:sp>
        <p:sp>
          <p:nvSpPr>
            <p:cNvPr id="138750" name="椭圆 138749"/>
            <p:cNvSpPr/>
            <p:nvPr/>
          </p:nvSpPr>
          <p:spPr>
            <a:xfrm>
              <a:off x="1849" y="894"/>
              <a:ext cx="842" cy="450"/>
            </a:xfrm>
            <a:prstGeom prst="ellipse">
              <a:avLst/>
            </a:prstGeom>
            <a:solidFill>
              <a:srgbClr val="C0C0C0"/>
            </a:solidFill>
            <a:ln w="9525">
              <a:noFill/>
            </a:ln>
          </p:spPr>
          <p:txBody>
            <a:bodyPr/>
            <a:p>
              <a:endParaRPr lang="zh-CN" altLang="en-US"/>
            </a:p>
          </p:txBody>
        </p:sp>
        <p:sp>
          <p:nvSpPr>
            <p:cNvPr id="138751" name="椭圆 138750"/>
            <p:cNvSpPr/>
            <p:nvPr/>
          </p:nvSpPr>
          <p:spPr>
            <a:xfrm>
              <a:off x="2462" y="971"/>
              <a:ext cx="1272" cy="539"/>
            </a:xfrm>
            <a:prstGeom prst="ellipse">
              <a:avLst/>
            </a:prstGeom>
            <a:solidFill>
              <a:srgbClr val="C0C0C0"/>
            </a:solidFill>
            <a:ln w="9525">
              <a:noFill/>
            </a:ln>
          </p:spPr>
          <p:txBody>
            <a:bodyPr/>
            <a:p>
              <a:endParaRPr lang="zh-CN" altLang="en-US"/>
            </a:p>
          </p:txBody>
        </p:sp>
        <p:sp>
          <p:nvSpPr>
            <p:cNvPr id="138752" name="椭圆 138751"/>
            <p:cNvSpPr/>
            <p:nvPr/>
          </p:nvSpPr>
          <p:spPr>
            <a:xfrm>
              <a:off x="3289" y="394"/>
              <a:ext cx="797" cy="398"/>
            </a:xfrm>
            <a:prstGeom prst="ellipse">
              <a:avLst/>
            </a:prstGeom>
            <a:solidFill>
              <a:srgbClr val="C0C0C0"/>
            </a:solidFill>
            <a:ln w="9525">
              <a:noFill/>
            </a:ln>
          </p:spPr>
          <p:txBody>
            <a:bodyPr/>
            <a:p>
              <a:endParaRPr lang="zh-CN" altLang="en-US"/>
            </a:p>
          </p:txBody>
        </p:sp>
        <p:sp>
          <p:nvSpPr>
            <p:cNvPr id="138753" name="椭圆 138752"/>
            <p:cNvSpPr/>
            <p:nvPr/>
          </p:nvSpPr>
          <p:spPr>
            <a:xfrm>
              <a:off x="3412" y="663"/>
              <a:ext cx="797" cy="398"/>
            </a:xfrm>
            <a:prstGeom prst="ellipse">
              <a:avLst/>
            </a:prstGeom>
            <a:solidFill>
              <a:srgbClr val="C0C0C0"/>
            </a:solidFill>
            <a:ln w="9525">
              <a:noFill/>
            </a:ln>
          </p:spPr>
          <p:txBody>
            <a:bodyPr/>
            <a:p>
              <a:endParaRPr lang="zh-CN" altLang="en-US"/>
            </a:p>
          </p:txBody>
        </p:sp>
        <p:sp>
          <p:nvSpPr>
            <p:cNvPr id="138754" name="椭圆 138753"/>
            <p:cNvSpPr/>
            <p:nvPr/>
          </p:nvSpPr>
          <p:spPr>
            <a:xfrm>
              <a:off x="3335" y="753"/>
              <a:ext cx="797" cy="668"/>
            </a:xfrm>
            <a:prstGeom prst="ellipse">
              <a:avLst/>
            </a:prstGeom>
            <a:solidFill>
              <a:srgbClr val="C0C0C0"/>
            </a:solidFill>
            <a:ln w="9525">
              <a:noFill/>
            </a:ln>
          </p:spPr>
          <p:txBody>
            <a:bodyPr/>
            <a:p>
              <a:endParaRPr lang="zh-CN" altLang="en-US"/>
            </a:p>
          </p:txBody>
        </p:sp>
        <p:sp>
          <p:nvSpPr>
            <p:cNvPr id="138755" name="椭圆 138754"/>
            <p:cNvSpPr/>
            <p:nvPr/>
          </p:nvSpPr>
          <p:spPr>
            <a:xfrm>
              <a:off x="2140" y="548"/>
              <a:ext cx="1640" cy="667"/>
            </a:xfrm>
            <a:prstGeom prst="ellipse">
              <a:avLst/>
            </a:prstGeom>
            <a:solidFill>
              <a:srgbClr val="C0C0C0"/>
            </a:solidFill>
            <a:ln w="9525">
              <a:noFill/>
            </a:ln>
          </p:spPr>
          <p:txBody>
            <a:bodyPr/>
            <a:p>
              <a:endParaRPr lang="zh-CN" altLang="en-US"/>
            </a:p>
          </p:txBody>
        </p:sp>
      </p:grpSp>
      <p:sp>
        <p:nvSpPr>
          <p:cNvPr id="138756" name="文本框 138755"/>
          <p:cNvSpPr txBox="1"/>
          <p:nvPr/>
        </p:nvSpPr>
        <p:spPr>
          <a:xfrm>
            <a:off x="7226300" y="3197225"/>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局域网</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757" name="直接连接符 138756"/>
          <p:cNvSpPr/>
          <p:nvPr/>
        </p:nvSpPr>
        <p:spPr>
          <a:xfrm flipV="1">
            <a:off x="1039813" y="3074988"/>
            <a:ext cx="1223962" cy="360362"/>
          </a:xfrm>
          <a:prstGeom prst="line">
            <a:avLst/>
          </a:prstGeom>
          <a:ln w="57150" cap="flat" cmpd="sng">
            <a:solidFill>
              <a:schemeClr val="hlink"/>
            </a:solidFill>
            <a:prstDash val="solid"/>
            <a:headEnd type="none" w="med" len="med"/>
            <a:tailEnd type="triangle" w="med" len="lg"/>
          </a:ln>
        </p:spPr>
      </p:sp>
      <p:sp>
        <p:nvSpPr>
          <p:cNvPr id="138758" name="直接连接符 138757"/>
          <p:cNvSpPr/>
          <p:nvPr/>
        </p:nvSpPr>
        <p:spPr>
          <a:xfrm flipV="1">
            <a:off x="4970463" y="3087688"/>
            <a:ext cx="1406525" cy="115887"/>
          </a:xfrm>
          <a:prstGeom prst="line">
            <a:avLst/>
          </a:prstGeom>
          <a:ln w="57150" cap="flat" cmpd="sng">
            <a:solidFill>
              <a:schemeClr val="hlink"/>
            </a:solidFill>
            <a:prstDash val="solid"/>
            <a:headEnd type="none" w="med" len="med"/>
            <a:tailEnd type="triangle" w="med" len="lg"/>
          </a:ln>
        </p:spPr>
      </p:sp>
      <p:sp>
        <p:nvSpPr>
          <p:cNvPr id="138759" name="直接连接符 138758"/>
          <p:cNvSpPr/>
          <p:nvPr/>
        </p:nvSpPr>
        <p:spPr>
          <a:xfrm>
            <a:off x="6977063" y="3133725"/>
            <a:ext cx="1587500" cy="261938"/>
          </a:xfrm>
          <a:prstGeom prst="line">
            <a:avLst/>
          </a:prstGeom>
          <a:ln w="57150" cap="flat" cmpd="sng">
            <a:solidFill>
              <a:schemeClr val="hlink"/>
            </a:solidFill>
            <a:prstDash val="solid"/>
            <a:headEnd type="none" w="med" len="med"/>
            <a:tailEnd type="triangle" w="med" len="lg"/>
          </a:ln>
        </p:spPr>
      </p:sp>
      <p:sp>
        <p:nvSpPr>
          <p:cNvPr id="138760" name="直接连接符 138759"/>
          <p:cNvSpPr/>
          <p:nvPr/>
        </p:nvSpPr>
        <p:spPr>
          <a:xfrm>
            <a:off x="2906713" y="3044825"/>
            <a:ext cx="1543050" cy="142875"/>
          </a:xfrm>
          <a:prstGeom prst="line">
            <a:avLst/>
          </a:prstGeom>
          <a:ln w="57150" cap="flat" cmpd="sng">
            <a:solidFill>
              <a:schemeClr val="hlink"/>
            </a:solidFill>
            <a:prstDash val="solid"/>
            <a:headEnd type="none" w="med" len="med"/>
            <a:tailEnd type="triangle" w="med" len="lg"/>
          </a:ln>
        </p:spPr>
      </p:sp>
      <p:sp>
        <p:nvSpPr>
          <p:cNvPr id="138761" name="文本框 138760"/>
          <p:cNvSpPr txBox="1"/>
          <p:nvPr/>
        </p:nvSpPr>
        <p:spPr>
          <a:xfrm>
            <a:off x="2493963" y="1844675"/>
            <a:ext cx="4165600" cy="579438"/>
          </a:xfrm>
          <a:prstGeom prst="rect">
            <a:avLst/>
          </a:prstGeom>
          <a:noFill/>
          <a:ln w="9525">
            <a:noFill/>
          </a:ln>
        </p:spPr>
        <p:txBody>
          <a:bodyPr wrap="none" anchor="t">
            <a:spAutoFit/>
          </a:bodyPr>
          <a:p>
            <a:r>
              <a:rPr lang="zh-CN" altLang="en-US" sz="3200" dirty="0">
                <a:solidFill>
                  <a:srgbClr val="333399"/>
                </a:solidFill>
                <a:latin typeface="Arial" panose="020B0604020202020204" pitchFamily="34" charset="0"/>
                <a:ea typeface="黑体" panose="02010609060101010101" pitchFamily="2" charset="-122"/>
              </a:rPr>
              <a:t>主机</a:t>
            </a:r>
            <a:r>
              <a:rPr lang="zh-CN" altLang="en-US" sz="1800" dirty="0">
                <a:solidFill>
                  <a:srgbClr val="333399"/>
                </a:solidFill>
                <a:latin typeface="Arial" panose="020B0604020202020204" pitchFamily="34" charset="0"/>
                <a:ea typeface="黑体" panose="02010609060101010101" pitchFamily="2" charset="-122"/>
              </a:rPr>
              <a:t> </a:t>
            </a:r>
            <a:r>
              <a:rPr lang="en-US" altLang="zh-CN" sz="3200">
                <a:solidFill>
                  <a:srgbClr val="333399"/>
                </a:solidFill>
                <a:latin typeface="Arial" panose="020B0604020202020204" pitchFamily="34" charset="0"/>
                <a:ea typeface="黑体" panose="02010609060101010101" pitchFamily="2" charset="-122"/>
              </a:rPr>
              <a:t>H</a:t>
            </a:r>
            <a:r>
              <a:rPr lang="en-US" altLang="zh-CN" sz="3200" baseline="-25000">
                <a:solidFill>
                  <a:srgbClr val="333399"/>
                </a:solidFill>
                <a:latin typeface="Arial" panose="020B0604020202020204" pitchFamily="34" charset="0"/>
                <a:ea typeface="黑体" panose="02010609060101010101" pitchFamily="2" charset="-122"/>
              </a:rPr>
              <a:t>1</a:t>
            </a:r>
            <a:r>
              <a:rPr lang="en-US" altLang="zh-CN" sz="1800">
                <a:solidFill>
                  <a:srgbClr val="333399"/>
                </a:solidFill>
                <a:latin typeface="Arial" panose="020B0604020202020204" pitchFamily="34" charset="0"/>
                <a:ea typeface="黑体" panose="02010609060101010101" pitchFamily="2" charset="-122"/>
              </a:rPr>
              <a:t> </a:t>
            </a:r>
            <a:r>
              <a:rPr lang="zh-CN" altLang="en-US" sz="3200" dirty="0">
                <a:solidFill>
                  <a:srgbClr val="333399"/>
                </a:solidFill>
                <a:latin typeface="Arial" panose="020B0604020202020204" pitchFamily="34" charset="0"/>
                <a:ea typeface="黑体" panose="02010609060101010101" pitchFamily="2" charset="-122"/>
              </a:rPr>
              <a:t>向</a:t>
            </a:r>
            <a:r>
              <a:rPr lang="zh-CN" altLang="en-US" sz="1800" dirty="0">
                <a:solidFill>
                  <a:srgbClr val="333399"/>
                </a:solidFill>
                <a:latin typeface="Arial" panose="020B0604020202020204" pitchFamily="34" charset="0"/>
                <a:ea typeface="黑体" panose="02010609060101010101" pitchFamily="2" charset="-122"/>
              </a:rPr>
              <a:t> </a:t>
            </a:r>
            <a:r>
              <a:rPr lang="en-US" altLang="zh-CN" sz="3200">
                <a:solidFill>
                  <a:srgbClr val="333399"/>
                </a:solidFill>
                <a:latin typeface="Arial" panose="020B0604020202020204" pitchFamily="34" charset="0"/>
                <a:ea typeface="黑体" panose="02010609060101010101" pitchFamily="2" charset="-122"/>
              </a:rPr>
              <a:t>H</a:t>
            </a:r>
            <a:r>
              <a:rPr lang="en-US" altLang="zh-CN" sz="3200" baseline="-25000">
                <a:solidFill>
                  <a:srgbClr val="333399"/>
                </a:solidFill>
                <a:latin typeface="Arial" panose="020B0604020202020204" pitchFamily="34" charset="0"/>
                <a:ea typeface="黑体" panose="02010609060101010101" pitchFamily="2" charset="-122"/>
              </a:rPr>
              <a:t>2</a:t>
            </a:r>
            <a:r>
              <a:rPr lang="en-US" altLang="zh-CN" sz="1800">
                <a:solidFill>
                  <a:srgbClr val="333399"/>
                </a:solidFill>
                <a:latin typeface="Arial" panose="020B0604020202020204" pitchFamily="34" charset="0"/>
                <a:ea typeface="黑体" panose="02010609060101010101" pitchFamily="2" charset="-122"/>
              </a:rPr>
              <a:t> </a:t>
            </a:r>
            <a:r>
              <a:rPr lang="zh-CN" altLang="en-US" sz="3200" dirty="0">
                <a:solidFill>
                  <a:srgbClr val="333399"/>
                </a:solidFill>
                <a:latin typeface="Arial" panose="020B0604020202020204" pitchFamily="34" charset="0"/>
                <a:ea typeface="黑体" panose="02010609060101010101" pitchFamily="2" charset="-122"/>
              </a:rPr>
              <a:t>发送数据</a:t>
            </a:r>
            <a:endParaRPr lang="zh-CN" altLang="en-US" sz="3200" baseline="-25000" dirty="0">
              <a:solidFill>
                <a:srgbClr val="333399"/>
              </a:solidFill>
              <a:latin typeface="Arial" panose="020B0604020202020204" pitchFamily="34" charset="0"/>
              <a:ea typeface="黑体" panose="02010609060101010101" pitchFamily="2" charset="-122"/>
            </a:endParaRPr>
          </a:p>
        </p:txBody>
      </p:sp>
      <p:grpSp>
        <p:nvGrpSpPr>
          <p:cNvPr id="138827" name="组合 138826"/>
          <p:cNvGrpSpPr/>
          <p:nvPr/>
        </p:nvGrpSpPr>
        <p:grpSpPr>
          <a:xfrm>
            <a:off x="250825" y="3817938"/>
            <a:ext cx="8728075" cy="2419350"/>
            <a:chOff x="158" y="2405"/>
            <a:chExt cx="5498" cy="1524"/>
          </a:xfrm>
        </p:grpSpPr>
        <p:sp>
          <p:nvSpPr>
            <p:cNvPr id="138764" name="立方体 138763"/>
            <p:cNvSpPr/>
            <p:nvPr/>
          </p:nvSpPr>
          <p:spPr>
            <a:xfrm>
              <a:off x="158" y="2633"/>
              <a:ext cx="564" cy="1144"/>
            </a:xfrm>
            <a:prstGeom prst="cube">
              <a:avLst>
                <a:gd name="adj" fmla="val 9250"/>
              </a:avLst>
            </a:prstGeom>
            <a:solidFill>
              <a:srgbClr val="FFFF66"/>
            </a:solidFill>
            <a:ln w="19050" cap="flat" cmpd="sng">
              <a:solidFill>
                <a:schemeClr val="tx1"/>
              </a:solidFill>
              <a:prstDash val="solid"/>
              <a:miter/>
              <a:headEnd type="none" w="med" len="med"/>
              <a:tailEnd type="none" w="med" len="med"/>
            </a:ln>
          </p:spPr>
          <p:txBody>
            <a:bodyPr/>
            <a:p>
              <a:endParaRPr lang="zh-CN" altLang="en-US"/>
            </a:p>
          </p:txBody>
        </p:sp>
        <p:sp>
          <p:nvSpPr>
            <p:cNvPr id="138765" name="任意多边形 138764"/>
            <p:cNvSpPr/>
            <p:nvPr/>
          </p:nvSpPr>
          <p:spPr>
            <a:xfrm>
              <a:off x="158" y="3491"/>
              <a:ext cx="564" cy="75"/>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38768" name="任意多边形 138767"/>
            <p:cNvSpPr/>
            <p:nvPr/>
          </p:nvSpPr>
          <p:spPr>
            <a:xfrm>
              <a:off x="158" y="2844"/>
              <a:ext cx="564" cy="75"/>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38766" name="任意多边形 138765"/>
            <p:cNvSpPr/>
            <p:nvPr/>
          </p:nvSpPr>
          <p:spPr>
            <a:xfrm>
              <a:off x="158" y="3273"/>
              <a:ext cx="564" cy="75"/>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38767" name="任意多边形 138766"/>
            <p:cNvSpPr/>
            <p:nvPr/>
          </p:nvSpPr>
          <p:spPr>
            <a:xfrm>
              <a:off x="158" y="3058"/>
              <a:ext cx="564" cy="76"/>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38769" name="矩形 138768"/>
            <p:cNvSpPr/>
            <p:nvPr/>
          </p:nvSpPr>
          <p:spPr>
            <a:xfrm>
              <a:off x="170" y="3363"/>
              <a:ext cx="486" cy="194"/>
            </a:xfrm>
            <a:prstGeom prst="rect">
              <a:avLst/>
            </a:prstGeom>
            <a:noFill/>
            <a:ln w="9525">
              <a:noFill/>
            </a:ln>
          </p:spPr>
          <p:txBody>
            <a:bodyPr/>
            <a:p>
              <a:endParaRPr lang="zh-CN" altLang="en-US"/>
            </a:p>
          </p:txBody>
        </p:sp>
        <p:sp>
          <p:nvSpPr>
            <p:cNvPr id="138770" name="文本框 138769"/>
            <p:cNvSpPr txBox="1"/>
            <p:nvPr/>
          </p:nvSpPr>
          <p:spPr>
            <a:xfrm>
              <a:off x="158" y="3330"/>
              <a:ext cx="548" cy="231"/>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链路层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771" name="文本框 138770"/>
            <p:cNvSpPr txBox="1"/>
            <p:nvPr/>
          </p:nvSpPr>
          <p:spPr>
            <a:xfrm>
              <a:off x="160" y="2677"/>
              <a:ext cx="548" cy="231"/>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应用层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772" name="文本框 138771"/>
            <p:cNvSpPr txBox="1"/>
            <p:nvPr/>
          </p:nvSpPr>
          <p:spPr>
            <a:xfrm>
              <a:off x="158" y="2894"/>
              <a:ext cx="548" cy="231"/>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运输层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773" name="文本框 138772"/>
            <p:cNvSpPr txBox="1"/>
            <p:nvPr/>
          </p:nvSpPr>
          <p:spPr>
            <a:xfrm>
              <a:off x="158" y="3112"/>
              <a:ext cx="548" cy="231"/>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网络</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774" name="文本框 138773"/>
            <p:cNvSpPr txBox="1"/>
            <p:nvPr/>
          </p:nvSpPr>
          <p:spPr>
            <a:xfrm>
              <a:off x="158" y="3548"/>
              <a:ext cx="548" cy="231"/>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物理</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776" name="立方体 138775"/>
            <p:cNvSpPr/>
            <p:nvPr/>
          </p:nvSpPr>
          <p:spPr>
            <a:xfrm>
              <a:off x="5092" y="2633"/>
              <a:ext cx="564" cy="1144"/>
            </a:xfrm>
            <a:prstGeom prst="cube">
              <a:avLst>
                <a:gd name="adj" fmla="val 9250"/>
              </a:avLst>
            </a:prstGeom>
            <a:solidFill>
              <a:srgbClr val="FFFF66"/>
            </a:solidFill>
            <a:ln w="19050" cap="flat" cmpd="sng">
              <a:solidFill>
                <a:schemeClr val="tx1"/>
              </a:solidFill>
              <a:prstDash val="solid"/>
              <a:miter/>
              <a:headEnd type="none" w="med" len="med"/>
              <a:tailEnd type="none" w="med" len="med"/>
            </a:ln>
          </p:spPr>
          <p:txBody>
            <a:bodyPr/>
            <a:p>
              <a:endParaRPr lang="zh-CN" altLang="en-US"/>
            </a:p>
          </p:txBody>
        </p:sp>
        <p:sp>
          <p:nvSpPr>
            <p:cNvPr id="138777" name="任意多边形 138776"/>
            <p:cNvSpPr/>
            <p:nvPr/>
          </p:nvSpPr>
          <p:spPr>
            <a:xfrm>
              <a:off x="5092" y="3491"/>
              <a:ext cx="564" cy="75"/>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38778" name="任意多边形 138777"/>
            <p:cNvSpPr/>
            <p:nvPr/>
          </p:nvSpPr>
          <p:spPr>
            <a:xfrm>
              <a:off x="5092" y="3273"/>
              <a:ext cx="564" cy="75"/>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38779" name="任意多边形 138778"/>
            <p:cNvSpPr/>
            <p:nvPr/>
          </p:nvSpPr>
          <p:spPr>
            <a:xfrm>
              <a:off x="5092" y="3058"/>
              <a:ext cx="564" cy="76"/>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38780" name="任意多边形 138779"/>
            <p:cNvSpPr/>
            <p:nvPr/>
          </p:nvSpPr>
          <p:spPr>
            <a:xfrm>
              <a:off x="5092" y="2844"/>
              <a:ext cx="564" cy="75"/>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38781" name="矩形 138780"/>
            <p:cNvSpPr/>
            <p:nvPr/>
          </p:nvSpPr>
          <p:spPr>
            <a:xfrm>
              <a:off x="5104" y="3362"/>
              <a:ext cx="486" cy="195"/>
            </a:xfrm>
            <a:prstGeom prst="rect">
              <a:avLst/>
            </a:prstGeom>
            <a:noFill/>
            <a:ln w="9525">
              <a:noFill/>
            </a:ln>
          </p:spPr>
          <p:txBody>
            <a:bodyPr/>
            <a:p>
              <a:endParaRPr lang="zh-CN" altLang="en-US"/>
            </a:p>
          </p:txBody>
        </p:sp>
        <p:sp>
          <p:nvSpPr>
            <p:cNvPr id="138782" name="文本框 138781"/>
            <p:cNvSpPr txBox="1"/>
            <p:nvPr/>
          </p:nvSpPr>
          <p:spPr>
            <a:xfrm>
              <a:off x="5057" y="3339"/>
              <a:ext cx="548" cy="231"/>
            </a:xfrm>
            <a:prstGeom prst="rect">
              <a:avLst/>
            </a:prstGeom>
            <a:noFill/>
            <a:ln w="9525">
              <a:noFill/>
            </a:ln>
          </p:spPr>
          <p:txBody>
            <a:bodyPr>
              <a:spAutoFit/>
            </a:bodyPr>
            <a:p>
              <a:r>
                <a:rPr lang="zh-CN" altLang="en-US" sz="1800" dirty="0">
                  <a:solidFill>
                    <a:srgbClr val="333399"/>
                  </a:solidFill>
                  <a:latin typeface="黑体" panose="02010609060101010101" pitchFamily="2" charset="-122"/>
                  <a:ea typeface="黑体" panose="02010609060101010101" pitchFamily="2" charset="-122"/>
                </a:rPr>
                <a:t>链路层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783" name="文本框 138782"/>
            <p:cNvSpPr txBox="1"/>
            <p:nvPr/>
          </p:nvSpPr>
          <p:spPr>
            <a:xfrm>
              <a:off x="5059" y="2677"/>
              <a:ext cx="548" cy="231"/>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应用层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784" name="文本框 138783"/>
            <p:cNvSpPr txBox="1"/>
            <p:nvPr/>
          </p:nvSpPr>
          <p:spPr>
            <a:xfrm>
              <a:off x="5057" y="2894"/>
              <a:ext cx="548" cy="231"/>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运输层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785" name="文本框 138784"/>
            <p:cNvSpPr txBox="1"/>
            <p:nvPr/>
          </p:nvSpPr>
          <p:spPr>
            <a:xfrm>
              <a:off x="5057" y="3112"/>
              <a:ext cx="548" cy="231"/>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网络</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786" name="文本框 138785"/>
            <p:cNvSpPr txBox="1"/>
            <p:nvPr/>
          </p:nvSpPr>
          <p:spPr>
            <a:xfrm>
              <a:off x="5057" y="3548"/>
              <a:ext cx="548" cy="231"/>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物理</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787" name="立方体 138786"/>
            <p:cNvSpPr/>
            <p:nvPr/>
          </p:nvSpPr>
          <p:spPr>
            <a:xfrm>
              <a:off x="1383" y="3081"/>
              <a:ext cx="564" cy="696"/>
            </a:xfrm>
            <a:prstGeom prst="cube">
              <a:avLst>
                <a:gd name="adj" fmla="val 9250"/>
              </a:avLst>
            </a:prstGeom>
            <a:solidFill>
              <a:srgbClr val="CCECFF"/>
            </a:solidFill>
            <a:ln w="19050" cap="flat" cmpd="sng">
              <a:solidFill>
                <a:schemeClr val="tx1"/>
              </a:solidFill>
              <a:prstDash val="solid"/>
              <a:miter/>
              <a:headEnd type="none" w="med" len="med"/>
              <a:tailEnd type="none" w="med" len="med"/>
            </a:ln>
          </p:spPr>
          <p:txBody>
            <a:bodyPr/>
            <a:p>
              <a:endParaRPr lang="zh-CN" altLang="en-US"/>
            </a:p>
          </p:txBody>
        </p:sp>
        <p:sp>
          <p:nvSpPr>
            <p:cNvPr id="138788" name="任意多边形 138787"/>
            <p:cNvSpPr/>
            <p:nvPr/>
          </p:nvSpPr>
          <p:spPr>
            <a:xfrm>
              <a:off x="1383" y="3491"/>
              <a:ext cx="564" cy="75"/>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38789" name="矩形 138788"/>
            <p:cNvSpPr/>
            <p:nvPr/>
          </p:nvSpPr>
          <p:spPr>
            <a:xfrm>
              <a:off x="1408" y="3353"/>
              <a:ext cx="476" cy="204"/>
            </a:xfrm>
            <a:prstGeom prst="rect">
              <a:avLst/>
            </a:prstGeom>
            <a:noFill/>
            <a:ln w="9525">
              <a:noFill/>
            </a:ln>
          </p:spPr>
          <p:txBody>
            <a:bodyPr/>
            <a:p>
              <a:endParaRPr lang="zh-CN" altLang="en-US"/>
            </a:p>
          </p:txBody>
        </p:sp>
        <p:sp>
          <p:nvSpPr>
            <p:cNvPr id="138790" name="任意多边形 138789"/>
            <p:cNvSpPr/>
            <p:nvPr/>
          </p:nvSpPr>
          <p:spPr>
            <a:xfrm>
              <a:off x="1383" y="3273"/>
              <a:ext cx="564" cy="75"/>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38791" name="文本框 138790"/>
            <p:cNvSpPr txBox="1"/>
            <p:nvPr/>
          </p:nvSpPr>
          <p:spPr>
            <a:xfrm>
              <a:off x="1379" y="3330"/>
              <a:ext cx="548" cy="231"/>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链路层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792" name="文本框 138791"/>
            <p:cNvSpPr txBox="1"/>
            <p:nvPr/>
          </p:nvSpPr>
          <p:spPr>
            <a:xfrm>
              <a:off x="1379" y="3112"/>
              <a:ext cx="548" cy="231"/>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网络</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793" name="文本框 138792"/>
            <p:cNvSpPr txBox="1"/>
            <p:nvPr/>
          </p:nvSpPr>
          <p:spPr>
            <a:xfrm>
              <a:off x="1379" y="3548"/>
              <a:ext cx="548" cy="231"/>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物理</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794" name="立方体 138793"/>
            <p:cNvSpPr/>
            <p:nvPr/>
          </p:nvSpPr>
          <p:spPr>
            <a:xfrm>
              <a:off x="2710" y="3081"/>
              <a:ext cx="564" cy="696"/>
            </a:xfrm>
            <a:prstGeom prst="cube">
              <a:avLst>
                <a:gd name="adj" fmla="val 9250"/>
              </a:avLst>
            </a:prstGeom>
            <a:solidFill>
              <a:srgbClr val="CCECFF"/>
            </a:solidFill>
            <a:ln w="19050" cap="flat" cmpd="sng">
              <a:solidFill>
                <a:schemeClr val="tx1"/>
              </a:solidFill>
              <a:prstDash val="solid"/>
              <a:miter/>
              <a:headEnd type="none" w="med" len="med"/>
              <a:tailEnd type="none" w="med" len="med"/>
            </a:ln>
          </p:spPr>
          <p:txBody>
            <a:bodyPr/>
            <a:p>
              <a:endParaRPr lang="zh-CN" altLang="en-US"/>
            </a:p>
          </p:txBody>
        </p:sp>
        <p:sp>
          <p:nvSpPr>
            <p:cNvPr id="138795" name="任意多边形 138794"/>
            <p:cNvSpPr/>
            <p:nvPr/>
          </p:nvSpPr>
          <p:spPr>
            <a:xfrm>
              <a:off x="2710" y="3491"/>
              <a:ext cx="564" cy="75"/>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38796" name="矩形 138795"/>
            <p:cNvSpPr/>
            <p:nvPr/>
          </p:nvSpPr>
          <p:spPr>
            <a:xfrm>
              <a:off x="2722" y="3353"/>
              <a:ext cx="492" cy="204"/>
            </a:xfrm>
            <a:prstGeom prst="rect">
              <a:avLst/>
            </a:prstGeom>
            <a:noFill/>
            <a:ln w="9525">
              <a:noFill/>
            </a:ln>
          </p:spPr>
          <p:txBody>
            <a:bodyPr/>
            <a:p>
              <a:endParaRPr lang="zh-CN" altLang="en-US"/>
            </a:p>
          </p:txBody>
        </p:sp>
        <p:sp>
          <p:nvSpPr>
            <p:cNvPr id="138797" name="任意多边形 138796"/>
            <p:cNvSpPr/>
            <p:nvPr/>
          </p:nvSpPr>
          <p:spPr>
            <a:xfrm>
              <a:off x="2710" y="3273"/>
              <a:ext cx="564" cy="75"/>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38798" name="文本框 138797"/>
            <p:cNvSpPr txBox="1"/>
            <p:nvPr/>
          </p:nvSpPr>
          <p:spPr>
            <a:xfrm>
              <a:off x="2699" y="3330"/>
              <a:ext cx="548" cy="231"/>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链路层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799" name="文本框 138798"/>
            <p:cNvSpPr txBox="1"/>
            <p:nvPr/>
          </p:nvSpPr>
          <p:spPr>
            <a:xfrm>
              <a:off x="2699" y="3112"/>
              <a:ext cx="548" cy="231"/>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网络</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800" name="文本框 138799"/>
            <p:cNvSpPr txBox="1"/>
            <p:nvPr/>
          </p:nvSpPr>
          <p:spPr>
            <a:xfrm>
              <a:off x="2699" y="3548"/>
              <a:ext cx="548" cy="231"/>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物理</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801" name="立方体 138800"/>
            <p:cNvSpPr/>
            <p:nvPr/>
          </p:nvSpPr>
          <p:spPr>
            <a:xfrm>
              <a:off x="3901" y="3081"/>
              <a:ext cx="564" cy="696"/>
            </a:xfrm>
            <a:prstGeom prst="cube">
              <a:avLst>
                <a:gd name="adj" fmla="val 9250"/>
              </a:avLst>
            </a:prstGeom>
            <a:solidFill>
              <a:srgbClr val="CCECFF"/>
            </a:solidFill>
            <a:ln w="19050" cap="flat" cmpd="sng">
              <a:solidFill>
                <a:schemeClr val="tx1"/>
              </a:solidFill>
              <a:prstDash val="solid"/>
              <a:miter/>
              <a:headEnd type="none" w="med" len="med"/>
              <a:tailEnd type="none" w="med" len="med"/>
            </a:ln>
          </p:spPr>
          <p:txBody>
            <a:bodyPr/>
            <a:p>
              <a:endParaRPr lang="zh-CN" altLang="en-US"/>
            </a:p>
          </p:txBody>
        </p:sp>
        <p:sp>
          <p:nvSpPr>
            <p:cNvPr id="138802" name="任意多边形 138801"/>
            <p:cNvSpPr/>
            <p:nvPr/>
          </p:nvSpPr>
          <p:spPr>
            <a:xfrm>
              <a:off x="3901" y="3491"/>
              <a:ext cx="564" cy="75"/>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38803" name="矩形 138802"/>
            <p:cNvSpPr/>
            <p:nvPr/>
          </p:nvSpPr>
          <p:spPr>
            <a:xfrm>
              <a:off x="3910" y="3353"/>
              <a:ext cx="498" cy="204"/>
            </a:xfrm>
            <a:prstGeom prst="rect">
              <a:avLst/>
            </a:prstGeom>
            <a:noFill/>
            <a:ln w="9525">
              <a:noFill/>
            </a:ln>
          </p:spPr>
          <p:txBody>
            <a:bodyPr/>
            <a:p>
              <a:endParaRPr lang="zh-CN" altLang="en-US"/>
            </a:p>
          </p:txBody>
        </p:sp>
        <p:sp>
          <p:nvSpPr>
            <p:cNvPr id="138804" name="任意多边形 138803"/>
            <p:cNvSpPr/>
            <p:nvPr/>
          </p:nvSpPr>
          <p:spPr>
            <a:xfrm>
              <a:off x="3901" y="3273"/>
              <a:ext cx="564" cy="75"/>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38805" name="文本框 138804"/>
            <p:cNvSpPr txBox="1"/>
            <p:nvPr/>
          </p:nvSpPr>
          <p:spPr>
            <a:xfrm>
              <a:off x="3878" y="3330"/>
              <a:ext cx="548" cy="231"/>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链路层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806" name="文本框 138805"/>
            <p:cNvSpPr txBox="1"/>
            <p:nvPr/>
          </p:nvSpPr>
          <p:spPr>
            <a:xfrm>
              <a:off x="3878" y="3112"/>
              <a:ext cx="548" cy="231"/>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网络</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807" name="文本框 138806"/>
            <p:cNvSpPr txBox="1"/>
            <p:nvPr/>
          </p:nvSpPr>
          <p:spPr>
            <a:xfrm>
              <a:off x="3878" y="3548"/>
              <a:ext cx="548" cy="231"/>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物理</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812" name="任意多边形 138811"/>
            <p:cNvSpPr/>
            <p:nvPr/>
          </p:nvSpPr>
          <p:spPr>
            <a:xfrm>
              <a:off x="568" y="3777"/>
              <a:ext cx="1072" cy="152"/>
            </a:xfrm>
            <a:custGeom>
              <a:avLst/>
              <a:gdLst/>
              <a:ahLst/>
              <a:cxnLst/>
              <a:pathLst>
                <a:path w="1072" h="152">
                  <a:moveTo>
                    <a:pt x="0" y="0"/>
                  </a:moveTo>
                  <a:lnTo>
                    <a:pt x="0" y="152"/>
                  </a:lnTo>
                  <a:lnTo>
                    <a:pt x="1072" y="152"/>
                  </a:lnTo>
                  <a:lnTo>
                    <a:pt x="1072" y="8"/>
                  </a:lnTo>
                </a:path>
              </a:pathLst>
            </a:custGeom>
            <a:noFill/>
            <a:ln w="28575" cap="flat" cmpd="sng">
              <a:solidFill>
                <a:schemeClr val="tx1"/>
              </a:solidFill>
              <a:prstDash val="solid"/>
              <a:headEnd type="none" w="med" len="med"/>
              <a:tailEnd type="none" w="med" len="med"/>
            </a:ln>
          </p:spPr>
          <p:txBody>
            <a:bodyPr/>
            <a:p>
              <a:endParaRPr lang="zh-CN" altLang="en-US"/>
            </a:p>
          </p:txBody>
        </p:sp>
        <p:sp>
          <p:nvSpPr>
            <p:cNvPr id="138813" name="任意多边形 138812"/>
            <p:cNvSpPr/>
            <p:nvPr/>
          </p:nvSpPr>
          <p:spPr>
            <a:xfrm>
              <a:off x="4264" y="3777"/>
              <a:ext cx="1072" cy="152"/>
            </a:xfrm>
            <a:custGeom>
              <a:avLst/>
              <a:gdLst/>
              <a:ahLst/>
              <a:cxnLst/>
              <a:pathLst>
                <a:path w="1072" h="152">
                  <a:moveTo>
                    <a:pt x="0" y="0"/>
                  </a:moveTo>
                  <a:lnTo>
                    <a:pt x="0" y="152"/>
                  </a:lnTo>
                  <a:lnTo>
                    <a:pt x="1072" y="152"/>
                  </a:lnTo>
                  <a:lnTo>
                    <a:pt x="1072" y="8"/>
                  </a:lnTo>
                </a:path>
              </a:pathLst>
            </a:custGeom>
            <a:noFill/>
            <a:ln w="28575" cap="flat" cmpd="sng">
              <a:solidFill>
                <a:schemeClr val="tx1"/>
              </a:solidFill>
              <a:prstDash val="solid"/>
              <a:headEnd type="none" w="med" len="med"/>
              <a:tailEnd type="none" w="med" len="med"/>
            </a:ln>
          </p:spPr>
          <p:txBody>
            <a:bodyPr/>
            <a:p>
              <a:endParaRPr lang="zh-CN" altLang="en-US"/>
            </a:p>
          </p:txBody>
        </p:sp>
        <p:sp>
          <p:nvSpPr>
            <p:cNvPr id="138814" name="任意多边形 138813"/>
            <p:cNvSpPr/>
            <p:nvPr/>
          </p:nvSpPr>
          <p:spPr>
            <a:xfrm>
              <a:off x="1896" y="3769"/>
              <a:ext cx="920" cy="160"/>
            </a:xfrm>
            <a:custGeom>
              <a:avLst/>
              <a:gdLst/>
              <a:ahLst/>
              <a:cxnLst/>
              <a:pathLst>
                <a:path w="1072" h="152">
                  <a:moveTo>
                    <a:pt x="0" y="0"/>
                  </a:moveTo>
                  <a:lnTo>
                    <a:pt x="0" y="152"/>
                  </a:lnTo>
                  <a:lnTo>
                    <a:pt x="1072" y="152"/>
                  </a:lnTo>
                  <a:lnTo>
                    <a:pt x="1072" y="8"/>
                  </a:lnTo>
                </a:path>
              </a:pathLst>
            </a:custGeom>
            <a:noFill/>
            <a:ln w="28575" cap="flat" cmpd="sng">
              <a:solidFill>
                <a:schemeClr val="tx1"/>
              </a:solidFill>
              <a:prstDash val="solid"/>
              <a:headEnd type="none" w="med" len="med"/>
              <a:tailEnd type="none" w="med" len="med"/>
            </a:ln>
          </p:spPr>
          <p:txBody>
            <a:bodyPr/>
            <a:p>
              <a:endParaRPr lang="zh-CN" altLang="en-US"/>
            </a:p>
          </p:txBody>
        </p:sp>
        <p:sp>
          <p:nvSpPr>
            <p:cNvPr id="138815" name="任意多边形 138814"/>
            <p:cNvSpPr/>
            <p:nvPr/>
          </p:nvSpPr>
          <p:spPr>
            <a:xfrm>
              <a:off x="3112" y="3777"/>
              <a:ext cx="928" cy="152"/>
            </a:xfrm>
            <a:custGeom>
              <a:avLst/>
              <a:gdLst/>
              <a:ahLst/>
              <a:cxnLst/>
              <a:pathLst>
                <a:path w="1072" h="152">
                  <a:moveTo>
                    <a:pt x="0" y="0"/>
                  </a:moveTo>
                  <a:lnTo>
                    <a:pt x="0" y="152"/>
                  </a:lnTo>
                  <a:lnTo>
                    <a:pt x="1072" y="152"/>
                  </a:lnTo>
                  <a:lnTo>
                    <a:pt x="1072" y="8"/>
                  </a:lnTo>
                </a:path>
              </a:pathLst>
            </a:custGeom>
            <a:noFill/>
            <a:ln w="28575" cap="flat" cmpd="sng">
              <a:solidFill>
                <a:schemeClr val="tx1"/>
              </a:solidFill>
              <a:prstDash val="solid"/>
              <a:headEnd type="none" w="med" len="med"/>
              <a:tailEnd type="none" w="med" len="med"/>
            </a:ln>
          </p:spPr>
          <p:txBody>
            <a:bodyPr/>
            <a:p>
              <a:endParaRPr lang="zh-CN" altLang="en-US"/>
            </a:p>
          </p:txBody>
        </p:sp>
        <p:sp>
          <p:nvSpPr>
            <p:cNvPr id="138816" name="文本框 138815"/>
            <p:cNvSpPr txBox="1"/>
            <p:nvPr/>
          </p:nvSpPr>
          <p:spPr>
            <a:xfrm>
              <a:off x="1531" y="2837"/>
              <a:ext cx="273" cy="231"/>
            </a:xfrm>
            <a:prstGeom prst="rect">
              <a:avLst/>
            </a:prstGeom>
            <a:noFill/>
            <a:ln w="9525">
              <a:noFill/>
            </a:ln>
          </p:spPr>
          <p:txBody>
            <a:bodyPr wrap="none" anchor="t">
              <a:spAutoFit/>
            </a:bodyPr>
            <a:p>
              <a:r>
                <a:rPr lang="en-US" altLang="zh-CN" sz="1800" b="1">
                  <a:solidFill>
                    <a:srgbClr val="333399"/>
                  </a:solidFill>
                  <a:latin typeface="Arial" panose="020B0604020202020204" pitchFamily="34" charset="0"/>
                  <a:ea typeface="黑体" panose="02010609060101010101" pitchFamily="2" charset="-122"/>
                </a:rPr>
                <a:t>R</a:t>
              </a:r>
              <a:r>
                <a:rPr lang="en-US" altLang="zh-CN" sz="1800" b="1" baseline="-25000">
                  <a:solidFill>
                    <a:srgbClr val="333399"/>
                  </a:solidFill>
                  <a:latin typeface="Arial" panose="020B0604020202020204" pitchFamily="34" charset="0"/>
                  <a:ea typeface="黑体" panose="02010609060101010101" pitchFamily="2" charset="-122"/>
                </a:rPr>
                <a:t>1</a:t>
              </a:r>
              <a:endParaRPr lang="en-US" altLang="zh-CN" sz="1800" b="1" baseline="-25000">
                <a:solidFill>
                  <a:srgbClr val="333399"/>
                </a:solidFill>
                <a:latin typeface="Arial" panose="020B0604020202020204" pitchFamily="34" charset="0"/>
                <a:ea typeface="黑体" panose="02010609060101010101" pitchFamily="2" charset="-122"/>
              </a:endParaRPr>
            </a:p>
          </p:txBody>
        </p:sp>
        <p:sp>
          <p:nvSpPr>
            <p:cNvPr id="138817" name="文本框 138816"/>
            <p:cNvSpPr txBox="1"/>
            <p:nvPr/>
          </p:nvSpPr>
          <p:spPr>
            <a:xfrm>
              <a:off x="2872" y="2837"/>
              <a:ext cx="273" cy="231"/>
            </a:xfrm>
            <a:prstGeom prst="rect">
              <a:avLst/>
            </a:prstGeom>
            <a:noFill/>
            <a:ln w="9525">
              <a:noFill/>
            </a:ln>
          </p:spPr>
          <p:txBody>
            <a:bodyPr wrap="none" anchor="t">
              <a:spAutoFit/>
            </a:bodyPr>
            <a:p>
              <a:r>
                <a:rPr lang="en-US" altLang="zh-CN" sz="1800" b="1">
                  <a:solidFill>
                    <a:srgbClr val="333399"/>
                  </a:solidFill>
                  <a:latin typeface="Arial" panose="020B0604020202020204" pitchFamily="34" charset="0"/>
                  <a:ea typeface="黑体" panose="02010609060101010101" pitchFamily="2" charset="-122"/>
                </a:rPr>
                <a:t>R</a:t>
              </a:r>
              <a:r>
                <a:rPr lang="en-US" altLang="zh-CN" sz="1800" b="1" baseline="-25000">
                  <a:solidFill>
                    <a:srgbClr val="333399"/>
                  </a:solidFill>
                  <a:latin typeface="Arial" panose="020B0604020202020204" pitchFamily="34" charset="0"/>
                  <a:ea typeface="黑体" panose="02010609060101010101" pitchFamily="2" charset="-122"/>
                </a:rPr>
                <a:t>2</a:t>
              </a:r>
              <a:endParaRPr lang="en-US" altLang="zh-CN" sz="1800" b="1" baseline="-25000">
                <a:solidFill>
                  <a:srgbClr val="333399"/>
                </a:solidFill>
                <a:latin typeface="Arial" panose="020B0604020202020204" pitchFamily="34" charset="0"/>
                <a:ea typeface="黑体" panose="02010609060101010101" pitchFamily="2" charset="-122"/>
              </a:endParaRPr>
            </a:p>
          </p:txBody>
        </p:sp>
        <p:sp>
          <p:nvSpPr>
            <p:cNvPr id="138818" name="文本框 138817"/>
            <p:cNvSpPr txBox="1"/>
            <p:nvPr/>
          </p:nvSpPr>
          <p:spPr>
            <a:xfrm>
              <a:off x="4067" y="2837"/>
              <a:ext cx="273" cy="231"/>
            </a:xfrm>
            <a:prstGeom prst="rect">
              <a:avLst/>
            </a:prstGeom>
            <a:noFill/>
            <a:ln w="9525">
              <a:noFill/>
            </a:ln>
          </p:spPr>
          <p:txBody>
            <a:bodyPr wrap="none" anchor="t">
              <a:spAutoFit/>
            </a:bodyPr>
            <a:p>
              <a:r>
                <a:rPr lang="en-US" altLang="zh-CN" sz="1800" b="1">
                  <a:solidFill>
                    <a:srgbClr val="333399"/>
                  </a:solidFill>
                  <a:latin typeface="Arial" panose="020B0604020202020204" pitchFamily="34" charset="0"/>
                  <a:ea typeface="黑体" panose="02010609060101010101" pitchFamily="2" charset="-122"/>
                </a:rPr>
                <a:t>R</a:t>
              </a:r>
              <a:r>
                <a:rPr lang="en-US" altLang="zh-CN" sz="1800" b="1" baseline="-25000">
                  <a:solidFill>
                    <a:srgbClr val="333399"/>
                  </a:solidFill>
                  <a:latin typeface="Arial" panose="020B0604020202020204" pitchFamily="34" charset="0"/>
                  <a:ea typeface="黑体" panose="02010609060101010101" pitchFamily="2" charset="-122"/>
                </a:rPr>
                <a:t>3</a:t>
              </a:r>
              <a:endParaRPr lang="en-US" altLang="zh-CN" sz="1800" b="1" baseline="-25000">
                <a:solidFill>
                  <a:srgbClr val="333399"/>
                </a:solidFill>
                <a:latin typeface="Arial" panose="020B0604020202020204" pitchFamily="34" charset="0"/>
                <a:ea typeface="黑体" panose="02010609060101010101" pitchFamily="2" charset="-122"/>
              </a:endParaRPr>
            </a:p>
          </p:txBody>
        </p:sp>
        <p:sp>
          <p:nvSpPr>
            <p:cNvPr id="138819" name="文本框 138818"/>
            <p:cNvSpPr txBox="1"/>
            <p:nvPr/>
          </p:nvSpPr>
          <p:spPr>
            <a:xfrm>
              <a:off x="326" y="2405"/>
              <a:ext cx="273" cy="231"/>
            </a:xfrm>
            <a:prstGeom prst="rect">
              <a:avLst/>
            </a:prstGeom>
            <a:noFill/>
            <a:ln w="9525">
              <a:noFill/>
            </a:ln>
          </p:spPr>
          <p:txBody>
            <a:bodyPr wrap="none" anchor="t">
              <a:spAutoFit/>
            </a:bodyPr>
            <a:p>
              <a:r>
                <a:rPr lang="en-US" altLang="zh-CN" sz="1800" b="1">
                  <a:solidFill>
                    <a:srgbClr val="333399"/>
                  </a:solidFill>
                  <a:latin typeface="Arial" panose="020B0604020202020204" pitchFamily="34" charset="0"/>
                  <a:ea typeface="黑体" panose="02010609060101010101" pitchFamily="2" charset="-122"/>
                </a:rPr>
                <a:t>H</a:t>
              </a:r>
              <a:r>
                <a:rPr lang="en-US" altLang="zh-CN" sz="1800" b="1" baseline="-25000">
                  <a:solidFill>
                    <a:srgbClr val="333399"/>
                  </a:solidFill>
                  <a:latin typeface="Arial" panose="020B0604020202020204" pitchFamily="34" charset="0"/>
                  <a:ea typeface="黑体" panose="02010609060101010101" pitchFamily="2" charset="-122"/>
                </a:rPr>
                <a:t>1</a:t>
              </a:r>
              <a:endParaRPr lang="en-US" altLang="zh-CN" sz="1800" b="1" baseline="-25000">
                <a:solidFill>
                  <a:srgbClr val="333399"/>
                </a:solidFill>
                <a:latin typeface="Arial" panose="020B0604020202020204" pitchFamily="34" charset="0"/>
                <a:ea typeface="黑体" panose="02010609060101010101" pitchFamily="2" charset="-122"/>
              </a:endParaRPr>
            </a:p>
          </p:txBody>
        </p:sp>
        <p:sp>
          <p:nvSpPr>
            <p:cNvPr id="138820" name="文本框 138819"/>
            <p:cNvSpPr txBox="1"/>
            <p:nvPr/>
          </p:nvSpPr>
          <p:spPr>
            <a:xfrm>
              <a:off x="5272" y="2405"/>
              <a:ext cx="273" cy="231"/>
            </a:xfrm>
            <a:prstGeom prst="rect">
              <a:avLst/>
            </a:prstGeom>
            <a:noFill/>
            <a:ln w="9525">
              <a:noFill/>
            </a:ln>
          </p:spPr>
          <p:txBody>
            <a:bodyPr wrap="none" anchor="t">
              <a:spAutoFit/>
            </a:bodyPr>
            <a:p>
              <a:r>
                <a:rPr lang="en-US" altLang="zh-CN" sz="1800" b="1">
                  <a:solidFill>
                    <a:srgbClr val="333399"/>
                  </a:solidFill>
                  <a:latin typeface="Arial" panose="020B0604020202020204" pitchFamily="34" charset="0"/>
                  <a:ea typeface="黑体" panose="02010609060101010101" pitchFamily="2" charset="-122"/>
                </a:rPr>
                <a:t>H</a:t>
              </a:r>
              <a:r>
                <a:rPr lang="en-US" altLang="zh-CN" sz="1800" b="1" baseline="-25000">
                  <a:solidFill>
                    <a:srgbClr val="333399"/>
                  </a:solidFill>
                  <a:latin typeface="Arial" panose="020B0604020202020204" pitchFamily="34" charset="0"/>
                  <a:ea typeface="黑体" panose="02010609060101010101" pitchFamily="2" charset="-122"/>
                </a:rPr>
                <a:t>2</a:t>
              </a:r>
              <a:endParaRPr lang="en-US" altLang="zh-CN" sz="1800" b="1" baseline="-25000">
                <a:solidFill>
                  <a:srgbClr val="333399"/>
                </a:solidFill>
                <a:latin typeface="Arial" panose="020B0604020202020204" pitchFamily="34" charset="0"/>
                <a:ea typeface="黑体" panose="02010609060101010101" pitchFamily="2" charset="-122"/>
              </a:endParaRPr>
            </a:p>
          </p:txBody>
        </p:sp>
      </p:grpSp>
      <p:sp>
        <p:nvSpPr>
          <p:cNvPr id="138822" name="文本框 138821"/>
          <p:cNvSpPr txBox="1"/>
          <p:nvPr/>
        </p:nvSpPr>
        <p:spPr>
          <a:xfrm>
            <a:off x="2484438" y="3863975"/>
            <a:ext cx="4095750" cy="519113"/>
          </a:xfrm>
          <a:prstGeom prst="rect">
            <a:avLst/>
          </a:prstGeom>
          <a:noFill/>
          <a:ln w="9525">
            <a:noFill/>
          </a:ln>
        </p:spPr>
        <p:txBody>
          <a:bodyPr wrap="none" anchor="t">
            <a:spAutoFit/>
          </a:bodyPr>
          <a:p>
            <a:r>
              <a:rPr lang="zh-CN" altLang="en-US" sz="2800" dirty="0">
                <a:solidFill>
                  <a:srgbClr val="333399"/>
                </a:solidFill>
                <a:latin typeface="Tahoma" panose="020B0604030504040204" pitchFamily="34" charset="0"/>
                <a:ea typeface="黑体" panose="02010609060101010101" pitchFamily="2" charset="-122"/>
              </a:rPr>
              <a:t>从层次上来看数据的流动</a:t>
            </a:r>
            <a:endParaRPr lang="zh-CN" altLang="en-US" sz="2800" dirty="0">
              <a:solidFill>
                <a:srgbClr val="333399"/>
              </a:solidFill>
              <a:latin typeface="Tahoma" panose="020B0604030504040204" pitchFamily="34" charset="0"/>
              <a:ea typeface="黑体" panose="02010609060101010101" pitchFamily="2" charset="-122"/>
            </a:endParaRPr>
          </a:p>
        </p:txBody>
      </p:sp>
      <p:sp>
        <p:nvSpPr>
          <p:cNvPr id="138823" name="任意多边形 138822"/>
          <p:cNvSpPr/>
          <p:nvPr/>
        </p:nvSpPr>
        <p:spPr>
          <a:xfrm>
            <a:off x="1225550" y="4329113"/>
            <a:ext cx="6978650" cy="1871662"/>
          </a:xfrm>
          <a:custGeom>
            <a:avLst/>
            <a:gdLst/>
            <a:ahLst/>
            <a:cxnLst/>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ap="flat" cmpd="sng">
            <a:pattFill prst="horz">
              <a:fgClr>
                <a:srgbClr val="FF0000">
                  <a:alpha val="100000"/>
                </a:srgbClr>
              </a:fgClr>
              <a:bgClr>
                <a:srgbClr val="FFFFFF"/>
              </a:bgClr>
            </a:pattFill>
            <a:prstDash val="solid"/>
            <a:headEnd type="none" w="med" len="lg"/>
            <a:tailEnd type="triangle" w="med" len="me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76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500"/>
                                  </p:stCondLst>
                                  <p:childTnLst>
                                    <p:set>
                                      <p:cBhvr>
                                        <p:cTn id="9" dur="1" fill="hold">
                                          <p:stCondLst>
                                            <p:cond delay="0"/>
                                          </p:stCondLst>
                                        </p:cTn>
                                        <p:tgtEl>
                                          <p:spTgt spid="138757"/>
                                        </p:tgtEl>
                                        <p:attrNameLst>
                                          <p:attrName>style.visibility</p:attrName>
                                        </p:attrNameLst>
                                      </p:cBhvr>
                                      <p:to>
                                        <p:strVal val="visible"/>
                                      </p:to>
                                    </p:set>
                                    <p:animEffect transition="in" filter="wipe(left)">
                                      <p:cBhvr>
                                        <p:cTn id="10" dur="500"/>
                                        <p:tgtEl>
                                          <p:spTgt spid="138757"/>
                                        </p:tgtEl>
                                      </p:cBhvr>
                                    </p:animEffect>
                                  </p:childTnLst>
                                </p:cTn>
                              </p:par>
                            </p:childTnLst>
                          </p:cTn>
                        </p:par>
                        <p:par>
                          <p:cTn id="11" fill="hold">
                            <p:stCondLst>
                              <p:cond delay="1000"/>
                            </p:stCondLst>
                            <p:childTnLst>
                              <p:par>
                                <p:cTn id="12" presetID="22" presetClass="entr" presetSubtype="8" fill="hold" nodeType="afterEffect">
                                  <p:stCondLst>
                                    <p:cond delay="500"/>
                                  </p:stCondLst>
                                  <p:childTnLst>
                                    <p:set>
                                      <p:cBhvr>
                                        <p:cTn id="13" dur="1" fill="hold">
                                          <p:stCondLst>
                                            <p:cond delay="0"/>
                                          </p:stCondLst>
                                        </p:cTn>
                                        <p:tgtEl>
                                          <p:spTgt spid="138760"/>
                                        </p:tgtEl>
                                        <p:attrNameLst>
                                          <p:attrName>style.visibility</p:attrName>
                                        </p:attrNameLst>
                                      </p:cBhvr>
                                      <p:to>
                                        <p:strVal val="visible"/>
                                      </p:to>
                                    </p:set>
                                    <p:animEffect transition="in" filter="wipe(left)">
                                      <p:cBhvr>
                                        <p:cTn id="14" dur="500"/>
                                        <p:tgtEl>
                                          <p:spTgt spid="138760"/>
                                        </p:tgtEl>
                                      </p:cBhvr>
                                    </p:animEffect>
                                  </p:childTnLst>
                                </p:cTn>
                              </p:par>
                            </p:childTnLst>
                          </p:cTn>
                        </p:par>
                        <p:par>
                          <p:cTn id="15" fill="hold">
                            <p:stCondLst>
                              <p:cond delay="2000"/>
                            </p:stCondLst>
                            <p:childTnLst>
                              <p:par>
                                <p:cTn id="16" presetID="22" presetClass="entr" presetSubtype="8" fill="hold" nodeType="afterEffect">
                                  <p:stCondLst>
                                    <p:cond delay="500"/>
                                  </p:stCondLst>
                                  <p:childTnLst>
                                    <p:set>
                                      <p:cBhvr>
                                        <p:cTn id="17" dur="1" fill="hold">
                                          <p:stCondLst>
                                            <p:cond delay="0"/>
                                          </p:stCondLst>
                                        </p:cTn>
                                        <p:tgtEl>
                                          <p:spTgt spid="138758"/>
                                        </p:tgtEl>
                                        <p:attrNameLst>
                                          <p:attrName>style.visibility</p:attrName>
                                        </p:attrNameLst>
                                      </p:cBhvr>
                                      <p:to>
                                        <p:strVal val="visible"/>
                                      </p:to>
                                    </p:set>
                                    <p:animEffect transition="in" filter="wipe(left)">
                                      <p:cBhvr>
                                        <p:cTn id="18" dur="500"/>
                                        <p:tgtEl>
                                          <p:spTgt spid="138758"/>
                                        </p:tgtEl>
                                      </p:cBhvr>
                                    </p:animEffect>
                                  </p:childTnLst>
                                </p:cTn>
                              </p:par>
                            </p:childTnLst>
                          </p:cTn>
                        </p:par>
                        <p:par>
                          <p:cTn id="19" fill="hold">
                            <p:stCondLst>
                              <p:cond delay="3000"/>
                            </p:stCondLst>
                            <p:childTnLst>
                              <p:par>
                                <p:cTn id="20" presetID="22" presetClass="entr" presetSubtype="8" fill="hold" nodeType="afterEffect">
                                  <p:stCondLst>
                                    <p:cond delay="500"/>
                                  </p:stCondLst>
                                  <p:childTnLst>
                                    <p:set>
                                      <p:cBhvr>
                                        <p:cTn id="21" dur="1" fill="hold">
                                          <p:stCondLst>
                                            <p:cond delay="0"/>
                                          </p:stCondLst>
                                        </p:cTn>
                                        <p:tgtEl>
                                          <p:spTgt spid="138759"/>
                                        </p:tgtEl>
                                        <p:attrNameLst>
                                          <p:attrName>style.visibility</p:attrName>
                                        </p:attrNameLst>
                                      </p:cBhvr>
                                      <p:to>
                                        <p:strVal val="visible"/>
                                      </p:to>
                                    </p:set>
                                    <p:animEffect transition="in" filter="wipe(left)">
                                      <p:cBhvr>
                                        <p:cTn id="22" dur="500"/>
                                        <p:tgtEl>
                                          <p:spTgt spid="13875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8822"/>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38827"/>
                                        </p:tgtEl>
                                        <p:attrNameLst>
                                          <p:attrName>style.visibility</p:attrName>
                                        </p:attrNameLst>
                                      </p:cBhvr>
                                      <p:to>
                                        <p:strVal val="visible"/>
                                      </p:to>
                                    </p:set>
                                  </p:childTnLst>
                                </p:cTn>
                              </p:par>
                            </p:childTnLst>
                          </p:cTn>
                        </p:par>
                        <p:par>
                          <p:cTn id="30" fill="hold">
                            <p:stCondLst>
                              <p:cond delay="0"/>
                            </p:stCondLst>
                            <p:childTnLst>
                              <p:par>
                                <p:cTn id="31" presetID="22" presetClass="entr" presetSubtype="8" fill="hold" nodeType="afterEffect">
                                  <p:stCondLst>
                                    <p:cond delay="500"/>
                                  </p:stCondLst>
                                  <p:childTnLst>
                                    <p:set>
                                      <p:cBhvr>
                                        <p:cTn id="32" dur="1" fill="hold">
                                          <p:stCondLst>
                                            <p:cond delay="0"/>
                                          </p:stCondLst>
                                        </p:cTn>
                                        <p:tgtEl>
                                          <p:spTgt spid="138823"/>
                                        </p:tgtEl>
                                        <p:attrNameLst>
                                          <p:attrName>style.visibility</p:attrName>
                                        </p:attrNameLst>
                                      </p:cBhvr>
                                      <p:to>
                                        <p:strVal val="visible"/>
                                      </p:to>
                                    </p:set>
                                    <p:animEffect transition="in" filter="wipe(left)">
                                      <p:cBhvr>
                                        <p:cTn id="33" dur="2000"/>
                                        <p:tgtEl>
                                          <p:spTgt spid="138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761" grpId="0"/>
      <p:bldP spid="138822" grpId="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58834" name="任意多边形 458833"/>
          <p:cNvSpPr/>
          <p:nvPr/>
        </p:nvSpPr>
        <p:spPr>
          <a:xfrm>
            <a:off x="2895600" y="1190625"/>
            <a:ext cx="1400175" cy="3667125"/>
          </a:xfrm>
          <a:custGeom>
            <a:avLst/>
            <a:gdLst/>
            <a:ahLst/>
            <a:cxnLst/>
            <a:pathLst>
              <a:path w="882" h="2310">
                <a:moveTo>
                  <a:pt x="0" y="2310"/>
                </a:moveTo>
                <a:lnTo>
                  <a:pt x="0" y="1896"/>
                </a:lnTo>
                <a:lnTo>
                  <a:pt x="882" y="0"/>
                </a:lnTo>
                <a:lnTo>
                  <a:pt x="882" y="2034"/>
                </a:lnTo>
                <a:lnTo>
                  <a:pt x="0" y="2310"/>
                </a:lnTo>
                <a:close/>
              </a:path>
            </a:pathLst>
          </a:custGeom>
          <a:gradFill rotWithShape="1">
            <a:gsLst>
              <a:gs pos="0">
                <a:srgbClr val="FFFFCC">
                  <a:gamma/>
                  <a:shade val="72941"/>
                  <a:invGamma/>
                  <a:alpha val="100000"/>
                </a:srgbClr>
              </a:gs>
              <a:gs pos="100000">
                <a:srgbClr val="FFFFCC">
                  <a:alpha val="100000"/>
                </a:srgbClr>
              </a:gs>
            </a:gsLst>
            <a:lin ang="0" scaled="1"/>
            <a:tileRect/>
          </a:gradFill>
          <a:ln w="9525">
            <a:noFill/>
          </a:ln>
        </p:spPr>
        <p:txBody>
          <a:bodyPr/>
          <a:p>
            <a:endParaRPr lang="zh-CN" altLang="en-US"/>
          </a:p>
        </p:txBody>
      </p:sp>
      <p:sp>
        <p:nvSpPr>
          <p:cNvPr id="458754" name="矩形 458753"/>
          <p:cNvSpPr/>
          <p:nvPr/>
        </p:nvSpPr>
        <p:spPr>
          <a:xfrm>
            <a:off x="0" y="0"/>
            <a:ext cx="9144000" cy="0"/>
          </a:xfrm>
          <a:prstGeom prst="rect">
            <a:avLst/>
          </a:prstGeom>
          <a:noFill/>
          <a:ln w="9525">
            <a:noFill/>
          </a:ln>
        </p:spPr>
        <p:txBody>
          <a:bodyPr/>
          <a:p>
            <a:endParaRPr lang="zh-CN" altLang="en-US"/>
          </a:p>
        </p:txBody>
      </p:sp>
      <p:sp>
        <p:nvSpPr>
          <p:cNvPr id="458755" name="矩形 458754"/>
          <p:cNvSpPr/>
          <p:nvPr/>
        </p:nvSpPr>
        <p:spPr>
          <a:xfrm>
            <a:off x="0" y="3238500"/>
            <a:ext cx="9144000" cy="0"/>
          </a:xfrm>
          <a:prstGeom prst="rect">
            <a:avLst/>
          </a:prstGeom>
          <a:noFill/>
          <a:ln w="9525">
            <a:noFill/>
          </a:ln>
        </p:spPr>
        <p:txBody>
          <a:bodyPr/>
          <a:p>
            <a:endParaRPr lang="zh-CN" altLang="en-US"/>
          </a:p>
        </p:txBody>
      </p:sp>
      <p:sp>
        <p:nvSpPr>
          <p:cNvPr id="458756" name="矩形 458755"/>
          <p:cNvSpPr/>
          <p:nvPr/>
        </p:nvSpPr>
        <p:spPr>
          <a:xfrm>
            <a:off x="0" y="0"/>
            <a:ext cx="9144000" cy="0"/>
          </a:xfrm>
          <a:prstGeom prst="rect">
            <a:avLst/>
          </a:prstGeom>
          <a:noFill/>
          <a:ln w="9525">
            <a:noFill/>
          </a:ln>
        </p:spPr>
        <p:txBody>
          <a:bodyPr/>
          <a:p>
            <a:endParaRPr lang="zh-CN" altLang="en-US"/>
          </a:p>
        </p:txBody>
      </p:sp>
      <p:sp>
        <p:nvSpPr>
          <p:cNvPr id="458757" name="标题 458756"/>
          <p:cNvSpPr>
            <a:spLocks noGrp="1"/>
          </p:cNvSpPr>
          <p:nvPr>
            <p:ph type="title"/>
          </p:nvPr>
        </p:nvSpPr>
        <p:spPr>
          <a:xfrm>
            <a:off x="919163" y="188913"/>
            <a:ext cx="8116887" cy="911225"/>
          </a:xfrm>
          <a:ln/>
        </p:spPr>
        <p:txBody>
          <a:bodyPr anchor="b"/>
          <a:p>
            <a:pPr algn="ctr"/>
            <a:r>
              <a:rPr lang="en-US" altLang="zh-CN" dirty="0"/>
              <a:t>1. </a:t>
            </a:r>
            <a:r>
              <a:rPr lang="zh-CN" altLang="en-US" dirty="0"/>
              <a:t>网桥的内部结构 </a:t>
            </a:r>
            <a:endParaRPr lang="zh-CN" altLang="en-US" dirty="0"/>
          </a:p>
        </p:txBody>
      </p:sp>
      <p:sp>
        <p:nvSpPr>
          <p:cNvPr id="458758" name="直接连接符 458757"/>
          <p:cNvSpPr/>
          <p:nvPr/>
        </p:nvSpPr>
        <p:spPr>
          <a:xfrm flipH="1">
            <a:off x="2713038" y="4926013"/>
            <a:ext cx="0" cy="373062"/>
          </a:xfrm>
          <a:prstGeom prst="line">
            <a:avLst/>
          </a:prstGeom>
          <a:ln w="28575" cap="flat" cmpd="sng">
            <a:solidFill>
              <a:srgbClr val="333399"/>
            </a:solidFill>
            <a:prstDash val="solid"/>
            <a:headEnd type="none" w="med" len="med"/>
            <a:tailEnd type="none" w="med" len="med"/>
          </a:ln>
        </p:spPr>
      </p:sp>
      <p:sp>
        <p:nvSpPr>
          <p:cNvPr id="458759" name="直接连接符 458758"/>
          <p:cNvSpPr/>
          <p:nvPr/>
        </p:nvSpPr>
        <p:spPr>
          <a:xfrm flipH="1">
            <a:off x="1797050" y="4945063"/>
            <a:ext cx="0" cy="385762"/>
          </a:xfrm>
          <a:prstGeom prst="line">
            <a:avLst/>
          </a:prstGeom>
          <a:ln w="28575" cap="flat" cmpd="sng">
            <a:solidFill>
              <a:srgbClr val="333399"/>
            </a:solidFill>
            <a:prstDash val="solid"/>
            <a:headEnd type="none" w="med" len="med"/>
            <a:tailEnd type="none" w="med" len="med"/>
          </a:ln>
        </p:spPr>
      </p:sp>
      <p:sp>
        <p:nvSpPr>
          <p:cNvPr id="458760" name="矩形 458759"/>
          <p:cNvSpPr/>
          <p:nvPr/>
        </p:nvSpPr>
        <p:spPr>
          <a:xfrm>
            <a:off x="4318000" y="1204913"/>
            <a:ext cx="4575175" cy="3208337"/>
          </a:xfrm>
          <a:prstGeom prst="rect">
            <a:avLst/>
          </a:prstGeom>
          <a:solidFill>
            <a:srgbClr val="FFFFCC"/>
          </a:solidFill>
          <a:ln w="9525" cap="flat" cmpd="sng">
            <a:solidFill>
              <a:schemeClr val="tx2"/>
            </a:solidFill>
            <a:prstDash val="solid"/>
            <a:miter/>
            <a:headEnd type="none" w="med" len="med"/>
            <a:tailEnd type="none" w="med" len="med"/>
          </a:ln>
          <a:effectLst>
            <a:outerShdw dist="28398" dir="3806096" algn="ctr" rotWithShape="0">
              <a:schemeClr val="tx1"/>
            </a:outerShdw>
          </a:effectLst>
        </p:spPr>
        <p:txBody>
          <a:bodyPr wrap="none" anchor="ctr"/>
          <a:p>
            <a:pPr algn="ctr" defTabSz="762000" eaLnBrk="0" hangingPunct="0"/>
            <a:endParaRPr sz="1800" dirty="0">
              <a:solidFill>
                <a:srgbClr val="333399"/>
              </a:solidFill>
              <a:latin typeface="Arial" panose="020B0604020202020204" pitchFamily="34" charset="0"/>
              <a:ea typeface="黑体" panose="02010609060101010101" pitchFamily="2" charset="-122"/>
            </a:endParaRPr>
          </a:p>
        </p:txBody>
      </p:sp>
      <p:sp>
        <p:nvSpPr>
          <p:cNvPr id="458761" name="矩形 458760"/>
          <p:cNvSpPr/>
          <p:nvPr/>
        </p:nvSpPr>
        <p:spPr>
          <a:xfrm>
            <a:off x="6076950" y="1595438"/>
            <a:ext cx="712788" cy="522287"/>
          </a:xfrm>
          <a:prstGeom prst="rect">
            <a:avLst/>
          </a:prstGeom>
          <a:solidFill>
            <a:srgbClr val="FFCCFF"/>
          </a:solidFill>
          <a:ln w="9525" cap="flat" cmpd="sng">
            <a:solidFill>
              <a:schemeClr val="tx2"/>
            </a:solidFill>
            <a:prstDash val="solid"/>
            <a:miter/>
            <a:headEnd type="none" w="med" len="med"/>
            <a:tailEnd type="none" w="med" len="med"/>
          </a:ln>
          <a:effectLst>
            <a:outerShdw dist="35921" dir="2699999" algn="ctr" rotWithShape="0">
              <a:schemeClr val="tx1"/>
            </a:outerShdw>
          </a:effectLst>
        </p:spPr>
        <p:txBody>
          <a:bodyPr/>
          <a:p>
            <a:endParaRPr lang="zh-CN" altLang="en-US"/>
          </a:p>
        </p:txBody>
      </p:sp>
      <p:sp>
        <p:nvSpPr>
          <p:cNvPr id="458762" name="矩形 458761"/>
          <p:cNvSpPr/>
          <p:nvPr/>
        </p:nvSpPr>
        <p:spPr>
          <a:xfrm>
            <a:off x="6113463" y="1652588"/>
            <a:ext cx="638175" cy="363537"/>
          </a:xfrm>
          <a:prstGeom prst="rect">
            <a:avLst/>
          </a:prstGeom>
          <a:noFill/>
          <a:ln w="12700">
            <a:noFill/>
          </a:ln>
        </p:spPr>
        <p:txBody>
          <a:bodyPr wrap="none" lIns="90488" tIns="44450" rIns="90488" bIns="44450">
            <a:spAutoFit/>
          </a:bodyPr>
          <a:p>
            <a:pPr defTabSz="762000" eaLnBrk="0" hangingPunct="0"/>
            <a:r>
              <a:rPr lang="zh-CN" altLang="en-US" sz="1800" dirty="0">
                <a:solidFill>
                  <a:srgbClr val="333399"/>
                </a:solidFill>
                <a:latin typeface="Arial" panose="020B0604020202020204" pitchFamily="34" charset="0"/>
                <a:ea typeface="黑体" panose="02010609060101010101" pitchFamily="2" charset="-122"/>
              </a:rPr>
              <a:t>站表</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458763" name="直接连接符 458762"/>
          <p:cNvSpPr/>
          <p:nvPr/>
        </p:nvSpPr>
        <p:spPr>
          <a:xfrm flipV="1">
            <a:off x="6770688" y="1385888"/>
            <a:ext cx="693737" cy="233362"/>
          </a:xfrm>
          <a:prstGeom prst="line">
            <a:avLst/>
          </a:prstGeom>
          <a:ln w="12700" cap="flat" cmpd="sng">
            <a:solidFill>
              <a:schemeClr val="tx1"/>
            </a:solidFill>
            <a:prstDash val="dash"/>
            <a:headEnd type="none" w="med" len="med"/>
            <a:tailEnd type="none" w="med" len="med"/>
          </a:ln>
        </p:spPr>
      </p:sp>
      <p:sp>
        <p:nvSpPr>
          <p:cNvPr id="458764" name="直接连接符 458763"/>
          <p:cNvSpPr/>
          <p:nvPr/>
        </p:nvSpPr>
        <p:spPr>
          <a:xfrm>
            <a:off x="6791325" y="2105025"/>
            <a:ext cx="682625" cy="1503363"/>
          </a:xfrm>
          <a:prstGeom prst="line">
            <a:avLst/>
          </a:prstGeom>
          <a:ln w="12700" cap="flat" cmpd="sng">
            <a:solidFill>
              <a:schemeClr val="tx1"/>
            </a:solidFill>
            <a:prstDash val="dash"/>
            <a:headEnd type="none" w="med" len="med"/>
            <a:tailEnd type="none" w="med" len="med"/>
          </a:ln>
        </p:spPr>
      </p:sp>
      <p:sp>
        <p:nvSpPr>
          <p:cNvPr id="458765" name="矩形 458764"/>
          <p:cNvSpPr/>
          <p:nvPr/>
        </p:nvSpPr>
        <p:spPr>
          <a:xfrm>
            <a:off x="4497388" y="2667000"/>
            <a:ext cx="2411412" cy="712788"/>
          </a:xfrm>
          <a:prstGeom prst="rect">
            <a:avLst/>
          </a:prstGeom>
          <a:solidFill>
            <a:schemeClr val="bg1"/>
          </a:solidFill>
          <a:ln w="9525" cap="flat" cmpd="sng">
            <a:solidFill>
              <a:schemeClr val="tx2"/>
            </a:solidFill>
            <a:prstDash val="solid"/>
            <a:miter/>
            <a:headEnd type="none" w="med" len="med"/>
            <a:tailEnd type="none" w="med" len="med"/>
          </a:ln>
          <a:effectLst>
            <a:outerShdw dist="35921" dir="2699999" algn="ctr" rotWithShape="0">
              <a:schemeClr val="tx1"/>
            </a:outerShdw>
          </a:effectLst>
        </p:spPr>
        <p:txBody>
          <a:bodyPr/>
          <a:p>
            <a:endParaRPr lang="zh-CN" altLang="en-US"/>
          </a:p>
        </p:txBody>
      </p:sp>
      <p:sp>
        <p:nvSpPr>
          <p:cNvPr id="458766" name="矩形 458765"/>
          <p:cNvSpPr/>
          <p:nvPr/>
        </p:nvSpPr>
        <p:spPr>
          <a:xfrm>
            <a:off x="4468813" y="2720975"/>
            <a:ext cx="1095375" cy="638175"/>
          </a:xfrm>
          <a:prstGeom prst="rect">
            <a:avLst/>
          </a:prstGeom>
          <a:noFill/>
          <a:ln w="12700">
            <a:noFill/>
          </a:ln>
        </p:spPr>
        <p:txBody>
          <a:bodyPr wrap="none" lIns="90488" tIns="44450" rIns="90488" bIns="44450">
            <a:spAutoFit/>
          </a:bodyPr>
          <a:p>
            <a:pPr defTabSz="762000" eaLnBrk="0" hangingPunct="0"/>
            <a:r>
              <a:rPr lang="zh-CN" altLang="en-US" sz="1800" dirty="0">
                <a:solidFill>
                  <a:srgbClr val="333399"/>
                </a:solidFill>
                <a:latin typeface="Arial" panose="020B0604020202020204" pitchFamily="34" charset="0"/>
                <a:ea typeface="黑体" panose="02010609060101010101" pitchFamily="2" charset="-122"/>
              </a:rPr>
              <a:t>接口管理</a:t>
            </a:r>
            <a:endParaRPr lang="zh-CN" altLang="en-US" sz="1800" dirty="0">
              <a:solidFill>
                <a:srgbClr val="333399"/>
              </a:solidFill>
              <a:latin typeface="Arial" panose="020B0604020202020204" pitchFamily="34" charset="0"/>
              <a:ea typeface="黑体" panose="02010609060101010101" pitchFamily="2" charset="-122"/>
            </a:endParaRPr>
          </a:p>
          <a:p>
            <a:pPr defTabSz="762000" eaLnBrk="0" hangingPunct="0"/>
            <a:r>
              <a:rPr lang="zh-CN" altLang="en-US" sz="1800" dirty="0">
                <a:solidFill>
                  <a:srgbClr val="333399"/>
                </a:solidFill>
                <a:latin typeface="Arial" panose="020B0604020202020204" pitchFamily="34" charset="0"/>
                <a:ea typeface="黑体" panose="02010609060101010101" pitchFamily="2" charset="-122"/>
              </a:rPr>
              <a:t>    软件</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458767" name="矩形 458766"/>
          <p:cNvSpPr/>
          <p:nvPr/>
        </p:nvSpPr>
        <p:spPr>
          <a:xfrm>
            <a:off x="5895975" y="2716213"/>
            <a:ext cx="1095375" cy="638175"/>
          </a:xfrm>
          <a:prstGeom prst="rect">
            <a:avLst/>
          </a:prstGeom>
          <a:noFill/>
          <a:ln w="12700">
            <a:noFill/>
          </a:ln>
        </p:spPr>
        <p:txBody>
          <a:bodyPr wrap="none" lIns="90488" tIns="44450" rIns="90488" bIns="44450">
            <a:spAutoFit/>
          </a:bodyPr>
          <a:p>
            <a:pPr defTabSz="762000" eaLnBrk="0" hangingPunct="0"/>
            <a:r>
              <a:rPr lang="zh-CN" altLang="en-US" sz="1800" dirty="0">
                <a:solidFill>
                  <a:srgbClr val="333399"/>
                </a:solidFill>
                <a:latin typeface="Arial" panose="020B0604020202020204" pitchFamily="34" charset="0"/>
                <a:ea typeface="黑体" panose="02010609060101010101" pitchFamily="2" charset="-122"/>
              </a:rPr>
              <a:t>网桥协议</a:t>
            </a:r>
            <a:endParaRPr lang="zh-CN" altLang="en-US" sz="1800" dirty="0">
              <a:solidFill>
                <a:srgbClr val="333399"/>
              </a:solidFill>
              <a:latin typeface="Arial" panose="020B0604020202020204" pitchFamily="34" charset="0"/>
              <a:ea typeface="黑体" panose="02010609060101010101" pitchFamily="2" charset="-122"/>
            </a:endParaRPr>
          </a:p>
          <a:p>
            <a:pPr defTabSz="762000" eaLnBrk="0" hangingPunct="0"/>
            <a:r>
              <a:rPr lang="zh-CN" altLang="en-US" sz="1800" dirty="0">
                <a:solidFill>
                  <a:srgbClr val="333399"/>
                </a:solidFill>
                <a:latin typeface="Arial" panose="020B0604020202020204" pitchFamily="34" charset="0"/>
                <a:ea typeface="黑体" panose="02010609060101010101" pitchFamily="2" charset="-122"/>
              </a:rPr>
              <a:t>    实体</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458768" name="直接连接符 458767"/>
          <p:cNvSpPr/>
          <p:nvPr/>
        </p:nvSpPr>
        <p:spPr>
          <a:xfrm>
            <a:off x="5514975" y="2851150"/>
            <a:ext cx="488950" cy="0"/>
          </a:xfrm>
          <a:prstGeom prst="line">
            <a:avLst/>
          </a:prstGeom>
          <a:ln w="28575" cap="flat" cmpd="sng">
            <a:solidFill>
              <a:srgbClr val="333399"/>
            </a:solidFill>
            <a:prstDash val="solid"/>
            <a:headEnd type="none" w="sm" len="med"/>
            <a:tailEnd type="triangle" w="med" len="lg"/>
          </a:ln>
        </p:spPr>
      </p:sp>
      <p:sp>
        <p:nvSpPr>
          <p:cNvPr id="458769" name="直接连接符 458768"/>
          <p:cNvSpPr/>
          <p:nvPr/>
        </p:nvSpPr>
        <p:spPr>
          <a:xfrm flipH="1">
            <a:off x="5476875" y="3028950"/>
            <a:ext cx="484188" cy="0"/>
          </a:xfrm>
          <a:prstGeom prst="line">
            <a:avLst/>
          </a:prstGeom>
          <a:ln w="28575" cap="flat" cmpd="sng">
            <a:solidFill>
              <a:srgbClr val="333399"/>
            </a:solidFill>
            <a:prstDash val="solid"/>
            <a:headEnd type="none" w="sm" len="med"/>
            <a:tailEnd type="triangle" w="med" len="lg"/>
          </a:ln>
        </p:spPr>
      </p:sp>
      <p:sp>
        <p:nvSpPr>
          <p:cNvPr id="458770" name="直接连接符 458769"/>
          <p:cNvSpPr/>
          <p:nvPr/>
        </p:nvSpPr>
        <p:spPr>
          <a:xfrm>
            <a:off x="5778500" y="2651125"/>
            <a:ext cx="0" cy="728663"/>
          </a:xfrm>
          <a:prstGeom prst="line">
            <a:avLst/>
          </a:prstGeom>
          <a:ln w="12700" cap="flat" cmpd="sng">
            <a:solidFill>
              <a:schemeClr val="tx2"/>
            </a:solidFill>
            <a:prstDash val="solid"/>
            <a:headEnd type="none" w="med" len="med"/>
            <a:tailEnd type="none" w="med" len="med"/>
          </a:ln>
        </p:spPr>
      </p:sp>
      <p:sp>
        <p:nvSpPr>
          <p:cNvPr id="458771" name="直接连接符 458770"/>
          <p:cNvSpPr/>
          <p:nvPr/>
        </p:nvSpPr>
        <p:spPr>
          <a:xfrm>
            <a:off x="6399213" y="2125663"/>
            <a:ext cx="0" cy="546100"/>
          </a:xfrm>
          <a:prstGeom prst="line">
            <a:avLst/>
          </a:prstGeom>
          <a:ln w="28575" cap="flat" cmpd="sng">
            <a:solidFill>
              <a:srgbClr val="333399"/>
            </a:solidFill>
            <a:prstDash val="solid"/>
            <a:headEnd type="triangle" w="sm" len="med"/>
            <a:tailEnd type="triangle" w="med" len="lg"/>
          </a:ln>
        </p:spPr>
      </p:sp>
      <p:sp>
        <p:nvSpPr>
          <p:cNvPr id="458772" name="矩形 458771"/>
          <p:cNvSpPr/>
          <p:nvPr/>
        </p:nvSpPr>
        <p:spPr>
          <a:xfrm>
            <a:off x="6003925" y="3767138"/>
            <a:ext cx="725488" cy="407987"/>
          </a:xfrm>
          <a:prstGeom prst="rect">
            <a:avLst/>
          </a:prstGeom>
          <a:solidFill>
            <a:schemeClr val="bg1"/>
          </a:solidFill>
          <a:ln w="12700" cap="flat" cmpd="sng">
            <a:solidFill>
              <a:schemeClr val="tx1"/>
            </a:solidFill>
            <a:prstDash val="solid"/>
            <a:miter/>
            <a:headEnd type="none" w="med" len="med"/>
            <a:tailEnd type="none" w="med" len="med"/>
          </a:ln>
          <a:effectLst>
            <a:outerShdw dist="35921" dir="2699999" algn="ctr" rotWithShape="0">
              <a:schemeClr val="tx1"/>
            </a:outerShdw>
          </a:effectLst>
        </p:spPr>
        <p:txBody>
          <a:bodyPr wrap="none" anchor="ctr"/>
          <a:p>
            <a:pPr algn="ctr"/>
            <a:r>
              <a:rPr lang="zh-CN" altLang="en-US" dirty="0">
                <a:solidFill>
                  <a:schemeClr val="tx2"/>
                </a:solidFill>
                <a:latin typeface="Tahoma" panose="020B0604030504040204" pitchFamily="34" charset="0"/>
                <a:ea typeface="黑体" panose="02010609060101010101" pitchFamily="2" charset="-122"/>
              </a:rPr>
              <a:t>缓存</a:t>
            </a:r>
            <a:endParaRPr lang="zh-CN" altLang="en-US" dirty="0">
              <a:solidFill>
                <a:schemeClr val="tx2"/>
              </a:solidFill>
              <a:latin typeface="Tahoma" panose="020B0604030504040204" pitchFamily="34" charset="0"/>
              <a:ea typeface="黑体" panose="02010609060101010101" pitchFamily="2" charset="-122"/>
            </a:endParaRPr>
          </a:p>
        </p:txBody>
      </p:sp>
      <p:sp>
        <p:nvSpPr>
          <p:cNvPr id="458773" name="矩形 458772"/>
          <p:cNvSpPr/>
          <p:nvPr/>
        </p:nvSpPr>
        <p:spPr>
          <a:xfrm>
            <a:off x="4414838" y="3767138"/>
            <a:ext cx="836612" cy="401637"/>
          </a:xfrm>
          <a:prstGeom prst="rect">
            <a:avLst/>
          </a:prstGeom>
          <a:solidFill>
            <a:schemeClr val="bg1"/>
          </a:solidFill>
          <a:ln w="9525" cap="flat" cmpd="sng">
            <a:solidFill>
              <a:schemeClr val="tx2"/>
            </a:solidFill>
            <a:prstDash val="solid"/>
            <a:miter/>
            <a:headEnd type="none" w="med" len="med"/>
            <a:tailEnd type="none" w="med" len="med"/>
          </a:ln>
          <a:effectLst>
            <a:outerShdw dist="35921" dir="2699999" algn="ctr" rotWithShape="0">
              <a:schemeClr val="tx1"/>
            </a:outerShdw>
          </a:effectLst>
        </p:spPr>
        <p:txBody>
          <a:bodyPr wrap="none" anchor="ctr"/>
          <a:p>
            <a:pPr algn="ctr" defTabSz="762000" eaLnBrk="0" hangingPunct="0"/>
            <a:r>
              <a:rPr lang="zh-CN" altLang="en-US" sz="1800" dirty="0">
                <a:solidFill>
                  <a:srgbClr val="333399"/>
                </a:solidFill>
                <a:latin typeface="Arial" panose="020B0604020202020204" pitchFamily="34" charset="0"/>
                <a:ea typeface="黑体" panose="02010609060101010101" pitchFamily="2" charset="-122"/>
              </a:rPr>
              <a:t>接口 </a:t>
            </a:r>
            <a:r>
              <a:rPr lang="en-US" altLang="zh-CN" sz="18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58774" name="矩形 458773"/>
          <p:cNvSpPr/>
          <p:nvPr/>
        </p:nvSpPr>
        <p:spPr>
          <a:xfrm>
            <a:off x="7483475" y="3767138"/>
            <a:ext cx="835025" cy="401637"/>
          </a:xfrm>
          <a:prstGeom prst="rect">
            <a:avLst/>
          </a:prstGeom>
          <a:solidFill>
            <a:schemeClr val="bg1"/>
          </a:solidFill>
          <a:ln w="9525" cap="flat" cmpd="sng">
            <a:solidFill>
              <a:schemeClr val="tx2"/>
            </a:solidFill>
            <a:prstDash val="solid"/>
            <a:miter/>
            <a:headEnd type="none" w="med" len="med"/>
            <a:tailEnd type="none" w="med" len="med"/>
          </a:ln>
          <a:effectLst>
            <a:outerShdw dist="35921" dir="2699999" algn="ctr" rotWithShape="0">
              <a:schemeClr val="tx1"/>
            </a:outerShdw>
          </a:effectLst>
        </p:spPr>
        <p:txBody>
          <a:bodyPr wrap="none" anchor="ctr"/>
          <a:p>
            <a:pPr algn="ctr" defTabSz="762000" eaLnBrk="0" hangingPunct="0"/>
            <a:r>
              <a:rPr lang="zh-CN" altLang="en-US" sz="1800" dirty="0">
                <a:solidFill>
                  <a:srgbClr val="333399"/>
                </a:solidFill>
                <a:latin typeface="Arial" panose="020B0604020202020204" pitchFamily="34" charset="0"/>
                <a:ea typeface="黑体" panose="02010609060101010101" pitchFamily="2" charset="-122"/>
              </a:rPr>
              <a:t>接口 </a:t>
            </a:r>
            <a:r>
              <a:rPr lang="en-US" altLang="zh-CN" sz="18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458775" name="直接连接符 458774"/>
          <p:cNvSpPr/>
          <p:nvPr/>
        </p:nvSpPr>
        <p:spPr>
          <a:xfrm>
            <a:off x="6372225" y="3367088"/>
            <a:ext cx="0" cy="412750"/>
          </a:xfrm>
          <a:prstGeom prst="line">
            <a:avLst/>
          </a:prstGeom>
          <a:ln w="28575" cap="flat" cmpd="sng">
            <a:solidFill>
              <a:srgbClr val="333399"/>
            </a:solidFill>
            <a:prstDash val="solid"/>
            <a:headEnd type="triangle" w="sm" len="med"/>
            <a:tailEnd type="triangle" w="med" len="lg"/>
          </a:ln>
        </p:spPr>
      </p:sp>
      <p:sp>
        <p:nvSpPr>
          <p:cNvPr id="458777" name="直接连接符 458776"/>
          <p:cNvSpPr/>
          <p:nvPr/>
        </p:nvSpPr>
        <p:spPr>
          <a:xfrm>
            <a:off x="4824413" y="4175125"/>
            <a:ext cx="0" cy="706438"/>
          </a:xfrm>
          <a:prstGeom prst="line">
            <a:avLst/>
          </a:prstGeom>
          <a:ln w="28575" cap="flat" cmpd="sng">
            <a:solidFill>
              <a:srgbClr val="333399"/>
            </a:solidFill>
            <a:prstDash val="solid"/>
            <a:headEnd type="triangle" w="sm" len="med"/>
            <a:tailEnd type="triangle" w="med" len="lg"/>
          </a:ln>
        </p:spPr>
      </p:sp>
      <p:sp>
        <p:nvSpPr>
          <p:cNvPr id="458778" name="直接连接符 458777"/>
          <p:cNvSpPr/>
          <p:nvPr/>
        </p:nvSpPr>
        <p:spPr>
          <a:xfrm>
            <a:off x="7964488" y="4175125"/>
            <a:ext cx="0" cy="687388"/>
          </a:xfrm>
          <a:prstGeom prst="line">
            <a:avLst/>
          </a:prstGeom>
          <a:ln w="28575" cap="flat" cmpd="sng">
            <a:solidFill>
              <a:srgbClr val="333399"/>
            </a:solidFill>
            <a:prstDash val="solid"/>
            <a:headEnd type="triangle" w="sm" len="med"/>
            <a:tailEnd type="triangle" w="sm" len="med"/>
          </a:ln>
        </p:spPr>
      </p:sp>
      <p:sp>
        <p:nvSpPr>
          <p:cNvPr id="458779" name="直接连接符 458778"/>
          <p:cNvSpPr/>
          <p:nvPr/>
        </p:nvSpPr>
        <p:spPr>
          <a:xfrm>
            <a:off x="1103313" y="5326063"/>
            <a:ext cx="0" cy="530225"/>
          </a:xfrm>
          <a:prstGeom prst="line">
            <a:avLst/>
          </a:prstGeom>
          <a:ln w="28575" cap="flat" cmpd="sng">
            <a:solidFill>
              <a:srgbClr val="333399"/>
            </a:solidFill>
            <a:prstDash val="solid"/>
            <a:headEnd type="none" w="med" len="med"/>
            <a:tailEnd type="none" w="med" len="med"/>
          </a:ln>
        </p:spPr>
      </p:sp>
      <p:sp>
        <p:nvSpPr>
          <p:cNvPr id="458780" name="直接连接符 458779"/>
          <p:cNvSpPr/>
          <p:nvPr/>
        </p:nvSpPr>
        <p:spPr>
          <a:xfrm>
            <a:off x="1687513" y="5326063"/>
            <a:ext cx="0" cy="530225"/>
          </a:xfrm>
          <a:prstGeom prst="line">
            <a:avLst/>
          </a:prstGeom>
          <a:ln w="28575" cap="flat" cmpd="sng">
            <a:solidFill>
              <a:srgbClr val="333399"/>
            </a:solidFill>
            <a:prstDash val="solid"/>
            <a:headEnd type="none" w="med" len="med"/>
            <a:tailEnd type="none" w="med" len="med"/>
          </a:ln>
        </p:spPr>
      </p:sp>
      <p:sp>
        <p:nvSpPr>
          <p:cNvPr id="458781" name="矩形 458780"/>
          <p:cNvSpPr/>
          <p:nvPr/>
        </p:nvSpPr>
        <p:spPr>
          <a:xfrm>
            <a:off x="46038" y="5278438"/>
            <a:ext cx="104775" cy="109537"/>
          </a:xfrm>
          <a:prstGeom prst="rect">
            <a:avLst/>
          </a:prstGeom>
          <a:solidFill>
            <a:schemeClr val="tx1"/>
          </a:solidFill>
          <a:ln w="12700" cap="flat" cmpd="sng">
            <a:solidFill>
              <a:schemeClr val="tx1"/>
            </a:solidFill>
            <a:prstDash val="solid"/>
            <a:miter/>
            <a:headEnd type="none" w="med" len="med"/>
            <a:tailEnd type="none" w="med" len="med"/>
          </a:ln>
        </p:spPr>
        <p:txBody>
          <a:bodyPr/>
          <a:p>
            <a:endParaRPr lang="zh-CN" altLang="en-US"/>
          </a:p>
        </p:txBody>
      </p:sp>
      <p:sp>
        <p:nvSpPr>
          <p:cNvPr id="458782" name="直接连接符 458781"/>
          <p:cNvSpPr/>
          <p:nvPr/>
        </p:nvSpPr>
        <p:spPr>
          <a:xfrm flipV="1">
            <a:off x="93663" y="5332413"/>
            <a:ext cx="1835150" cy="3175"/>
          </a:xfrm>
          <a:prstGeom prst="line">
            <a:avLst/>
          </a:prstGeom>
          <a:ln w="28575" cap="flat" cmpd="sng">
            <a:solidFill>
              <a:srgbClr val="333399"/>
            </a:solidFill>
            <a:prstDash val="solid"/>
            <a:headEnd type="none" w="med" len="med"/>
            <a:tailEnd type="none" w="med" len="med"/>
          </a:ln>
        </p:spPr>
      </p:sp>
      <p:sp>
        <p:nvSpPr>
          <p:cNvPr id="458783" name="矩形 458782"/>
          <p:cNvSpPr/>
          <p:nvPr/>
        </p:nvSpPr>
        <p:spPr>
          <a:xfrm>
            <a:off x="1884363" y="5260975"/>
            <a:ext cx="104775" cy="111125"/>
          </a:xfrm>
          <a:prstGeom prst="rect">
            <a:avLst/>
          </a:prstGeom>
          <a:solidFill>
            <a:schemeClr val="tx1"/>
          </a:solidFill>
          <a:ln w="12700" cap="flat" cmpd="sng">
            <a:solidFill>
              <a:schemeClr val="tx1"/>
            </a:solidFill>
            <a:prstDash val="solid"/>
            <a:miter/>
            <a:headEnd type="none" w="med" len="med"/>
            <a:tailEnd type="none" w="med" len="med"/>
          </a:ln>
        </p:spPr>
        <p:txBody>
          <a:bodyPr/>
          <a:p>
            <a:endParaRPr lang="zh-CN" altLang="en-US"/>
          </a:p>
        </p:txBody>
      </p:sp>
      <p:sp>
        <p:nvSpPr>
          <p:cNvPr id="458784" name="直接连接符 458783"/>
          <p:cNvSpPr/>
          <p:nvPr/>
        </p:nvSpPr>
        <p:spPr>
          <a:xfrm>
            <a:off x="469900" y="5335588"/>
            <a:ext cx="0" cy="511175"/>
          </a:xfrm>
          <a:prstGeom prst="line">
            <a:avLst/>
          </a:prstGeom>
          <a:ln w="28575" cap="flat" cmpd="sng">
            <a:solidFill>
              <a:srgbClr val="333399"/>
            </a:solidFill>
            <a:prstDash val="solid"/>
            <a:headEnd type="none" w="med" len="med"/>
            <a:tailEnd type="none" w="med" len="med"/>
          </a:ln>
        </p:spPr>
      </p:sp>
      <p:sp>
        <p:nvSpPr>
          <p:cNvPr id="458785" name="矩形 458784"/>
          <p:cNvSpPr/>
          <p:nvPr/>
        </p:nvSpPr>
        <p:spPr>
          <a:xfrm>
            <a:off x="76200" y="5480050"/>
            <a:ext cx="409575" cy="363538"/>
          </a:xfrm>
          <a:prstGeom prst="rect">
            <a:avLst/>
          </a:prstGeom>
          <a:noFill/>
          <a:ln w="12700">
            <a:noFill/>
          </a:ln>
        </p:spPr>
        <p:txBody>
          <a:bodyPr wrap="none"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①</a:t>
            </a:r>
            <a:endParaRPr lang="en-US" altLang="zh-CN" sz="1800">
              <a:solidFill>
                <a:srgbClr val="333399"/>
              </a:solidFill>
              <a:latin typeface="Arial" panose="020B0604020202020204" pitchFamily="34" charset="0"/>
              <a:ea typeface="黑体" panose="02010609060101010101" pitchFamily="2" charset="-122"/>
            </a:endParaRPr>
          </a:p>
        </p:txBody>
      </p:sp>
      <p:sp>
        <p:nvSpPr>
          <p:cNvPr id="458786" name="矩形 458785"/>
          <p:cNvSpPr/>
          <p:nvPr/>
        </p:nvSpPr>
        <p:spPr>
          <a:xfrm>
            <a:off x="679450" y="5480050"/>
            <a:ext cx="409575" cy="363538"/>
          </a:xfrm>
          <a:prstGeom prst="rect">
            <a:avLst/>
          </a:prstGeom>
          <a:noFill/>
          <a:ln w="12700">
            <a:noFill/>
          </a:ln>
        </p:spPr>
        <p:txBody>
          <a:bodyPr wrap="none"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②</a:t>
            </a:r>
            <a:endParaRPr lang="en-US" altLang="zh-CN" sz="1800">
              <a:solidFill>
                <a:srgbClr val="333399"/>
              </a:solidFill>
              <a:latin typeface="Arial" panose="020B0604020202020204" pitchFamily="34" charset="0"/>
              <a:ea typeface="黑体" panose="02010609060101010101" pitchFamily="2" charset="-122"/>
            </a:endParaRPr>
          </a:p>
        </p:txBody>
      </p:sp>
      <p:sp>
        <p:nvSpPr>
          <p:cNvPr id="458787" name="矩形 458786"/>
          <p:cNvSpPr/>
          <p:nvPr/>
        </p:nvSpPr>
        <p:spPr>
          <a:xfrm>
            <a:off x="1281113" y="5480050"/>
            <a:ext cx="409575" cy="363538"/>
          </a:xfrm>
          <a:prstGeom prst="rect">
            <a:avLst/>
          </a:prstGeom>
          <a:noFill/>
          <a:ln w="12700">
            <a:noFill/>
          </a:ln>
        </p:spPr>
        <p:txBody>
          <a:bodyPr wrap="none"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③</a:t>
            </a:r>
            <a:endParaRPr lang="en-US" altLang="zh-CN" sz="1800">
              <a:solidFill>
                <a:srgbClr val="333399"/>
              </a:solidFill>
              <a:latin typeface="Arial" panose="020B0604020202020204" pitchFamily="34" charset="0"/>
              <a:ea typeface="黑体" panose="02010609060101010101" pitchFamily="2" charset="-122"/>
            </a:endParaRPr>
          </a:p>
        </p:txBody>
      </p:sp>
      <p:sp>
        <p:nvSpPr>
          <p:cNvPr id="458788" name="矩形 458787"/>
          <p:cNvSpPr/>
          <p:nvPr/>
        </p:nvSpPr>
        <p:spPr>
          <a:xfrm>
            <a:off x="3081338" y="4946650"/>
            <a:ext cx="854075" cy="363538"/>
          </a:xfrm>
          <a:prstGeom prst="rect">
            <a:avLst/>
          </a:prstGeom>
          <a:noFill/>
          <a:ln w="12700">
            <a:noFill/>
          </a:ln>
        </p:spPr>
        <p:txBody>
          <a:bodyPr wrap="none" lIns="90488" tIns="44450" rIns="90488" bIns="44450">
            <a:spAutoFit/>
          </a:bodyPr>
          <a:p>
            <a:pPr defTabSz="762000" eaLnBrk="0" hangingPunct="0"/>
            <a:r>
              <a:rPr lang="zh-CN" altLang="en-US" sz="1800" dirty="0">
                <a:solidFill>
                  <a:srgbClr val="333399"/>
                </a:solidFill>
                <a:latin typeface="Arial" panose="020B0604020202020204" pitchFamily="34" charset="0"/>
                <a:ea typeface="黑体" panose="02010609060101010101" pitchFamily="2" charset="-122"/>
              </a:rPr>
              <a:t>网段 </a:t>
            </a:r>
            <a:r>
              <a:rPr lang="en-US" altLang="zh-CN" sz="1800">
                <a:solidFill>
                  <a:srgbClr val="333399"/>
                </a:solidFill>
                <a:latin typeface="Arial" panose="020B0604020202020204" pitchFamily="34" charset="0"/>
                <a:ea typeface="黑体" panose="02010609060101010101" pitchFamily="2" charset="-122"/>
              </a:rPr>
              <a:t>B</a:t>
            </a:r>
            <a:endParaRPr lang="en-US" altLang="zh-CN" sz="1800">
              <a:solidFill>
                <a:srgbClr val="333399"/>
              </a:solidFill>
              <a:latin typeface="Arial" panose="020B0604020202020204" pitchFamily="34" charset="0"/>
              <a:ea typeface="黑体" panose="02010609060101010101" pitchFamily="2" charset="-122"/>
            </a:endParaRPr>
          </a:p>
        </p:txBody>
      </p:sp>
      <p:sp>
        <p:nvSpPr>
          <p:cNvPr id="458789" name="矩形 458788"/>
          <p:cNvSpPr/>
          <p:nvPr/>
        </p:nvSpPr>
        <p:spPr>
          <a:xfrm>
            <a:off x="581025" y="4946650"/>
            <a:ext cx="854075" cy="363538"/>
          </a:xfrm>
          <a:prstGeom prst="rect">
            <a:avLst/>
          </a:prstGeom>
          <a:noFill/>
          <a:ln w="12700">
            <a:noFill/>
          </a:ln>
        </p:spPr>
        <p:txBody>
          <a:bodyPr wrap="none" lIns="90488" tIns="44450" rIns="90488" bIns="44450">
            <a:spAutoFit/>
          </a:bodyPr>
          <a:p>
            <a:pPr defTabSz="762000" eaLnBrk="0" hangingPunct="0"/>
            <a:r>
              <a:rPr lang="zh-CN" altLang="en-US" sz="1800" dirty="0">
                <a:solidFill>
                  <a:srgbClr val="333399"/>
                </a:solidFill>
                <a:latin typeface="Arial" panose="020B0604020202020204" pitchFamily="34" charset="0"/>
                <a:ea typeface="黑体" panose="02010609060101010101" pitchFamily="2" charset="-122"/>
              </a:rPr>
              <a:t>网段 </a:t>
            </a:r>
            <a:r>
              <a:rPr lang="en-US" altLang="zh-CN" sz="1800">
                <a:solidFill>
                  <a:srgbClr val="333399"/>
                </a:solidFill>
                <a:latin typeface="Arial" panose="020B0604020202020204" pitchFamily="34" charset="0"/>
                <a:ea typeface="黑体" panose="02010609060101010101" pitchFamily="2" charset="-122"/>
              </a:rPr>
              <a:t>A</a:t>
            </a:r>
            <a:endParaRPr lang="en-US" altLang="zh-CN" sz="1800">
              <a:solidFill>
                <a:srgbClr val="333399"/>
              </a:solidFill>
              <a:latin typeface="Arial" panose="020B0604020202020204" pitchFamily="34" charset="0"/>
              <a:ea typeface="黑体" panose="02010609060101010101" pitchFamily="2" charset="-122"/>
            </a:endParaRPr>
          </a:p>
        </p:txBody>
      </p:sp>
      <p:sp>
        <p:nvSpPr>
          <p:cNvPr id="458790" name="矩形 458789"/>
          <p:cNvSpPr/>
          <p:nvPr/>
        </p:nvSpPr>
        <p:spPr>
          <a:xfrm>
            <a:off x="7464425" y="1371600"/>
            <a:ext cx="1314450" cy="2227263"/>
          </a:xfrm>
          <a:prstGeom prst="rect">
            <a:avLst/>
          </a:prstGeom>
          <a:solidFill>
            <a:srgbClr val="FFCCFF"/>
          </a:solidFill>
          <a:ln w="9525" cap="flat" cmpd="sng">
            <a:solidFill>
              <a:schemeClr val="tx2"/>
            </a:solidFill>
            <a:prstDash val="solid"/>
            <a:miter/>
            <a:headEnd type="none" w="med" len="med"/>
            <a:tailEnd type="none" w="med" len="med"/>
          </a:ln>
          <a:effectLst>
            <a:outerShdw dist="35921" dir="2699999" algn="ctr" rotWithShape="0">
              <a:schemeClr val="tx1"/>
            </a:outerShdw>
          </a:effectLst>
        </p:spPr>
        <p:txBody>
          <a:bodyPr/>
          <a:p>
            <a:endParaRPr lang="zh-CN" altLang="en-US"/>
          </a:p>
        </p:txBody>
      </p:sp>
      <p:sp>
        <p:nvSpPr>
          <p:cNvPr id="458791" name="矩形 458790"/>
          <p:cNvSpPr/>
          <p:nvPr/>
        </p:nvSpPr>
        <p:spPr>
          <a:xfrm>
            <a:off x="8340725" y="1663700"/>
            <a:ext cx="330200" cy="363538"/>
          </a:xfrm>
          <a:prstGeom prst="rect">
            <a:avLst/>
          </a:prstGeom>
          <a:noFill/>
          <a:ln w="12700">
            <a:noFill/>
          </a:ln>
        </p:spPr>
        <p:txBody>
          <a:bodyPr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58792" name="矩形 458791"/>
          <p:cNvSpPr/>
          <p:nvPr/>
        </p:nvSpPr>
        <p:spPr>
          <a:xfrm>
            <a:off x="8340725" y="1990725"/>
            <a:ext cx="307975" cy="363538"/>
          </a:xfrm>
          <a:prstGeom prst="rect">
            <a:avLst/>
          </a:prstGeom>
          <a:noFill/>
          <a:ln w="12700">
            <a:noFill/>
          </a:ln>
        </p:spPr>
        <p:txBody>
          <a:bodyPr wrap="none"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58793" name="矩形 458792"/>
          <p:cNvSpPr/>
          <p:nvPr/>
        </p:nvSpPr>
        <p:spPr>
          <a:xfrm>
            <a:off x="8340725" y="2325688"/>
            <a:ext cx="330200" cy="363537"/>
          </a:xfrm>
          <a:prstGeom prst="rect">
            <a:avLst/>
          </a:prstGeom>
          <a:noFill/>
          <a:ln w="12700">
            <a:noFill/>
          </a:ln>
        </p:spPr>
        <p:txBody>
          <a:bodyPr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58794" name="矩形 458793"/>
          <p:cNvSpPr/>
          <p:nvPr/>
        </p:nvSpPr>
        <p:spPr>
          <a:xfrm>
            <a:off x="8340725" y="2627313"/>
            <a:ext cx="307975" cy="363537"/>
          </a:xfrm>
          <a:prstGeom prst="rect">
            <a:avLst/>
          </a:prstGeom>
          <a:noFill/>
          <a:ln w="12700">
            <a:noFill/>
          </a:ln>
        </p:spPr>
        <p:txBody>
          <a:bodyPr wrap="none"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458795" name="矩形 458794"/>
          <p:cNvSpPr/>
          <p:nvPr/>
        </p:nvSpPr>
        <p:spPr>
          <a:xfrm>
            <a:off x="7664450" y="1666875"/>
            <a:ext cx="409575" cy="363538"/>
          </a:xfrm>
          <a:prstGeom prst="rect">
            <a:avLst/>
          </a:prstGeom>
          <a:noFill/>
          <a:ln w="12700">
            <a:noFill/>
          </a:ln>
        </p:spPr>
        <p:txBody>
          <a:bodyPr wrap="none"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①</a:t>
            </a:r>
            <a:endParaRPr lang="en-US" altLang="zh-CN" sz="1800">
              <a:solidFill>
                <a:srgbClr val="333399"/>
              </a:solidFill>
              <a:latin typeface="Arial" panose="020B0604020202020204" pitchFamily="34" charset="0"/>
              <a:ea typeface="黑体" panose="02010609060101010101" pitchFamily="2" charset="-122"/>
            </a:endParaRPr>
          </a:p>
        </p:txBody>
      </p:sp>
      <p:sp>
        <p:nvSpPr>
          <p:cNvPr id="458796" name="矩形 458795"/>
          <p:cNvSpPr/>
          <p:nvPr/>
        </p:nvSpPr>
        <p:spPr>
          <a:xfrm>
            <a:off x="7664450" y="2309813"/>
            <a:ext cx="409575" cy="363537"/>
          </a:xfrm>
          <a:prstGeom prst="rect">
            <a:avLst/>
          </a:prstGeom>
          <a:noFill/>
          <a:ln w="12700">
            <a:noFill/>
          </a:ln>
        </p:spPr>
        <p:txBody>
          <a:bodyPr wrap="none"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③</a:t>
            </a:r>
            <a:endParaRPr lang="en-US" altLang="zh-CN" sz="1800">
              <a:solidFill>
                <a:srgbClr val="333399"/>
              </a:solidFill>
              <a:latin typeface="Arial" panose="020B0604020202020204" pitchFamily="34" charset="0"/>
              <a:ea typeface="黑体" panose="02010609060101010101" pitchFamily="2" charset="-122"/>
            </a:endParaRPr>
          </a:p>
        </p:txBody>
      </p:sp>
      <p:sp>
        <p:nvSpPr>
          <p:cNvPr id="458797" name="矩形 458796"/>
          <p:cNvSpPr/>
          <p:nvPr/>
        </p:nvSpPr>
        <p:spPr>
          <a:xfrm>
            <a:off x="7664450" y="2938463"/>
            <a:ext cx="409575" cy="363537"/>
          </a:xfrm>
          <a:prstGeom prst="rect">
            <a:avLst/>
          </a:prstGeom>
          <a:noFill/>
          <a:ln w="12700">
            <a:noFill/>
          </a:ln>
        </p:spPr>
        <p:txBody>
          <a:bodyPr wrap="none"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⑤</a:t>
            </a:r>
            <a:endParaRPr lang="en-US" altLang="zh-CN" sz="1800">
              <a:solidFill>
                <a:srgbClr val="333399"/>
              </a:solidFill>
              <a:latin typeface="Arial" panose="020B0604020202020204" pitchFamily="34" charset="0"/>
              <a:ea typeface="黑体" panose="02010609060101010101" pitchFamily="2" charset="-122"/>
            </a:endParaRPr>
          </a:p>
        </p:txBody>
      </p:sp>
      <p:sp>
        <p:nvSpPr>
          <p:cNvPr id="458798" name="矩形 458797"/>
          <p:cNvSpPr/>
          <p:nvPr/>
        </p:nvSpPr>
        <p:spPr>
          <a:xfrm>
            <a:off x="8340725" y="2927350"/>
            <a:ext cx="330200" cy="363538"/>
          </a:xfrm>
          <a:prstGeom prst="rect">
            <a:avLst/>
          </a:prstGeom>
          <a:noFill/>
          <a:ln w="12700">
            <a:noFill/>
          </a:ln>
        </p:spPr>
        <p:txBody>
          <a:bodyPr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458799" name="矩形 458798"/>
          <p:cNvSpPr/>
          <p:nvPr/>
        </p:nvSpPr>
        <p:spPr>
          <a:xfrm>
            <a:off x="7664450" y="1987550"/>
            <a:ext cx="409575" cy="363538"/>
          </a:xfrm>
          <a:prstGeom prst="rect">
            <a:avLst/>
          </a:prstGeom>
          <a:noFill/>
          <a:ln w="12700">
            <a:noFill/>
          </a:ln>
        </p:spPr>
        <p:txBody>
          <a:bodyPr wrap="none"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②</a:t>
            </a:r>
            <a:endParaRPr lang="en-US" altLang="zh-CN" sz="1800">
              <a:solidFill>
                <a:srgbClr val="333399"/>
              </a:solidFill>
              <a:latin typeface="Arial" panose="020B0604020202020204" pitchFamily="34" charset="0"/>
              <a:ea typeface="黑体" panose="02010609060101010101" pitchFamily="2" charset="-122"/>
            </a:endParaRPr>
          </a:p>
        </p:txBody>
      </p:sp>
      <p:sp>
        <p:nvSpPr>
          <p:cNvPr id="458800" name="矩形 458799"/>
          <p:cNvSpPr/>
          <p:nvPr/>
        </p:nvSpPr>
        <p:spPr>
          <a:xfrm>
            <a:off x="7664450" y="2622550"/>
            <a:ext cx="409575" cy="363538"/>
          </a:xfrm>
          <a:prstGeom prst="rect">
            <a:avLst/>
          </a:prstGeom>
          <a:noFill/>
          <a:ln w="12700">
            <a:noFill/>
          </a:ln>
        </p:spPr>
        <p:txBody>
          <a:bodyPr wrap="none"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④</a:t>
            </a:r>
            <a:endParaRPr lang="en-US" altLang="zh-CN" sz="1800">
              <a:solidFill>
                <a:srgbClr val="333399"/>
              </a:solidFill>
              <a:latin typeface="Arial" panose="020B0604020202020204" pitchFamily="34" charset="0"/>
              <a:ea typeface="黑体" panose="02010609060101010101" pitchFamily="2" charset="-122"/>
            </a:endParaRPr>
          </a:p>
        </p:txBody>
      </p:sp>
      <p:sp>
        <p:nvSpPr>
          <p:cNvPr id="458801" name="矩形 458800"/>
          <p:cNvSpPr/>
          <p:nvPr/>
        </p:nvSpPr>
        <p:spPr>
          <a:xfrm>
            <a:off x="7662863" y="3228975"/>
            <a:ext cx="481012" cy="363538"/>
          </a:xfrm>
          <a:prstGeom prst="rect">
            <a:avLst/>
          </a:prstGeom>
          <a:noFill/>
          <a:ln w="12700">
            <a:noFill/>
          </a:ln>
        </p:spPr>
        <p:txBody>
          <a:bodyPr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⑥</a:t>
            </a:r>
            <a:endParaRPr lang="en-US" altLang="zh-CN" sz="1800">
              <a:solidFill>
                <a:srgbClr val="333399"/>
              </a:solidFill>
              <a:latin typeface="Arial" panose="020B0604020202020204" pitchFamily="34" charset="0"/>
              <a:ea typeface="黑体" panose="02010609060101010101" pitchFamily="2" charset="-122"/>
            </a:endParaRPr>
          </a:p>
        </p:txBody>
      </p:sp>
      <p:sp>
        <p:nvSpPr>
          <p:cNvPr id="458802" name="矩形 458801"/>
          <p:cNvSpPr/>
          <p:nvPr/>
        </p:nvSpPr>
        <p:spPr>
          <a:xfrm>
            <a:off x="8340725" y="3243263"/>
            <a:ext cx="330200" cy="363537"/>
          </a:xfrm>
          <a:prstGeom prst="rect">
            <a:avLst/>
          </a:prstGeom>
          <a:noFill/>
          <a:ln w="12700">
            <a:noFill/>
          </a:ln>
        </p:spPr>
        <p:txBody>
          <a:bodyPr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458803" name="矩形 458802"/>
          <p:cNvSpPr/>
          <p:nvPr/>
        </p:nvSpPr>
        <p:spPr>
          <a:xfrm>
            <a:off x="7435850" y="1343025"/>
            <a:ext cx="866775" cy="363538"/>
          </a:xfrm>
          <a:prstGeom prst="rect">
            <a:avLst/>
          </a:prstGeom>
          <a:noFill/>
          <a:ln w="12700">
            <a:noFill/>
          </a:ln>
        </p:spPr>
        <p:txBody>
          <a:bodyPr wrap="none" lIns="90488" tIns="44450" rIns="90488" bIns="44450">
            <a:spAutoFit/>
          </a:bodyPr>
          <a:p>
            <a:pPr defTabSz="762000" eaLnBrk="0" hangingPunct="0"/>
            <a:r>
              <a:rPr lang="zh-CN" altLang="en-US" sz="1800" dirty="0">
                <a:solidFill>
                  <a:srgbClr val="333399"/>
                </a:solidFill>
                <a:latin typeface="Arial" panose="020B0604020202020204" pitchFamily="34" charset="0"/>
                <a:ea typeface="黑体" panose="02010609060101010101" pitchFamily="2" charset="-122"/>
              </a:rPr>
              <a:t>站地址</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458804" name="矩形 458803"/>
          <p:cNvSpPr/>
          <p:nvPr/>
        </p:nvSpPr>
        <p:spPr>
          <a:xfrm>
            <a:off x="8189913" y="1347788"/>
            <a:ext cx="638175" cy="363537"/>
          </a:xfrm>
          <a:prstGeom prst="rect">
            <a:avLst/>
          </a:prstGeom>
          <a:noFill/>
          <a:ln w="12700">
            <a:noFill/>
          </a:ln>
        </p:spPr>
        <p:txBody>
          <a:bodyPr wrap="none" lIns="90488" tIns="44450" rIns="90488" bIns="44450">
            <a:spAutoFit/>
          </a:bodyPr>
          <a:p>
            <a:pPr defTabSz="762000" eaLnBrk="0" hangingPunct="0"/>
            <a:r>
              <a:rPr lang="zh-CN" altLang="en-US" sz="1800" dirty="0">
                <a:solidFill>
                  <a:srgbClr val="333399"/>
                </a:solidFill>
                <a:latin typeface="Arial" panose="020B0604020202020204" pitchFamily="34" charset="0"/>
                <a:ea typeface="黑体" panose="02010609060101010101" pitchFamily="2" charset="-122"/>
              </a:rPr>
              <a:t>接口</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458805" name="直接连接符 458804"/>
          <p:cNvSpPr/>
          <p:nvPr/>
        </p:nvSpPr>
        <p:spPr>
          <a:xfrm>
            <a:off x="7464425" y="2005013"/>
            <a:ext cx="1328738" cy="0"/>
          </a:xfrm>
          <a:prstGeom prst="line">
            <a:avLst/>
          </a:prstGeom>
          <a:ln w="12700" cap="flat" cmpd="sng">
            <a:solidFill>
              <a:schemeClr val="tx1"/>
            </a:solidFill>
            <a:prstDash val="solid"/>
            <a:headEnd type="none" w="med" len="med"/>
            <a:tailEnd type="none" w="med" len="med"/>
          </a:ln>
        </p:spPr>
      </p:sp>
      <p:sp>
        <p:nvSpPr>
          <p:cNvPr id="458806" name="直接连接符 458805"/>
          <p:cNvSpPr/>
          <p:nvPr/>
        </p:nvSpPr>
        <p:spPr>
          <a:xfrm>
            <a:off x="8228013" y="1371600"/>
            <a:ext cx="0" cy="2217738"/>
          </a:xfrm>
          <a:prstGeom prst="line">
            <a:avLst/>
          </a:prstGeom>
          <a:ln w="12700" cap="flat" cmpd="sng">
            <a:solidFill>
              <a:schemeClr val="tx1"/>
            </a:solidFill>
            <a:prstDash val="solid"/>
            <a:headEnd type="none" w="med" len="med"/>
            <a:tailEnd type="none" w="med" len="med"/>
          </a:ln>
        </p:spPr>
      </p:sp>
      <p:sp>
        <p:nvSpPr>
          <p:cNvPr id="458807" name="直接连接符 458806"/>
          <p:cNvSpPr/>
          <p:nvPr/>
        </p:nvSpPr>
        <p:spPr>
          <a:xfrm>
            <a:off x="7464425" y="2322513"/>
            <a:ext cx="1338263" cy="0"/>
          </a:xfrm>
          <a:prstGeom prst="line">
            <a:avLst/>
          </a:prstGeom>
          <a:ln w="12700" cap="flat" cmpd="sng">
            <a:solidFill>
              <a:schemeClr val="tx1"/>
            </a:solidFill>
            <a:prstDash val="solid"/>
            <a:headEnd type="none" w="med" len="med"/>
            <a:tailEnd type="none" w="med" len="med"/>
          </a:ln>
        </p:spPr>
      </p:sp>
      <p:sp>
        <p:nvSpPr>
          <p:cNvPr id="458808" name="直接连接符 458807"/>
          <p:cNvSpPr/>
          <p:nvPr/>
        </p:nvSpPr>
        <p:spPr>
          <a:xfrm>
            <a:off x="7464425" y="2638425"/>
            <a:ext cx="1347788" cy="0"/>
          </a:xfrm>
          <a:prstGeom prst="line">
            <a:avLst/>
          </a:prstGeom>
          <a:ln w="12700" cap="flat" cmpd="sng">
            <a:solidFill>
              <a:schemeClr val="tx1"/>
            </a:solidFill>
            <a:prstDash val="solid"/>
            <a:headEnd type="none" w="med" len="med"/>
            <a:tailEnd type="none" w="med" len="med"/>
          </a:ln>
        </p:spPr>
      </p:sp>
      <p:sp>
        <p:nvSpPr>
          <p:cNvPr id="458809" name="直接连接符 458808"/>
          <p:cNvSpPr/>
          <p:nvPr/>
        </p:nvSpPr>
        <p:spPr>
          <a:xfrm>
            <a:off x="7464425" y="2955925"/>
            <a:ext cx="1328738" cy="0"/>
          </a:xfrm>
          <a:prstGeom prst="line">
            <a:avLst/>
          </a:prstGeom>
          <a:ln w="12700" cap="flat" cmpd="sng">
            <a:solidFill>
              <a:schemeClr val="tx1"/>
            </a:solidFill>
            <a:prstDash val="solid"/>
            <a:headEnd type="none" w="med" len="med"/>
            <a:tailEnd type="none" w="med" len="med"/>
          </a:ln>
        </p:spPr>
      </p:sp>
      <p:sp>
        <p:nvSpPr>
          <p:cNvPr id="458810" name="直接连接符 458809"/>
          <p:cNvSpPr/>
          <p:nvPr/>
        </p:nvSpPr>
        <p:spPr>
          <a:xfrm>
            <a:off x="7464425" y="3271838"/>
            <a:ext cx="1309688" cy="0"/>
          </a:xfrm>
          <a:prstGeom prst="line">
            <a:avLst/>
          </a:prstGeom>
          <a:ln w="12700" cap="flat" cmpd="sng">
            <a:solidFill>
              <a:schemeClr val="tx1"/>
            </a:solidFill>
            <a:prstDash val="solid"/>
            <a:headEnd type="none" w="med" len="med"/>
            <a:tailEnd type="none" w="med" len="med"/>
          </a:ln>
        </p:spPr>
      </p:sp>
      <p:sp>
        <p:nvSpPr>
          <p:cNvPr id="458811" name="直接连接符 458810"/>
          <p:cNvSpPr/>
          <p:nvPr/>
        </p:nvSpPr>
        <p:spPr>
          <a:xfrm>
            <a:off x="7464425" y="1689100"/>
            <a:ext cx="1328738" cy="0"/>
          </a:xfrm>
          <a:prstGeom prst="line">
            <a:avLst/>
          </a:prstGeom>
          <a:ln w="19050" cap="flat" cmpd="sng">
            <a:solidFill>
              <a:schemeClr val="tx1"/>
            </a:solidFill>
            <a:prstDash val="solid"/>
            <a:headEnd type="none" w="med" len="med"/>
            <a:tailEnd type="none" w="med" len="med"/>
          </a:ln>
        </p:spPr>
      </p:sp>
      <p:sp>
        <p:nvSpPr>
          <p:cNvPr id="458812" name="矩形 458811"/>
          <p:cNvSpPr/>
          <p:nvPr/>
        </p:nvSpPr>
        <p:spPr>
          <a:xfrm>
            <a:off x="4394200" y="1246188"/>
            <a:ext cx="790575" cy="454025"/>
          </a:xfrm>
          <a:prstGeom prst="rect">
            <a:avLst/>
          </a:prstGeom>
          <a:noFill/>
          <a:ln w="12700">
            <a:noFill/>
          </a:ln>
        </p:spPr>
        <p:txBody>
          <a:bodyPr wrap="none" lIns="90488" tIns="44450" rIns="90488" bIns="44450">
            <a:spAutoFit/>
          </a:bodyPr>
          <a:p>
            <a:pPr defTabSz="762000" eaLnBrk="0" hangingPunct="0"/>
            <a:r>
              <a:rPr lang="zh-CN" altLang="en-US" sz="2400" dirty="0">
                <a:solidFill>
                  <a:srgbClr val="333399"/>
                </a:solidFill>
                <a:latin typeface="Arial" panose="020B0604020202020204" pitchFamily="34" charset="0"/>
                <a:ea typeface="黑体" panose="02010609060101010101" pitchFamily="2" charset="-122"/>
              </a:rPr>
              <a:t>网桥</a:t>
            </a:r>
            <a:endParaRPr lang="zh-CN" altLang="en-US" sz="2400" dirty="0">
              <a:solidFill>
                <a:srgbClr val="333399"/>
              </a:solidFill>
              <a:latin typeface="Arial" panose="020B0604020202020204" pitchFamily="34" charset="0"/>
              <a:ea typeface="黑体" panose="02010609060101010101" pitchFamily="2" charset="-122"/>
            </a:endParaRPr>
          </a:p>
        </p:txBody>
      </p:sp>
      <p:pic>
        <p:nvPicPr>
          <p:cNvPr id="458813" name="图片 458812"/>
          <p:cNvPicPr/>
          <p:nvPr/>
        </p:nvPicPr>
        <p:blipFill>
          <a:blip r:embed="rId1"/>
          <a:stretch>
            <a:fillRect/>
          </a:stretch>
        </p:blipFill>
        <p:spPr>
          <a:xfrm>
            <a:off x="219075" y="5816600"/>
            <a:ext cx="506413" cy="538163"/>
          </a:xfrm>
          <a:prstGeom prst="rect">
            <a:avLst/>
          </a:prstGeom>
          <a:noFill/>
          <a:ln w="9525">
            <a:noFill/>
          </a:ln>
        </p:spPr>
      </p:pic>
      <p:pic>
        <p:nvPicPr>
          <p:cNvPr id="458814" name="图片 458813"/>
          <p:cNvPicPr/>
          <p:nvPr/>
        </p:nvPicPr>
        <p:blipFill>
          <a:blip r:embed="rId1"/>
          <a:stretch>
            <a:fillRect/>
          </a:stretch>
        </p:blipFill>
        <p:spPr>
          <a:xfrm>
            <a:off x="827088" y="5816600"/>
            <a:ext cx="506412" cy="538163"/>
          </a:xfrm>
          <a:prstGeom prst="rect">
            <a:avLst/>
          </a:prstGeom>
          <a:noFill/>
          <a:ln w="9525">
            <a:noFill/>
          </a:ln>
        </p:spPr>
      </p:pic>
      <p:pic>
        <p:nvPicPr>
          <p:cNvPr id="458815" name="图片 458814"/>
          <p:cNvPicPr/>
          <p:nvPr/>
        </p:nvPicPr>
        <p:blipFill>
          <a:blip r:embed="rId1"/>
          <a:stretch>
            <a:fillRect/>
          </a:stretch>
        </p:blipFill>
        <p:spPr>
          <a:xfrm>
            <a:off x="1412875" y="5815013"/>
            <a:ext cx="508000" cy="538162"/>
          </a:xfrm>
          <a:prstGeom prst="rect">
            <a:avLst/>
          </a:prstGeom>
          <a:noFill/>
          <a:ln w="9525">
            <a:noFill/>
          </a:ln>
        </p:spPr>
      </p:pic>
      <p:sp>
        <p:nvSpPr>
          <p:cNvPr id="458816" name="直接连接符 458815"/>
          <p:cNvSpPr/>
          <p:nvPr/>
        </p:nvSpPr>
        <p:spPr>
          <a:xfrm flipV="1">
            <a:off x="5251450" y="3976688"/>
            <a:ext cx="752475" cy="1587"/>
          </a:xfrm>
          <a:prstGeom prst="line">
            <a:avLst/>
          </a:prstGeom>
          <a:ln w="28575" cap="flat" cmpd="sng">
            <a:solidFill>
              <a:srgbClr val="333399"/>
            </a:solidFill>
            <a:prstDash val="solid"/>
            <a:headEnd type="triangle" w="sm" len="med"/>
            <a:tailEnd type="triangle" w="med" len="lg"/>
          </a:ln>
        </p:spPr>
      </p:sp>
      <p:sp>
        <p:nvSpPr>
          <p:cNvPr id="458817" name="直接连接符 458816"/>
          <p:cNvSpPr/>
          <p:nvPr/>
        </p:nvSpPr>
        <p:spPr>
          <a:xfrm flipV="1">
            <a:off x="6757988" y="3981450"/>
            <a:ext cx="711200" cy="6350"/>
          </a:xfrm>
          <a:prstGeom prst="line">
            <a:avLst/>
          </a:prstGeom>
          <a:ln w="28575" cap="flat" cmpd="sng">
            <a:solidFill>
              <a:srgbClr val="333399"/>
            </a:solidFill>
            <a:prstDash val="solid"/>
            <a:headEnd type="triangle" w="sm" len="med"/>
            <a:tailEnd type="triangle" w="med" len="lg"/>
          </a:ln>
        </p:spPr>
      </p:sp>
      <p:sp>
        <p:nvSpPr>
          <p:cNvPr id="458818" name="矩形 458817"/>
          <p:cNvSpPr/>
          <p:nvPr/>
        </p:nvSpPr>
        <p:spPr>
          <a:xfrm>
            <a:off x="1960563" y="3976688"/>
            <a:ext cx="638175" cy="363537"/>
          </a:xfrm>
          <a:prstGeom prst="rect">
            <a:avLst/>
          </a:prstGeom>
          <a:noFill/>
          <a:ln w="12700">
            <a:noFill/>
          </a:ln>
        </p:spPr>
        <p:txBody>
          <a:bodyPr wrap="none" lIns="90488" tIns="44450" rIns="90488" bIns="44450">
            <a:spAutoFit/>
          </a:bodyPr>
          <a:p>
            <a:pPr defTabSz="762000" eaLnBrk="0" hangingPunct="0"/>
            <a:r>
              <a:rPr lang="zh-CN" altLang="en-US" sz="1800" dirty="0">
                <a:solidFill>
                  <a:srgbClr val="333399"/>
                </a:solidFill>
                <a:latin typeface="Arial" panose="020B0604020202020204" pitchFamily="34" charset="0"/>
                <a:ea typeface="黑体" panose="02010609060101010101" pitchFamily="2" charset="-122"/>
              </a:rPr>
              <a:t>网桥</a:t>
            </a:r>
            <a:endParaRPr lang="zh-CN" altLang="en-US" sz="1800" dirty="0">
              <a:solidFill>
                <a:srgbClr val="333399"/>
              </a:solidFill>
              <a:latin typeface="Arial" panose="020B0604020202020204" pitchFamily="34" charset="0"/>
              <a:ea typeface="黑体" panose="02010609060101010101" pitchFamily="2" charset="-122"/>
            </a:endParaRPr>
          </a:p>
        </p:txBody>
      </p:sp>
      <p:pic>
        <p:nvPicPr>
          <p:cNvPr id="458819" name="图片 458818"/>
          <p:cNvPicPr/>
          <p:nvPr/>
        </p:nvPicPr>
        <p:blipFill>
          <a:blip r:embed="rId2"/>
          <a:stretch>
            <a:fillRect/>
          </a:stretch>
        </p:blipFill>
        <p:spPr>
          <a:xfrm>
            <a:off x="1658938" y="4133850"/>
            <a:ext cx="1281112" cy="871538"/>
          </a:xfrm>
          <a:prstGeom prst="rect">
            <a:avLst/>
          </a:prstGeom>
          <a:noFill/>
          <a:ln w="12699">
            <a:noFill/>
          </a:ln>
        </p:spPr>
      </p:pic>
      <p:sp>
        <p:nvSpPr>
          <p:cNvPr id="458820" name="直接连接符 458819"/>
          <p:cNvSpPr/>
          <p:nvPr/>
        </p:nvSpPr>
        <p:spPr>
          <a:xfrm>
            <a:off x="3543300" y="5307013"/>
            <a:ext cx="0" cy="531812"/>
          </a:xfrm>
          <a:prstGeom prst="line">
            <a:avLst/>
          </a:prstGeom>
          <a:ln w="28575" cap="flat" cmpd="sng">
            <a:solidFill>
              <a:srgbClr val="333399"/>
            </a:solidFill>
            <a:prstDash val="solid"/>
            <a:headEnd type="none" w="med" len="med"/>
            <a:tailEnd type="none" w="med" len="med"/>
          </a:ln>
        </p:spPr>
      </p:sp>
      <p:sp>
        <p:nvSpPr>
          <p:cNvPr id="458821" name="直接连接符 458820"/>
          <p:cNvSpPr/>
          <p:nvPr/>
        </p:nvSpPr>
        <p:spPr>
          <a:xfrm>
            <a:off x="4127500" y="5307013"/>
            <a:ext cx="0" cy="531812"/>
          </a:xfrm>
          <a:prstGeom prst="line">
            <a:avLst/>
          </a:prstGeom>
          <a:ln w="28575" cap="flat" cmpd="sng">
            <a:solidFill>
              <a:srgbClr val="333399"/>
            </a:solidFill>
            <a:prstDash val="solid"/>
            <a:headEnd type="none" w="med" len="med"/>
            <a:tailEnd type="none" w="med" len="med"/>
          </a:ln>
        </p:spPr>
      </p:sp>
      <p:sp>
        <p:nvSpPr>
          <p:cNvPr id="458822" name="矩形 458821"/>
          <p:cNvSpPr/>
          <p:nvPr/>
        </p:nvSpPr>
        <p:spPr>
          <a:xfrm>
            <a:off x="2487613" y="5259388"/>
            <a:ext cx="104775" cy="111125"/>
          </a:xfrm>
          <a:prstGeom prst="rect">
            <a:avLst/>
          </a:prstGeom>
          <a:solidFill>
            <a:schemeClr val="tx1"/>
          </a:solidFill>
          <a:ln w="12700" cap="flat" cmpd="sng">
            <a:solidFill>
              <a:schemeClr val="tx1"/>
            </a:solidFill>
            <a:prstDash val="solid"/>
            <a:miter/>
            <a:headEnd type="none" w="med" len="med"/>
            <a:tailEnd type="none" w="med" len="med"/>
          </a:ln>
        </p:spPr>
        <p:txBody>
          <a:bodyPr/>
          <a:p>
            <a:endParaRPr lang="zh-CN" altLang="en-US"/>
          </a:p>
        </p:txBody>
      </p:sp>
      <p:sp>
        <p:nvSpPr>
          <p:cNvPr id="458823" name="直接连接符 458822"/>
          <p:cNvSpPr/>
          <p:nvPr/>
        </p:nvSpPr>
        <p:spPr>
          <a:xfrm flipV="1">
            <a:off x="2535238" y="5313363"/>
            <a:ext cx="1835150" cy="3175"/>
          </a:xfrm>
          <a:prstGeom prst="line">
            <a:avLst/>
          </a:prstGeom>
          <a:ln w="28575" cap="flat" cmpd="sng">
            <a:solidFill>
              <a:srgbClr val="333399"/>
            </a:solidFill>
            <a:prstDash val="solid"/>
            <a:headEnd type="none" w="med" len="med"/>
            <a:tailEnd type="none" w="med" len="med"/>
          </a:ln>
        </p:spPr>
      </p:sp>
      <p:sp>
        <p:nvSpPr>
          <p:cNvPr id="458824" name="矩形 458823"/>
          <p:cNvSpPr/>
          <p:nvPr/>
        </p:nvSpPr>
        <p:spPr>
          <a:xfrm>
            <a:off x="4325938" y="5243513"/>
            <a:ext cx="104775" cy="109537"/>
          </a:xfrm>
          <a:prstGeom prst="rect">
            <a:avLst/>
          </a:prstGeom>
          <a:solidFill>
            <a:schemeClr val="tx1"/>
          </a:solidFill>
          <a:ln w="12700" cap="flat" cmpd="sng">
            <a:solidFill>
              <a:schemeClr val="tx1"/>
            </a:solidFill>
            <a:prstDash val="solid"/>
            <a:miter/>
            <a:headEnd type="none" w="med" len="med"/>
            <a:tailEnd type="none" w="med" len="med"/>
          </a:ln>
        </p:spPr>
        <p:txBody>
          <a:bodyPr/>
          <a:p>
            <a:endParaRPr lang="zh-CN" altLang="en-US"/>
          </a:p>
        </p:txBody>
      </p:sp>
      <p:sp>
        <p:nvSpPr>
          <p:cNvPr id="458825" name="直接连接符 458824"/>
          <p:cNvSpPr/>
          <p:nvPr/>
        </p:nvSpPr>
        <p:spPr>
          <a:xfrm>
            <a:off x="2911475" y="5316538"/>
            <a:ext cx="0" cy="512762"/>
          </a:xfrm>
          <a:prstGeom prst="line">
            <a:avLst/>
          </a:prstGeom>
          <a:ln w="28575" cap="flat" cmpd="sng">
            <a:solidFill>
              <a:srgbClr val="333399"/>
            </a:solidFill>
            <a:prstDash val="solid"/>
            <a:headEnd type="none" w="med" len="med"/>
            <a:tailEnd type="none" w="med" len="med"/>
          </a:ln>
        </p:spPr>
      </p:sp>
      <p:sp>
        <p:nvSpPr>
          <p:cNvPr id="458826" name="矩形 458825"/>
          <p:cNvSpPr/>
          <p:nvPr/>
        </p:nvSpPr>
        <p:spPr>
          <a:xfrm>
            <a:off x="2517775" y="5480050"/>
            <a:ext cx="409575" cy="363538"/>
          </a:xfrm>
          <a:prstGeom prst="rect">
            <a:avLst/>
          </a:prstGeom>
          <a:noFill/>
          <a:ln w="12700">
            <a:noFill/>
          </a:ln>
        </p:spPr>
        <p:txBody>
          <a:bodyPr wrap="none"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④</a:t>
            </a:r>
            <a:endParaRPr lang="en-US" altLang="zh-CN" sz="1800">
              <a:solidFill>
                <a:srgbClr val="333399"/>
              </a:solidFill>
              <a:latin typeface="Arial" panose="020B0604020202020204" pitchFamily="34" charset="0"/>
              <a:ea typeface="黑体" panose="02010609060101010101" pitchFamily="2" charset="-122"/>
            </a:endParaRPr>
          </a:p>
        </p:txBody>
      </p:sp>
      <p:sp>
        <p:nvSpPr>
          <p:cNvPr id="458827" name="矩形 458826"/>
          <p:cNvSpPr/>
          <p:nvPr/>
        </p:nvSpPr>
        <p:spPr>
          <a:xfrm>
            <a:off x="3119438" y="5480050"/>
            <a:ext cx="409575" cy="363538"/>
          </a:xfrm>
          <a:prstGeom prst="rect">
            <a:avLst/>
          </a:prstGeom>
          <a:noFill/>
          <a:ln w="12700">
            <a:noFill/>
          </a:ln>
        </p:spPr>
        <p:txBody>
          <a:bodyPr wrap="none"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⑤</a:t>
            </a:r>
            <a:endParaRPr lang="en-US" altLang="zh-CN" sz="1800">
              <a:solidFill>
                <a:srgbClr val="333399"/>
              </a:solidFill>
              <a:latin typeface="Arial" panose="020B0604020202020204" pitchFamily="34" charset="0"/>
              <a:ea typeface="黑体" panose="02010609060101010101" pitchFamily="2" charset="-122"/>
            </a:endParaRPr>
          </a:p>
        </p:txBody>
      </p:sp>
      <p:sp>
        <p:nvSpPr>
          <p:cNvPr id="458828" name="矩形 458827"/>
          <p:cNvSpPr/>
          <p:nvPr/>
        </p:nvSpPr>
        <p:spPr>
          <a:xfrm>
            <a:off x="3724275" y="5480050"/>
            <a:ext cx="409575" cy="363538"/>
          </a:xfrm>
          <a:prstGeom prst="rect">
            <a:avLst/>
          </a:prstGeom>
          <a:noFill/>
          <a:ln w="12700">
            <a:noFill/>
          </a:ln>
        </p:spPr>
        <p:txBody>
          <a:bodyPr wrap="none"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⑥</a:t>
            </a:r>
            <a:endParaRPr lang="en-US" altLang="zh-CN" sz="1800">
              <a:solidFill>
                <a:srgbClr val="333399"/>
              </a:solidFill>
              <a:latin typeface="Arial" panose="020B0604020202020204" pitchFamily="34" charset="0"/>
              <a:ea typeface="黑体" panose="02010609060101010101" pitchFamily="2" charset="-122"/>
            </a:endParaRPr>
          </a:p>
        </p:txBody>
      </p:sp>
      <p:pic>
        <p:nvPicPr>
          <p:cNvPr id="458829" name="图片 458828"/>
          <p:cNvPicPr/>
          <p:nvPr/>
        </p:nvPicPr>
        <p:blipFill>
          <a:blip r:embed="rId1"/>
          <a:stretch>
            <a:fillRect/>
          </a:stretch>
        </p:blipFill>
        <p:spPr>
          <a:xfrm>
            <a:off x="2660650" y="5799138"/>
            <a:ext cx="506413" cy="538162"/>
          </a:xfrm>
          <a:prstGeom prst="rect">
            <a:avLst/>
          </a:prstGeom>
          <a:noFill/>
          <a:ln w="9525">
            <a:noFill/>
          </a:ln>
        </p:spPr>
      </p:pic>
      <p:pic>
        <p:nvPicPr>
          <p:cNvPr id="458830" name="图片 458829"/>
          <p:cNvPicPr/>
          <p:nvPr/>
        </p:nvPicPr>
        <p:blipFill>
          <a:blip r:embed="rId1"/>
          <a:stretch>
            <a:fillRect/>
          </a:stretch>
        </p:blipFill>
        <p:spPr>
          <a:xfrm>
            <a:off x="3267075" y="5799138"/>
            <a:ext cx="508000" cy="538162"/>
          </a:xfrm>
          <a:prstGeom prst="rect">
            <a:avLst/>
          </a:prstGeom>
          <a:noFill/>
          <a:ln w="9525">
            <a:noFill/>
          </a:ln>
        </p:spPr>
      </p:pic>
      <p:pic>
        <p:nvPicPr>
          <p:cNvPr id="458831" name="图片 458830"/>
          <p:cNvPicPr/>
          <p:nvPr/>
        </p:nvPicPr>
        <p:blipFill>
          <a:blip r:embed="rId1"/>
          <a:stretch>
            <a:fillRect/>
          </a:stretch>
        </p:blipFill>
        <p:spPr>
          <a:xfrm>
            <a:off x="3854450" y="5797550"/>
            <a:ext cx="508000" cy="538163"/>
          </a:xfrm>
          <a:prstGeom prst="rect">
            <a:avLst/>
          </a:prstGeom>
          <a:noFill/>
          <a:ln w="9525">
            <a:noFill/>
          </a:ln>
        </p:spPr>
      </p:pic>
      <p:sp>
        <p:nvSpPr>
          <p:cNvPr id="458836" name="矩形 458835"/>
          <p:cNvSpPr/>
          <p:nvPr/>
        </p:nvSpPr>
        <p:spPr>
          <a:xfrm>
            <a:off x="3924300" y="4437063"/>
            <a:ext cx="828675" cy="363537"/>
          </a:xfrm>
          <a:prstGeom prst="rect">
            <a:avLst/>
          </a:prstGeom>
          <a:noFill/>
          <a:ln w="12700">
            <a:noFill/>
          </a:ln>
        </p:spPr>
        <p:txBody>
          <a:bodyPr wrap="none" lIns="90488" tIns="44450" rIns="90488" bIns="44450">
            <a:spAutoFit/>
          </a:bodyPr>
          <a:p>
            <a:pPr defTabSz="762000" eaLnBrk="0" hangingPunct="0"/>
            <a:r>
              <a:rPr lang="zh-CN" altLang="en-US" sz="1800" dirty="0">
                <a:solidFill>
                  <a:srgbClr val="333399"/>
                </a:solidFill>
                <a:latin typeface="Arial" panose="020B0604020202020204" pitchFamily="34" charset="0"/>
                <a:ea typeface="黑体" panose="02010609060101010101" pitchFamily="2" charset="-122"/>
              </a:rPr>
              <a:t>接口 </a:t>
            </a:r>
            <a:r>
              <a:rPr lang="en-US" altLang="zh-CN" sz="18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58837" name="矩形 458836"/>
          <p:cNvSpPr/>
          <p:nvPr/>
        </p:nvSpPr>
        <p:spPr>
          <a:xfrm>
            <a:off x="7127875" y="4437063"/>
            <a:ext cx="828675" cy="363537"/>
          </a:xfrm>
          <a:prstGeom prst="rect">
            <a:avLst/>
          </a:prstGeom>
          <a:noFill/>
          <a:ln w="12700">
            <a:noFill/>
          </a:ln>
        </p:spPr>
        <p:txBody>
          <a:bodyPr wrap="none" lIns="90488" tIns="44450" rIns="90488" bIns="44450">
            <a:spAutoFit/>
          </a:bodyPr>
          <a:p>
            <a:pPr defTabSz="762000" eaLnBrk="0" hangingPunct="0"/>
            <a:r>
              <a:rPr lang="zh-CN" altLang="en-US" sz="1800" dirty="0">
                <a:solidFill>
                  <a:srgbClr val="333399"/>
                </a:solidFill>
                <a:latin typeface="Arial" panose="020B0604020202020204" pitchFamily="34" charset="0"/>
                <a:ea typeface="黑体" panose="02010609060101010101" pitchFamily="2" charset="-122"/>
              </a:rPr>
              <a:t>接口 </a:t>
            </a:r>
            <a:r>
              <a:rPr lang="en-US" altLang="zh-CN" sz="18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458838" name="矩形 458837"/>
          <p:cNvSpPr/>
          <p:nvPr/>
        </p:nvSpPr>
        <p:spPr>
          <a:xfrm>
            <a:off x="1763713" y="4941888"/>
            <a:ext cx="307975" cy="363537"/>
          </a:xfrm>
          <a:prstGeom prst="rect">
            <a:avLst/>
          </a:prstGeom>
          <a:noFill/>
          <a:ln w="12700">
            <a:noFill/>
          </a:ln>
        </p:spPr>
        <p:txBody>
          <a:bodyPr wrap="none"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58839" name="矩形 458838"/>
          <p:cNvSpPr/>
          <p:nvPr/>
        </p:nvSpPr>
        <p:spPr>
          <a:xfrm>
            <a:off x="2411413" y="4937125"/>
            <a:ext cx="307975" cy="363538"/>
          </a:xfrm>
          <a:prstGeom prst="rect">
            <a:avLst/>
          </a:prstGeom>
          <a:noFill/>
          <a:ln w="12700">
            <a:noFill/>
          </a:ln>
        </p:spPr>
        <p:txBody>
          <a:bodyPr wrap="none"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59778" name="文本占位符 459777"/>
          <p:cNvSpPr>
            <a:spLocks noGrp="1"/>
          </p:cNvSpPr>
          <p:nvPr>
            <p:ph type="body" idx="1"/>
          </p:nvPr>
        </p:nvSpPr>
        <p:spPr>
          <a:xfrm>
            <a:off x="1042988" y="2051050"/>
            <a:ext cx="7850187" cy="4257675"/>
          </a:xfrm>
          <a:ln/>
        </p:spPr>
        <p:txBody>
          <a:bodyPr/>
          <a:p>
            <a:r>
              <a:rPr lang="zh-CN" altLang="en-US" sz="2800" dirty="0"/>
              <a:t>过滤通信量。 </a:t>
            </a:r>
            <a:endParaRPr lang="zh-CN" altLang="en-US" sz="2800" dirty="0"/>
          </a:p>
          <a:p>
            <a:r>
              <a:rPr lang="zh-CN" altLang="en-US" sz="2800" dirty="0"/>
              <a:t>扩大了物理范围。</a:t>
            </a:r>
            <a:endParaRPr lang="zh-CN" altLang="en-US" sz="2800" dirty="0"/>
          </a:p>
          <a:p>
            <a:r>
              <a:rPr lang="zh-CN" altLang="en-US" sz="2800" dirty="0"/>
              <a:t>提高了可靠性。</a:t>
            </a:r>
            <a:endParaRPr lang="zh-CN" altLang="en-US" sz="2800" dirty="0"/>
          </a:p>
          <a:p>
            <a:r>
              <a:rPr lang="zh-CN" altLang="en-US" sz="2800" dirty="0"/>
              <a:t>可互连不同物理层、不同 </a:t>
            </a:r>
            <a:r>
              <a:rPr lang="en-US" altLang="zh-CN" sz="2800" dirty="0"/>
              <a:t>MAC </a:t>
            </a:r>
            <a:r>
              <a:rPr lang="zh-CN" altLang="en-US" sz="2800" dirty="0"/>
              <a:t>子层和不同速率（如</a:t>
            </a:r>
            <a:r>
              <a:rPr lang="en-US" altLang="zh-CN" sz="2800" dirty="0"/>
              <a:t>10 Mb/s </a:t>
            </a:r>
            <a:r>
              <a:rPr lang="zh-CN" altLang="en-US" sz="2800" dirty="0"/>
              <a:t>和 </a:t>
            </a:r>
            <a:r>
              <a:rPr lang="en-US" altLang="zh-CN" sz="2800" dirty="0"/>
              <a:t>100 Mb/s </a:t>
            </a:r>
            <a:r>
              <a:rPr lang="zh-CN" altLang="en-US" sz="2800" dirty="0"/>
              <a:t>以太网）的局域网。  </a:t>
            </a:r>
            <a:endParaRPr lang="zh-CN" altLang="en-US" sz="2800" dirty="0"/>
          </a:p>
        </p:txBody>
      </p:sp>
      <p:sp>
        <p:nvSpPr>
          <p:cNvPr id="459779" name="标题 459778"/>
          <p:cNvSpPr>
            <a:spLocks noGrp="1"/>
          </p:cNvSpPr>
          <p:nvPr>
            <p:ph type="title"/>
          </p:nvPr>
        </p:nvSpPr>
        <p:spPr>
          <a:xfrm>
            <a:off x="919163" y="214313"/>
            <a:ext cx="8116887" cy="1462087"/>
          </a:xfrm>
          <a:ln/>
        </p:spPr>
        <p:txBody>
          <a:bodyPr anchor="b"/>
          <a:p>
            <a:pPr algn="ctr"/>
            <a:r>
              <a:rPr lang="zh-CN" altLang="en-US" dirty="0"/>
              <a:t>使用网桥带来的好处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9778">
                                            <p:txEl>
                                              <p:charRg st="8" end="1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9778">
                                            <p:txEl>
                                              <p:charRg st="17" end="2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9778">
                                            <p:txEl>
                                              <p:charRg st="25" end="8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46174" name="椭圆 646173"/>
          <p:cNvSpPr/>
          <p:nvPr/>
        </p:nvSpPr>
        <p:spPr>
          <a:xfrm>
            <a:off x="6326188" y="2636838"/>
            <a:ext cx="2720975" cy="2447925"/>
          </a:xfrm>
          <a:prstGeom prst="ellipse">
            <a:avLst/>
          </a:prstGeom>
          <a:solidFill>
            <a:srgbClr val="CCECFF"/>
          </a:solidFill>
          <a:ln w="9525">
            <a:noFill/>
          </a:ln>
        </p:spPr>
        <p:txBody>
          <a:bodyPr/>
          <a:p>
            <a:endParaRPr lang="zh-CN" altLang="en-US"/>
          </a:p>
        </p:txBody>
      </p:sp>
      <p:sp>
        <p:nvSpPr>
          <p:cNvPr id="646173" name="椭圆 646172"/>
          <p:cNvSpPr/>
          <p:nvPr/>
        </p:nvSpPr>
        <p:spPr>
          <a:xfrm>
            <a:off x="3178175" y="2636838"/>
            <a:ext cx="2722563" cy="2447925"/>
          </a:xfrm>
          <a:prstGeom prst="ellipse">
            <a:avLst/>
          </a:prstGeom>
          <a:solidFill>
            <a:srgbClr val="99FF99"/>
          </a:solidFill>
          <a:ln w="9525">
            <a:noFill/>
          </a:ln>
        </p:spPr>
        <p:txBody>
          <a:bodyPr/>
          <a:p>
            <a:endParaRPr lang="zh-CN" altLang="en-US"/>
          </a:p>
        </p:txBody>
      </p:sp>
      <p:sp>
        <p:nvSpPr>
          <p:cNvPr id="646175" name="椭圆 646174"/>
          <p:cNvSpPr/>
          <p:nvPr/>
        </p:nvSpPr>
        <p:spPr>
          <a:xfrm>
            <a:off x="115888" y="2636838"/>
            <a:ext cx="2720975" cy="2447925"/>
          </a:xfrm>
          <a:prstGeom prst="ellipse">
            <a:avLst/>
          </a:prstGeom>
          <a:solidFill>
            <a:srgbClr val="FFCC99"/>
          </a:solidFill>
          <a:ln w="9525">
            <a:noFill/>
          </a:ln>
        </p:spPr>
        <p:txBody>
          <a:bodyPr/>
          <a:p>
            <a:endParaRPr lang="zh-CN" altLang="en-US"/>
          </a:p>
        </p:txBody>
      </p:sp>
      <p:sp>
        <p:nvSpPr>
          <p:cNvPr id="646148" name="标题 646147"/>
          <p:cNvSpPr>
            <a:spLocks noGrp="1"/>
          </p:cNvSpPr>
          <p:nvPr>
            <p:ph type="title"/>
          </p:nvPr>
        </p:nvSpPr>
        <p:spPr>
          <a:xfrm>
            <a:off x="1150938" y="214313"/>
            <a:ext cx="7453312" cy="1462087"/>
          </a:xfrm>
          <a:ln/>
        </p:spPr>
        <p:txBody>
          <a:bodyPr anchor="b"/>
          <a:p>
            <a:pPr algn="ctr"/>
            <a:r>
              <a:rPr lang="zh-CN" altLang="en-US" dirty="0"/>
              <a:t>网桥使各网段成为</a:t>
            </a:r>
            <a:br>
              <a:rPr lang="zh-CN" altLang="en-US" dirty="0"/>
            </a:br>
            <a:r>
              <a:rPr lang="zh-CN" altLang="en-US" dirty="0"/>
              <a:t>隔离开的碰撞域 </a:t>
            </a:r>
            <a:endParaRPr lang="zh-CN" altLang="en-US" dirty="0"/>
          </a:p>
        </p:txBody>
      </p:sp>
      <p:sp>
        <p:nvSpPr>
          <p:cNvPr id="646149" name="直接连接符 646148"/>
          <p:cNvSpPr/>
          <p:nvPr/>
        </p:nvSpPr>
        <p:spPr>
          <a:xfrm>
            <a:off x="8293100" y="3446463"/>
            <a:ext cx="0" cy="636587"/>
          </a:xfrm>
          <a:prstGeom prst="line">
            <a:avLst/>
          </a:prstGeom>
          <a:ln w="28575" cap="flat" cmpd="sng">
            <a:solidFill>
              <a:schemeClr val="folHlink"/>
            </a:solidFill>
            <a:prstDash val="solid"/>
            <a:headEnd type="none" w="med" len="med"/>
            <a:tailEnd type="none" w="med" len="med"/>
          </a:ln>
        </p:spPr>
      </p:sp>
      <p:sp>
        <p:nvSpPr>
          <p:cNvPr id="646150" name="直接连接符 646149"/>
          <p:cNvSpPr/>
          <p:nvPr/>
        </p:nvSpPr>
        <p:spPr>
          <a:xfrm flipV="1">
            <a:off x="6551613" y="3455988"/>
            <a:ext cx="2003425" cy="4762"/>
          </a:xfrm>
          <a:prstGeom prst="line">
            <a:avLst/>
          </a:prstGeom>
          <a:ln w="28575" cap="flat" cmpd="sng">
            <a:solidFill>
              <a:schemeClr val="folHlink"/>
            </a:solidFill>
            <a:prstDash val="solid"/>
            <a:headEnd type="none" w="med" len="med"/>
            <a:tailEnd type="none" w="med" len="med"/>
          </a:ln>
        </p:spPr>
      </p:sp>
      <p:sp>
        <p:nvSpPr>
          <p:cNvPr id="646151" name="矩形 646150"/>
          <p:cNvSpPr/>
          <p:nvPr/>
        </p:nvSpPr>
        <p:spPr>
          <a:xfrm>
            <a:off x="8509000" y="3370263"/>
            <a:ext cx="114300" cy="133350"/>
          </a:xfrm>
          <a:prstGeom prst="rect">
            <a:avLst/>
          </a:prstGeom>
          <a:solidFill>
            <a:schemeClr val="tx1"/>
          </a:solidFill>
          <a:ln w="12700" cap="flat" cmpd="sng">
            <a:solidFill>
              <a:schemeClr val="tx1"/>
            </a:solidFill>
            <a:prstDash val="solid"/>
            <a:miter/>
            <a:headEnd type="none" w="med" len="med"/>
            <a:tailEnd type="none" w="med" len="med"/>
          </a:ln>
        </p:spPr>
        <p:txBody>
          <a:bodyPr/>
          <a:p>
            <a:endParaRPr lang="zh-CN" altLang="en-US"/>
          </a:p>
        </p:txBody>
      </p:sp>
      <p:sp>
        <p:nvSpPr>
          <p:cNvPr id="646152" name="直接连接符 646151"/>
          <p:cNvSpPr/>
          <p:nvPr/>
        </p:nvSpPr>
        <p:spPr>
          <a:xfrm>
            <a:off x="6962775" y="3460750"/>
            <a:ext cx="0" cy="609600"/>
          </a:xfrm>
          <a:prstGeom prst="line">
            <a:avLst/>
          </a:prstGeom>
          <a:ln w="28575" cap="flat" cmpd="sng">
            <a:solidFill>
              <a:schemeClr val="folHlink"/>
            </a:solidFill>
            <a:prstDash val="solid"/>
            <a:headEnd type="none" w="med" len="med"/>
            <a:tailEnd type="none" w="med" len="med"/>
          </a:ln>
        </p:spPr>
      </p:sp>
      <p:pic>
        <p:nvPicPr>
          <p:cNvPr id="646153" name="图片 646152"/>
          <p:cNvPicPr/>
          <p:nvPr/>
        </p:nvPicPr>
        <p:blipFill>
          <a:blip r:embed="rId1"/>
          <a:stretch>
            <a:fillRect/>
          </a:stretch>
        </p:blipFill>
        <p:spPr>
          <a:xfrm>
            <a:off x="6688138" y="4037013"/>
            <a:ext cx="554037" cy="639762"/>
          </a:xfrm>
          <a:prstGeom prst="rect">
            <a:avLst/>
          </a:prstGeom>
          <a:noFill/>
          <a:ln w="9525">
            <a:noFill/>
          </a:ln>
        </p:spPr>
      </p:pic>
      <p:pic>
        <p:nvPicPr>
          <p:cNvPr id="646154" name="图片 646153"/>
          <p:cNvPicPr/>
          <p:nvPr/>
        </p:nvPicPr>
        <p:blipFill>
          <a:blip r:embed="rId1"/>
          <a:stretch>
            <a:fillRect/>
          </a:stretch>
        </p:blipFill>
        <p:spPr>
          <a:xfrm>
            <a:off x="7993063" y="4033838"/>
            <a:ext cx="555625" cy="641350"/>
          </a:xfrm>
          <a:prstGeom prst="rect">
            <a:avLst/>
          </a:prstGeom>
          <a:noFill/>
          <a:ln w="9525">
            <a:noFill/>
          </a:ln>
        </p:spPr>
      </p:pic>
      <p:sp>
        <p:nvSpPr>
          <p:cNvPr id="646155" name="直接连接符 646154"/>
          <p:cNvSpPr/>
          <p:nvPr/>
        </p:nvSpPr>
        <p:spPr>
          <a:xfrm>
            <a:off x="5230813" y="3429000"/>
            <a:ext cx="0" cy="636588"/>
          </a:xfrm>
          <a:prstGeom prst="line">
            <a:avLst/>
          </a:prstGeom>
          <a:ln w="28575" cap="flat" cmpd="sng">
            <a:solidFill>
              <a:schemeClr val="folHlink"/>
            </a:solidFill>
            <a:prstDash val="solid"/>
            <a:headEnd type="none" w="med" len="med"/>
            <a:tailEnd type="none" w="med" len="med"/>
          </a:ln>
        </p:spPr>
      </p:sp>
      <p:sp>
        <p:nvSpPr>
          <p:cNvPr id="646156" name="直接连接符 646155"/>
          <p:cNvSpPr/>
          <p:nvPr/>
        </p:nvSpPr>
        <p:spPr>
          <a:xfrm flipV="1">
            <a:off x="3487738" y="3438525"/>
            <a:ext cx="2005012" cy="3175"/>
          </a:xfrm>
          <a:prstGeom prst="line">
            <a:avLst/>
          </a:prstGeom>
          <a:ln w="28575" cap="flat" cmpd="sng">
            <a:solidFill>
              <a:schemeClr val="folHlink"/>
            </a:solidFill>
            <a:prstDash val="solid"/>
            <a:headEnd type="none" w="med" len="med"/>
            <a:tailEnd type="none" w="med" len="med"/>
          </a:ln>
        </p:spPr>
      </p:sp>
      <p:sp>
        <p:nvSpPr>
          <p:cNvPr id="646157" name="直接连接符 646156"/>
          <p:cNvSpPr/>
          <p:nvPr/>
        </p:nvSpPr>
        <p:spPr>
          <a:xfrm>
            <a:off x="3900488" y="3441700"/>
            <a:ext cx="0" cy="609600"/>
          </a:xfrm>
          <a:prstGeom prst="line">
            <a:avLst/>
          </a:prstGeom>
          <a:ln w="28575" cap="flat" cmpd="sng">
            <a:solidFill>
              <a:schemeClr val="folHlink"/>
            </a:solidFill>
            <a:prstDash val="solid"/>
            <a:headEnd type="none" w="med" len="med"/>
            <a:tailEnd type="none" w="med" len="med"/>
          </a:ln>
        </p:spPr>
      </p:sp>
      <p:pic>
        <p:nvPicPr>
          <p:cNvPr id="646158" name="图片 646157"/>
          <p:cNvPicPr/>
          <p:nvPr/>
        </p:nvPicPr>
        <p:blipFill>
          <a:blip r:embed="rId1"/>
          <a:stretch>
            <a:fillRect/>
          </a:stretch>
        </p:blipFill>
        <p:spPr>
          <a:xfrm>
            <a:off x="3624263" y="4017963"/>
            <a:ext cx="555625" cy="641350"/>
          </a:xfrm>
          <a:prstGeom prst="rect">
            <a:avLst/>
          </a:prstGeom>
          <a:noFill/>
          <a:ln w="9525">
            <a:noFill/>
          </a:ln>
        </p:spPr>
      </p:pic>
      <p:pic>
        <p:nvPicPr>
          <p:cNvPr id="646159" name="图片 646158"/>
          <p:cNvPicPr/>
          <p:nvPr/>
        </p:nvPicPr>
        <p:blipFill>
          <a:blip r:embed="rId1"/>
          <a:stretch>
            <a:fillRect/>
          </a:stretch>
        </p:blipFill>
        <p:spPr>
          <a:xfrm>
            <a:off x="4930775" y="4016375"/>
            <a:ext cx="554038" cy="641350"/>
          </a:xfrm>
          <a:prstGeom prst="rect">
            <a:avLst/>
          </a:prstGeom>
          <a:noFill/>
          <a:ln w="9525">
            <a:noFill/>
          </a:ln>
        </p:spPr>
      </p:pic>
      <p:sp>
        <p:nvSpPr>
          <p:cNvPr id="646160" name="直接连接符 646159"/>
          <p:cNvSpPr/>
          <p:nvPr/>
        </p:nvSpPr>
        <p:spPr>
          <a:xfrm>
            <a:off x="2135188" y="3451225"/>
            <a:ext cx="0" cy="635000"/>
          </a:xfrm>
          <a:prstGeom prst="line">
            <a:avLst/>
          </a:prstGeom>
          <a:ln w="28575" cap="flat" cmpd="sng">
            <a:solidFill>
              <a:schemeClr val="folHlink"/>
            </a:solidFill>
            <a:prstDash val="solid"/>
            <a:headEnd type="none" w="med" len="med"/>
            <a:tailEnd type="none" w="med" len="med"/>
          </a:ln>
        </p:spPr>
      </p:sp>
      <p:sp>
        <p:nvSpPr>
          <p:cNvPr id="646161" name="矩形 646160"/>
          <p:cNvSpPr/>
          <p:nvPr/>
        </p:nvSpPr>
        <p:spPr>
          <a:xfrm>
            <a:off x="342900" y="3395663"/>
            <a:ext cx="114300" cy="130175"/>
          </a:xfrm>
          <a:prstGeom prst="rect">
            <a:avLst/>
          </a:prstGeom>
          <a:solidFill>
            <a:schemeClr val="tx1"/>
          </a:solidFill>
          <a:ln w="12700" cap="flat" cmpd="sng">
            <a:solidFill>
              <a:schemeClr val="tx1"/>
            </a:solidFill>
            <a:prstDash val="solid"/>
            <a:miter/>
            <a:headEnd type="none" w="med" len="med"/>
            <a:tailEnd type="none" w="med" len="med"/>
          </a:ln>
        </p:spPr>
        <p:txBody>
          <a:bodyPr/>
          <a:p>
            <a:endParaRPr lang="zh-CN" altLang="en-US"/>
          </a:p>
        </p:txBody>
      </p:sp>
      <p:sp>
        <p:nvSpPr>
          <p:cNvPr id="646162" name="直接连接符 646161"/>
          <p:cNvSpPr/>
          <p:nvPr/>
        </p:nvSpPr>
        <p:spPr>
          <a:xfrm flipV="1">
            <a:off x="393700" y="3460750"/>
            <a:ext cx="2006600" cy="1588"/>
          </a:xfrm>
          <a:prstGeom prst="line">
            <a:avLst/>
          </a:prstGeom>
          <a:ln w="28575" cap="flat" cmpd="sng">
            <a:solidFill>
              <a:schemeClr val="folHlink"/>
            </a:solidFill>
            <a:prstDash val="solid"/>
            <a:headEnd type="none" w="med" len="med"/>
            <a:tailEnd type="none" w="med" len="med"/>
          </a:ln>
        </p:spPr>
      </p:sp>
      <p:sp>
        <p:nvSpPr>
          <p:cNvPr id="646163" name="直接连接符 646162"/>
          <p:cNvSpPr/>
          <p:nvPr/>
        </p:nvSpPr>
        <p:spPr>
          <a:xfrm>
            <a:off x="806450" y="3462338"/>
            <a:ext cx="0" cy="612775"/>
          </a:xfrm>
          <a:prstGeom prst="line">
            <a:avLst/>
          </a:prstGeom>
          <a:ln w="28575" cap="flat" cmpd="sng">
            <a:solidFill>
              <a:schemeClr val="folHlink"/>
            </a:solidFill>
            <a:prstDash val="solid"/>
            <a:headEnd type="none" w="med" len="med"/>
            <a:tailEnd type="none" w="med" len="med"/>
          </a:ln>
        </p:spPr>
      </p:sp>
      <p:pic>
        <p:nvPicPr>
          <p:cNvPr id="646164" name="图片 646163"/>
          <p:cNvPicPr/>
          <p:nvPr/>
        </p:nvPicPr>
        <p:blipFill>
          <a:blip r:embed="rId1"/>
          <a:stretch>
            <a:fillRect/>
          </a:stretch>
        </p:blipFill>
        <p:spPr>
          <a:xfrm>
            <a:off x="531813" y="4038600"/>
            <a:ext cx="554037" cy="642938"/>
          </a:xfrm>
          <a:prstGeom prst="rect">
            <a:avLst/>
          </a:prstGeom>
          <a:noFill/>
          <a:ln w="9525">
            <a:noFill/>
          </a:ln>
        </p:spPr>
      </p:pic>
      <p:pic>
        <p:nvPicPr>
          <p:cNvPr id="646165" name="图片 646164"/>
          <p:cNvPicPr/>
          <p:nvPr/>
        </p:nvPicPr>
        <p:blipFill>
          <a:blip r:embed="rId1"/>
          <a:stretch>
            <a:fillRect/>
          </a:stretch>
        </p:blipFill>
        <p:spPr>
          <a:xfrm>
            <a:off x="1838325" y="4037013"/>
            <a:ext cx="552450" cy="642937"/>
          </a:xfrm>
          <a:prstGeom prst="rect">
            <a:avLst/>
          </a:prstGeom>
          <a:noFill/>
          <a:ln w="9525">
            <a:noFill/>
          </a:ln>
        </p:spPr>
      </p:pic>
      <p:sp>
        <p:nvSpPr>
          <p:cNvPr id="646166" name="矩形 646165"/>
          <p:cNvSpPr/>
          <p:nvPr/>
        </p:nvSpPr>
        <p:spPr>
          <a:xfrm>
            <a:off x="5830888" y="2840038"/>
            <a:ext cx="496887" cy="454025"/>
          </a:xfrm>
          <a:prstGeom prst="rect">
            <a:avLst/>
          </a:prstGeom>
          <a:noFill/>
          <a:ln w="12700">
            <a:noFill/>
          </a:ln>
        </p:spPr>
        <p:txBody>
          <a:bodyPr wrap="none" lIns="90488" tIns="44450" rIns="90488" bIns="44450">
            <a:spAutoFit/>
          </a:bodyPr>
          <a:p>
            <a:pPr defTabSz="762000" eaLnBrk="0" hangingPunct="0"/>
            <a:r>
              <a:rPr lang="en-US" altLang="zh-CN" sz="2400">
                <a:solidFill>
                  <a:schemeClr val="folHlink"/>
                </a:solidFill>
                <a:latin typeface="Arial" panose="020B0604020202020204" pitchFamily="34" charset="0"/>
                <a:ea typeface="黑体" panose="02010609060101010101" pitchFamily="2" charset="-122"/>
              </a:rPr>
              <a:t>B</a:t>
            </a:r>
            <a:r>
              <a:rPr lang="en-US" altLang="zh-CN" sz="2400" baseline="-25000">
                <a:solidFill>
                  <a:schemeClr val="folHlink"/>
                </a:solidFill>
                <a:latin typeface="Arial" panose="020B0604020202020204" pitchFamily="34" charset="0"/>
                <a:ea typeface="黑体" panose="02010609060101010101" pitchFamily="2" charset="-122"/>
              </a:rPr>
              <a:t>2</a:t>
            </a:r>
            <a:endParaRPr lang="en-US" altLang="zh-CN" sz="2400" baseline="-25000">
              <a:solidFill>
                <a:schemeClr val="folHlink"/>
              </a:solidFill>
              <a:latin typeface="Arial" panose="020B0604020202020204" pitchFamily="34" charset="0"/>
              <a:ea typeface="黑体" panose="02010609060101010101" pitchFamily="2" charset="-122"/>
            </a:endParaRPr>
          </a:p>
        </p:txBody>
      </p:sp>
      <p:pic>
        <p:nvPicPr>
          <p:cNvPr id="646167" name="图片 646166"/>
          <p:cNvPicPr/>
          <p:nvPr/>
        </p:nvPicPr>
        <p:blipFill>
          <a:blip r:embed="rId2"/>
          <a:stretch>
            <a:fillRect/>
          </a:stretch>
        </p:blipFill>
        <p:spPr>
          <a:xfrm>
            <a:off x="2371725" y="2943225"/>
            <a:ext cx="1190625" cy="836613"/>
          </a:xfrm>
          <a:prstGeom prst="rect">
            <a:avLst/>
          </a:prstGeom>
          <a:noFill/>
          <a:ln w="12699">
            <a:noFill/>
          </a:ln>
        </p:spPr>
      </p:pic>
      <p:pic>
        <p:nvPicPr>
          <p:cNvPr id="646168" name="图片 646167"/>
          <p:cNvPicPr/>
          <p:nvPr/>
        </p:nvPicPr>
        <p:blipFill>
          <a:blip r:embed="rId2"/>
          <a:stretch>
            <a:fillRect/>
          </a:stretch>
        </p:blipFill>
        <p:spPr>
          <a:xfrm>
            <a:off x="5435600" y="2943225"/>
            <a:ext cx="1190625" cy="836613"/>
          </a:xfrm>
          <a:prstGeom prst="rect">
            <a:avLst/>
          </a:prstGeom>
          <a:noFill/>
          <a:ln w="12699">
            <a:noFill/>
          </a:ln>
        </p:spPr>
      </p:pic>
      <p:sp>
        <p:nvSpPr>
          <p:cNvPr id="646169" name="矩形 646168"/>
          <p:cNvSpPr/>
          <p:nvPr/>
        </p:nvSpPr>
        <p:spPr>
          <a:xfrm>
            <a:off x="2768600" y="2840038"/>
            <a:ext cx="496888" cy="454025"/>
          </a:xfrm>
          <a:prstGeom prst="rect">
            <a:avLst/>
          </a:prstGeom>
          <a:noFill/>
          <a:ln w="12700">
            <a:noFill/>
          </a:ln>
        </p:spPr>
        <p:txBody>
          <a:bodyPr wrap="none" lIns="90488" tIns="44450" rIns="90488" bIns="44450">
            <a:spAutoFit/>
          </a:bodyPr>
          <a:p>
            <a:pPr defTabSz="762000" eaLnBrk="0" hangingPunct="0"/>
            <a:r>
              <a:rPr lang="en-US" altLang="zh-CN" sz="2400">
                <a:solidFill>
                  <a:schemeClr val="folHlink"/>
                </a:solidFill>
                <a:latin typeface="Arial" panose="020B0604020202020204" pitchFamily="34" charset="0"/>
                <a:ea typeface="黑体" panose="02010609060101010101" pitchFamily="2" charset="-122"/>
              </a:rPr>
              <a:t>B</a:t>
            </a:r>
            <a:r>
              <a:rPr lang="en-US" altLang="zh-CN" sz="2400" baseline="-25000">
                <a:solidFill>
                  <a:schemeClr val="folHlink"/>
                </a:solidFill>
                <a:latin typeface="Arial" panose="020B0604020202020204" pitchFamily="34" charset="0"/>
                <a:ea typeface="黑体" panose="02010609060101010101" pitchFamily="2" charset="-122"/>
              </a:rPr>
              <a:t>1</a:t>
            </a:r>
            <a:endParaRPr lang="en-US" altLang="zh-CN" sz="2400" baseline="-25000">
              <a:solidFill>
                <a:schemeClr val="folHlink"/>
              </a:solidFill>
              <a:latin typeface="Arial" panose="020B0604020202020204" pitchFamily="34" charset="0"/>
              <a:ea typeface="黑体" panose="02010609060101010101" pitchFamily="2" charset="-122"/>
            </a:endParaRPr>
          </a:p>
        </p:txBody>
      </p:sp>
      <p:sp>
        <p:nvSpPr>
          <p:cNvPr id="646170" name="直接连接符 646169"/>
          <p:cNvSpPr/>
          <p:nvPr/>
        </p:nvSpPr>
        <p:spPr>
          <a:xfrm>
            <a:off x="965200" y="3656013"/>
            <a:ext cx="936625" cy="0"/>
          </a:xfrm>
          <a:prstGeom prst="line">
            <a:avLst/>
          </a:prstGeom>
          <a:ln w="38100" cap="flat" cmpd="sng">
            <a:solidFill>
              <a:schemeClr val="folHlink"/>
            </a:solidFill>
            <a:prstDash val="solid"/>
            <a:headEnd type="triangle" w="med" len="lg"/>
            <a:tailEnd type="triangle" w="med" len="lg"/>
          </a:ln>
        </p:spPr>
      </p:sp>
      <p:sp>
        <p:nvSpPr>
          <p:cNvPr id="646171" name="直接连接符 646170"/>
          <p:cNvSpPr/>
          <p:nvPr/>
        </p:nvSpPr>
        <p:spPr>
          <a:xfrm>
            <a:off x="4113213" y="3656013"/>
            <a:ext cx="935037" cy="0"/>
          </a:xfrm>
          <a:prstGeom prst="line">
            <a:avLst/>
          </a:prstGeom>
          <a:ln w="38100" cap="flat" cmpd="sng">
            <a:solidFill>
              <a:schemeClr val="folHlink"/>
            </a:solidFill>
            <a:prstDash val="solid"/>
            <a:headEnd type="triangle" w="med" len="lg"/>
            <a:tailEnd type="triangle" w="med" len="lg"/>
          </a:ln>
        </p:spPr>
      </p:sp>
      <p:sp>
        <p:nvSpPr>
          <p:cNvPr id="646172" name="直接连接符 646171"/>
          <p:cNvSpPr/>
          <p:nvPr/>
        </p:nvSpPr>
        <p:spPr>
          <a:xfrm>
            <a:off x="7175500" y="3656013"/>
            <a:ext cx="935038" cy="0"/>
          </a:xfrm>
          <a:prstGeom prst="line">
            <a:avLst/>
          </a:prstGeom>
          <a:ln w="38100" cap="flat" cmpd="sng">
            <a:solidFill>
              <a:schemeClr val="folHlink"/>
            </a:solidFill>
            <a:prstDash val="solid"/>
            <a:headEnd type="triangle" w="med" len="lg"/>
            <a:tailEnd type="triangle" w="med" len="lg"/>
          </a:ln>
        </p:spPr>
      </p:sp>
      <p:sp>
        <p:nvSpPr>
          <p:cNvPr id="646176" name="矩形 646175"/>
          <p:cNvSpPr/>
          <p:nvPr/>
        </p:nvSpPr>
        <p:spPr>
          <a:xfrm>
            <a:off x="965200" y="2943225"/>
            <a:ext cx="1095375" cy="454025"/>
          </a:xfrm>
          <a:prstGeom prst="rect">
            <a:avLst/>
          </a:prstGeom>
          <a:noFill/>
          <a:ln w="12700">
            <a:noFill/>
          </a:ln>
        </p:spPr>
        <p:txBody>
          <a:bodyPr wrap="none" lIns="90488" tIns="44450" rIns="90488" bIns="44450">
            <a:spAutoFit/>
          </a:bodyPr>
          <a:p>
            <a:pPr defTabSz="762000" eaLnBrk="0" hangingPunct="0"/>
            <a:r>
              <a:rPr lang="zh-CN" altLang="en-US" sz="2400" dirty="0">
                <a:solidFill>
                  <a:schemeClr val="folHlink"/>
                </a:solidFill>
                <a:latin typeface="Arial" panose="020B0604020202020204" pitchFamily="34" charset="0"/>
                <a:ea typeface="黑体" panose="02010609060101010101" pitchFamily="2" charset="-122"/>
              </a:rPr>
              <a:t>碰撞域</a:t>
            </a:r>
            <a:endParaRPr lang="zh-CN" altLang="en-US" sz="2400" baseline="-25000" dirty="0">
              <a:solidFill>
                <a:schemeClr val="folHlink"/>
              </a:solidFill>
              <a:latin typeface="Arial" panose="020B0604020202020204" pitchFamily="34" charset="0"/>
              <a:ea typeface="黑体" panose="02010609060101010101" pitchFamily="2" charset="-122"/>
            </a:endParaRPr>
          </a:p>
        </p:txBody>
      </p:sp>
      <p:sp>
        <p:nvSpPr>
          <p:cNvPr id="646177" name="矩形 646176"/>
          <p:cNvSpPr/>
          <p:nvPr/>
        </p:nvSpPr>
        <p:spPr>
          <a:xfrm>
            <a:off x="4113213" y="2943225"/>
            <a:ext cx="1095375" cy="454025"/>
          </a:xfrm>
          <a:prstGeom prst="rect">
            <a:avLst/>
          </a:prstGeom>
          <a:noFill/>
          <a:ln w="12700">
            <a:noFill/>
          </a:ln>
        </p:spPr>
        <p:txBody>
          <a:bodyPr wrap="none" lIns="90488" tIns="44450" rIns="90488" bIns="44450">
            <a:spAutoFit/>
          </a:bodyPr>
          <a:p>
            <a:pPr defTabSz="762000" eaLnBrk="0" hangingPunct="0"/>
            <a:r>
              <a:rPr lang="zh-CN" altLang="en-US" sz="2400" dirty="0">
                <a:solidFill>
                  <a:schemeClr val="folHlink"/>
                </a:solidFill>
                <a:latin typeface="Arial" panose="020B0604020202020204" pitchFamily="34" charset="0"/>
                <a:ea typeface="黑体" panose="02010609060101010101" pitchFamily="2" charset="-122"/>
              </a:rPr>
              <a:t>碰撞域</a:t>
            </a:r>
            <a:endParaRPr lang="zh-CN" altLang="en-US" sz="2400" baseline="-25000" dirty="0">
              <a:solidFill>
                <a:schemeClr val="folHlink"/>
              </a:solidFill>
              <a:latin typeface="Arial" panose="020B0604020202020204" pitchFamily="34" charset="0"/>
              <a:ea typeface="黑体" panose="02010609060101010101" pitchFamily="2" charset="-122"/>
            </a:endParaRPr>
          </a:p>
        </p:txBody>
      </p:sp>
      <p:sp>
        <p:nvSpPr>
          <p:cNvPr id="646178" name="矩形 646177"/>
          <p:cNvSpPr/>
          <p:nvPr/>
        </p:nvSpPr>
        <p:spPr>
          <a:xfrm>
            <a:off x="7177088" y="2943225"/>
            <a:ext cx="1095375" cy="454025"/>
          </a:xfrm>
          <a:prstGeom prst="rect">
            <a:avLst/>
          </a:prstGeom>
          <a:noFill/>
          <a:ln w="12700">
            <a:noFill/>
          </a:ln>
        </p:spPr>
        <p:txBody>
          <a:bodyPr wrap="none" lIns="90488" tIns="44450" rIns="90488" bIns="44450">
            <a:spAutoFit/>
          </a:bodyPr>
          <a:p>
            <a:pPr defTabSz="762000" eaLnBrk="0" hangingPunct="0"/>
            <a:r>
              <a:rPr lang="zh-CN" altLang="en-US" sz="2400" dirty="0">
                <a:solidFill>
                  <a:schemeClr val="folHlink"/>
                </a:solidFill>
                <a:latin typeface="Arial" panose="020B0604020202020204" pitchFamily="34" charset="0"/>
                <a:ea typeface="黑体" panose="02010609060101010101" pitchFamily="2" charset="-122"/>
              </a:rPr>
              <a:t>碰撞域</a:t>
            </a:r>
            <a:endParaRPr lang="zh-CN" altLang="en-US" sz="2400" baseline="-25000" dirty="0">
              <a:solidFill>
                <a:schemeClr val="folHlink"/>
              </a:solidFill>
              <a:latin typeface="Arial" panose="020B0604020202020204" pitchFamily="34" charset="0"/>
              <a:ea typeface="黑体" panose="02010609060101010101" pitchFamily="2" charset="-122"/>
            </a:endParaRPr>
          </a:p>
        </p:txBody>
      </p:sp>
      <p:sp>
        <p:nvSpPr>
          <p:cNvPr id="646179" name="矩形 646178"/>
          <p:cNvSpPr/>
          <p:nvPr/>
        </p:nvSpPr>
        <p:spPr>
          <a:xfrm>
            <a:off x="284163" y="3962400"/>
            <a:ext cx="385762" cy="454025"/>
          </a:xfrm>
          <a:prstGeom prst="rect">
            <a:avLst/>
          </a:prstGeom>
          <a:noFill/>
          <a:ln w="12700">
            <a:noFill/>
          </a:ln>
        </p:spPr>
        <p:txBody>
          <a:bodyPr wrap="none" lIns="90488" tIns="44450" rIns="90488" bIns="44450">
            <a:spAutoFit/>
          </a:bodyPr>
          <a:p>
            <a:pPr defTabSz="762000" eaLnBrk="0" hangingPunct="0"/>
            <a:r>
              <a:rPr lang="en-US" altLang="zh-CN" sz="2400">
                <a:solidFill>
                  <a:schemeClr val="folHlink"/>
                </a:solidFill>
                <a:latin typeface="Arial" panose="020B0604020202020204" pitchFamily="34" charset="0"/>
                <a:ea typeface="黑体" panose="02010609060101010101" pitchFamily="2" charset="-122"/>
              </a:rPr>
              <a:t>A</a:t>
            </a:r>
            <a:endParaRPr lang="en-US" altLang="zh-CN" sz="2400" baseline="-25000">
              <a:solidFill>
                <a:schemeClr val="folHlink"/>
              </a:solidFill>
              <a:latin typeface="Arial" panose="020B0604020202020204" pitchFamily="34" charset="0"/>
              <a:ea typeface="黑体" panose="02010609060101010101" pitchFamily="2" charset="-122"/>
            </a:endParaRPr>
          </a:p>
        </p:txBody>
      </p:sp>
      <p:sp>
        <p:nvSpPr>
          <p:cNvPr id="646180" name="矩形 646179"/>
          <p:cNvSpPr/>
          <p:nvPr/>
        </p:nvSpPr>
        <p:spPr>
          <a:xfrm>
            <a:off x="1614488" y="3962400"/>
            <a:ext cx="384175" cy="454025"/>
          </a:xfrm>
          <a:prstGeom prst="rect">
            <a:avLst/>
          </a:prstGeom>
          <a:noFill/>
          <a:ln w="12700">
            <a:noFill/>
          </a:ln>
        </p:spPr>
        <p:txBody>
          <a:bodyPr wrap="none" lIns="90488" tIns="44450" rIns="90488" bIns="44450">
            <a:spAutoFit/>
          </a:bodyPr>
          <a:p>
            <a:pPr defTabSz="762000" eaLnBrk="0" hangingPunct="0"/>
            <a:r>
              <a:rPr lang="en-US" altLang="zh-CN" sz="2400">
                <a:solidFill>
                  <a:schemeClr val="folHlink"/>
                </a:solidFill>
                <a:latin typeface="Arial" panose="020B0604020202020204" pitchFamily="34" charset="0"/>
                <a:ea typeface="黑体" panose="02010609060101010101" pitchFamily="2" charset="-122"/>
              </a:rPr>
              <a:t>B</a:t>
            </a:r>
            <a:endParaRPr lang="en-US" altLang="zh-CN" sz="2400" baseline="-25000">
              <a:solidFill>
                <a:schemeClr val="folHlink"/>
              </a:solidFill>
              <a:latin typeface="Arial" panose="020B0604020202020204" pitchFamily="34" charset="0"/>
              <a:ea typeface="黑体" panose="02010609060101010101" pitchFamily="2" charset="-122"/>
            </a:endParaRPr>
          </a:p>
        </p:txBody>
      </p:sp>
      <p:sp>
        <p:nvSpPr>
          <p:cNvPr id="646181" name="矩形 646180"/>
          <p:cNvSpPr/>
          <p:nvPr/>
        </p:nvSpPr>
        <p:spPr>
          <a:xfrm>
            <a:off x="3348038" y="3962400"/>
            <a:ext cx="400050" cy="454025"/>
          </a:xfrm>
          <a:prstGeom prst="rect">
            <a:avLst/>
          </a:prstGeom>
          <a:noFill/>
          <a:ln w="12700">
            <a:noFill/>
          </a:ln>
        </p:spPr>
        <p:txBody>
          <a:bodyPr wrap="none" lIns="90488" tIns="44450" rIns="90488" bIns="44450">
            <a:spAutoFit/>
          </a:bodyPr>
          <a:p>
            <a:pPr defTabSz="762000" eaLnBrk="0" hangingPunct="0"/>
            <a:r>
              <a:rPr lang="en-US" altLang="zh-CN" sz="2400">
                <a:solidFill>
                  <a:schemeClr val="folHlink"/>
                </a:solidFill>
                <a:latin typeface="Arial" panose="020B0604020202020204" pitchFamily="34" charset="0"/>
                <a:ea typeface="黑体" panose="02010609060101010101" pitchFamily="2" charset="-122"/>
              </a:rPr>
              <a:t>C</a:t>
            </a:r>
            <a:endParaRPr lang="en-US" altLang="zh-CN" sz="2400" baseline="-25000">
              <a:solidFill>
                <a:schemeClr val="folHlink"/>
              </a:solidFill>
              <a:latin typeface="Arial" panose="020B0604020202020204" pitchFamily="34" charset="0"/>
              <a:ea typeface="黑体" panose="02010609060101010101" pitchFamily="2" charset="-122"/>
            </a:endParaRPr>
          </a:p>
        </p:txBody>
      </p:sp>
      <p:sp>
        <p:nvSpPr>
          <p:cNvPr id="646182" name="矩形 646181"/>
          <p:cNvSpPr/>
          <p:nvPr/>
        </p:nvSpPr>
        <p:spPr>
          <a:xfrm>
            <a:off x="4708525" y="3962400"/>
            <a:ext cx="401638" cy="454025"/>
          </a:xfrm>
          <a:prstGeom prst="rect">
            <a:avLst/>
          </a:prstGeom>
          <a:noFill/>
          <a:ln w="12700">
            <a:noFill/>
          </a:ln>
        </p:spPr>
        <p:txBody>
          <a:bodyPr wrap="none" lIns="90488" tIns="44450" rIns="90488" bIns="44450">
            <a:spAutoFit/>
          </a:bodyPr>
          <a:p>
            <a:pPr defTabSz="762000" eaLnBrk="0" hangingPunct="0"/>
            <a:r>
              <a:rPr lang="en-US" altLang="zh-CN" sz="2400">
                <a:solidFill>
                  <a:schemeClr val="folHlink"/>
                </a:solidFill>
                <a:latin typeface="Arial" panose="020B0604020202020204" pitchFamily="34" charset="0"/>
                <a:ea typeface="黑体" panose="02010609060101010101" pitchFamily="2" charset="-122"/>
              </a:rPr>
              <a:t>D</a:t>
            </a:r>
            <a:endParaRPr lang="en-US" altLang="zh-CN" sz="2400" baseline="-25000">
              <a:solidFill>
                <a:schemeClr val="folHlink"/>
              </a:solidFill>
              <a:latin typeface="Arial" panose="020B0604020202020204" pitchFamily="34" charset="0"/>
              <a:ea typeface="黑体" panose="02010609060101010101" pitchFamily="2" charset="-122"/>
            </a:endParaRPr>
          </a:p>
        </p:txBody>
      </p:sp>
      <p:sp>
        <p:nvSpPr>
          <p:cNvPr id="646183" name="矩形 646182"/>
          <p:cNvSpPr/>
          <p:nvPr/>
        </p:nvSpPr>
        <p:spPr>
          <a:xfrm>
            <a:off x="6475413" y="3962400"/>
            <a:ext cx="384175" cy="454025"/>
          </a:xfrm>
          <a:prstGeom prst="rect">
            <a:avLst/>
          </a:prstGeom>
          <a:noFill/>
          <a:ln w="12700">
            <a:noFill/>
          </a:ln>
        </p:spPr>
        <p:txBody>
          <a:bodyPr wrap="none" lIns="90488" tIns="44450" rIns="90488" bIns="44450">
            <a:spAutoFit/>
          </a:bodyPr>
          <a:p>
            <a:pPr defTabSz="762000" eaLnBrk="0" hangingPunct="0"/>
            <a:r>
              <a:rPr lang="en-US" altLang="zh-CN" sz="2400">
                <a:solidFill>
                  <a:schemeClr val="folHlink"/>
                </a:solidFill>
                <a:latin typeface="Arial" panose="020B0604020202020204" pitchFamily="34" charset="0"/>
                <a:ea typeface="黑体" panose="02010609060101010101" pitchFamily="2" charset="-122"/>
              </a:rPr>
              <a:t>E</a:t>
            </a:r>
            <a:endParaRPr lang="en-US" altLang="zh-CN" sz="2400" baseline="-25000">
              <a:solidFill>
                <a:schemeClr val="folHlink"/>
              </a:solidFill>
              <a:latin typeface="Arial" panose="020B0604020202020204" pitchFamily="34" charset="0"/>
              <a:ea typeface="黑体" panose="02010609060101010101" pitchFamily="2" charset="-122"/>
            </a:endParaRPr>
          </a:p>
        </p:txBody>
      </p:sp>
      <p:sp>
        <p:nvSpPr>
          <p:cNvPr id="646184" name="矩形 646183"/>
          <p:cNvSpPr/>
          <p:nvPr/>
        </p:nvSpPr>
        <p:spPr>
          <a:xfrm>
            <a:off x="7772400" y="3962400"/>
            <a:ext cx="366713" cy="454025"/>
          </a:xfrm>
          <a:prstGeom prst="rect">
            <a:avLst/>
          </a:prstGeom>
          <a:noFill/>
          <a:ln w="12700">
            <a:noFill/>
          </a:ln>
        </p:spPr>
        <p:txBody>
          <a:bodyPr wrap="none" lIns="90488" tIns="44450" rIns="90488" bIns="44450">
            <a:spAutoFit/>
          </a:bodyPr>
          <a:p>
            <a:pPr defTabSz="762000" eaLnBrk="0" hangingPunct="0"/>
            <a:r>
              <a:rPr lang="en-US" altLang="zh-CN" sz="2400">
                <a:solidFill>
                  <a:schemeClr val="folHlink"/>
                </a:solidFill>
                <a:latin typeface="Arial" panose="020B0604020202020204" pitchFamily="34" charset="0"/>
                <a:ea typeface="黑体" panose="02010609060101010101" pitchFamily="2" charset="-122"/>
              </a:rPr>
              <a:t>F</a:t>
            </a:r>
            <a:endParaRPr lang="en-US" altLang="zh-CN" sz="2400" baseline="-25000">
              <a:solidFill>
                <a:schemeClr val="folHlink"/>
              </a:solidFill>
              <a:latin typeface="Arial" panose="020B0604020202020204" pitchFamily="34" charset="0"/>
              <a:ea typeface="黑体" panose="0201060906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60802" name="文本占位符 460801"/>
          <p:cNvSpPr>
            <a:spLocks noGrp="1"/>
          </p:cNvSpPr>
          <p:nvPr>
            <p:ph type="body" idx="1"/>
          </p:nvPr>
        </p:nvSpPr>
        <p:spPr>
          <a:xfrm>
            <a:off x="1042988" y="2051050"/>
            <a:ext cx="7850187" cy="4257675"/>
          </a:xfrm>
          <a:ln/>
        </p:spPr>
        <p:txBody>
          <a:bodyPr/>
          <a:p>
            <a:r>
              <a:rPr lang="zh-CN" altLang="en-US" sz="2800" dirty="0"/>
              <a:t>存储转发增加了时延。 </a:t>
            </a:r>
            <a:endParaRPr lang="zh-CN" altLang="en-US" sz="2800" dirty="0"/>
          </a:p>
          <a:p>
            <a:r>
              <a:rPr lang="zh-CN" altLang="en-US" sz="2800" dirty="0"/>
              <a:t>在</a:t>
            </a:r>
            <a:r>
              <a:rPr lang="en-US" altLang="zh-CN" sz="2800" dirty="0"/>
              <a:t>MAC </a:t>
            </a:r>
            <a:r>
              <a:rPr lang="zh-CN" altLang="en-US" sz="2800" dirty="0"/>
              <a:t>子层并没有流量控制功能。 </a:t>
            </a:r>
            <a:endParaRPr lang="zh-CN" altLang="en-US" sz="2800" dirty="0"/>
          </a:p>
          <a:p>
            <a:r>
              <a:rPr lang="zh-CN" altLang="en-US" sz="2800" dirty="0"/>
              <a:t>具有不同 </a:t>
            </a:r>
            <a:r>
              <a:rPr lang="en-US" altLang="zh-CN" sz="2800" dirty="0"/>
              <a:t>MAC </a:t>
            </a:r>
            <a:r>
              <a:rPr lang="zh-CN" altLang="en-US" sz="2800" dirty="0"/>
              <a:t>子层的网段桥接在一起时时延更大。</a:t>
            </a:r>
            <a:endParaRPr lang="zh-CN" altLang="en-US" sz="2800" dirty="0"/>
          </a:p>
          <a:p>
            <a:r>
              <a:rPr lang="zh-CN" altLang="en-US" sz="2800" dirty="0"/>
              <a:t>网桥只适合于用户数不太多</a:t>
            </a:r>
            <a:r>
              <a:rPr lang="en-US" altLang="zh-CN" sz="2800" dirty="0"/>
              <a:t>(</a:t>
            </a:r>
            <a:r>
              <a:rPr lang="zh-CN" altLang="en-US" sz="2800" dirty="0"/>
              <a:t>不超过几百个</a:t>
            </a:r>
            <a:r>
              <a:rPr lang="en-US" altLang="zh-CN" sz="2800" dirty="0"/>
              <a:t>)</a:t>
            </a:r>
            <a:r>
              <a:rPr lang="zh-CN" altLang="en-US" sz="2800" dirty="0"/>
              <a:t>和通信量不太大的局域网，否则有时还会因传播过多的广播信息而产生网络拥塞。这就是所谓的</a:t>
            </a:r>
            <a:r>
              <a:rPr lang="zh-CN" altLang="en-US" sz="2800" dirty="0">
                <a:solidFill>
                  <a:schemeClr val="hlink"/>
                </a:solidFill>
              </a:rPr>
              <a:t>广播风暴</a:t>
            </a:r>
            <a:r>
              <a:rPr lang="zh-CN" altLang="en-US" sz="2800" dirty="0"/>
              <a:t>。  </a:t>
            </a:r>
            <a:endParaRPr lang="zh-CN" altLang="en-US" sz="2800" dirty="0"/>
          </a:p>
        </p:txBody>
      </p:sp>
      <p:sp>
        <p:nvSpPr>
          <p:cNvPr id="460803" name="标题 460802"/>
          <p:cNvSpPr>
            <a:spLocks noGrp="1"/>
          </p:cNvSpPr>
          <p:nvPr>
            <p:ph type="title"/>
          </p:nvPr>
        </p:nvSpPr>
        <p:spPr>
          <a:xfrm>
            <a:off x="919163" y="214313"/>
            <a:ext cx="8116887" cy="1462087"/>
          </a:xfrm>
          <a:ln/>
        </p:spPr>
        <p:txBody>
          <a:bodyPr anchor="b"/>
          <a:p>
            <a:pPr algn="ctr"/>
            <a:r>
              <a:rPr lang="zh-CN" altLang="en-US" dirty="0"/>
              <a:t>使用网桥带来的缺点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02">
                                            <p:txEl>
                                              <p:charRg st="12" end="3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02">
                                            <p:txEl>
                                              <p:charRg st="31" end="5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02">
                                            <p:txEl>
                                              <p:charRg st="57" end="12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61826" name="矩形 461825"/>
          <p:cNvSpPr/>
          <p:nvPr/>
        </p:nvSpPr>
        <p:spPr>
          <a:xfrm>
            <a:off x="177800" y="727075"/>
            <a:ext cx="1192213" cy="1747838"/>
          </a:xfrm>
          <a:prstGeom prst="rect">
            <a:avLst/>
          </a:prstGeom>
          <a:solidFill>
            <a:srgbClr val="FFFF99"/>
          </a:solidFill>
          <a:ln w="9525" cap="flat" cmpd="sng">
            <a:solidFill>
              <a:schemeClr val="folHlink"/>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461827" name="直接连接符 461826"/>
          <p:cNvSpPr/>
          <p:nvPr/>
        </p:nvSpPr>
        <p:spPr>
          <a:xfrm>
            <a:off x="177800" y="2044700"/>
            <a:ext cx="1193800" cy="0"/>
          </a:xfrm>
          <a:prstGeom prst="line">
            <a:avLst/>
          </a:prstGeom>
          <a:ln w="12700" cap="flat" cmpd="sng">
            <a:solidFill>
              <a:schemeClr val="tx1"/>
            </a:solidFill>
            <a:prstDash val="solid"/>
            <a:headEnd type="none" w="med" len="med"/>
            <a:tailEnd type="none" w="med" len="med"/>
          </a:ln>
        </p:spPr>
      </p:sp>
      <p:sp>
        <p:nvSpPr>
          <p:cNvPr id="461828" name="直接连接符 461827"/>
          <p:cNvSpPr/>
          <p:nvPr/>
        </p:nvSpPr>
        <p:spPr>
          <a:xfrm>
            <a:off x="168275" y="1619250"/>
            <a:ext cx="1193800" cy="0"/>
          </a:xfrm>
          <a:prstGeom prst="line">
            <a:avLst/>
          </a:prstGeom>
          <a:ln w="12700" cap="flat" cmpd="sng">
            <a:solidFill>
              <a:schemeClr val="tx1"/>
            </a:solidFill>
            <a:prstDash val="solid"/>
            <a:headEnd type="none" w="med" len="med"/>
            <a:tailEnd type="none" w="med" len="med"/>
          </a:ln>
        </p:spPr>
      </p:sp>
      <p:sp>
        <p:nvSpPr>
          <p:cNvPr id="461829" name="直接连接符 461828"/>
          <p:cNvSpPr/>
          <p:nvPr/>
        </p:nvSpPr>
        <p:spPr>
          <a:xfrm>
            <a:off x="177800" y="1203325"/>
            <a:ext cx="1184275" cy="0"/>
          </a:xfrm>
          <a:prstGeom prst="line">
            <a:avLst/>
          </a:prstGeom>
          <a:ln w="12700" cap="flat" cmpd="sng">
            <a:solidFill>
              <a:schemeClr val="tx1"/>
            </a:solidFill>
            <a:prstDash val="solid"/>
            <a:headEnd type="none" w="med" len="med"/>
            <a:tailEnd type="none" w="med" len="med"/>
          </a:ln>
        </p:spPr>
      </p:sp>
      <p:sp>
        <p:nvSpPr>
          <p:cNvPr id="461830" name="矩形 461829"/>
          <p:cNvSpPr/>
          <p:nvPr/>
        </p:nvSpPr>
        <p:spPr>
          <a:xfrm>
            <a:off x="328613" y="800100"/>
            <a:ext cx="942975"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用户层</a:t>
            </a:r>
            <a:endParaRPr lang="zh-CN" altLang="en-US" dirty="0">
              <a:solidFill>
                <a:srgbClr val="333399"/>
              </a:solidFill>
              <a:latin typeface="Arial" panose="020B0604020202020204" pitchFamily="34" charset="0"/>
              <a:ea typeface="黑体" panose="02010609060101010101" pitchFamily="2" charset="-122"/>
            </a:endParaRPr>
          </a:p>
        </p:txBody>
      </p:sp>
      <p:sp>
        <p:nvSpPr>
          <p:cNvPr id="461831" name="矩形 461830"/>
          <p:cNvSpPr/>
          <p:nvPr/>
        </p:nvSpPr>
        <p:spPr>
          <a:xfrm>
            <a:off x="601663" y="1258888"/>
            <a:ext cx="420687" cy="393700"/>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IP</a:t>
            </a:r>
            <a:endParaRPr lang="en-US" altLang="zh-CN">
              <a:solidFill>
                <a:srgbClr val="333399"/>
              </a:solidFill>
              <a:latin typeface="Arial" panose="020B0604020202020204" pitchFamily="34" charset="0"/>
              <a:ea typeface="黑体" panose="02010609060101010101" pitchFamily="2" charset="-122"/>
            </a:endParaRPr>
          </a:p>
        </p:txBody>
      </p:sp>
      <p:sp>
        <p:nvSpPr>
          <p:cNvPr id="461832" name="矩形 461831"/>
          <p:cNvSpPr/>
          <p:nvPr/>
        </p:nvSpPr>
        <p:spPr>
          <a:xfrm>
            <a:off x="403225" y="1673225"/>
            <a:ext cx="746125" cy="393700"/>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MAC</a:t>
            </a:r>
            <a:endParaRPr lang="en-US" altLang="zh-CN">
              <a:solidFill>
                <a:srgbClr val="333399"/>
              </a:solidFill>
              <a:latin typeface="Arial" panose="020B0604020202020204" pitchFamily="34" charset="0"/>
              <a:ea typeface="黑体" panose="02010609060101010101" pitchFamily="2" charset="-122"/>
            </a:endParaRPr>
          </a:p>
        </p:txBody>
      </p:sp>
      <p:sp>
        <p:nvSpPr>
          <p:cNvPr id="461833" name="矩形 461832"/>
          <p:cNvSpPr/>
          <p:nvPr/>
        </p:nvSpPr>
        <p:spPr>
          <a:xfrm>
            <a:off x="403225" y="304800"/>
            <a:ext cx="646113"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站 </a:t>
            </a:r>
            <a:r>
              <a:rPr lang="en-US" altLang="zh-CN">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461834" name="矩形 461833"/>
          <p:cNvSpPr/>
          <p:nvPr/>
        </p:nvSpPr>
        <p:spPr>
          <a:xfrm>
            <a:off x="7699375" y="727075"/>
            <a:ext cx="1192213" cy="1747838"/>
          </a:xfrm>
          <a:prstGeom prst="rect">
            <a:avLst/>
          </a:prstGeom>
          <a:solidFill>
            <a:srgbClr val="FFFF99"/>
          </a:solidFill>
          <a:ln w="9525" cap="flat" cmpd="sng">
            <a:solidFill>
              <a:schemeClr val="folHlink"/>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461835" name="直接连接符 461834"/>
          <p:cNvSpPr/>
          <p:nvPr/>
        </p:nvSpPr>
        <p:spPr>
          <a:xfrm>
            <a:off x="7699375" y="2062163"/>
            <a:ext cx="1193800" cy="0"/>
          </a:xfrm>
          <a:prstGeom prst="line">
            <a:avLst/>
          </a:prstGeom>
          <a:ln w="12700" cap="flat" cmpd="sng">
            <a:solidFill>
              <a:schemeClr val="tx1"/>
            </a:solidFill>
            <a:prstDash val="solid"/>
            <a:headEnd type="none" w="med" len="med"/>
            <a:tailEnd type="none" w="med" len="med"/>
          </a:ln>
        </p:spPr>
      </p:sp>
      <p:sp>
        <p:nvSpPr>
          <p:cNvPr id="461836" name="直接连接符 461835"/>
          <p:cNvSpPr/>
          <p:nvPr/>
        </p:nvSpPr>
        <p:spPr>
          <a:xfrm>
            <a:off x="7689850" y="1636713"/>
            <a:ext cx="1193800" cy="0"/>
          </a:xfrm>
          <a:prstGeom prst="line">
            <a:avLst/>
          </a:prstGeom>
          <a:ln w="12700" cap="flat" cmpd="sng">
            <a:solidFill>
              <a:schemeClr val="tx1"/>
            </a:solidFill>
            <a:prstDash val="solid"/>
            <a:headEnd type="none" w="med" len="med"/>
            <a:tailEnd type="none" w="med" len="med"/>
          </a:ln>
        </p:spPr>
      </p:sp>
      <p:sp>
        <p:nvSpPr>
          <p:cNvPr id="461837" name="直接连接符 461836"/>
          <p:cNvSpPr/>
          <p:nvPr/>
        </p:nvSpPr>
        <p:spPr>
          <a:xfrm>
            <a:off x="7699375" y="1220788"/>
            <a:ext cx="1184275" cy="0"/>
          </a:xfrm>
          <a:prstGeom prst="line">
            <a:avLst/>
          </a:prstGeom>
          <a:ln w="12700" cap="flat" cmpd="sng">
            <a:solidFill>
              <a:schemeClr val="tx1"/>
            </a:solidFill>
            <a:prstDash val="solid"/>
            <a:headEnd type="none" w="med" len="med"/>
            <a:tailEnd type="none" w="med" len="med"/>
          </a:ln>
        </p:spPr>
      </p:sp>
      <p:sp>
        <p:nvSpPr>
          <p:cNvPr id="461838" name="矩形 461837"/>
          <p:cNvSpPr/>
          <p:nvPr/>
        </p:nvSpPr>
        <p:spPr>
          <a:xfrm>
            <a:off x="7837488" y="820738"/>
            <a:ext cx="942975" cy="392112"/>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用户层</a:t>
            </a:r>
            <a:endParaRPr lang="zh-CN" altLang="en-US" dirty="0">
              <a:solidFill>
                <a:srgbClr val="333399"/>
              </a:solidFill>
              <a:latin typeface="Arial" panose="020B0604020202020204" pitchFamily="34" charset="0"/>
              <a:ea typeface="黑体" panose="02010609060101010101" pitchFamily="2" charset="-122"/>
            </a:endParaRPr>
          </a:p>
        </p:txBody>
      </p:sp>
      <p:sp>
        <p:nvSpPr>
          <p:cNvPr id="461839" name="矩形 461838"/>
          <p:cNvSpPr/>
          <p:nvPr/>
        </p:nvSpPr>
        <p:spPr>
          <a:xfrm>
            <a:off x="8069263" y="1265238"/>
            <a:ext cx="420687" cy="393700"/>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IP</a:t>
            </a:r>
            <a:endParaRPr lang="en-US" altLang="zh-CN">
              <a:solidFill>
                <a:srgbClr val="333399"/>
              </a:solidFill>
              <a:latin typeface="Arial" panose="020B0604020202020204" pitchFamily="34" charset="0"/>
              <a:ea typeface="黑体" panose="02010609060101010101" pitchFamily="2" charset="-122"/>
            </a:endParaRPr>
          </a:p>
        </p:txBody>
      </p:sp>
      <p:sp>
        <p:nvSpPr>
          <p:cNvPr id="461840" name="矩形 461839"/>
          <p:cNvSpPr/>
          <p:nvPr/>
        </p:nvSpPr>
        <p:spPr>
          <a:xfrm>
            <a:off x="7943850" y="1693863"/>
            <a:ext cx="746125" cy="393700"/>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MAC</a:t>
            </a:r>
            <a:endParaRPr lang="en-US" altLang="zh-CN">
              <a:solidFill>
                <a:srgbClr val="333399"/>
              </a:solidFill>
              <a:latin typeface="Arial" panose="020B0604020202020204" pitchFamily="34" charset="0"/>
              <a:ea typeface="黑体" panose="02010609060101010101" pitchFamily="2" charset="-122"/>
            </a:endParaRPr>
          </a:p>
        </p:txBody>
      </p:sp>
      <p:sp>
        <p:nvSpPr>
          <p:cNvPr id="461841" name="矩形 461840"/>
          <p:cNvSpPr/>
          <p:nvPr/>
        </p:nvSpPr>
        <p:spPr>
          <a:xfrm>
            <a:off x="7924800" y="304800"/>
            <a:ext cx="646113"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站 </a:t>
            </a:r>
            <a:r>
              <a:rPr lang="en-US" altLang="zh-CN">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sp>
        <p:nvSpPr>
          <p:cNvPr id="461842" name="矩形 461841"/>
          <p:cNvSpPr/>
          <p:nvPr/>
        </p:nvSpPr>
        <p:spPr>
          <a:xfrm>
            <a:off x="328613" y="2078038"/>
            <a:ext cx="942975"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物理层</a:t>
            </a:r>
            <a:endParaRPr lang="zh-CN" altLang="en-US" dirty="0">
              <a:solidFill>
                <a:srgbClr val="333399"/>
              </a:solidFill>
              <a:latin typeface="Arial" panose="020B0604020202020204" pitchFamily="34" charset="0"/>
              <a:ea typeface="黑体" panose="02010609060101010101" pitchFamily="2" charset="-122"/>
            </a:endParaRPr>
          </a:p>
        </p:txBody>
      </p:sp>
      <p:sp>
        <p:nvSpPr>
          <p:cNvPr id="461843" name="矩形 461842"/>
          <p:cNvSpPr/>
          <p:nvPr/>
        </p:nvSpPr>
        <p:spPr>
          <a:xfrm>
            <a:off x="3113088" y="1193800"/>
            <a:ext cx="900112"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网桥 </a:t>
            </a:r>
            <a:r>
              <a:rPr lang="en-US" altLang="zh-CN">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461844" name="矩形 461843"/>
          <p:cNvSpPr/>
          <p:nvPr/>
        </p:nvSpPr>
        <p:spPr>
          <a:xfrm>
            <a:off x="5210175" y="1193800"/>
            <a:ext cx="900113"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网桥 </a:t>
            </a:r>
            <a:r>
              <a:rPr lang="en-US" altLang="zh-CN">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sp>
        <p:nvSpPr>
          <p:cNvPr id="461845" name="矩形 461844"/>
          <p:cNvSpPr/>
          <p:nvPr/>
        </p:nvSpPr>
        <p:spPr>
          <a:xfrm>
            <a:off x="1951038" y="1854200"/>
            <a:ext cx="352425" cy="393700"/>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A</a:t>
            </a:r>
            <a:endParaRPr lang="en-US" altLang="zh-CN">
              <a:solidFill>
                <a:srgbClr val="333399"/>
              </a:solidFill>
              <a:latin typeface="Arial" panose="020B0604020202020204" pitchFamily="34" charset="0"/>
              <a:ea typeface="黑体" panose="02010609060101010101" pitchFamily="2" charset="-122"/>
            </a:endParaRPr>
          </a:p>
        </p:txBody>
      </p:sp>
      <p:sp>
        <p:nvSpPr>
          <p:cNvPr id="461846" name="矩形 461845"/>
          <p:cNvSpPr/>
          <p:nvPr/>
        </p:nvSpPr>
        <p:spPr>
          <a:xfrm>
            <a:off x="6904038" y="1847850"/>
            <a:ext cx="349250" cy="395288"/>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B</a:t>
            </a:r>
            <a:endParaRPr lang="en-US" altLang="zh-CN">
              <a:solidFill>
                <a:srgbClr val="333399"/>
              </a:solidFill>
              <a:latin typeface="Arial" panose="020B0604020202020204" pitchFamily="34" charset="0"/>
              <a:ea typeface="黑体" panose="02010609060101010101" pitchFamily="2" charset="-122"/>
            </a:endParaRPr>
          </a:p>
        </p:txBody>
      </p:sp>
      <p:sp>
        <p:nvSpPr>
          <p:cNvPr id="461847" name="任意多边形 461846"/>
          <p:cNvSpPr/>
          <p:nvPr/>
        </p:nvSpPr>
        <p:spPr>
          <a:xfrm>
            <a:off x="747713" y="2486025"/>
            <a:ext cx="1206500" cy="339725"/>
          </a:xfrm>
          <a:custGeom>
            <a:avLst/>
            <a:gdLst/>
            <a:ahLst/>
            <a:cxnLst/>
            <a:pathLst>
              <a:path w="769" h="235">
                <a:moveTo>
                  <a:pt x="0" y="0"/>
                </a:moveTo>
                <a:lnTo>
                  <a:pt x="0" y="234"/>
                </a:lnTo>
                <a:lnTo>
                  <a:pt x="768" y="234"/>
                </a:lnTo>
                <a:lnTo>
                  <a:pt x="768" y="60"/>
                </a:lnTo>
              </a:path>
            </a:pathLst>
          </a:custGeom>
          <a:noFill/>
          <a:ln w="28575" cap="rnd" cmpd="sng">
            <a:solidFill>
              <a:srgbClr val="333399">
                <a:alpha val="100000"/>
              </a:srgbClr>
            </a:solidFill>
            <a:prstDash val="solid"/>
            <a:headEnd type="none" w="med" len="med"/>
            <a:tailEnd type="none" w="med" len="med"/>
          </a:ln>
        </p:spPr>
        <p:txBody>
          <a:bodyPr/>
          <a:p>
            <a:endParaRPr lang="zh-CN" altLang="en-US"/>
          </a:p>
        </p:txBody>
      </p:sp>
      <p:sp>
        <p:nvSpPr>
          <p:cNvPr id="461848" name="任意多边形 461847"/>
          <p:cNvSpPr/>
          <p:nvPr/>
        </p:nvSpPr>
        <p:spPr>
          <a:xfrm>
            <a:off x="2311400" y="2478088"/>
            <a:ext cx="811213" cy="347662"/>
          </a:xfrm>
          <a:custGeom>
            <a:avLst/>
            <a:gdLst/>
            <a:ahLst/>
            <a:cxnLst/>
            <a:pathLst>
              <a:path w="517" h="241">
                <a:moveTo>
                  <a:pt x="0" y="66"/>
                </a:moveTo>
                <a:lnTo>
                  <a:pt x="0" y="240"/>
                </a:lnTo>
                <a:lnTo>
                  <a:pt x="516" y="240"/>
                </a:lnTo>
                <a:lnTo>
                  <a:pt x="516" y="0"/>
                </a:lnTo>
              </a:path>
            </a:pathLst>
          </a:custGeom>
          <a:noFill/>
          <a:ln w="28575" cap="rnd" cmpd="sng">
            <a:solidFill>
              <a:srgbClr val="333399">
                <a:alpha val="100000"/>
              </a:srgbClr>
            </a:solidFill>
            <a:prstDash val="solid"/>
            <a:headEnd type="none" w="med" len="med"/>
            <a:tailEnd type="none" w="med" len="med"/>
          </a:ln>
        </p:spPr>
        <p:txBody>
          <a:bodyPr/>
          <a:p>
            <a:endParaRPr lang="zh-CN" altLang="en-US"/>
          </a:p>
        </p:txBody>
      </p:sp>
      <p:sp>
        <p:nvSpPr>
          <p:cNvPr id="461849" name="任意多边形 461848"/>
          <p:cNvSpPr/>
          <p:nvPr/>
        </p:nvSpPr>
        <p:spPr>
          <a:xfrm>
            <a:off x="3827463" y="2478088"/>
            <a:ext cx="1387475" cy="347662"/>
          </a:xfrm>
          <a:custGeom>
            <a:avLst/>
            <a:gdLst/>
            <a:ahLst/>
            <a:cxnLst/>
            <a:pathLst>
              <a:path w="883" h="241">
                <a:moveTo>
                  <a:pt x="0" y="0"/>
                </a:moveTo>
                <a:lnTo>
                  <a:pt x="0" y="240"/>
                </a:lnTo>
                <a:lnTo>
                  <a:pt x="882" y="240"/>
                </a:lnTo>
                <a:lnTo>
                  <a:pt x="882" y="0"/>
                </a:lnTo>
              </a:path>
            </a:pathLst>
          </a:custGeom>
          <a:noFill/>
          <a:ln w="57150" cap="rnd" cmpd="sng">
            <a:solidFill>
              <a:srgbClr val="333399">
                <a:alpha val="100000"/>
              </a:srgbClr>
            </a:solidFill>
            <a:prstDash val="solid"/>
            <a:headEnd type="none" w="med" len="med"/>
            <a:tailEnd type="none" w="med" len="med"/>
          </a:ln>
        </p:spPr>
        <p:txBody>
          <a:bodyPr/>
          <a:p>
            <a:endParaRPr lang="zh-CN" altLang="en-US"/>
          </a:p>
        </p:txBody>
      </p:sp>
      <p:sp>
        <p:nvSpPr>
          <p:cNvPr id="461850" name="任意多边形 461849"/>
          <p:cNvSpPr/>
          <p:nvPr/>
        </p:nvSpPr>
        <p:spPr>
          <a:xfrm>
            <a:off x="5929313" y="2478088"/>
            <a:ext cx="944562" cy="347662"/>
          </a:xfrm>
          <a:custGeom>
            <a:avLst/>
            <a:gdLst/>
            <a:ahLst/>
            <a:cxnLst/>
            <a:pathLst>
              <a:path w="601" h="241">
                <a:moveTo>
                  <a:pt x="0" y="0"/>
                </a:moveTo>
                <a:lnTo>
                  <a:pt x="0" y="240"/>
                </a:lnTo>
                <a:lnTo>
                  <a:pt x="600" y="240"/>
                </a:lnTo>
                <a:lnTo>
                  <a:pt x="600" y="72"/>
                </a:lnTo>
              </a:path>
            </a:pathLst>
          </a:custGeom>
          <a:noFill/>
          <a:ln w="28575" cap="rnd" cmpd="sng">
            <a:solidFill>
              <a:srgbClr val="333399">
                <a:alpha val="100000"/>
              </a:srgbClr>
            </a:solidFill>
            <a:prstDash val="solid"/>
            <a:headEnd type="none" w="med" len="med"/>
            <a:tailEnd type="none" w="med" len="med"/>
          </a:ln>
        </p:spPr>
        <p:txBody>
          <a:bodyPr/>
          <a:p>
            <a:endParaRPr lang="zh-CN" altLang="en-US"/>
          </a:p>
        </p:txBody>
      </p:sp>
      <p:sp>
        <p:nvSpPr>
          <p:cNvPr id="461851" name="任意多边形 461850"/>
          <p:cNvSpPr/>
          <p:nvPr/>
        </p:nvSpPr>
        <p:spPr>
          <a:xfrm>
            <a:off x="7192963" y="2478088"/>
            <a:ext cx="1171575" cy="347662"/>
          </a:xfrm>
          <a:custGeom>
            <a:avLst/>
            <a:gdLst/>
            <a:ahLst/>
            <a:cxnLst/>
            <a:pathLst>
              <a:path w="745" h="241">
                <a:moveTo>
                  <a:pt x="0" y="66"/>
                </a:moveTo>
                <a:lnTo>
                  <a:pt x="0" y="240"/>
                </a:lnTo>
                <a:lnTo>
                  <a:pt x="744" y="240"/>
                </a:lnTo>
                <a:lnTo>
                  <a:pt x="744" y="0"/>
                </a:lnTo>
              </a:path>
            </a:pathLst>
          </a:custGeom>
          <a:noFill/>
          <a:ln w="28575" cap="rnd" cmpd="sng">
            <a:solidFill>
              <a:srgbClr val="333399">
                <a:alpha val="100000"/>
              </a:srgbClr>
            </a:solidFill>
            <a:prstDash val="solid"/>
            <a:headEnd type="none" w="med" len="med"/>
            <a:tailEnd type="none" w="med" len="med"/>
          </a:ln>
        </p:spPr>
        <p:txBody>
          <a:bodyPr/>
          <a:p>
            <a:endParaRPr lang="zh-CN" altLang="en-US"/>
          </a:p>
        </p:txBody>
      </p:sp>
      <p:sp>
        <p:nvSpPr>
          <p:cNvPr id="461852" name="矩形 461851"/>
          <p:cNvSpPr/>
          <p:nvPr/>
        </p:nvSpPr>
        <p:spPr>
          <a:xfrm>
            <a:off x="1327150" y="981075"/>
            <a:ext cx="452438" cy="454025"/>
          </a:xfrm>
          <a:prstGeom prst="rect">
            <a:avLst/>
          </a:prstGeom>
          <a:noFill/>
          <a:ln w="12700">
            <a:noFill/>
          </a:ln>
        </p:spPr>
        <p:txBody>
          <a:bodyPr wrap="none" lIns="90488" tIns="44450" rIns="90488" bIns="44450">
            <a:spAutoFit/>
          </a:bodyPr>
          <a:p>
            <a:pPr defTabSz="762000" eaLnBrk="0" hangingPunct="0"/>
            <a:r>
              <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461853" name="矩形 461852"/>
          <p:cNvSpPr/>
          <p:nvPr/>
        </p:nvSpPr>
        <p:spPr>
          <a:xfrm>
            <a:off x="1320800" y="1390650"/>
            <a:ext cx="452438" cy="454025"/>
          </a:xfrm>
          <a:prstGeom prst="rect">
            <a:avLst/>
          </a:prstGeom>
          <a:noFill/>
          <a:ln w="12700">
            <a:noFill/>
          </a:ln>
        </p:spPr>
        <p:txBody>
          <a:bodyPr wrap="none" lIns="90488" tIns="44450" rIns="90488" bIns="44450">
            <a:spAutoFit/>
          </a:bodyPr>
          <a:p>
            <a:pPr defTabSz="762000" eaLnBrk="0" hangingPunct="0"/>
            <a:r>
              <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461854" name="矩形 461853"/>
          <p:cNvSpPr/>
          <p:nvPr/>
        </p:nvSpPr>
        <p:spPr>
          <a:xfrm>
            <a:off x="1330325" y="1822450"/>
            <a:ext cx="452438" cy="454025"/>
          </a:xfrm>
          <a:prstGeom prst="rect">
            <a:avLst/>
          </a:prstGeom>
          <a:noFill/>
          <a:ln w="12700">
            <a:noFill/>
          </a:ln>
        </p:spPr>
        <p:txBody>
          <a:bodyPr wrap="none" lIns="90488" tIns="44450" rIns="90488" bIns="44450">
            <a:spAutoFit/>
          </a:bodyPr>
          <a:p>
            <a:pPr defTabSz="762000" eaLnBrk="0" hangingPunct="0"/>
            <a:r>
              <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461855" name="矩形 461854"/>
          <p:cNvSpPr/>
          <p:nvPr/>
        </p:nvSpPr>
        <p:spPr>
          <a:xfrm>
            <a:off x="2333625" y="1838325"/>
            <a:ext cx="452438" cy="454025"/>
          </a:xfrm>
          <a:prstGeom prst="rect">
            <a:avLst/>
          </a:prstGeom>
          <a:noFill/>
          <a:ln w="12700">
            <a:noFill/>
          </a:ln>
        </p:spPr>
        <p:txBody>
          <a:bodyPr wrap="none" lIns="90488" tIns="44450" rIns="90488" bIns="44450">
            <a:spAutoFit/>
          </a:bodyPr>
          <a:p>
            <a:pPr defTabSz="762000" eaLnBrk="0" hangingPunct="0"/>
            <a:r>
              <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461856" name="矩形 461855"/>
          <p:cNvSpPr/>
          <p:nvPr/>
        </p:nvSpPr>
        <p:spPr>
          <a:xfrm>
            <a:off x="4346575" y="2444750"/>
            <a:ext cx="452438" cy="454025"/>
          </a:xfrm>
          <a:prstGeom prst="rect">
            <a:avLst/>
          </a:prstGeom>
          <a:noFill/>
          <a:ln w="12700">
            <a:noFill/>
          </a:ln>
        </p:spPr>
        <p:txBody>
          <a:bodyPr wrap="none" lIns="90488" tIns="44450" rIns="90488" bIns="44450">
            <a:spAutoFit/>
          </a:bodyPr>
          <a:p>
            <a:pPr defTabSz="762000" eaLnBrk="0" hangingPunct="0"/>
            <a:r>
              <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461857" name="矩形 461856"/>
          <p:cNvSpPr/>
          <p:nvPr/>
        </p:nvSpPr>
        <p:spPr>
          <a:xfrm>
            <a:off x="6369050" y="1846263"/>
            <a:ext cx="452438" cy="454025"/>
          </a:xfrm>
          <a:prstGeom prst="rect">
            <a:avLst/>
          </a:prstGeom>
          <a:noFill/>
          <a:ln w="12700">
            <a:noFill/>
          </a:ln>
        </p:spPr>
        <p:txBody>
          <a:bodyPr wrap="none" lIns="90488" tIns="44450" rIns="90488" bIns="44450">
            <a:spAutoFit/>
          </a:bodyPr>
          <a:p>
            <a:pPr defTabSz="762000" eaLnBrk="0" hangingPunct="0"/>
            <a:r>
              <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461858" name="矩形 461857"/>
          <p:cNvSpPr/>
          <p:nvPr/>
        </p:nvSpPr>
        <p:spPr>
          <a:xfrm>
            <a:off x="7315200" y="1871663"/>
            <a:ext cx="452438" cy="454025"/>
          </a:xfrm>
          <a:prstGeom prst="rect">
            <a:avLst/>
          </a:prstGeom>
          <a:noFill/>
          <a:ln w="12700">
            <a:noFill/>
          </a:ln>
        </p:spPr>
        <p:txBody>
          <a:bodyPr wrap="none" lIns="90488" tIns="44450" rIns="90488" bIns="44450">
            <a:spAutoFit/>
          </a:bodyPr>
          <a:p>
            <a:pPr defTabSz="762000" eaLnBrk="0" hangingPunct="0"/>
            <a:r>
              <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461859" name="矩形 461858"/>
          <p:cNvSpPr/>
          <p:nvPr/>
        </p:nvSpPr>
        <p:spPr>
          <a:xfrm>
            <a:off x="7315200" y="1436688"/>
            <a:ext cx="452438" cy="454025"/>
          </a:xfrm>
          <a:prstGeom prst="rect">
            <a:avLst/>
          </a:prstGeom>
          <a:noFill/>
          <a:ln w="12700">
            <a:noFill/>
          </a:ln>
        </p:spPr>
        <p:txBody>
          <a:bodyPr wrap="none" lIns="90488" tIns="44450" rIns="90488" bIns="44450">
            <a:spAutoFit/>
          </a:bodyPr>
          <a:p>
            <a:pPr defTabSz="762000" eaLnBrk="0" hangingPunct="0"/>
            <a:r>
              <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461860" name="矩形 461859"/>
          <p:cNvSpPr/>
          <p:nvPr/>
        </p:nvSpPr>
        <p:spPr>
          <a:xfrm>
            <a:off x="7315200" y="1014413"/>
            <a:ext cx="452438" cy="454025"/>
          </a:xfrm>
          <a:prstGeom prst="rect">
            <a:avLst/>
          </a:prstGeom>
          <a:noFill/>
          <a:ln w="12700">
            <a:noFill/>
          </a:ln>
        </p:spPr>
        <p:txBody>
          <a:bodyPr wrap="none" lIns="90488" tIns="44450" rIns="90488" bIns="44450">
            <a:spAutoFit/>
          </a:bodyPr>
          <a:p>
            <a:pPr defTabSz="762000" eaLnBrk="0" hangingPunct="0"/>
            <a:r>
              <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461861" name="矩形 461860"/>
          <p:cNvSpPr/>
          <p:nvPr/>
        </p:nvSpPr>
        <p:spPr>
          <a:xfrm>
            <a:off x="4851400" y="3132138"/>
            <a:ext cx="1674813" cy="379412"/>
          </a:xfrm>
          <a:prstGeom prst="rect">
            <a:avLst/>
          </a:prstGeom>
          <a:solidFill>
            <a:srgbClr val="CCECFF"/>
          </a:solidFill>
          <a:ln w="9525" cap="flat" cmpd="sng">
            <a:solidFill>
              <a:schemeClr val="folHlink"/>
            </a:solidFill>
            <a:prstDash val="solid"/>
            <a:miter/>
            <a:headEnd type="none" w="med" len="med"/>
            <a:tailEnd type="none" w="med" len="med"/>
          </a:ln>
        </p:spPr>
        <p:txBody>
          <a:bodyPr wrap="none" anchor="ctr"/>
          <a:p>
            <a:pPr algn="ctr" defTabSz="762000" eaLnBrk="0" hangingPunct="0"/>
            <a:r>
              <a:rPr lang="zh-CN" altLang="en-US" dirty="0">
                <a:solidFill>
                  <a:srgbClr val="333399"/>
                </a:solidFill>
                <a:latin typeface="Arial" panose="020B0604020202020204" pitchFamily="34" charset="0"/>
                <a:ea typeface="黑体" panose="02010609060101010101" pitchFamily="2" charset="-122"/>
              </a:rPr>
              <a:t>用户数据</a:t>
            </a:r>
            <a:endParaRPr lang="zh-CN" altLang="en-US">
              <a:solidFill>
                <a:srgbClr val="333399"/>
              </a:solidFill>
              <a:latin typeface="Arial" panose="020B0604020202020204" pitchFamily="34" charset="0"/>
              <a:ea typeface="黑体" panose="02010609060101010101" pitchFamily="2" charset="-122"/>
            </a:endParaRPr>
          </a:p>
        </p:txBody>
      </p:sp>
      <p:sp>
        <p:nvSpPr>
          <p:cNvPr id="461862" name="矩形 461861"/>
          <p:cNvSpPr/>
          <p:nvPr/>
        </p:nvSpPr>
        <p:spPr>
          <a:xfrm>
            <a:off x="4124325" y="3736975"/>
            <a:ext cx="2401888" cy="381000"/>
          </a:xfrm>
          <a:prstGeom prst="rect">
            <a:avLst/>
          </a:prstGeom>
          <a:solidFill>
            <a:srgbClr val="FFFF66"/>
          </a:solidFill>
          <a:ln w="9525" cap="flat" cmpd="sng">
            <a:solidFill>
              <a:schemeClr val="folHlink"/>
            </a:solidFill>
            <a:prstDash val="solid"/>
            <a:miter/>
            <a:headEnd type="none" w="med" len="med"/>
            <a:tailEnd type="none" w="med" len="med"/>
          </a:ln>
        </p:spPr>
        <p:txBody>
          <a:bodyPr/>
          <a:p>
            <a:endParaRPr lang="zh-CN" altLang="en-US"/>
          </a:p>
        </p:txBody>
      </p:sp>
      <p:sp>
        <p:nvSpPr>
          <p:cNvPr id="461863" name="矩形 461862"/>
          <p:cNvSpPr/>
          <p:nvPr/>
        </p:nvSpPr>
        <p:spPr>
          <a:xfrm>
            <a:off x="4186238" y="3733800"/>
            <a:ext cx="688975" cy="393700"/>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IP-H</a:t>
            </a:r>
            <a:endParaRPr lang="en-US" altLang="zh-CN">
              <a:solidFill>
                <a:srgbClr val="333399"/>
              </a:solidFill>
              <a:latin typeface="Arial" panose="020B0604020202020204" pitchFamily="34" charset="0"/>
              <a:ea typeface="黑体" panose="02010609060101010101" pitchFamily="2" charset="-122"/>
            </a:endParaRPr>
          </a:p>
        </p:txBody>
      </p:sp>
      <p:sp>
        <p:nvSpPr>
          <p:cNvPr id="461864" name="直接连接符 461863"/>
          <p:cNvSpPr/>
          <p:nvPr/>
        </p:nvSpPr>
        <p:spPr>
          <a:xfrm>
            <a:off x="4827588" y="3736975"/>
            <a:ext cx="0" cy="365125"/>
          </a:xfrm>
          <a:prstGeom prst="line">
            <a:avLst/>
          </a:prstGeom>
          <a:ln w="12700" cap="flat" cmpd="sng">
            <a:solidFill>
              <a:schemeClr val="tx1"/>
            </a:solidFill>
            <a:prstDash val="solid"/>
            <a:headEnd type="none" w="med" len="med"/>
            <a:tailEnd type="none" w="med" len="med"/>
          </a:ln>
        </p:spPr>
      </p:sp>
      <p:sp>
        <p:nvSpPr>
          <p:cNvPr id="461865" name="矩形 461864"/>
          <p:cNvSpPr/>
          <p:nvPr/>
        </p:nvSpPr>
        <p:spPr>
          <a:xfrm>
            <a:off x="3006725" y="4318000"/>
            <a:ext cx="4640263" cy="377825"/>
          </a:xfrm>
          <a:prstGeom prst="rect">
            <a:avLst/>
          </a:prstGeom>
          <a:solidFill>
            <a:srgbClr val="FFCCFF"/>
          </a:solidFill>
          <a:ln w="9525" cap="flat" cmpd="sng">
            <a:solidFill>
              <a:schemeClr val="folHlink"/>
            </a:solidFill>
            <a:prstDash val="solid"/>
            <a:miter/>
            <a:headEnd type="none" w="med" len="med"/>
            <a:tailEnd type="none" w="med" len="med"/>
          </a:ln>
        </p:spPr>
        <p:txBody>
          <a:bodyPr/>
          <a:p>
            <a:endParaRPr lang="zh-CN" altLang="en-US"/>
          </a:p>
        </p:txBody>
      </p:sp>
      <p:sp>
        <p:nvSpPr>
          <p:cNvPr id="461866" name="矩形 461865"/>
          <p:cNvSpPr/>
          <p:nvPr/>
        </p:nvSpPr>
        <p:spPr>
          <a:xfrm>
            <a:off x="3021013" y="4311650"/>
            <a:ext cx="1014412" cy="393700"/>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MAC-H</a:t>
            </a:r>
            <a:endParaRPr lang="en-US" altLang="zh-CN">
              <a:solidFill>
                <a:srgbClr val="333399"/>
              </a:solidFill>
              <a:latin typeface="Arial" panose="020B0604020202020204" pitchFamily="34" charset="0"/>
              <a:ea typeface="黑体" panose="02010609060101010101" pitchFamily="2" charset="-122"/>
            </a:endParaRPr>
          </a:p>
        </p:txBody>
      </p:sp>
      <p:sp>
        <p:nvSpPr>
          <p:cNvPr id="461867" name="矩形 461866"/>
          <p:cNvSpPr/>
          <p:nvPr/>
        </p:nvSpPr>
        <p:spPr>
          <a:xfrm>
            <a:off x="6624638" y="4306888"/>
            <a:ext cx="985837" cy="395287"/>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MAC-T</a:t>
            </a:r>
            <a:endParaRPr lang="en-US" altLang="zh-CN">
              <a:solidFill>
                <a:srgbClr val="333399"/>
              </a:solidFill>
              <a:latin typeface="Arial" panose="020B0604020202020204" pitchFamily="34" charset="0"/>
              <a:ea typeface="黑体" panose="02010609060101010101" pitchFamily="2" charset="-122"/>
            </a:endParaRPr>
          </a:p>
        </p:txBody>
      </p:sp>
      <p:sp>
        <p:nvSpPr>
          <p:cNvPr id="461868" name="直接连接符 461867"/>
          <p:cNvSpPr/>
          <p:nvPr/>
        </p:nvSpPr>
        <p:spPr>
          <a:xfrm>
            <a:off x="4125913" y="4332288"/>
            <a:ext cx="0" cy="352425"/>
          </a:xfrm>
          <a:prstGeom prst="line">
            <a:avLst/>
          </a:prstGeom>
          <a:ln w="12700" cap="flat" cmpd="sng">
            <a:solidFill>
              <a:schemeClr val="tx1"/>
            </a:solidFill>
            <a:prstDash val="solid"/>
            <a:headEnd type="none" w="med" len="med"/>
            <a:tailEnd type="none" w="med" len="med"/>
          </a:ln>
        </p:spPr>
      </p:sp>
      <p:sp>
        <p:nvSpPr>
          <p:cNvPr id="461869" name="直接连接符 461868"/>
          <p:cNvSpPr/>
          <p:nvPr/>
        </p:nvSpPr>
        <p:spPr>
          <a:xfrm>
            <a:off x="6542088" y="4337050"/>
            <a:ext cx="0" cy="354013"/>
          </a:xfrm>
          <a:prstGeom prst="line">
            <a:avLst/>
          </a:prstGeom>
          <a:ln w="12700" cap="flat" cmpd="sng">
            <a:solidFill>
              <a:schemeClr val="tx1"/>
            </a:solidFill>
            <a:prstDash val="solid"/>
            <a:headEnd type="none" w="med" len="med"/>
            <a:tailEnd type="none" w="med" len="med"/>
          </a:ln>
        </p:spPr>
      </p:sp>
      <p:sp>
        <p:nvSpPr>
          <p:cNvPr id="461870" name="矩形 461869"/>
          <p:cNvSpPr/>
          <p:nvPr/>
        </p:nvSpPr>
        <p:spPr>
          <a:xfrm>
            <a:off x="2101850" y="4883150"/>
            <a:ext cx="6478588" cy="379413"/>
          </a:xfrm>
          <a:prstGeom prst="rect">
            <a:avLst/>
          </a:prstGeom>
          <a:solidFill>
            <a:srgbClr val="99CCFF"/>
          </a:solidFill>
          <a:ln w="9525" cap="flat" cmpd="sng">
            <a:solidFill>
              <a:schemeClr val="folHlink"/>
            </a:solidFill>
            <a:prstDash val="solid"/>
            <a:miter/>
            <a:headEnd type="none" w="med" len="med"/>
            <a:tailEnd type="none" w="med" len="med"/>
          </a:ln>
        </p:spPr>
        <p:txBody>
          <a:bodyPr/>
          <a:p>
            <a:endParaRPr lang="zh-CN" altLang="en-US"/>
          </a:p>
        </p:txBody>
      </p:sp>
      <p:sp>
        <p:nvSpPr>
          <p:cNvPr id="461871" name="矩形 461870"/>
          <p:cNvSpPr/>
          <p:nvPr/>
        </p:nvSpPr>
        <p:spPr>
          <a:xfrm>
            <a:off x="2154238" y="4876800"/>
            <a:ext cx="774700" cy="393700"/>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DL-H</a:t>
            </a:r>
            <a:endParaRPr lang="en-US" altLang="zh-CN">
              <a:solidFill>
                <a:srgbClr val="333399"/>
              </a:solidFill>
              <a:latin typeface="Arial" panose="020B0604020202020204" pitchFamily="34" charset="0"/>
              <a:ea typeface="黑体" panose="02010609060101010101" pitchFamily="2" charset="-122"/>
            </a:endParaRPr>
          </a:p>
        </p:txBody>
      </p:sp>
      <p:sp>
        <p:nvSpPr>
          <p:cNvPr id="461872" name="直接连接符 461871"/>
          <p:cNvSpPr/>
          <p:nvPr/>
        </p:nvSpPr>
        <p:spPr>
          <a:xfrm>
            <a:off x="3008313" y="4891088"/>
            <a:ext cx="0" cy="377825"/>
          </a:xfrm>
          <a:prstGeom prst="line">
            <a:avLst/>
          </a:prstGeom>
          <a:ln w="12700" cap="flat" cmpd="sng">
            <a:solidFill>
              <a:schemeClr val="tx1"/>
            </a:solidFill>
            <a:prstDash val="solid"/>
            <a:headEnd type="none" w="med" len="med"/>
            <a:tailEnd type="none" w="med" len="med"/>
          </a:ln>
        </p:spPr>
      </p:sp>
      <p:sp>
        <p:nvSpPr>
          <p:cNvPr id="461873" name="直接连接符 461872"/>
          <p:cNvSpPr/>
          <p:nvPr/>
        </p:nvSpPr>
        <p:spPr>
          <a:xfrm>
            <a:off x="7659688" y="4891088"/>
            <a:ext cx="0" cy="377825"/>
          </a:xfrm>
          <a:prstGeom prst="line">
            <a:avLst/>
          </a:prstGeom>
          <a:ln w="12700" cap="flat" cmpd="sng">
            <a:solidFill>
              <a:schemeClr val="tx1"/>
            </a:solidFill>
            <a:prstDash val="solid"/>
            <a:headEnd type="none" w="med" len="med"/>
            <a:tailEnd type="none" w="med" len="med"/>
          </a:ln>
        </p:spPr>
      </p:sp>
      <p:sp>
        <p:nvSpPr>
          <p:cNvPr id="461874" name="矩形 461873"/>
          <p:cNvSpPr/>
          <p:nvPr/>
        </p:nvSpPr>
        <p:spPr>
          <a:xfrm>
            <a:off x="7718425" y="4879975"/>
            <a:ext cx="746125" cy="393700"/>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DL-T</a:t>
            </a:r>
            <a:endParaRPr lang="en-US" altLang="zh-CN">
              <a:solidFill>
                <a:srgbClr val="333399"/>
              </a:solidFill>
              <a:latin typeface="Arial" panose="020B0604020202020204" pitchFamily="34" charset="0"/>
              <a:ea typeface="黑体" panose="02010609060101010101" pitchFamily="2" charset="-122"/>
            </a:endParaRPr>
          </a:p>
        </p:txBody>
      </p:sp>
      <p:sp>
        <p:nvSpPr>
          <p:cNvPr id="461875" name="矩形 461874"/>
          <p:cNvSpPr/>
          <p:nvPr/>
        </p:nvSpPr>
        <p:spPr>
          <a:xfrm>
            <a:off x="293688" y="3135313"/>
            <a:ext cx="808037" cy="454025"/>
          </a:xfrm>
          <a:prstGeom prst="rect">
            <a:avLst/>
          </a:prstGeom>
          <a:noFill/>
          <a:ln w="12700">
            <a:noFill/>
          </a:ln>
        </p:spPr>
        <p:txBody>
          <a:bodyPr wrap="none" lIns="90488" tIns="44450" rIns="90488" bIns="44450">
            <a:spAutoFit/>
          </a:bodyPr>
          <a:p>
            <a:pPr defTabSz="762000" eaLnBrk="0" hangingPunct="0"/>
            <a:r>
              <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r>
              <a:rPr lang="en-US" altLang="zh-CN" sz="2400">
                <a:solidFill>
                  <a:srgbClr val="333399"/>
                </a:solidFill>
                <a:latin typeface="Arial" panose="020B0604020202020204" pitchFamily="34" charset="0"/>
                <a:ea typeface="黑体" panose="02010609060101010101" pitchFamily="2" charset="-122"/>
              </a:rPr>
              <a:t> </a:t>
            </a:r>
            <a:r>
              <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461876" name="矩形 461875"/>
          <p:cNvSpPr/>
          <p:nvPr/>
        </p:nvSpPr>
        <p:spPr>
          <a:xfrm>
            <a:off x="258763" y="3695700"/>
            <a:ext cx="808037" cy="454025"/>
          </a:xfrm>
          <a:prstGeom prst="rect">
            <a:avLst/>
          </a:prstGeom>
          <a:noFill/>
          <a:ln w="12700">
            <a:noFill/>
          </a:ln>
        </p:spPr>
        <p:txBody>
          <a:bodyPr wrap="none" lIns="90488" tIns="44450" rIns="90488" bIns="44450">
            <a:spAutoFit/>
          </a:bodyPr>
          <a:p>
            <a:pPr defTabSz="762000" eaLnBrk="0" hangingPunct="0"/>
            <a:r>
              <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r>
              <a:rPr lang="en-US" altLang="zh-CN" sz="2400">
                <a:solidFill>
                  <a:srgbClr val="333399"/>
                </a:solidFill>
                <a:latin typeface="Arial" panose="020B0604020202020204" pitchFamily="34" charset="0"/>
                <a:ea typeface="黑体" panose="02010609060101010101" pitchFamily="2" charset="-122"/>
              </a:rPr>
              <a:t> </a:t>
            </a:r>
            <a:r>
              <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461877" name="矩形 461876"/>
          <p:cNvSpPr/>
          <p:nvPr/>
        </p:nvSpPr>
        <p:spPr>
          <a:xfrm>
            <a:off x="38100" y="4292600"/>
            <a:ext cx="1519238" cy="454025"/>
          </a:xfrm>
          <a:prstGeom prst="rect">
            <a:avLst/>
          </a:prstGeom>
          <a:noFill/>
          <a:ln w="12700">
            <a:noFill/>
          </a:ln>
        </p:spPr>
        <p:txBody>
          <a:bodyPr wrap="none" lIns="90488" tIns="44450" rIns="90488" bIns="44450">
            <a:spAutoFit/>
          </a:bodyPr>
          <a:p>
            <a:pPr defTabSz="762000" eaLnBrk="0" hangingPunct="0"/>
            <a:r>
              <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r>
              <a:rPr lang="en-US" altLang="zh-CN" sz="2400">
                <a:solidFill>
                  <a:srgbClr val="333399"/>
                </a:solidFill>
                <a:latin typeface="Arial" panose="020B0604020202020204" pitchFamily="34" charset="0"/>
                <a:ea typeface="黑体" panose="02010609060101010101" pitchFamily="2" charset="-122"/>
              </a:rPr>
              <a:t> </a:t>
            </a:r>
            <a:r>
              <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r>
              <a:rPr lang="en-US" altLang="zh-CN" sz="2400">
                <a:solidFill>
                  <a:srgbClr val="333399"/>
                </a:solidFill>
                <a:latin typeface="Arial" panose="020B0604020202020204" pitchFamily="34" charset="0"/>
                <a:ea typeface="黑体" panose="02010609060101010101" pitchFamily="2" charset="-122"/>
              </a:rPr>
              <a:t> </a:t>
            </a:r>
            <a:r>
              <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r>
              <a:rPr lang="en-US" altLang="zh-CN" sz="2400">
                <a:solidFill>
                  <a:srgbClr val="333399"/>
                </a:solidFill>
                <a:latin typeface="Arial" panose="020B0604020202020204" pitchFamily="34" charset="0"/>
                <a:ea typeface="黑体" panose="02010609060101010101" pitchFamily="2" charset="-122"/>
              </a:rPr>
              <a:t> </a:t>
            </a:r>
            <a:r>
              <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461878" name="矩形 461877"/>
          <p:cNvSpPr/>
          <p:nvPr/>
        </p:nvSpPr>
        <p:spPr>
          <a:xfrm>
            <a:off x="452438" y="4840288"/>
            <a:ext cx="452437" cy="454025"/>
          </a:xfrm>
          <a:prstGeom prst="rect">
            <a:avLst/>
          </a:prstGeom>
          <a:noFill/>
          <a:ln w="12700">
            <a:noFill/>
          </a:ln>
        </p:spPr>
        <p:txBody>
          <a:bodyPr wrap="none" lIns="90488" tIns="44450" rIns="90488" bIns="44450">
            <a:spAutoFit/>
          </a:bodyPr>
          <a:p>
            <a:pPr defTabSz="762000" eaLnBrk="0" hangingPunct="0"/>
            <a:r>
              <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461879" name="直接连接符 461878"/>
          <p:cNvSpPr/>
          <p:nvPr/>
        </p:nvSpPr>
        <p:spPr>
          <a:xfrm flipH="1" flipV="1">
            <a:off x="955675" y="3327400"/>
            <a:ext cx="3859213" cy="11113"/>
          </a:xfrm>
          <a:prstGeom prst="line">
            <a:avLst/>
          </a:prstGeom>
          <a:ln w="12700" cap="flat" cmpd="sng">
            <a:solidFill>
              <a:schemeClr val="tx1"/>
            </a:solidFill>
            <a:prstDash val="lgDash"/>
            <a:headEnd type="none" w="med" len="med"/>
            <a:tailEnd type="none" w="med" len="med"/>
          </a:ln>
        </p:spPr>
      </p:sp>
      <p:sp>
        <p:nvSpPr>
          <p:cNvPr id="461880" name="直接连接符 461879"/>
          <p:cNvSpPr/>
          <p:nvPr/>
        </p:nvSpPr>
        <p:spPr>
          <a:xfrm flipH="1">
            <a:off x="938213" y="3916363"/>
            <a:ext cx="3103562" cy="0"/>
          </a:xfrm>
          <a:prstGeom prst="line">
            <a:avLst/>
          </a:prstGeom>
          <a:ln w="12700" cap="flat" cmpd="sng">
            <a:solidFill>
              <a:schemeClr val="tx1"/>
            </a:solidFill>
            <a:prstDash val="lgDash"/>
            <a:headEnd type="none" w="med" len="med"/>
            <a:tailEnd type="none" w="med" len="med"/>
          </a:ln>
        </p:spPr>
      </p:sp>
      <p:sp>
        <p:nvSpPr>
          <p:cNvPr id="461881" name="直接连接符 461880"/>
          <p:cNvSpPr/>
          <p:nvPr/>
        </p:nvSpPr>
        <p:spPr>
          <a:xfrm flipH="1">
            <a:off x="1422400" y="4497388"/>
            <a:ext cx="1527175" cy="0"/>
          </a:xfrm>
          <a:prstGeom prst="line">
            <a:avLst/>
          </a:prstGeom>
          <a:ln w="12700" cap="flat" cmpd="sng">
            <a:solidFill>
              <a:schemeClr val="tx1"/>
            </a:solidFill>
            <a:prstDash val="lgDash"/>
            <a:headEnd type="none" w="med" len="med"/>
            <a:tailEnd type="none" w="med" len="med"/>
          </a:ln>
        </p:spPr>
      </p:sp>
      <p:sp>
        <p:nvSpPr>
          <p:cNvPr id="461882" name="直接连接符 461881"/>
          <p:cNvSpPr/>
          <p:nvPr/>
        </p:nvSpPr>
        <p:spPr>
          <a:xfrm flipH="1">
            <a:off x="806450" y="5067300"/>
            <a:ext cx="1238250" cy="0"/>
          </a:xfrm>
          <a:prstGeom prst="line">
            <a:avLst/>
          </a:prstGeom>
          <a:ln w="12700" cap="flat" cmpd="sng">
            <a:solidFill>
              <a:schemeClr val="tx1"/>
            </a:solidFill>
            <a:prstDash val="lgDash"/>
            <a:headEnd type="none" w="med" len="med"/>
            <a:tailEnd type="none" w="med" len="med"/>
          </a:ln>
        </p:spPr>
      </p:sp>
      <p:sp>
        <p:nvSpPr>
          <p:cNvPr id="461883" name="矩形 461882"/>
          <p:cNvSpPr/>
          <p:nvPr/>
        </p:nvSpPr>
        <p:spPr>
          <a:xfrm>
            <a:off x="7856538" y="2078038"/>
            <a:ext cx="942975"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物理层</a:t>
            </a:r>
            <a:endParaRPr lang="zh-CN" altLang="en-US" dirty="0">
              <a:solidFill>
                <a:srgbClr val="333399"/>
              </a:solidFill>
              <a:latin typeface="Arial" panose="020B0604020202020204" pitchFamily="34" charset="0"/>
              <a:ea typeface="黑体" panose="02010609060101010101" pitchFamily="2" charset="-122"/>
            </a:endParaRPr>
          </a:p>
        </p:txBody>
      </p:sp>
      <p:sp>
        <p:nvSpPr>
          <p:cNvPr id="461884" name="矩形 461883"/>
          <p:cNvSpPr/>
          <p:nvPr/>
        </p:nvSpPr>
        <p:spPr>
          <a:xfrm>
            <a:off x="4787900" y="1606550"/>
            <a:ext cx="1595438" cy="868363"/>
          </a:xfrm>
          <a:prstGeom prst="rect">
            <a:avLst/>
          </a:prstGeom>
          <a:solidFill>
            <a:srgbClr val="FFCCFF"/>
          </a:solidFill>
          <a:ln w="9525" cap="flat" cmpd="sng">
            <a:solidFill>
              <a:schemeClr val="folHlink"/>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461885" name="直接连接符 461884"/>
          <p:cNvSpPr/>
          <p:nvPr/>
        </p:nvSpPr>
        <p:spPr>
          <a:xfrm>
            <a:off x="4791075" y="2044700"/>
            <a:ext cx="1589088" cy="0"/>
          </a:xfrm>
          <a:prstGeom prst="line">
            <a:avLst/>
          </a:prstGeom>
          <a:ln w="12700" cap="flat" cmpd="sng">
            <a:solidFill>
              <a:schemeClr val="tx1"/>
            </a:solidFill>
            <a:prstDash val="solid"/>
            <a:headEnd type="none" w="med" len="med"/>
            <a:tailEnd type="none" w="med" len="med"/>
          </a:ln>
        </p:spPr>
      </p:sp>
      <p:sp>
        <p:nvSpPr>
          <p:cNvPr id="461886" name="直接连接符 461885"/>
          <p:cNvSpPr/>
          <p:nvPr/>
        </p:nvSpPr>
        <p:spPr>
          <a:xfrm>
            <a:off x="5564188" y="2051050"/>
            <a:ext cx="0" cy="420688"/>
          </a:xfrm>
          <a:prstGeom prst="line">
            <a:avLst/>
          </a:prstGeom>
          <a:ln w="12700" cap="flat" cmpd="sng">
            <a:solidFill>
              <a:schemeClr val="tx1"/>
            </a:solidFill>
            <a:prstDash val="solid"/>
            <a:headEnd type="none" w="med" len="med"/>
            <a:tailEnd type="none" w="med" len="med"/>
          </a:ln>
        </p:spPr>
      </p:sp>
      <p:sp>
        <p:nvSpPr>
          <p:cNvPr id="461887" name="直接连接符 461886"/>
          <p:cNvSpPr/>
          <p:nvPr/>
        </p:nvSpPr>
        <p:spPr>
          <a:xfrm>
            <a:off x="4781550" y="1608138"/>
            <a:ext cx="776288" cy="431800"/>
          </a:xfrm>
          <a:prstGeom prst="line">
            <a:avLst/>
          </a:prstGeom>
          <a:ln w="12700" cap="flat" cmpd="sng">
            <a:solidFill>
              <a:schemeClr val="tx1"/>
            </a:solidFill>
            <a:prstDash val="solid"/>
            <a:headEnd type="none" w="med" len="med"/>
            <a:tailEnd type="none" w="med" len="med"/>
          </a:ln>
        </p:spPr>
      </p:sp>
      <p:sp>
        <p:nvSpPr>
          <p:cNvPr id="461888" name="直接连接符 461887"/>
          <p:cNvSpPr/>
          <p:nvPr/>
        </p:nvSpPr>
        <p:spPr>
          <a:xfrm flipV="1">
            <a:off x="5573713" y="1597025"/>
            <a:ext cx="795337" cy="454025"/>
          </a:xfrm>
          <a:prstGeom prst="line">
            <a:avLst/>
          </a:prstGeom>
          <a:ln w="12700" cap="flat" cmpd="sng">
            <a:solidFill>
              <a:schemeClr val="tx1"/>
            </a:solidFill>
            <a:prstDash val="solid"/>
            <a:headEnd type="none" w="med" len="med"/>
            <a:tailEnd type="none" w="med" len="med"/>
          </a:ln>
        </p:spPr>
      </p:sp>
      <p:sp>
        <p:nvSpPr>
          <p:cNvPr id="461889" name="矩形 461888"/>
          <p:cNvSpPr/>
          <p:nvPr/>
        </p:nvSpPr>
        <p:spPr>
          <a:xfrm>
            <a:off x="4770438" y="1733550"/>
            <a:ext cx="508000" cy="393700"/>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DL</a:t>
            </a:r>
            <a:endParaRPr lang="en-US" altLang="zh-CN">
              <a:solidFill>
                <a:srgbClr val="333399"/>
              </a:solidFill>
              <a:latin typeface="Arial" panose="020B0604020202020204" pitchFamily="34" charset="0"/>
              <a:ea typeface="黑体" panose="02010609060101010101" pitchFamily="2" charset="-122"/>
            </a:endParaRPr>
          </a:p>
        </p:txBody>
      </p:sp>
      <p:sp>
        <p:nvSpPr>
          <p:cNvPr id="461890" name="矩形 461889"/>
          <p:cNvSpPr/>
          <p:nvPr/>
        </p:nvSpPr>
        <p:spPr>
          <a:xfrm>
            <a:off x="5381625" y="1574800"/>
            <a:ext cx="365125" cy="393700"/>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R</a:t>
            </a:r>
            <a:endParaRPr lang="en-US" altLang="zh-CN">
              <a:solidFill>
                <a:srgbClr val="333399"/>
              </a:solidFill>
              <a:latin typeface="Arial" panose="020B0604020202020204" pitchFamily="34" charset="0"/>
              <a:ea typeface="黑体" panose="02010609060101010101" pitchFamily="2" charset="-122"/>
            </a:endParaRPr>
          </a:p>
        </p:txBody>
      </p:sp>
      <p:sp>
        <p:nvSpPr>
          <p:cNvPr id="461891" name="矩形 461890"/>
          <p:cNvSpPr/>
          <p:nvPr/>
        </p:nvSpPr>
        <p:spPr>
          <a:xfrm>
            <a:off x="5741988" y="1738313"/>
            <a:ext cx="606425" cy="244475"/>
          </a:xfrm>
          <a:prstGeom prst="rect">
            <a:avLst/>
          </a:prstGeom>
          <a:solidFill>
            <a:srgbClr val="FFCCFF"/>
          </a:solidFill>
          <a:ln w="12700">
            <a:noFill/>
          </a:ln>
        </p:spPr>
        <p:txBody>
          <a:bodyPr/>
          <a:p>
            <a:endParaRPr lang="zh-CN" altLang="en-US"/>
          </a:p>
        </p:txBody>
      </p:sp>
      <p:sp>
        <p:nvSpPr>
          <p:cNvPr id="461892" name="矩形 461891"/>
          <p:cNvSpPr/>
          <p:nvPr/>
        </p:nvSpPr>
        <p:spPr>
          <a:xfrm>
            <a:off x="5676900" y="1717675"/>
            <a:ext cx="747713" cy="393700"/>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MAC</a:t>
            </a:r>
            <a:endParaRPr lang="en-US" altLang="zh-CN">
              <a:solidFill>
                <a:srgbClr val="333399"/>
              </a:solidFill>
              <a:latin typeface="Arial" panose="020B0604020202020204" pitchFamily="34" charset="0"/>
              <a:ea typeface="黑体" panose="02010609060101010101" pitchFamily="2" charset="-122"/>
            </a:endParaRPr>
          </a:p>
        </p:txBody>
      </p:sp>
      <p:sp>
        <p:nvSpPr>
          <p:cNvPr id="461893" name="矩形 461892"/>
          <p:cNvSpPr/>
          <p:nvPr/>
        </p:nvSpPr>
        <p:spPr>
          <a:xfrm>
            <a:off x="5502275" y="2078038"/>
            <a:ext cx="941388"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物理层</a:t>
            </a:r>
            <a:endParaRPr lang="zh-CN" altLang="en-US" dirty="0">
              <a:solidFill>
                <a:srgbClr val="333399"/>
              </a:solidFill>
              <a:latin typeface="Arial" panose="020B0604020202020204" pitchFamily="34" charset="0"/>
              <a:ea typeface="黑体" panose="02010609060101010101" pitchFamily="2" charset="-122"/>
            </a:endParaRPr>
          </a:p>
        </p:txBody>
      </p:sp>
      <p:sp>
        <p:nvSpPr>
          <p:cNvPr id="461894" name="矩形 461893"/>
          <p:cNvSpPr/>
          <p:nvPr/>
        </p:nvSpPr>
        <p:spPr>
          <a:xfrm>
            <a:off x="4718050" y="2078038"/>
            <a:ext cx="944563"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物理层</a:t>
            </a:r>
            <a:endParaRPr lang="zh-CN" altLang="en-US" dirty="0">
              <a:solidFill>
                <a:srgbClr val="333399"/>
              </a:solidFill>
              <a:latin typeface="Arial" panose="020B0604020202020204" pitchFamily="34" charset="0"/>
              <a:ea typeface="黑体" panose="02010609060101010101" pitchFamily="2" charset="-122"/>
            </a:endParaRPr>
          </a:p>
        </p:txBody>
      </p:sp>
      <p:sp>
        <p:nvSpPr>
          <p:cNvPr id="461895" name="矩形 461894"/>
          <p:cNvSpPr/>
          <p:nvPr/>
        </p:nvSpPr>
        <p:spPr>
          <a:xfrm>
            <a:off x="2695575" y="1606550"/>
            <a:ext cx="1716088" cy="868363"/>
          </a:xfrm>
          <a:prstGeom prst="rect">
            <a:avLst/>
          </a:prstGeom>
          <a:solidFill>
            <a:srgbClr val="FFCCFF"/>
          </a:solidFill>
          <a:ln w="9525" cap="flat" cmpd="sng">
            <a:solidFill>
              <a:schemeClr val="folHlink"/>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461896" name="直接连接符 461895"/>
          <p:cNvSpPr/>
          <p:nvPr/>
        </p:nvSpPr>
        <p:spPr>
          <a:xfrm>
            <a:off x="2698750" y="2044700"/>
            <a:ext cx="1708150" cy="0"/>
          </a:xfrm>
          <a:prstGeom prst="line">
            <a:avLst/>
          </a:prstGeom>
          <a:ln w="12700" cap="flat" cmpd="sng">
            <a:solidFill>
              <a:schemeClr val="tx1"/>
            </a:solidFill>
            <a:prstDash val="solid"/>
            <a:headEnd type="none" w="med" len="med"/>
            <a:tailEnd type="none" w="med" len="med"/>
          </a:ln>
        </p:spPr>
      </p:sp>
      <p:sp>
        <p:nvSpPr>
          <p:cNvPr id="461897" name="直接连接符 461896"/>
          <p:cNvSpPr/>
          <p:nvPr/>
        </p:nvSpPr>
        <p:spPr>
          <a:xfrm>
            <a:off x="3530600" y="2051050"/>
            <a:ext cx="0" cy="420688"/>
          </a:xfrm>
          <a:prstGeom prst="line">
            <a:avLst/>
          </a:prstGeom>
          <a:ln w="12700" cap="flat" cmpd="sng">
            <a:solidFill>
              <a:schemeClr val="tx1"/>
            </a:solidFill>
            <a:prstDash val="solid"/>
            <a:headEnd type="none" w="med" len="med"/>
            <a:tailEnd type="none" w="med" len="med"/>
          </a:ln>
        </p:spPr>
      </p:sp>
      <p:sp>
        <p:nvSpPr>
          <p:cNvPr id="461898" name="直接连接符 461897"/>
          <p:cNvSpPr/>
          <p:nvPr/>
        </p:nvSpPr>
        <p:spPr>
          <a:xfrm>
            <a:off x="2687638" y="1608138"/>
            <a:ext cx="836612" cy="431800"/>
          </a:xfrm>
          <a:prstGeom prst="line">
            <a:avLst/>
          </a:prstGeom>
          <a:ln w="12700" cap="flat" cmpd="sng">
            <a:solidFill>
              <a:schemeClr val="tx1"/>
            </a:solidFill>
            <a:prstDash val="solid"/>
            <a:headEnd type="none" w="med" len="med"/>
            <a:tailEnd type="none" w="med" len="med"/>
          </a:ln>
        </p:spPr>
      </p:sp>
      <p:sp>
        <p:nvSpPr>
          <p:cNvPr id="461899" name="直接连接符 461898"/>
          <p:cNvSpPr/>
          <p:nvPr/>
        </p:nvSpPr>
        <p:spPr>
          <a:xfrm flipV="1">
            <a:off x="3538538" y="1597025"/>
            <a:ext cx="857250" cy="454025"/>
          </a:xfrm>
          <a:prstGeom prst="line">
            <a:avLst/>
          </a:prstGeom>
          <a:ln w="12700" cap="flat" cmpd="sng">
            <a:solidFill>
              <a:schemeClr val="tx1"/>
            </a:solidFill>
            <a:prstDash val="solid"/>
            <a:headEnd type="none" w="med" len="med"/>
            <a:tailEnd type="none" w="med" len="med"/>
          </a:ln>
        </p:spPr>
      </p:sp>
      <p:sp>
        <p:nvSpPr>
          <p:cNvPr id="461900" name="矩形 461899"/>
          <p:cNvSpPr/>
          <p:nvPr/>
        </p:nvSpPr>
        <p:spPr>
          <a:xfrm>
            <a:off x="3868738" y="1717675"/>
            <a:ext cx="504825" cy="393700"/>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DL</a:t>
            </a:r>
            <a:endParaRPr lang="en-US" altLang="zh-CN">
              <a:solidFill>
                <a:srgbClr val="333399"/>
              </a:solidFill>
              <a:latin typeface="Arial" panose="020B0604020202020204" pitchFamily="34" charset="0"/>
              <a:ea typeface="黑体" panose="02010609060101010101" pitchFamily="2" charset="-122"/>
            </a:endParaRPr>
          </a:p>
        </p:txBody>
      </p:sp>
      <p:sp>
        <p:nvSpPr>
          <p:cNvPr id="461901" name="矩形 461900"/>
          <p:cNvSpPr/>
          <p:nvPr/>
        </p:nvSpPr>
        <p:spPr>
          <a:xfrm>
            <a:off x="3365500" y="1590675"/>
            <a:ext cx="366713" cy="393700"/>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R</a:t>
            </a:r>
            <a:endParaRPr lang="en-US" altLang="zh-CN">
              <a:solidFill>
                <a:srgbClr val="333399"/>
              </a:solidFill>
              <a:latin typeface="Arial" panose="020B0604020202020204" pitchFamily="34" charset="0"/>
              <a:ea typeface="黑体" panose="02010609060101010101" pitchFamily="2" charset="-122"/>
            </a:endParaRPr>
          </a:p>
        </p:txBody>
      </p:sp>
      <p:grpSp>
        <p:nvGrpSpPr>
          <p:cNvPr id="461902" name="组合 461901"/>
          <p:cNvGrpSpPr/>
          <p:nvPr/>
        </p:nvGrpSpPr>
        <p:grpSpPr>
          <a:xfrm>
            <a:off x="2627313" y="1700213"/>
            <a:ext cx="746125" cy="393700"/>
            <a:chOff x="1713" y="1174"/>
            <a:chExt cx="411" cy="271"/>
          </a:xfrm>
        </p:grpSpPr>
        <p:sp>
          <p:nvSpPr>
            <p:cNvPr id="461903" name="矩形 461902"/>
            <p:cNvSpPr/>
            <p:nvPr/>
          </p:nvSpPr>
          <p:spPr>
            <a:xfrm>
              <a:off x="1752" y="1188"/>
              <a:ext cx="360" cy="168"/>
            </a:xfrm>
            <a:prstGeom prst="rect">
              <a:avLst/>
            </a:prstGeom>
            <a:noFill/>
            <a:ln w="12700">
              <a:noFill/>
            </a:ln>
          </p:spPr>
          <p:txBody>
            <a:bodyPr/>
            <a:p>
              <a:endParaRPr lang="zh-CN" altLang="en-US"/>
            </a:p>
          </p:txBody>
        </p:sp>
        <p:sp>
          <p:nvSpPr>
            <p:cNvPr id="461904" name="矩形 461903"/>
            <p:cNvSpPr/>
            <p:nvPr/>
          </p:nvSpPr>
          <p:spPr>
            <a:xfrm>
              <a:off x="1713" y="1174"/>
              <a:ext cx="411" cy="271"/>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MAC</a:t>
              </a:r>
              <a:endParaRPr lang="en-US" altLang="zh-CN">
                <a:solidFill>
                  <a:srgbClr val="333399"/>
                </a:solidFill>
                <a:latin typeface="Arial" panose="020B0604020202020204" pitchFamily="34" charset="0"/>
                <a:ea typeface="黑体" panose="02010609060101010101" pitchFamily="2" charset="-122"/>
              </a:endParaRPr>
            </a:p>
          </p:txBody>
        </p:sp>
      </p:grpSp>
      <p:sp>
        <p:nvSpPr>
          <p:cNvPr id="461905" name="矩形 461904"/>
          <p:cNvSpPr/>
          <p:nvPr/>
        </p:nvSpPr>
        <p:spPr>
          <a:xfrm>
            <a:off x="3482975" y="2078038"/>
            <a:ext cx="944563"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物理层</a:t>
            </a:r>
            <a:endParaRPr lang="zh-CN" altLang="en-US" dirty="0">
              <a:solidFill>
                <a:srgbClr val="333399"/>
              </a:solidFill>
              <a:latin typeface="Arial" panose="020B0604020202020204" pitchFamily="34" charset="0"/>
              <a:ea typeface="黑体" panose="02010609060101010101" pitchFamily="2" charset="-122"/>
            </a:endParaRPr>
          </a:p>
        </p:txBody>
      </p:sp>
      <p:sp>
        <p:nvSpPr>
          <p:cNvPr id="461906" name="矩形 461905"/>
          <p:cNvSpPr/>
          <p:nvPr/>
        </p:nvSpPr>
        <p:spPr>
          <a:xfrm>
            <a:off x="2625725" y="2078038"/>
            <a:ext cx="942975"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物理层</a:t>
            </a:r>
            <a:endParaRPr lang="zh-CN" altLang="en-US" dirty="0">
              <a:solidFill>
                <a:srgbClr val="333399"/>
              </a:solidFill>
              <a:latin typeface="Arial" panose="020B0604020202020204" pitchFamily="34" charset="0"/>
              <a:ea typeface="黑体" panose="02010609060101010101" pitchFamily="2" charset="-122"/>
            </a:endParaRPr>
          </a:p>
        </p:txBody>
      </p:sp>
      <p:grpSp>
        <p:nvGrpSpPr>
          <p:cNvPr id="461907" name="组合 461906"/>
          <p:cNvGrpSpPr/>
          <p:nvPr/>
        </p:nvGrpSpPr>
        <p:grpSpPr>
          <a:xfrm>
            <a:off x="1673225" y="2170113"/>
            <a:ext cx="904875" cy="549275"/>
            <a:chOff x="1105" y="1444"/>
            <a:chExt cx="527" cy="380"/>
          </a:xfrm>
        </p:grpSpPr>
        <p:sp>
          <p:nvSpPr>
            <p:cNvPr id="461908" name="椭圆 461907"/>
            <p:cNvSpPr/>
            <p:nvPr/>
          </p:nvSpPr>
          <p:spPr>
            <a:xfrm rot="840000">
              <a:off x="1117" y="1484"/>
              <a:ext cx="116" cy="174"/>
            </a:xfrm>
            <a:prstGeom prst="ellipse">
              <a:avLst/>
            </a:prstGeom>
            <a:solidFill>
              <a:srgbClr val="99FF66"/>
            </a:solidFill>
            <a:ln w="12700" cap="flat" cmpd="sng">
              <a:solidFill>
                <a:schemeClr val="tx1"/>
              </a:solidFill>
              <a:prstDash val="solid"/>
              <a:headEnd type="none" w="med" len="med"/>
              <a:tailEnd type="none" w="med" len="med"/>
            </a:ln>
          </p:spPr>
          <p:txBody>
            <a:bodyPr/>
            <a:p>
              <a:endParaRPr lang="zh-CN" altLang="en-US"/>
            </a:p>
          </p:txBody>
        </p:sp>
        <p:sp>
          <p:nvSpPr>
            <p:cNvPr id="461909" name="椭圆 461908"/>
            <p:cNvSpPr/>
            <p:nvPr/>
          </p:nvSpPr>
          <p:spPr>
            <a:xfrm>
              <a:off x="1105" y="1620"/>
              <a:ext cx="127" cy="137"/>
            </a:xfrm>
            <a:prstGeom prst="ellipse">
              <a:avLst/>
            </a:prstGeom>
            <a:solidFill>
              <a:srgbClr val="99FF66"/>
            </a:solidFill>
            <a:ln w="12700" cap="flat" cmpd="sng">
              <a:solidFill>
                <a:schemeClr val="tx1"/>
              </a:solidFill>
              <a:prstDash val="solid"/>
              <a:headEnd type="none" w="med" len="med"/>
              <a:tailEnd type="none" w="med" len="med"/>
            </a:ln>
          </p:spPr>
          <p:txBody>
            <a:bodyPr/>
            <a:p>
              <a:endParaRPr lang="zh-CN" altLang="en-US"/>
            </a:p>
          </p:txBody>
        </p:sp>
        <p:sp>
          <p:nvSpPr>
            <p:cNvPr id="461910" name="椭圆 461909"/>
            <p:cNvSpPr/>
            <p:nvPr/>
          </p:nvSpPr>
          <p:spPr>
            <a:xfrm rot="420000">
              <a:off x="1162" y="1726"/>
              <a:ext cx="340" cy="98"/>
            </a:xfrm>
            <a:prstGeom prst="ellipse">
              <a:avLst/>
            </a:prstGeom>
            <a:solidFill>
              <a:srgbClr val="99FF66"/>
            </a:solidFill>
            <a:ln w="12700" cap="flat" cmpd="sng">
              <a:solidFill>
                <a:schemeClr val="tx1"/>
              </a:solidFill>
              <a:prstDash val="solid"/>
              <a:headEnd type="none" w="med" len="med"/>
              <a:tailEnd type="none" w="med" len="med"/>
            </a:ln>
          </p:spPr>
          <p:txBody>
            <a:bodyPr/>
            <a:p>
              <a:endParaRPr lang="zh-CN" altLang="en-US"/>
            </a:p>
          </p:txBody>
        </p:sp>
        <p:sp>
          <p:nvSpPr>
            <p:cNvPr id="461911" name="椭圆 461910"/>
            <p:cNvSpPr/>
            <p:nvPr/>
          </p:nvSpPr>
          <p:spPr>
            <a:xfrm>
              <a:off x="1196" y="1444"/>
              <a:ext cx="298" cy="191"/>
            </a:xfrm>
            <a:prstGeom prst="ellipse">
              <a:avLst/>
            </a:prstGeom>
            <a:solidFill>
              <a:srgbClr val="99FF66"/>
            </a:solidFill>
            <a:ln w="12700" cap="flat" cmpd="sng">
              <a:solidFill>
                <a:schemeClr val="tx1"/>
              </a:solidFill>
              <a:prstDash val="solid"/>
              <a:headEnd type="none" w="med" len="med"/>
              <a:tailEnd type="none" w="med" len="med"/>
            </a:ln>
          </p:spPr>
          <p:txBody>
            <a:bodyPr/>
            <a:p>
              <a:endParaRPr lang="zh-CN" altLang="en-US"/>
            </a:p>
          </p:txBody>
        </p:sp>
        <p:sp>
          <p:nvSpPr>
            <p:cNvPr id="461912" name="椭圆 461911"/>
            <p:cNvSpPr/>
            <p:nvPr/>
          </p:nvSpPr>
          <p:spPr>
            <a:xfrm rot="20580000">
              <a:off x="1443" y="1498"/>
              <a:ext cx="189" cy="270"/>
            </a:xfrm>
            <a:prstGeom prst="ellipse">
              <a:avLst/>
            </a:prstGeom>
            <a:solidFill>
              <a:srgbClr val="99FF66"/>
            </a:solidFill>
            <a:ln w="12700" cap="flat" cmpd="sng">
              <a:solidFill>
                <a:schemeClr val="tx1"/>
              </a:solidFill>
              <a:prstDash val="solid"/>
              <a:headEnd type="none" w="med" len="med"/>
              <a:tailEnd type="none" w="med" len="med"/>
            </a:ln>
          </p:spPr>
          <p:txBody>
            <a:bodyPr/>
            <a:p>
              <a:endParaRPr lang="zh-CN" altLang="en-US"/>
            </a:p>
          </p:txBody>
        </p:sp>
        <p:sp>
          <p:nvSpPr>
            <p:cNvPr id="461913" name="椭圆 461912"/>
            <p:cNvSpPr/>
            <p:nvPr/>
          </p:nvSpPr>
          <p:spPr>
            <a:xfrm>
              <a:off x="1408" y="1706"/>
              <a:ext cx="166" cy="96"/>
            </a:xfrm>
            <a:prstGeom prst="ellipse">
              <a:avLst/>
            </a:prstGeom>
            <a:solidFill>
              <a:srgbClr val="99FF66"/>
            </a:solidFill>
            <a:ln w="12700" cap="flat" cmpd="sng">
              <a:solidFill>
                <a:schemeClr val="tx1"/>
              </a:solidFill>
              <a:prstDash val="solid"/>
              <a:headEnd type="none" w="med" len="med"/>
              <a:tailEnd type="none" w="med" len="med"/>
            </a:ln>
          </p:spPr>
          <p:txBody>
            <a:bodyPr/>
            <a:p>
              <a:endParaRPr lang="zh-CN" altLang="en-US"/>
            </a:p>
          </p:txBody>
        </p:sp>
        <p:sp>
          <p:nvSpPr>
            <p:cNvPr id="461914" name="任意多边形 461913"/>
            <p:cNvSpPr/>
            <p:nvPr/>
          </p:nvSpPr>
          <p:spPr>
            <a:xfrm>
              <a:off x="1172" y="1505"/>
              <a:ext cx="422" cy="309"/>
            </a:xfrm>
            <a:custGeom>
              <a:avLst/>
              <a:gdLst/>
              <a:ahLst/>
              <a:cxnLst/>
              <a:pathLst>
                <a:path w="334" h="478">
                  <a:moveTo>
                    <a:pt x="5" y="12"/>
                  </a:moveTo>
                  <a:lnTo>
                    <a:pt x="12" y="12"/>
                  </a:lnTo>
                  <a:lnTo>
                    <a:pt x="19" y="19"/>
                  </a:lnTo>
                  <a:lnTo>
                    <a:pt x="26" y="19"/>
                  </a:lnTo>
                  <a:lnTo>
                    <a:pt x="34" y="19"/>
                  </a:lnTo>
                  <a:lnTo>
                    <a:pt x="43" y="19"/>
                  </a:lnTo>
                  <a:lnTo>
                    <a:pt x="53" y="19"/>
                  </a:lnTo>
                  <a:lnTo>
                    <a:pt x="62" y="19"/>
                  </a:lnTo>
                  <a:lnTo>
                    <a:pt x="79" y="19"/>
                  </a:lnTo>
                  <a:lnTo>
                    <a:pt x="89" y="19"/>
                  </a:lnTo>
                  <a:lnTo>
                    <a:pt x="108" y="19"/>
                  </a:lnTo>
                  <a:lnTo>
                    <a:pt x="117" y="16"/>
                  </a:lnTo>
                  <a:lnTo>
                    <a:pt x="125" y="12"/>
                  </a:lnTo>
                  <a:lnTo>
                    <a:pt x="141" y="12"/>
                  </a:lnTo>
                  <a:lnTo>
                    <a:pt x="158" y="8"/>
                  </a:lnTo>
                  <a:lnTo>
                    <a:pt x="168" y="8"/>
                  </a:lnTo>
                  <a:lnTo>
                    <a:pt x="177" y="4"/>
                  </a:lnTo>
                  <a:lnTo>
                    <a:pt x="187" y="4"/>
                  </a:lnTo>
                  <a:lnTo>
                    <a:pt x="194" y="0"/>
                  </a:lnTo>
                  <a:lnTo>
                    <a:pt x="201" y="0"/>
                  </a:lnTo>
                  <a:lnTo>
                    <a:pt x="208" y="0"/>
                  </a:lnTo>
                  <a:lnTo>
                    <a:pt x="216" y="4"/>
                  </a:lnTo>
                  <a:lnTo>
                    <a:pt x="220" y="16"/>
                  </a:lnTo>
                  <a:lnTo>
                    <a:pt x="228" y="16"/>
                  </a:lnTo>
                  <a:lnTo>
                    <a:pt x="235" y="23"/>
                  </a:lnTo>
                  <a:lnTo>
                    <a:pt x="244" y="31"/>
                  </a:lnTo>
                  <a:lnTo>
                    <a:pt x="254" y="39"/>
                  </a:lnTo>
                  <a:lnTo>
                    <a:pt x="256" y="50"/>
                  </a:lnTo>
                  <a:lnTo>
                    <a:pt x="264" y="62"/>
                  </a:lnTo>
                  <a:lnTo>
                    <a:pt x="273" y="78"/>
                  </a:lnTo>
                  <a:lnTo>
                    <a:pt x="278" y="105"/>
                  </a:lnTo>
                  <a:lnTo>
                    <a:pt x="285" y="112"/>
                  </a:lnTo>
                  <a:lnTo>
                    <a:pt x="292" y="128"/>
                  </a:lnTo>
                  <a:lnTo>
                    <a:pt x="297" y="140"/>
                  </a:lnTo>
                  <a:lnTo>
                    <a:pt x="302" y="151"/>
                  </a:lnTo>
                  <a:lnTo>
                    <a:pt x="307" y="167"/>
                  </a:lnTo>
                  <a:lnTo>
                    <a:pt x="314" y="178"/>
                  </a:lnTo>
                  <a:lnTo>
                    <a:pt x="319" y="190"/>
                  </a:lnTo>
                  <a:lnTo>
                    <a:pt x="321" y="202"/>
                  </a:lnTo>
                  <a:lnTo>
                    <a:pt x="323" y="213"/>
                  </a:lnTo>
                  <a:lnTo>
                    <a:pt x="326" y="225"/>
                  </a:lnTo>
                  <a:lnTo>
                    <a:pt x="331" y="237"/>
                  </a:lnTo>
                  <a:lnTo>
                    <a:pt x="331" y="248"/>
                  </a:lnTo>
                  <a:lnTo>
                    <a:pt x="333" y="260"/>
                  </a:lnTo>
                  <a:lnTo>
                    <a:pt x="333" y="271"/>
                  </a:lnTo>
                  <a:lnTo>
                    <a:pt x="333" y="283"/>
                  </a:lnTo>
                  <a:lnTo>
                    <a:pt x="333" y="295"/>
                  </a:lnTo>
                  <a:lnTo>
                    <a:pt x="333" y="306"/>
                  </a:lnTo>
                  <a:lnTo>
                    <a:pt x="333" y="318"/>
                  </a:lnTo>
                  <a:lnTo>
                    <a:pt x="331" y="330"/>
                  </a:lnTo>
                  <a:lnTo>
                    <a:pt x="331" y="341"/>
                  </a:lnTo>
                  <a:lnTo>
                    <a:pt x="328" y="353"/>
                  </a:lnTo>
                  <a:lnTo>
                    <a:pt x="321" y="361"/>
                  </a:lnTo>
                  <a:lnTo>
                    <a:pt x="316" y="372"/>
                  </a:lnTo>
                  <a:lnTo>
                    <a:pt x="309" y="376"/>
                  </a:lnTo>
                  <a:lnTo>
                    <a:pt x="302" y="384"/>
                  </a:lnTo>
                  <a:lnTo>
                    <a:pt x="295" y="392"/>
                  </a:lnTo>
                  <a:lnTo>
                    <a:pt x="290" y="403"/>
                  </a:lnTo>
                  <a:lnTo>
                    <a:pt x="283" y="411"/>
                  </a:lnTo>
                  <a:lnTo>
                    <a:pt x="278" y="423"/>
                  </a:lnTo>
                  <a:lnTo>
                    <a:pt x="271" y="430"/>
                  </a:lnTo>
                  <a:lnTo>
                    <a:pt x="264" y="438"/>
                  </a:lnTo>
                  <a:lnTo>
                    <a:pt x="259" y="450"/>
                  </a:lnTo>
                  <a:lnTo>
                    <a:pt x="252" y="454"/>
                  </a:lnTo>
                  <a:lnTo>
                    <a:pt x="247" y="465"/>
                  </a:lnTo>
                  <a:lnTo>
                    <a:pt x="240" y="469"/>
                  </a:lnTo>
                  <a:lnTo>
                    <a:pt x="232" y="477"/>
                  </a:lnTo>
                  <a:lnTo>
                    <a:pt x="225" y="477"/>
                  </a:lnTo>
                  <a:lnTo>
                    <a:pt x="218" y="477"/>
                  </a:lnTo>
                  <a:lnTo>
                    <a:pt x="211" y="473"/>
                  </a:lnTo>
                  <a:lnTo>
                    <a:pt x="204" y="469"/>
                  </a:lnTo>
                  <a:lnTo>
                    <a:pt x="187" y="461"/>
                  </a:lnTo>
                  <a:lnTo>
                    <a:pt x="177" y="454"/>
                  </a:lnTo>
                  <a:lnTo>
                    <a:pt x="170" y="446"/>
                  </a:lnTo>
                  <a:lnTo>
                    <a:pt x="151" y="442"/>
                  </a:lnTo>
                  <a:lnTo>
                    <a:pt x="144" y="434"/>
                  </a:lnTo>
                  <a:lnTo>
                    <a:pt x="134" y="427"/>
                  </a:lnTo>
                  <a:lnTo>
                    <a:pt x="125" y="423"/>
                  </a:lnTo>
                  <a:lnTo>
                    <a:pt x="105" y="411"/>
                  </a:lnTo>
                  <a:lnTo>
                    <a:pt x="89" y="407"/>
                  </a:lnTo>
                  <a:lnTo>
                    <a:pt x="81" y="399"/>
                  </a:lnTo>
                  <a:lnTo>
                    <a:pt x="72" y="396"/>
                  </a:lnTo>
                  <a:lnTo>
                    <a:pt x="65" y="392"/>
                  </a:lnTo>
                  <a:lnTo>
                    <a:pt x="57" y="384"/>
                  </a:lnTo>
                  <a:lnTo>
                    <a:pt x="50" y="384"/>
                  </a:lnTo>
                  <a:lnTo>
                    <a:pt x="43" y="380"/>
                  </a:lnTo>
                  <a:lnTo>
                    <a:pt x="36" y="376"/>
                  </a:lnTo>
                  <a:lnTo>
                    <a:pt x="29" y="368"/>
                  </a:lnTo>
                  <a:lnTo>
                    <a:pt x="22" y="365"/>
                  </a:lnTo>
                  <a:lnTo>
                    <a:pt x="19" y="353"/>
                  </a:lnTo>
                  <a:lnTo>
                    <a:pt x="12" y="349"/>
                  </a:lnTo>
                  <a:lnTo>
                    <a:pt x="10" y="337"/>
                  </a:lnTo>
                  <a:lnTo>
                    <a:pt x="5" y="326"/>
                  </a:lnTo>
                  <a:lnTo>
                    <a:pt x="2" y="314"/>
                  </a:lnTo>
                  <a:lnTo>
                    <a:pt x="2" y="302"/>
                  </a:lnTo>
                  <a:lnTo>
                    <a:pt x="0" y="291"/>
                  </a:lnTo>
                  <a:lnTo>
                    <a:pt x="0" y="279"/>
                  </a:lnTo>
                  <a:lnTo>
                    <a:pt x="0" y="268"/>
                  </a:lnTo>
                  <a:lnTo>
                    <a:pt x="0" y="256"/>
                  </a:lnTo>
                  <a:lnTo>
                    <a:pt x="0" y="244"/>
                  </a:lnTo>
                  <a:lnTo>
                    <a:pt x="0" y="233"/>
                  </a:lnTo>
                  <a:lnTo>
                    <a:pt x="0" y="221"/>
                  </a:lnTo>
                  <a:lnTo>
                    <a:pt x="0" y="209"/>
                  </a:lnTo>
                  <a:lnTo>
                    <a:pt x="0" y="194"/>
                  </a:lnTo>
                  <a:lnTo>
                    <a:pt x="0" y="182"/>
                  </a:lnTo>
                  <a:lnTo>
                    <a:pt x="2" y="171"/>
                  </a:lnTo>
                  <a:lnTo>
                    <a:pt x="2" y="159"/>
                  </a:lnTo>
                  <a:lnTo>
                    <a:pt x="2" y="147"/>
                  </a:lnTo>
                  <a:lnTo>
                    <a:pt x="5" y="136"/>
                  </a:lnTo>
                  <a:lnTo>
                    <a:pt x="5" y="124"/>
                  </a:lnTo>
                  <a:lnTo>
                    <a:pt x="5" y="112"/>
                  </a:lnTo>
                  <a:lnTo>
                    <a:pt x="5" y="101"/>
                  </a:lnTo>
                  <a:lnTo>
                    <a:pt x="5" y="89"/>
                  </a:lnTo>
                  <a:lnTo>
                    <a:pt x="5" y="78"/>
                  </a:lnTo>
                  <a:lnTo>
                    <a:pt x="5" y="62"/>
                  </a:lnTo>
                  <a:lnTo>
                    <a:pt x="5" y="50"/>
                  </a:lnTo>
                  <a:lnTo>
                    <a:pt x="5" y="39"/>
                  </a:lnTo>
                  <a:lnTo>
                    <a:pt x="7" y="27"/>
                  </a:lnTo>
                  <a:lnTo>
                    <a:pt x="5" y="12"/>
                  </a:lnTo>
                </a:path>
              </a:pathLst>
            </a:custGeom>
            <a:solidFill>
              <a:srgbClr val="99FF66"/>
            </a:solidFill>
            <a:ln w="12700">
              <a:noFill/>
            </a:ln>
          </p:spPr>
          <p:txBody>
            <a:bodyPr/>
            <a:p>
              <a:endParaRPr lang="zh-CN" altLang="en-US"/>
            </a:p>
          </p:txBody>
        </p:sp>
      </p:grpSp>
      <p:sp>
        <p:nvSpPr>
          <p:cNvPr id="461915" name="矩形 461914"/>
          <p:cNvSpPr/>
          <p:nvPr/>
        </p:nvSpPr>
        <p:spPr>
          <a:xfrm>
            <a:off x="1773238" y="2290763"/>
            <a:ext cx="676275" cy="393700"/>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LAN</a:t>
            </a:r>
            <a:endParaRPr lang="en-US" altLang="zh-CN">
              <a:solidFill>
                <a:srgbClr val="333399"/>
              </a:solidFill>
              <a:latin typeface="Arial" panose="020B0604020202020204" pitchFamily="34" charset="0"/>
              <a:ea typeface="黑体" panose="02010609060101010101" pitchFamily="2" charset="-122"/>
            </a:endParaRPr>
          </a:p>
        </p:txBody>
      </p:sp>
      <p:grpSp>
        <p:nvGrpSpPr>
          <p:cNvPr id="461916" name="组合 461915"/>
          <p:cNvGrpSpPr/>
          <p:nvPr/>
        </p:nvGrpSpPr>
        <p:grpSpPr>
          <a:xfrm>
            <a:off x="6637338" y="2182813"/>
            <a:ext cx="904875" cy="549275"/>
            <a:chOff x="1105" y="1444"/>
            <a:chExt cx="527" cy="380"/>
          </a:xfrm>
        </p:grpSpPr>
        <p:sp>
          <p:nvSpPr>
            <p:cNvPr id="461917" name="椭圆 461916"/>
            <p:cNvSpPr/>
            <p:nvPr/>
          </p:nvSpPr>
          <p:spPr>
            <a:xfrm rot="840000">
              <a:off x="1117" y="1484"/>
              <a:ext cx="116" cy="174"/>
            </a:xfrm>
            <a:prstGeom prst="ellipse">
              <a:avLst/>
            </a:prstGeom>
            <a:solidFill>
              <a:srgbClr val="99FF66"/>
            </a:solidFill>
            <a:ln w="12700" cap="flat" cmpd="sng">
              <a:solidFill>
                <a:schemeClr val="tx1"/>
              </a:solidFill>
              <a:prstDash val="solid"/>
              <a:headEnd type="none" w="med" len="med"/>
              <a:tailEnd type="none" w="med" len="med"/>
            </a:ln>
          </p:spPr>
          <p:txBody>
            <a:bodyPr/>
            <a:p>
              <a:endParaRPr lang="zh-CN" altLang="en-US"/>
            </a:p>
          </p:txBody>
        </p:sp>
        <p:sp>
          <p:nvSpPr>
            <p:cNvPr id="461918" name="椭圆 461917"/>
            <p:cNvSpPr/>
            <p:nvPr/>
          </p:nvSpPr>
          <p:spPr>
            <a:xfrm>
              <a:off x="1105" y="1620"/>
              <a:ext cx="127" cy="137"/>
            </a:xfrm>
            <a:prstGeom prst="ellipse">
              <a:avLst/>
            </a:prstGeom>
            <a:solidFill>
              <a:srgbClr val="99FF66"/>
            </a:solidFill>
            <a:ln w="12700" cap="flat" cmpd="sng">
              <a:solidFill>
                <a:schemeClr val="tx1"/>
              </a:solidFill>
              <a:prstDash val="solid"/>
              <a:headEnd type="none" w="med" len="med"/>
              <a:tailEnd type="none" w="med" len="med"/>
            </a:ln>
          </p:spPr>
          <p:txBody>
            <a:bodyPr/>
            <a:p>
              <a:endParaRPr lang="zh-CN" altLang="en-US"/>
            </a:p>
          </p:txBody>
        </p:sp>
        <p:sp>
          <p:nvSpPr>
            <p:cNvPr id="461919" name="椭圆 461918"/>
            <p:cNvSpPr/>
            <p:nvPr/>
          </p:nvSpPr>
          <p:spPr>
            <a:xfrm rot="420000">
              <a:off x="1162" y="1726"/>
              <a:ext cx="340" cy="98"/>
            </a:xfrm>
            <a:prstGeom prst="ellipse">
              <a:avLst/>
            </a:prstGeom>
            <a:solidFill>
              <a:srgbClr val="99FF66"/>
            </a:solidFill>
            <a:ln w="12700" cap="flat" cmpd="sng">
              <a:solidFill>
                <a:schemeClr val="tx1"/>
              </a:solidFill>
              <a:prstDash val="solid"/>
              <a:headEnd type="none" w="med" len="med"/>
              <a:tailEnd type="none" w="med" len="med"/>
            </a:ln>
          </p:spPr>
          <p:txBody>
            <a:bodyPr/>
            <a:p>
              <a:endParaRPr lang="zh-CN" altLang="en-US"/>
            </a:p>
          </p:txBody>
        </p:sp>
        <p:sp>
          <p:nvSpPr>
            <p:cNvPr id="461920" name="椭圆 461919"/>
            <p:cNvSpPr/>
            <p:nvPr/>
          </p:nvSpPr>
          <p:spPr>
            <a:xfrm>
              <a:off x="1196" y="1444"/>
              <a:ext cx="298" cy="191"/>
            </a:xfrm>
            <a:prstGeom prst="ellipse">
              <a:avLst/>
            </a:prstGeom>
            <a:solidFill>
              <a:srgbClr val="99FF66"/>
            </a:solidFill>
            <a:ln w="12700" cap="flat" cmpd="sng">
              <a:solidFill>
                <a:schemeClr val="tx1"/>
              </a:solidFill>
              <a:prstDash val="solid"/>
              <a:headEnd type="none" w="med" len="med"/>
              <a:tailEnd type="none" w="med" len="med"/>
            </a:ln>
          </p:spPr>
          <p:txBody>
            <a:bodyPr/>
            <a:p>
              <a:endParaRPr lang="zh-CN" altLang="en-US"/>
            </a:p>
          </p:txBody>
        </p:sp>
        <p:sp>
          <p:nvSpPr>
            <p:cNvPr id="461921" name="椭圆 461920"/>
            <p:cNvSpPr/>
            <p:nvPr/>
          </p:nvSpPr>
          <p:spPr>
            <a:xfrm rot="20580000">
              <a:off x="1443" y="1498"/>
              <a:ext cx="189" cy="270"/>
            </a:xfrm>
            <a:prstGeom prst="ellipse">
              <a:avLst/>
            </a:prstGeom>
            <a:solidFill>
              <a:srgbClr val="99FF66"/>
            </a:solidFill>
            <a:ln w="12700" cap="flat" cmpd="sng">
              <a:solidFill>
                <a:schemeClr val="tx1"/>
              </a:solidFill>
              <a:prstDash val="solid"/>
              <a:headEnd type="none" w="med" len="med"/>
              <a:tailEnd type="none" w="med" len="med"/>
            </a:ln>
          </p:spPr>
          <p:txBody>
            <a:bodyPr/>
            <a:p>
              <a:endParaRPr lang="zh-CN" altLang="en-US"/>
            </a:p>
          </p:txBody>
        </p:sp>
        <p:sp>
          <p:nvSpPr>
            <p:cNvPr id="461922" name="椭圆 461921"/>
            <p:cNvSpPr/>
            <p:nvPr/>
          </p:nvSpPr>
          <p:spPr>
            <a:xfrm>
              <a:off x="1408" y="1706"/>
              <a:ext cx="166" cy="96"/>
            </a:xfrm>
            <a:prstGeom prst="ellipse">
              <a:avLst/>
            </a:prstGeom>
            <a:solidFill>
              <a:srgbClr val="99FF66"/>
            </a:solidFill>
            <a:ln w="12700" cap="flat" cmpd="sng">
              <a:solidFill>
                <a:schemeClr val="tx1"/>
              </a:solidFill>
              <a:prstDash val="solid"/>
              <a:headEnd type="none" w="med" len="med"/>
              <a:tailEnd type="none" w="med" len="med"/>
            </a:ln>
          </p:spPr>
          <p:txBody>
            <a:bodyPr/>
            <a:p>
              <a:endParaRPr lang="zh-CN" altLang="en-US"/>
            </a:p>
          </p:txBody>
        </p:sp>
        <p:sp>
          <p:nvSpPr>
            <p:cNvPr id="461923" name="任意多边形 461922"/>
            <p:cNvSpPr/>
            <p:nvPr/>
          </p:nvSpPr>
          <p:spPr>
            <a:xfrm>
              <a:off x="1172" y="1505"/>
              <a:ext cx="422" cy="309"/>
            </a:xfrm>
            <a:custGeom>
              <a:avLst/>
              <a:gdLst/>
              <a:ahLst/>
              <a:cxnLst/>
              <a:pathLst>
                <a:path w="334" h="478">
                  <a:moveTo>
                    <a:pt x="5" y="12"/>
                  </a:moveTo>
                  <a:lnTo>
                    <a:pt x="12" y="12"/>
                  </a:lnTo>
                  <a:lnTo>
                    <a:pt x="19" y="19"/>
                  </a:lnTo>
                  <a:lnTo>
                    <a:pt x="26" y="19"/>
                  </a:lnTo>
                  <a:lnTo>
                    <a:pt x="34" y="19"/>
                  </a:lnTo>
                  <a:lnTo>
                    <a:pt x="43" y="19"/>
                  </a:lnTo>
                  <a:lnTo>
                    <a:pt x="53" y="19"/>
                  </a:lnTo>
                  <a:lnTo>
                    <a:pt x="62" y="19"/>
                  </a:lnTo>
                  <a:lnTo>
                    <a:pt x="79" y="19"/>
                  </a:lnTo>
                  <a:lnTo>
                    <a:pt x="89" y="19"/>
                  </a:lnTo>
                  <a:lnTo>
                    <a:pt x="108" y="19"/>
                  </a:lnTo>
                  <a:lnTo>
                    <a:pt x="117" y="16"/>
                  </a:lnTo>
                  <a:lnTo>
                    <a:pt x="125" y="12"/>
                  </a:lnTo>
                  <a:lnTo>
                    <a:pt x="141" y="12"/>
                  </a:lnTo>
                  <a:lnTo>
                    <a:pt x="158" y="8"/>
                  </a:lnTo>
                  <a:lnTo>
                    <a:pt x="168" y="8"/>
                  </a:lnTo>
                  <a:lnTo>
                    <a:pt x="177" y="4"/>
                  </a:lnTo>
                  <a:lnTo>
                    <a:pt x="187" y="4"/>
                  </a:lnTo>
                  <a:lnTo>
                    <a:pt x="194" y="0"/>
                  </a:lnTo>
                  <a:lnTo>
                    <a:pt x="201" y="0"/>
                  </a:lnTo>
                  <a:lnTo>
                    <a:pt x="208" y="0"/>
                  </a:lnTo>
                  <a:lnTo>
                    <a:pt x="216" y="4"/>
                  </a:lnTo>
                  <a:lnTo>
                    <a:pt x="220" y="16"/>
                  </a:lnTo>
                  <a:lnTo>
                    <a:pt x="228" y="16"/>
                  </a:lnTo>
                  <a:lnTo>
                    <a:pt x="235" y="23"/>
                  </a:lnTo>
                  <a:lnTo>
                    <a:pt x="244" y="31"/>
                  </a:lnTo>
                  <a:lnTo>
                    <a:pt x="254" y="39"/>
                  </a:lnTo>
                  <a:lnTo>
                    <a:pt x="256" y="50"/>
                  </a:lnTo>
                  <a:lnTo>
                    <a:pt x="264" y="62"/>
                  </a:lnTo>
                  <a:lnTo>
                    <a:pt x="273" y="78"/>
                  </a:lnTo>
                  <a:lnTo>
                    <a:pt x="278" y="105"/>
                  </a:lnTo>
                  <a:lnTo>
                    <a:pt x="285" y="112"/>
                  </a:lnTo>
                  <a:lnTo>
                    <a:pt x="292" y="128"/>
                  </a:lnTo>
                  <a:lnTo>
                    <a:pt x="297" y="140"/>
                  </a:lnTo>
                  <a:lnTo>
                    <a:pt x="302" y="151"/>
                  </a:lnTo>
                  <a:lnTo>
                    <a:pt x="307" y="167"/>
                  </a:lnTo>
                  <a:lnTo>
                    <a:pt x="314" y="178"/>
                  </a:lnTo>
                  <a:lnTo>
                    <a:pt x="319" y="190"/>
                  </a:lnTo>
                  <a:lnTo>
                    <a:pt x="321" y="202"/>
                  </a:lnTo>
                  <a:lnTo>
                    <a:pt x="323" y="213"/>
                  </a:lnTo>
                  <a:lnTo>
                    <a:pt x="326" y="225"/>
                  </a:lnTo>
                  <a:lnTo>
                    <a:pt x="331" y="237"/>
                  </a:lnTo>
                  <a:lnTo>
                    <a:pt x="331" y="248"/>
                  </a:lnTo>
                  <a:lnTo>
                    <a:pt x="333" y="260"/>
                  </a:lnTo>
                  <a:lnTo>
                    <a:pt x="333" y="271"/>
                  </a:lnTo>
                  <a:lnTo>
                    <a:pt x="333" y="283"/>
                  </a:lnTo>
                  <a:lnTo>
                    <a:pt x="333" y="295"/>
                  </a:lnTo>
                  <a:lnTo>
                    <a:pt x="333" y="306"/>
                  </a:lnTo>
                  <a:lnTo>
                    <a:pt x="333" y="318"/>
                  </a:lnTo>
                  <a:lnTo>
                    <a:pt x="331" y="330"/>
                  </a:lnTo>
                  <a:lnTo>
                    <a:pt x="331" y="341"/>
                  </a:lnTo>
                  <a:lnTo>
                    <a:pt x="328" y="353"/>
                  </a:lnTo>
                  <a:lnTo>
                    <a:pt x="321" y="361"/>
                  </a:lnTo>
                  <a:lnTo>
                    <a:pt x="316" y="372"/>
                  </a:lnTo>
                  <a:lnTo>
                    <a:pt x="309" y="376"/>
                  </a:lnTo>
                  <a:lnTo>
                    <a:pt x="302" y="384"/>
                  </a:lnTo>
                  <a:lnTo>
                    <a:pt x="295" y="392"/>
                  </a:lnTo>
                  <a:lnTo>
                    <a:pt x="290" y="403"/>
                  </a:lnTo>
                  <a:lnTo>
                    <a:pt x="283" y="411"/>
                  </a:lnTo>
                  <a:lnTo>
                    <a:pt x="278" y="423"/>
                  </a:lnTo>
                  <a:lnTo>
                    <a:pt x="271" y="430"/>
                  </a:lnTo>
                  <a:lnTo>
                    <a:pt x="264" y="438"/>
                  </a:lnTo>
                  <a:lnTo>
                    <a:pt x="259" y="450"/>
                  </a:lnTo>
                  <a:lnTo>
                    <a:pt x="252" y="454"/>
                  </a:lnTo>
                  <a:lnTo>
                    <a:pt x="247" y="465"/>
                  </a:lnTo>
                  <a:lnTo>
                    <a:pt x="240" y="469"/>
                  </a:lnTo>
                  <a:lnTo>
                    <a:pt x="232" y="477"/>
                  </a:lnTo>
                  <a:lnTo>
                    <a:pt x="225" y="477"/>
                  </a:lnTo>
                  <a:lnTo>
                    <a:pt x="218" y="477"/>
                  </a:lnTo>
                  <a:lnTo>
                    <a:pt x="211" y="473"/>
                  </a:lnTo>
                  <a:lnTo>
                    <a:pt x="204" y="469"/>
                  </a:lnTo>
                  <a:lnTo>
                    <a:pt x="187" y="461"/>
                  </a:lnTo>
                  <a:lnTo>
                    <a:pt x="177" y="454"/>
                  </a:lnTo>
                  <a:lnTo>
                    <a:pt x="170" y="446"/>
                  </a:lnTo>
                  <a:lnTo>
                    <a:pt x="151" y="442"/>
                  </a:lnTo>
                  <a:lnTo>
                    <a:pt x="144" y="434"/>
                  </a:lnTo>
                  <a:lnTo>
                    <a:pt x="134" y="427"/>
                  </a:lnTo>
                  <a:lnTo>
                    <a:pt x="125" y="423"/>
                  </a:lnTo>
                  <a:lnTo>
                    <a:pt x="105" y="411"/>
                  </a:lnTo>
                  <a:lnTo>
                    <a:pt x="89" y="407"/>
                  </a:lnTo>
                  <a:lnTo>
                    <a:pt x="81" y="399"/>
                  </a:lnTo>
                  <a:lnTo>
                    <a:pt x="72" y="396"/>
                  </a:lnTo>
                  <a:lnTo>
                    <a:pt x="65" y="392"/>
                  </a:lnTo>
                  <a:lnTo>
                    <a:pt x="57" y="384"/>
                  </a:lnTo>
                  <a:lnTo>
                    <a:pt x="50" y="384"/>
                  </a:lnTo>
                  <a:lnTo>
                    <a:pt x="43" y="380"/>
                  </a:lnTo>
                  <a:lnTo>
                    <a:pt x="36" y="376"/>
                  </a:lnTo>
                  <a:lnTo>
                    <a:pt x="29" y="368"/>
                  </a:lnTo>
                  <a:lnTo>
                    <a:pt x="22" y="365"/>
                  </a:lnTo>
                  <a:lnTo>
                    <a:pt x="19" y="353"/>
                  </a:lnTo>
                  <a:lnTo>
                    <a:pt x="12" y="349"/>
                  </a:lnTo>
                  <a:lnTo>
                    <a:pt x="10" y="337"/>
                  </a:lnTo>
                  <a:lnTo>
                    <a:pt x="5" y="326"/>
                  </a:lnTo>
                  <a:lnTo>
                    <a:pt x="2" y="314"/>
                  </a:lnTo>
                  <a:lnTo>
                    <a:pt x="2" y="302"/>
                  </a:lnTo>
                  <a:lnTo>
                    <a:pt x="0" y="291"/>
                  </a:lnTo>
                  <a:lnTo>
                    <a:pt x="0" y="279"/>
                  </a:lnTo>
                  <a:lnTo>
                    <a:pt x="0" y="268"/>
                  </a:lnTo>
                  <a:lnTo>
                    <a:pt x="0" y="256"/>
                  </a:lnTo>
                  <a:lnTo>
                    <a:pt x="0" y="244"/>
                  </a:lnTo>
                  <a:lnTo>
                    <a:pt x="0" y="233"/>
                  </a:lnTo>
                  <a:lnTo>
                    <a:pt x="0" y="221"/>
                  </a:lnTo>
                  <a:lnTo>
                    <a:pt x="0" y="209"/>
                  </a:lnTo>
                  <a:lnTo>
                    <a:pt x="0" y="194"/>
                  </a:lnTo>
                  <a:lnTo>
                    <a:pt x="0" y="182"/>
                  </a:lnTo>
                  <a:lnTo>
                    <a:pt x="2" y="171"/>
                  </a:lnTo>
                  <a:lnTo>
                    <a:pt x="2" y="159"/>
                  </a:lnTo>
                  <a:lnTo>
                    <a:pt x="2" y="147"/>
                  </a:lnTo>
                  <a:lnTo>
                    <a:pt x="5" y="136"/>
                  </a:lnTo>
                  <a:lnTo>
                    <a:pt x="5" y="124"/>
                  </a:lnTo>
                  <a:lnTo>
                    <a:pt x="5" y="112"/>
                  </a:lnTo>
                  <a:lnTo>
                    <a:pt x="5" y="101"/>
                  </a:lnTo>
                  <a:lnTo>
                    <a:pt x="5" y="89"/>
                  </a:lnTo>
                  <a:lnTo>
                    <a:pt x="5" y="78"/>
                  </a:lnTo>
                  <a:lnTo>
                    <a:pt x="5" y="62"/>
                  </a:lnTo>
                  <a:lnTo>
                    <a:pt x="5" y="50"/>
                  </a:lnTo>
                  <a:lnTo>
                    <a:pt x="5" y="39"/>
                  </a:lnTo>
                  <a:lnTo>
                    <a:pt x="7" y="27"/>
                  </a:lnTo>
                  <a:lnTo>
                    <a:pt x="5" y="12"/>
                  </a:lnTo>
                </a:path>
              </a:pathLst>
            </a:custGeom>
            <a:solidFill>
              <a:srgbClr val="99FF66"/>
            </a:solidFill>
            <a:ln w="12700">
              <a:noFill/>
            </a:ln>
          </p:spPr>
          <p:txBody>
            <a:bodyPr/>
            <a:p>
              <a:endParaRPr lang="zh-CN" altLang="en-US"/>
            </a:p>
          </p:txBody>
        </p:sp>
      </p:grpSp>
      <p:sp>
        <p:nvSpPr>
          <p:cNvPr id="461924" name="矩形 461923"/>
          <p:cNvSpPr/>
          <p:nvPr/>
        </p:nvSpPr>
        <p:spPr>
          <a:xfrm>
            <a:off x="6750050" y="2303463"/>
            <a:ext cx="676275" cy="395287"/>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LAN</a:t>
            </a:r>
            <a:endParaRPr lang="en-US" altLang="zh-CN">
              <a:solidFill>
                <a:srgbClr val="333399"/>
              </a:solidFill>
              <a:latin typeface="Arial" panose="020B0604020202020204" pitchFamily="34" charset="0"/>
              <a:ea typeface="黑体" panose="02010609060101010101" pitchFamily="2" charset="-122"/>
            </a:endParaRPr>
          </a:p>
        </p:txBody>
      </p:sp>
      <p:sp>
        <p:nvSpPr>
          <p:cNvPr id="461925" name="文本框 461924"/>
          <p:cNvSpPr txBox="1"/>
          <p:nvPr/>
        </p:nvSpPr>
        <p:spPr>
          <a:xfrm>
            <a:off x="1403350" y="236538"/>
            <a:ext cx="6416675" cy="528637"/>
          </a:xfrm>
          <a:prstGeom prst="rect">
            <a:avLst/>
          </a:prstGeom>
          <a:solidFill>
            <a:srgbClr val="FFFF66"/>
          </a:solidFill>
          <a:ln w="9525" cap="flat" cmpd="sng">
            <a:solidFill>
              <a:srgbClr val="333399"/>
            </a:solidFill>
            <a:prstDash val="solid"/>
            <a:miter/>
            <a:headEnd type="none" w="med" len="med"/>
            <a:tailEnd type="none" w="med" len="med"/>
          </a:ln>
        </p:spPr>
        <p:txBody>
          <a:bodyPr wrap="none" anchor="t">
            <a:spAutoFit/>
          </a:bodyPr>
          <a:p>
            <a:r>
              <a:rPr lang="zh-CN" altLang="en-US" sz="2800" dirty="0">
                <a:solidFill>
                  <a:srgbClr val="333399"/>
                </a:solidFill>
                <a:latin typeface="黑体" panose="02010609060101010101" pitchFamily="2" charset="-122"/>
                <a:ea typeface="黑体" panose="02010609060101010101" pitchFamily="2" charset="-122"/>
              </a:rPr>
              <a:t>两个网桥之间还可使用一段点到点链路 </a:t>
            </a:r>
            <a:endParaRPr lang="zh-CN" altLang="en-US" sz="2800" dirty="0">
              <a:solidFill>
                <a:srgbClr val="333399"/>
              </a:solidFill>
              <a:latin typeface="黑体" panose="02010609060101010101" pitchFamily="2" charset="-122"/>
              <a:ea typeface="黑体" panose="02010609060101010101" pitchFamily="2" charset="-122"/>
            </a:endParaRPr>
          </a:p>
        </p:txBody>
      </p:sp>
      <p:sp>
        <p:nvSpPr>
          <p:cNvPr id="461926" name="文本框 461925"/>
          <p:cNvSpPr txBox="1"/>
          <p:nvPr/>
        </p:nvSpPr>
        <p:spPr>
          <a:xfrm>
            <a:off x="1641475" y="5627688"/>
            <a:ext cx="5883275" cy="588962"/>
          </a:xfrm>
          <a:prstGeom prst="rect">
            <a:avLst/>
          </a:prstGeom>
          <a:solidFill>
            <a:srgbClr val="FFFF99"/>
          </a:solidFill>
          <a:ln w="9525" cap="flat" cmpd="sng">
            <a:solidFill>
              <a:schemeClr val="folHlink"/>
            </a:solidFill>
            <a:prstDash val="solid"/>
            <a:miter/>
            <a:headEnd type="none" w="med" len="med"/>
            <a:tailEnd type="none" w="med" len="med"/>
          </a:ln>
          <a:effectLst>
            <a:outerShdw dist="35921" dir="2699999" algn="ctr" rotWithShape="0">
              <a:schemeClr val="bg2"/>
            </a:outerShdw>
          </a:effectLst>
        </p:spPr>
        <p:txBody>
          <a:bodyPr wrap="none" anchor="t">
            <a:spAutoFit/>
          </a:bodyPr>
          <a:p>
            <a:r>
              <a:rPr lang="zh-CN" altLang="en-US" sz="3200" dirty="0">
                <a:solidFill>
                  <a:srgbClr val="333399"/>
                </a:solidFill>
                <a:latin typeface="Tahoma" panose="020B0604030504040204" pitchFamily="34" charset="0"/>
                <a:ea typeface="黑体" panose="02010609060101010101" pitchFamily="2" charset="-122"/>
              </a:rPr>
              <a:t>网桥不改变它转发的帧的源地址</a:t>
            </a:r>
            <a:endParaRPr lang="zh-CN" altLang="en-US" sz="3200" dirty="0">
              <a:solidFill>
                <a:srgbClr val="333399"/>
              </a:solidFill>
              <a:latin typeface="Tahoma" panose="020B0604030504040204" pitchFamily="34" charset="0"/>
              <a:ea typeface="黑体" panose="02010609060101010101" pitchFamily="2" charset="-122"/>
            </a:endParaRPr>
          </a:p>
        </p:txBody>
      </p:sp>
      <p:sp>
        <p:nvSpPr>
          <p:cNvPr id="461927" name="下箭头 461926"/>
          <p:cNvSpPr/>
          <p:nvPr/>
        </p:nvSpPr>
        <p:spPr>
          <a:xfrm>
            <a:off x="5580063" y="3429000"/>
            <a:ext cx="215900" cy="431800"/>
          </a:xfrm>
          <a:prstGeom prst="downArrow">
            <a:avLst>
              <a:gd name="adj1" fmla="val 50000"/>
              <a:gd name="adj2" fmla="val 50000"/>
            </a:avLst>
          </a:prstGeom>
          <a:solidFill>
            <a:srgbClr val="CCECFF"/>
          </a:solidFill>
          <a:ln w="9525" cap="flat" cmpd="sng">
            <a:solidFill>
              <a:schemeClr val="folHlink"/>
            </a:solidFill>
            <a:prstDash val="solid"/>
            <a:miter/>
            <a:headEnd type="none" w="med" len="med"/>
            <a:tailEnd type="none" w="med" len="med"/>
          </a:ln>
        </p:spPr>
        <p:txBody>
          <a:bodyPr/>
          <a:p>
            <a:endParaRPr lang="zh-CN" altLang="en-US"/>
          </a:p>
        </p:txBody>
      </p:sp>
      <p:sp>
        <p:nvSpPr>
          <p:cNvPr id="461928" name="下箭头 461927"/>
          <p:cNvSpPr/>
          <p:nvPr/>
        </p:nvSpPr>
        <p:spPr>
          <a:xfrm>
            <a:off x="5364163" y="4005263"/>
            <a:ext cx="215900" cy="431800"/>
          </a:xfrm>
          <a:prstGeom prst="downArrow">
            <a:avLst>
              <a:gd name="adj1" fmla="val 50000"/>
              <a:gd name="adj2" fmla="val 50000"/>
            </a:avLst>
          </a:prstGeom>
          <a:solidFill>
            <a:srgbClr val="FFFF66"/>
          </a:solidFill>
          <a:ln w="9525" cap="flat" cmpd="sng">
            <a:solidFill>
              <a:schemeClr val="folHlink"/>
            </a:solidFill>
            <a:prstDash val="solid"/>
            <a:miter/>
            <a:headEnd type="none" w="med" len="med"/>
            <a:tailEnd type="none" w="med" len="med"/>
          </a:ln>
        </p:spPr>
        <p:txBody>
          <a:bodyPr/>
          <a:p>
            <a:endParaRPr lang="zh-CN" altLang="en-US"/>
          </a:p>
        </p:txBody>
      </p:sp>
      <p:sp>
        <p:nvSpPr>
          <p:cNvPr id="461929" name="下箭头 461928"/>
          <p:cNvSpPr/>
          <p:nvPr/>
        </p:nvSpPr>
        <p:spPr>
          <a:xfrm>
            <a:off x="5076825" y="4581525"/>
            <a:ext cx="215900" cy="431800"/>
          </a:xfrm>
          <a:prstGeom prst="downArrow">
            <a:avLst>
              <a:gd name="adj1" fmla="val 50000"/>
              <a:gd name="adj2" fmla="val 50000"/>
            </a:avLst>
          </a:prstGeom>
          <a:solidFill>
            <a:srgbClr val="FFCCFF"/>
          </a:solidFill>
          <a:ln w="9525" cap="flat" cmpd="sng">
            <a:solidFill>
              <a:schemeClr val="folHlink"/>
            </a:solidFill>
            <a:prstDash val="solid"/>
            <a:miter/>
            <a:headEnd type="none" w="med" len="med"/>
            <a:tailEnd type="none" w="med" len="med"/>
          </a:ln>
        </p:spPr>
        <p:txBody>
          <a:bodyPr/>
          <a:p>
            <a:endParaRPr lang="zh-CN" altLang="en-US"/>
          </a:p>
        </p:txBody>
      </p:sp>
      <p:sp>
        <p:nvSpPr>
          <p:cNvPr id="461930" name="任意多边形 461929"/>
          <p:cNvSpPr/>
          <p:nvPr/>
        </p:nvSpPr>
        <p:spPr>
          <a:xfrm>
            <a:off x="1244600" y="981075"/>
            <a:ext cx="6637338" cy="1779588"/>
          </a:xfrm>
          <a:custGeom>
            <a:avLst/>
            <a:gdLst/>
            <a:ahLst/>
            <a:cxnLst/>
            <a:pathLst>
              <a:path w="4181" h="1121">
                <a:moveTo>
                  <a:pt x="9" y="0"/>
                </a:moveTo>
                <a:cubicBezTo>
                  <a:pt x="9" y="140"/>
                  <a:pt x="9" y="280"/>
                  <a:pt x="9" y="408"/>
                </a:cubicBezTo>
                <a:cubicBezTo>
                  <a:pt x="9" y="536"/>
                  <a:pt x="6" y="671"/>
                  <a:pt x="9" y="771"/>
                </a:cubicBezTo>
                <a:cubicBezTo>
                  <a:pt x="12" y="871"/>
                  <a:pt x="0" y="952"/>
                  <a:pt x="28" y="1006"/>
                </a:cubicBezTo>
                <a:cubicBezTo>
                  <a:pt x="56" y="1060"/>
                  <a:pt x="47" y="1080"/>
                  <a:pt x="180" y="1094"/>
                </a:cubicBezTo>
                <a:cubicBezTo>
                  <a:pt x="313" y="1108"/>
                  <a:pt x="671" y="1108"/>
                  <a:pt x="824" y="1092"/>
                </a:cubicBezTo>
                <a:cubicBezTo>
                  <a:pt x="977" y="1076"/>
                  <a:pt x="1045" y="1086"/>
                  <a:pt x="1096" y="998"/>
                </a:cubicBezTo>
                <a:cubicBezTo>
                  <a:pt x="1147" y="910"/>
                  <a:pt x="1098" y="652"/>
                  <a:pt x="1132" y="562"/>
                </a:cubicBezTo>
                <a:cubicBezTo>
                  <a:pt x="1166" y="472"/>
                  <a:pt x="1215" y="469"/>
                  <a:pt x="1300" y="458"/>
                </a:cubicBezTo>
                <a:cubicBezTo>
                  <a:pt x="1385" y="447"/>
                  <a:pt x="1575" y="451"/>
                  <a:pt x="1640" y="494"/>
                </a:cubicBezTo>
                <a:cubicBezTo>
                  <a:pt x="1705" y="537"/>
                  <a:pt x="1682" y="645"/>
                  <a:pt x="1692" y="718"/>
                </a:cubicBezTo>
                <a:cubicBezTo>
                  <a:pt x="1702" y="791"/>
                  <a:pt x="1687" y="870"/>
                  <a:pt x="1700" y="930"/>
                </a:cubicBezTo>
                <a:cubicBezTo>
                  <a:pt x="1713" y="990"/>
                  <a:pt x="1700" y="1050"/>
                  <a:pt x="1768" y="1078"/>
                </a:cubicBezTo>
                <a:cubicBezTo>
                  <a:pt x="1836" y="1106"/>
                  <a:pt x="2011" y="1105"/>
                  <a:pt x="2108" y="1098"/>
                </a:cubicBezTo>
                <a:cubicBezTo>
                  <a:pt x="2205" y="1091"/>
                  <a:pt x="2301" y="1121"/>
                  <a:pt x="2352" y="1038"/>
                </a:cubicBezTo>
                <a:cubicBezTo>
                  <a:pt x="2403" y="955"/>
                  <a:pt x="2384" y="694"/>
                  <a:pt x="2412" y="598"/>
                </a:cubicBezTo>
                <a:cubicBezTo>
                  <a:pt x="2440" y="502"/>
                  <a:pt x="2429" y="482"/>
                  <a:pt x="2520" y="462"/>
                </a:cubicBezTo>
                <a:cubicBezTo>
                  <a:pt x="2611" y="442"/>
                  <a:pt x="2872" y="440"/>
                  <a:pt x="2956" y="478"/>
                </a:cubicBezTo>
                <a:cubicBezTo>
                  <a:pt x="3040" y="516"/>
                  <a:pt x="2998" y="594"/>
                  <a:pt x="3024" y="690"/>
                </a:cubicBezTo>
                <a:cubicBezTo>
                  <a:pt x="3050" y="786"/>
                  <a:pt x="3023" y="987"/>
                  <a:pt x="3112" y="1054"/>
                </a:cubicBezTo>
                <a:cubicBezTo>
                  <a:pt x="3201" y="1121"/>
                  <a:pt x="3399" y="1093"/>
                  <a:pt x="3556" y="1094"/>
                </a:cubicBezTo>
                <a:cubicBezTo>
                  <a:pt x="3713" y="1095"/>
                  <a:pt x="3955" y="1121"/>
                  <a:pt x="4056" y="1062"/>
                </a:cubicBezTo>
                <a:cubicBezTo>
                  <a:pt x="4157" y="1003"/>
                  <a:pt x="4147" y="915"/>
                  <a:pt x="4164" y="742"/>
                </a:cubicBezTo>
                <a:cubicBezTo>
                  <a:pt x="4181" y="569"/>
                  <a:pt x="4161" y="175"/>
                  <a:pt x="4160" y="26"/>
                </a:cubicBezTo>
              </a:path>
            </a:pathLst>
          </a:custGeom>
          <a:noFill/>
          <a:ln w="76200" cap="flat" cmpd="sng">
            <a:solidFill>
              <a:srgbClr val="663300">
                <a:alpha val="60001"/>
              </a:srgbClr>
            </a:solidFill>
            <a:prstDash val="solid"/>
            <a:headEnd type="none" w="med" len="med"/>
            <a:tailEnd type="triangle" w="med" len="lg"/>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192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1000"/>
                                  </p:stCondLst>
                                  <p:childTnLst>
                                    <p:anim calcmode="discrete" valueType="str">
                                      <p:cBhvr>
                                        <p:cTn id="9" dur="500" fill="hold"/>
                                        <p:tgtEl>
                                          <p:spTgt spid="461849"/>
                                        </p:tgtEl>
                                        <p:attrNameLst>
                                          <p:attrName>style.visibility</p:attrName>
                                        </p:attrNameLst>
                                      </p:cBhvr>
                                      <p:tavLst>
                                        <p:tav tm="0">
                                          <p:val>
                                            <p:strVal val="hidden"/>
                                          </p:val>
                                        </p:tav>
                                        <p:tav tm="50000">
                                          <p:val>
                                            <p:strVal val="visible"/>
                                          </p:val>
                                        </p:tav>
                                      </p:tavLst>
                                    </p:anim>
                                  </p:childTnLst>
                                </p:cTn>
                              </p:par>
                            </p:childTnLst>
                          </p:cTn>
                        </p:par>
                        <p:par>
                          <p:cTn id="10" fill="hold">
                            <p:stCondLst>
                              <p:cond delay="1500"/>
                            </p:stCondLst>
                            <p:childTnLst>
                              <p:par>
                                <p:cTn id="11" presetID="1" presetClass="entr" presetSubtype="0" fill="hold" grpId="0" nodeType="afterEffect">
                                  <p:stCondLst>
                                    <p:cond delay="1000"/>
                                  </p:stCondLst>
                                  <p:childTnLst>
                                    <p:set>
                                      <p:cBhvr>
                                        <p:cTn id="12" dur="1" fill="hold">
                                          <p:stCondLst>
                                            <p:cond delay="0"/>
                                          </p:stCondLst>
                                        </p:cTn>
                                        <p:tgtEl>
                                          <p:spTgt spid="4619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925" grpId="0" animBg="1"/>
      <p:bldP spid="46192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62850" name="文本占位符 462849"/>
          <p:cNvSpPr>
            <a:spLocks noGrp="1"/>
          </p:cNvSpPr>
          <p:nvPr>
            <p:ph type="body" idx="1"/>
          </p:nvPr>
        </p:nvSpPr>
        <p:spPr>
          <a:xfrm>
            <a:off x="1042988" y="2051050"/>
            <a:ext cx="7850187" cy="4257675"/>
          </a:xfrm>
          <a:ln/>
        </p:spPr>
        <p:txBody>
          <a:bodyPr/>
          <a:p>
            <a:r>
              <a:rPr lang="zh-CN" altLang="en-US" dirty="0"/>
              <a:t>集线器在转发帧时，不对传输媒体进行检测。</a:t>
            </a:r>
            <a:endParaRPr lang="zh-CN" altLang="en-US" dirty="0"/>
          </a:p>
          <a:p>
            <a:r>
              <a:rPr lang="zh-CN" altLang="en-US" dirty="0"/>
              <a:t>网桥在转发帧之前必须执行 </a:t>
            </a:r>
            <a:r>
              <a:rPr lang="en-US" altLang="zh-CN" dirty="0"/>
              <a:t>CSMA/CD </a:t>
            </a:r>
            <a:r>
              <a:rPr lang="zh-CN" altLang="en-US" dirty="0"/>
              <a:t>算法。</a:t>
            </a:r>
            <a:endParaRPr lang="zh-CN" altLang="en-US" dirty="0"/>
          </a:p>
          <a:p>
            <a:pPr lvl="1"/>
            <a:r>
              <a:rPr lang="zh-CN" altLang="en-US" dirty="0">
                <a:solidFill>
                  <a:srgbClr val="333399"/>
                </a:solidFill>
                <a:ea typeface="黑体" panose="02010609060101010101" pitchFamily="2" charset="-122"/>
              </a:rPr>
              <a:t>若在发送过程中出现碰撞，就必须停止发送和进行退避。</a:t>
            </a:r>
            <a:endParaRPr lang="zh-CN" altLang="en-US" dirty="0"/>
          </a:p>
        </p:txBody>
      </p:sp>
      <p:sp>
        <p:nvSpPr>
          <p:cNvPr id="462851" name="标题 462850"/>
          <p:cNvSpPr>
            <a:spLocks noGrp="1"/>
          </p:cNvSpPr>
          <p:nvPr>
            <p:ph type="title"/>
          </p:nvPr>
        </p:nvSpPr>
        <p:spPr>
          <a:xfrm>
            <a:off x="919163" y="214313"/>
            <a:ext cx="8116887" cy="1462087"/>
          </a:xfrm>
          <a:ln/>
        </p:spPr>
        <p:txBody>
          <a:bodyPr anchor="b"/>
          <a:p>
            <a:pPr algn="ctr"/>
            <a:r>
              <a:rPr lang="zh-CN" altLang="en-US" dirty="0"/>
              <a:t>网桥和集线器（或转发器）不同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2850">
                                            <p:txEl>
                                              <p:charRg st="21" end="4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2850">
                                            <p:txEl>
                                              <p:charRg st="46" end="7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63874" name="文本占位符 463873"/>
          <p:cNvSpPr>
            <a:spLocks noGrp="1"/>
          </p:cNvSpPr>
          <p:nvPr>
            <p:ph type="body" idx="1"/>
          </p:nvPr>
        </p:nvSpPr>
        <p:spPr>
          <a:xfrm>
            <a:off x="1042988" y="2051050"/>
            <a:ext cx="7850187" cy="4257675"/>
          </a:xfrm>
          <a:ln/>
        </p:spPr>
        <p:txBody>
          <a:bodyPr/>
          <a:p>
            <a:r>
              <a:rPr lang="zh-CN" altLang="en-US" sz="2800" dirty="0"/>
              <a:t>目前使用得最多的网桥是</a:t>
            </a:r>
            <a:r>
              <a:rPr lang="zh-CN" altLang="en-US" sz="2800" dirty="0">
                <a:solidFill>
                  <a:schemeClr val="hlink"/>
                </a:solidFill>
              </a:rPr>
              <a:t>透明网桥</a:t>
            </a:r>
            <a:r>
              <a:rPr lang="en-US" altLang="zh-CN" sz="2800" dirty="0"/>
              <a:t>(transparent bridge)</a:t>
            </a:r>
            <a:r>
              <a:rPr lang="zh-CN" altLang="en-US" sz="2800" dirty="0"/>
              <a:t>。 </a:t>
            </a:r>
            <a:endParaRPr lang="zh-CN" altLang="en-US" sz="2800" dirty="0"/>
          </a:p>
          <a:p>
            <a:r>
              <a:rPr lang="zh-CN" altLang="en-US" sz="2800" dirty="0"/>
              <a:t>“透明”是指局域网上的站点并不知道所发送的帧将经过哪几个网桥，因为网桥对各站来说是看不见的。 </a:t>
            </a:r>
            <a:endParaRPr lang="zh-CN" altLang="en-US" sz="2800" dirty="0"/>
          </a:p>
          <a:p>
            <a:r>
              <a:rPr lang="zh-CN" altLang="en-US" sz="2800" dirty="0"/>
              <a:t>透明网桥是一种</a:t>
            </a:r>
            <a:r>
              <a:rPr lang="zh-CN" altLang="en-US" sz="2800" dirty="0">
                <a:solidFill>
                  <a:schemeClr val="hlink"/>
                </a:solidFill>
              </a:rPr>
              <a:t>即插即用设备</a:t>
            </a:r>
            <a:r>
              <a:rPr lang="zh-CN" altLang="en-US" sz="2800" dirty="0"/>
              <a:t>，其标准是 </a:t>
            </a:r>
            <a:r>
              <a:rPr lang="en-US" altLang="zh-CN" sz="2800" dirty="0"/>
              <a:t>IEEE 802.1D</a:t>
            </a:r>
            <a:r>
              <a:rPr lang="zh-CN" altLang="en-US" sz="2800" dirty="0"/>
              <a:t>。 </a:t>
            </a:r>
            <a:endParaRPr lang="zh-CN" altLang="en-US" sz="2800" dirty="0"/>
          </a:p>
        </p:txBody>
      </p:sp>
      <p:sp>
        <p:nvSpPr>
          <p:cNvPr id="463875" name="标题 463874"/>
          <p:cNvSpPr>
            <a:spLocks noGrp="1"/>
          </p:cNvSpPr>
          <p:nvPr>
            <p:ph type="title"/>
          </p:nvPr>
        </p:nvSpPr>
        <p:spPr>
          <a:xfrm>
            <a:off x="919163" y="214313"/>
            <a:ext cx="8116887" cy="1462087"/>
          </a:xfrm>
          <a:ln/>
        </p:spPr>
        <p:txBody>
          <a:bodyPr anchor="b"/>
          <a:p>
            <a:pPr algn="ctr"/>
            <a:r>
              <a:rPr lang="en-US" altLang="zh-CN" dirty="0"/>
              <a:t>2. </a:t>
            </a:r>
            <a:r>
              <a:rPr lang="zh-CN" altLang="en-US" dirty="0"/>
              <a:t>透明网桥</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70018" name="文本占位符 470017"/>
          <p:cNvSpPr>
            <a:spLocks noGrp="1"/>
          </p:cNvSpPr>
          <p:nvPr>
            <p:ph type="body" idx="1"/>
          </p:nvPr>
        </p:nvSpPr>
        <p:spPr>
          <a:xfrm>
            <a:off x="395288" y="1916113"/>
            <a:ext cx="8497887" cy="4321175"/>
          </a:xfrm>
          <a:ln/>
        </p:spPr>
        <p:txBody>
          <a:bodyPr/>
          <a:p>
            <a:pPr marL="533400" indent="-533400"/>
            <a:r>
              <a:rPr lang="en-US" altLang="zh-CN" sz="2800" dirty="0"/>
              <a:t>1990 </a:t>
            </a:r>
            <a:r>
              <a:rPr lang="zh-CN" altLang="en-US" sz="2800" dirty="0"/>
              <a:t>年问世的</a:t>
            </a:r>
            <a:r>
              <a:rPr lang="zh-CN" altLang="en-US" sz="2800" dirty="0">
                <a:solidFill>
                  <a:schemeClr val="hlink"/>
                </a:solidFill>
              </a:rPr>
              <a:t>交换式集线器</a:t>
            </a:r>
            <a:r>
              <a:rPr lang="en-US" altLang="zh-CN" sz="2800" dirty="0"/>
              <a:t>(switching hub)</a:t>
            </a:r>
            <a:r>
              <a:rPr lang="zh-CN" altLang="en-US" sz="2800" dirty="0"/>
              <a:t>，可明显地提高局域网的性能。</a:t>
            </a:r>
            <a:endParaRPr lang="zh-CN" altLang="en-US" sz="2800" dirty="0"/>
          </a:p>
          <a:p>
            <a:pPr marL="533400" indent="-533400"/>
            <a:r>
              <a:rPr lang="zh-CN" altLang="en-US" sz="2800" dirty="0"/>
              <a:t>交换式集线器常称为</a:t>
            </a:r>
            <a:r>
              <a:rPr lang="zh-CN" altLang="en-US" sz="2800" dirty="0">
                <a:solidFill>
                  <a:schemeClr val="hlink"/>
                </a:solidFill>
              </a:rPr>
              <a:t>以太网交换机</a:t>
            </a:r>
            <a:r>
              <a:rPr lang="en-US" altLang="zh-CN" sz="2800" dirty="0"/>
              <a:t>(switch)</a:t>
            </a:r>
            <a:r>
              <a:rPr lang="zh-CN" altLang="en-US" sz="2800" dirty="0"/>
              <a:t>或第二层交换机（表明此交换机工作在数据链路层）。</a:t>
            </a:r>
            <a:endParaRPr lang="zh-CN" altLang="en-US" sz="2800" dirty="0"/>
          </a:p>
          <a:p>
            <a:pPr marL="533400" indent="-533400"/>
            <a:r>
              <a:rPr lang="zh-CN" altLang="en-US" sz="2800" dirty="0"/>
              <a:t>以太网交换机通常都有十几个接口。因此，以太网交换机实质上就是一个</a:t>
            </a:r>
            <a:r>
              <a:rPr lang="zh-CN" altLang="en-US" sz="2800" dirty="0">
                <a:solidFill>
                  <a:schemeClr val="hlink"/>
                </a:solidFill>
              </a:rPr>
              <a:t>多接口的网桥</a:t>
            </a:r>
            <a:r>
              <a:rPr lang="zh-CN" altLang="en-US" sz="2800" dirty="0"/>
              <a:t>，可见交换机工作在数据链路层。</a:t>
            </a:r>
            <a:endParaRPr lang="zh-CN" altLang="en-US" sz="2800" dirty="0"/>
          </a:p>
        </p:txBody>
      </p:sp>
      <p:sp>
        <p:nvSpPr>
          <p:cNvPr id="470019" name="标题 470018"/>
          <p:cNvSpPr>
            <a:spLocks noGrp="1"/>
          </p:cNvSpPr>
          <p:nvPr>
            <p:ph type="title"/>
          </p:nvPr>
        </p:nvSpPr>
        <p:spPr>
          <a:xfrm>
            <a:off x="919163" y="214313"/>
            <a:ext cx="8116887" cy="1462087"/>
          </a:xfrm>
          <a:ln/>
        </p:spPr>
        <p:txBody>
          <a:bodyPr anchor="b"/>
          <a:p>
            <a:pPr algn="ctr"/>
            <a:r>
              <a:rPr lang="en-US" altLang="zh-CN" dirty="0"/>
              <a:t>4. </a:t>
            </a:r>
            <a:r>
              <a:rPr lang="zh-CN" altLang="en-US" dirty="0"/>
              <a:t>多接口网桥</a:t>
            </a:r>
            <a:r>
              <a:rPr lang="en-US" altLang="zh-CN">
                <a:latin typeface="Arial" panose="020B0604020202020204" pitchFamily="34" charset="0"/>
              </a:rPr>
              <a:t>——</a:t>
            </a:r>
            <a:r>
              <a:rPr lang="zh-CN" altLang="en-US" dirty="0"/>
              <a:t>以太网交换机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0018">
                                            <p:txEl>
                                              <p:charRg st="45" end="9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0018">
                                            <p:txEl>
                                              <p:charRg st="93" end="14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8"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71042" name="文本占位符 471041"/>
          <p:cNvSpPr>
            <a:spLocks noGrp="1"/>
          </p:cNvSpPr>
          <p:nvPr>
            <p:ph type="body" idx="1"/>
          </p:nvPr>
        </p:nvSpPr>
        <p:spPr>
          <a:xfrm>
            <a:off x="395288" y="1916113"/>
            <a:ext cx="8497887" cy="4321175"/>
          </a:xfrm>
          <a:ln/>
        </p:spPr>
        <p:txBody>
          <a:bodyPr/>
          <a:p>
            <a:pPr marL="533400" indent="-533400"/>
            <a:r>
              <a:rPr lang="zh-CN" altLang="en-US" sz="2800" dirty="0"/>
              <a:t>以太网交换机的每个接口都直接与主机相连，并且一般都工作在</a:t>
            </a:r>
            <a:r>
              <a:rPr lang="zh-CN" altLang="en-US" sz="2800" dirty="0">
                <a:solidFill>
                  <a:schemeClr val="hlink"/>
                </a:solidFill>
              </a:rPr>
              <a:t>全双工方式</a:t>
            </a:r>
            <a:r>
              <a:rPr lang="zh-CN" altLang="en-US" sz="2800" dirty="0"/>
              <a:t>。</a:t>
            </a:r>
            <a:endParaRPr lang="zh-CN" altLang="en-US" sz="2800" dirty="0"/>
          </a:p>
          <a:p>
            <a:pPr marL="533400" indent="-533400"/>
            <a:r>
              <a:rPr lang="zh-CN" altLang="en-US" sz="2800" dirty="0"/>
              <a:t>交换机能同时连通许多对的接口，使每一对相互通信的主机都能像独占通信媒体那样，进行无碰撞地传输数据。 </a:t>
            </a:r>
            <a:endParaRPr lang="zh-CN" altLang="en-US" sz="2800" dirty="0"/>
          </a:p>
          <a:p>
            <a:pPr marL="533400" indent="-533400"/>
            <a:r>
              <a:rPr lang="zh-CN" altLang="en-US" sz="2800" dirty="0"/>
              <a:t>以太网交换机由于使用了专用的交换结构芯片，其交换速率就较高。    </a:t>
            </a:r>
            <a:endParaRPr lang="zh-CN" altLang="en-US" sz="2800" dirty="0"/>
          </a:p>
        </p:txBody>
      </p:sp>
      <p:sp>
        <p:nvSpPr>
          <p:cNvPr id="471043" name="标题 471042"/>
          <p:cNvSpPr>
            <a:spLocks noGrp="1"/>
          </p:cNvSpPr>
          <p:nvPr>
            <p:ph type="title"/>
          </p:nvPr>
        </p:nvSpPr>
        <p:spPr>
          <a:xfrm>
            <a:off x="919163" y="214313"/>
            <a:ext cx="8116887" cy="1462087"/>
          </a:xfrm>
          <a:ln/>
        </p:spPr>
        <p:txBody>
          <a:bodyPr anchor="b"/>
          <a:p>
            <a:pPr algn="ctr"/>
            <a:r>
              <a:rPr lang="zh-CN" altLang="en-US" dirty="0"/>
              <a:t>以太网交换机的特点</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42">
                                            <p:txEl>
                                              <p:charRg st="35" end="8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42">
                                            <p:txEl>
                                              <p:charRg st="86" end="1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2"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72066" name="文本占位符 472065"/>
          <p:cNvSpPr>
            <a:spLocks noGrp="1"/>
          </p:cNvSpPr>
          <p:nvPr>
            <p:ph type="body" idx="1"/>
          </p:nvPr>
        </p:nvSpPr>
        <p:spPr>
          <a:xfrm>
            <a:off x="395288" y="1916113"/>
            <a:ext cx="8497887" cy="4321175"/>
          </a:xfrm>
          <a:ln/>
        </p:spPr>
        <p:txBody>
          <a:bodyPr/>
          <a:p>
            <a:pPr marL="533400" indent="-533400"/>
            <a:r>
              <a:rPr lang="zh-CN" altLang="en-US" sz="2800" dirty="0"/>
              <a:t>对于普通 </a:t>
            </a:r>
            <a:r>
              <a:rPr lang="en-US" altLang="zh-CN" sz="2800" dirty="0"/>
              <a:t>10 Mb/s </a:t>
            </a:r>
            <a:r>
              <a:rPr lang="zh-CN" altLang="en-US" sz="2800" dirty="0"/>
              <a:t>的共享式以太网，若共有 </a:t>
            </a:r>
            <a:r>
              <a:rPr lang="en-US" altLang="zh-CN" sz="2800" i="1"/>
              <a:t>N </a:t>
            </a:r>
            <a:r>
              <a:rPr lang="zh-CN" altLang="en-US" sz="2800" dirty="0"/>
              <a:t>个用户，则每个用户占有的平均带宽只有总带宽</a:t>
            </a:r>
            <a:r>
              <a:rPr lang="en-US" altLang="zh-CN" sz="2800" dirty="0"/>
              <a:t>(10 Mb/s)</a:t>
            </a:r>
            <a:r>
              <a:rPr lang="zh-CN" altLang="en-US" sz="2800" dirty="0"/>
              <a:t>的 </a:t>
            </a:r>
            <a:r>
              <a:rPr lang="en-US" altLang="zh-CN" sz="2800" i="1"/>
              <a:t>N </a:t>
            </a:r>
            <a:r>
              <a:rPr lang="zh-CN" altLang="en-US" sz="2800" dirty="0"/>
              <a:t>分之一。</a:t>
            </a:r>
            <a:endParaRPr lang="zh-CN" altLang="en-US" sz="2800" dirty="0"/>
          </a:p>
          <a:p>
            <a:pPr marL="533400" indent="-533400"/>
            <a:r>
              <a:rPr lang="zh-CN" altLang="en-US" sz="2800" dirty="0"/>
              <a:t>使用以太网交换机时，虽然在每个接口到主机的带宽还是 </a:t>
            </a:r>
            <a:r>
              <a:rPr lang="en-US" altLang="zh-CN" sz="2800" dirty="0"/>
              <a:t>10 Mb/s</a:t>
            </a:r>
            <a:r>
              <a:rPr lang="zh-CN" altLang="en-US" sz="2800" dirty="0"/>
              <a:t>，但由于一个用户在通信时是独占而不是和其他网络用户共享传输媒体的带宽，因此对于拥有 </a:t>
            </a:r>
            <a:r>
              <a:rPr lang="en-US" altLang="zh-CN" sz="2800" i="1"/>
              <a:t>N </a:t>
            </a:r>
            <a:r>
              <a:rPr lang="zh-CN" altLang="en-US" sz="2800" dirty="0"/>
              <a:t>对接口的交换机的总容量为 </a:t>
            </a:r>
            <a:r>
              <a:rPr lang="en-US" altLang="zh-CN" sz="2800" i="1"/>
              <a:t>N</a:t>
            </a:r>
            <a:r>
              <a:rPr lang="en-US" altLang="zh-CN" sz="2800">
                <a:sym typeface="Symbol" panose="05050102010706020507" pitchFamily="18" charset="2"/>
              </a:rPr>
              <a:t></a:t>
            </a:r>
            <a:r>
              <a:rPr lang="en-US" altLang="zh-CN" sz="2800" dirty="0"/>
              <a:t>10 Mb/s</a:t>
            </a:r>
            <a:r>
              <a:rPr lang="zh-CN" altLang="en-US" sz="2800" dirty="0"/>
              <a:t>。这正是交换机的最大优点。  </a:t>
            </a:r>
            <a:endParaRPr lang="zh-CN" altLang="en-US" sz="2800" dirty="0"/>
          </a:p>
        </p:txBody>
      </p:sp>
      <p:sp>
        <p:nvSpPr>
          <p:cNvPr id="472067" name="标题 472066"/>
          <p:cNvSpPr>
            <a:spLocks noGrp="1"/>
          </p:cNvSpPr>
          <p:nvPr>
            <p:ph type="title"/>
          </p:nvPr>
        </p:nvSpPr>
        <p:spPr>
          <a:xfrm>
            <a:off x="919163" y="214313"/>
            <a:ext cx="8116887" cy="1462087"/>
          </a:xfrm>
          <a:ln/>
        </p:spPr>
        <p:txBody>
          <a:bodyPr anchor="b"/>
          <a:p>
            <a:pPr algn="ctr"/>
            <a:r>
              <a:rPr lang="zh-CN" altLang="en-US" dirty="0"/>
              <a:t>独占传输媒体的带宽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2066">
                                            <p:txEl>
                                              <p:charRg st="66" end="18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18786" name="标题 118785"/>
          <p:cNvSpPr>
            <a:spLocks noGrp="1"/>
          </p:cNvSpPr>
          <p:nvPr>
            <p:ph type="title"/>
          </p:nvPr>
        </p:nvSpPr>
        <p:spPr>
          <a:xfrm>
            <a:off x="1171575" y="931863"/>
            <a:ext cx="6856413" cy="768350"/>
          </a:xfrm>
          <a:ln/>
        </p:spPr>
        <p:txBody>
          <a:bodyPr anchor="b"/>
          <a:p>
            <a:pPr algn="ctr"/>
            <a:r>
              <a:rPr lang="zh-CN" altLang="en-US" sz="4800" dirty="0">
                <a:latin typeface="黑体" panose="02010609060101010101" pitchFamily="2" charset="-122"/>
              </a:rPr>
              <a:t>数据链路层的简单模型</a:t>
            </a:r>
            <a:r>
              <a:rPr lang="en-US" altLang="zh-CN" sz="4800" dirty="0">
                <a:latin typeface="黑体" panose="02010609060101010101" pitchFamily="2" charset="-122"/>
              </a:rPr>
              <a:t>( </a:t>
            </a:r>
            <a:r>
              <a:rPr lang="zh-CN" altLang="en-US" sz="4800" dirty="0">
                <a:latin typeface="黑体" panose="02010609060101010101" pitchFamily="2" charset="-122"/>
              </a:rPr>
              <a:t>续）</a:t>
            </a:r>
            <a:endParaRPr lang="zh-CN" altLang="en-US" sz="4800" dirty="0">
              <a:latin typeface="黑体" panose="02010609060101010101" pitchFamily="2" charset="-122"/>
            </a:endParaRPr>
          </a:p>
        </p:txBody>
      </p:sp>
      <p:sp>
        <p:nvSpPr>
          <p:cNvPr id="118788" name="直接连接符 118787"/>
          <p:cNvSpPr/>
          <p:nvPr/>
        </p:nvSpPr>
        <p:spPr>
          <a:xfrm flipH="1" flipV="1">
            <a:off x="7835900" y="3478213"/>
            <a:ext cx="673100" cy="63500"/>
          </a:xfrm>
          <a:prstGeom prst="line">
            <a:avLst/>
          </a:prstGeom>
          <a:ln w="28575" cap="flat" cmpd="sng">
            <a:solidFill>
              <a:srgbClr val="333399"/>
            </a:solidFill>
            <a:prstDash val="solid"/>
            <a:headEnd type="none" w="med" len="med"/>
            <a:tailEnd type="none" w="med" len="med"/>
          </a:ln>
        </p:spPr>
      </p:sp>
      <p:sp>
        <p:nvSpPr>
          <p:cNvPr id="118789" name="直接连接符 118788"/>
          <p:cNvSpPr/>
          <p:nvPr/>
        </p:nvSpPr>
        <p:spPr>
          <a:xfrm flipH="1" flipV="1">
            <a:off x="6743700" y="3173413"/>
            <a:ext cx="635000" cy="215900"/>
          </a:xfrm>
          <a:prstGeom prst="line">
            <a:avLst/>
          </a:prstGeom>
          <a:ln w="28575" cap="flat" cmpd="sng">
            <a:solidFill>
              <a:srgbClr val="333399"/>
            </a:solidFill>
            <a:prstDash val="solid"/>
            <a:headEnd type="none" w="med" len="med"/>
            <a:tailEnd type="none" w="med" len="med"/>
          </a:ln>
        </p:spPr>
      </p:sp>
      <p:sp>
        <p:nvSpPr>
          <p:cNvPr id="118790" name="直接连接符 118789"/>
          <p:cNvSpPr/>
          <p:nvPr/>
        </p:nvSpPr>
        <p:spPr>
          <a:xfrm flipV="1">
            <a:off x="5854700" y="3160713"/>
            <a:ext cx="762000" cy="152400"/>
          </a:xfrm>
          <a:prstGeom prst="line">
            <a:avLst/>
          </a:prstGeom>
          <a:ln w="28575" cap="flat" cmpd="sng">
            <a:solidFill>
              <a:srgbClr val="333399"/>
            </a:solidFill>
            <a:prstDash val="solid"/>
            <a:headEnd type="none" w="med" len="med"/>
            <a:tailEnd type="none" w="med" len="med"/>
          </a:ln>
        </p:spPr>
      </p:sp>
      <p:sp>
        <p:nvSpPr>
          <p:cNvPr id="118791" name="直接连接符 118790"/>
          <p:cNvSpPr/>
          <p:nvPr/>
        </p:nvSpPr>
        <p:spPr>
          <a:xfrm flipV="1">
            <a:off x="4787900" y="3236913"/>
            <a:ext cx="914400" cy="76200"/>
          </a:xfrm>
          <a:prstGeom prst="line">
            <a:avLst/>
          </a:prstGeom>
          <a:ln w="28575" cap="flat" cmpd="sng">
            <a:solidFill>
              <a:srgbClr val="333399"/>
            </a:solidFill>
            <a:prstDash val="solid"/>
            <a:headEnd type="none" w="med" len="med"/>
            <a:tailEnd type="none" w="med" len="med"/>
          </a:ln>
        </p:spPr>
      </p:sp>
      <p:sp>
        <p:nvSpPr>
          <p:cNvPr id="118792" name="直接连接符 118791"/>
          <p:cNvSpPr/>
          <p:nvPr/>
        </p:nvSpPr>
        <p:spPr>
          <a:xfrm>
            <a:off x="3721100" y="3313113"/>
            <a:ext cx="914400" cy="0"/>
          </a:xfrm>
          <a:prstGeom prst="line">
            <a:avLst/>
          </a:prstGeom>
          <a:ln w="28575" cap="flat" cmpd="sng">
            <a:solidFill>
              <a:srgbClr val="333399"/>
            </a:solidFill>
            <a:prstDash val="solid"/>
            <a:headEnd type="none" w="med" len="med"/>
            <a:tailEnd type="none" w="med" len="med"/>
          </a:ln>
        </p:spPr>
      </p:sp>
      <p:sp>
        <p:nvSpPr>
          <p:cNvPr id="118793" name="直接连接符 118792"/>
          <p:cNvSpPr/>
          <p:nvPr/>
        </p:nvSpPr>
        <p:spPr>
          <a:xfrm>
            <a:off x="2578100" y="3084513"/>
            <a:ext cx="914400" cy="228600"/>
          </a:xfrm>
          <a:prstGeom prst="line">
            <a:avLst/>
          </a:prstGeom>
          <a:ln w="28575" cap="flat" cmpd="sng">
            <a:solidFill>
              <a:srgbClr val="333399"/>
            </a:solidFill>
            <a:prstDash val="solid"/>
            <a:headEnd type="none" w="med" len="med"/>
            <a:tailEnd type="none" w="med" len="med"/>
          </a:ln>
        </p:spPr>
      </p:sp>
      <p:sp>
        <p:nvSpPr>
          <p:cNvPr id="118794" name="任意多边形 118793"/>
          <p:cNvSpPr/>
          <p:nvPr/>
        </p:nvSpPr>
        <p:spPr>
          <a:xfrm>
            <a:off x="774700" y="3122613"/>
            <a:ext cx="1752600" cy="508000"/>
          </a:xfrm>
          <a:custGeom>
            <a:avLst/>
            <a:gdLst/>
            <a:ahLst/>
            <a:cxnLst/>
            <a:pathLst>
              <a:path w="1104" h="320">
                <a:moveTo>
                  <a:pt x="0" y="320"/>
                </a:moveTo>
                <a:lnTo>
                  <a:pt x="568" y="200"/>
                </a:lnTo>
                <a:lnTo>
                  <a:pt x="1104" y="0"/>
                </a:lnTo>
              </a:path>
            </a:pathLst>
          </a:custGeom>
          <a:noFill/>
          <a:ln w="28575" cap="flat" cmpd="sng">
            <a:solidFill>
              <a:srgbClr val="333399"/>
            </a:solidFill>
            <a:prstDash val="solid"/>
            <a:headEnd type="none" w="med" len="med"/>
            <a:tailEnd type="none" w="med" len="med"/>
          </a:ln>
        </p:spPr>
        <p:txBody>
          <a:bodyPr/>
          <a:p>
            <a:endParaRPr lang="zh-CN" altLang="en-US"/>
          </a:p>
        </p:txBody>
      </p:sp>
      <p:grpSp>
        <p:nvGrpSpPr>
          <p:cNvPr id="118795" name="组合 118794"/>
          <p:cNvGrpSpPr/>
          <p:nvPr/>
        </p:nvGrpSpPr>
        <p:grpSpPr>
          <a:xfrm>
            <a:off x="1130300" y="2932113"/>
            <a:ext cx="1128713" cy="781050"/>
            <a:chOff x="1680" y="240"/>
            <a:chExt cx="2529" cy="1270"/>
          </a:xfrm>
        </p:grpSpPr>
        <p:sp>
          <p:nvSpPr>
            <p:cNvPr id="118796" name="椭圆 118795"/>
            <p:cNvSpPr/>
            <p:nvPr/>
          </p:nvSpPr>
          <p:spPr>
            <a:xfrm>
              <a:off x="2554" y="240"/>
              <a:ext cx="1088" cy="513"/>
            </a:xfrm>
            <a:prstGeom prst="ellipse">
              <a:avLst/>
            </a:prstGeom>
            <a:solidFill>
              <a:srgbClr val="C0C0C0"/>
            </a:solidFill>
            <a:ln w="9525">
              <a:noFill/>
            </a:ln>
          </p:spPr>
          <p:txBody>
            <a:bodyPr/>
            <a:p>
              <a:endParaRPr lang="zh-CN" altLang="en-US"/>
            </a:p>
          </p:txBody>
        </p:sp>
        <p:sp>
          <p:nvSpPr>
            <p:cNvPr id="118797" name="椭圆 118796"/>
            <p:cNvSpPr/>
            <p:nvPr/>
          </p:nvSpPr>
          <p:spPr>
            <a:xfrm>
              <a:off x="1941" y="381"/>
              <a:ext cx="827" cy="513"/>
            </a:xfrm>
            <a:prstGeom prst="ellipse">
              <a:avLst/>
            </a:prstGeom>
            <a:solidFill>
              <a:srgbClr val="C0C0C0"/>
            </a:solidFill>
            <a:ln w="9525">
              <a:noFill/>
            </a:ln>
          </p:spPr>
          <p:txBody>
            <a:bodyPr/>
            <a:p>
              <a:endParaRPr lang="zh-CN" altLang="en-US"/>
            </a:p>
          </p:txBody>
        </p:sp>
        <p:sp>
          <p:nvSpPr>
            <p:cNvPr id="118798" name="椭圆 118797"/>
            <p:cNvSpPr/>
            <p:nvPr/>
          </p:nvSpPr>
          <p:spPr>
            <a:xfrm>
              <a:off x="1680" y="702"/>
              <a:ext cx="552" cy="411"/>
            </a:xfrm>
            <a:prstGeom prst="ellipse">
              <a:avLst/>
            </a:prstGeom>
            <a:solidFill>
              <a:srgbClr val="C0C0C0"/>
            </a:solidFill>
            <a:ln w="9525">
              <a:noFill/>
            </a:ln>
          </p:spPr>
          <p:txBody>
            <a:bodyPr/>
            <a:p>
              <a:endParaRPr lang="zh-CN" altLang="en-US"/>
            </a:p>
          </p:txBody>
        </p:sp>
        <p:sp>
          <p:nvSpPr>
            <p:cNvPr id="118799" name="椭圆 118798"/>
            <p:cNvSpPr/>
            <p:nvPr/>
          </p:nvSpPr>
          <p:spPr>
            <a:xfrm>
              <a:off x="1849" y="894"/>
              <a:ext cx="842" cy="450"/>
            </a:xfrm>
            <a:prstGeom prst="ellipse">
              <a:avLst/>
            </a:prstGeom>
            <a:solidFill>
              <a:srgbClr val="C0C0C0"/>
            </a:solidFill>
            <a:ln w="9525">
              <a:noFill/>
            </a:ln>
          </p:spPr>
          <p:txBody>
            <a:bodyPr/>
            <a:p>
              <a:endParaRPr lang="zh-CN" altLang="en-US"/>
            </a:p>
          </p:txBody>
        </p:sp>
        <p:sp>
          <p:nvSpPr>
            <p:cNvPr id="118800" name="椭圆 118799"/>
            <p:cNvSpPr/>
            <p:nvPr/>
          </p:nvSpPr>
          <p:spPr>
            <a:xfrm>
              <a:off x="2462" y="971"/>
              <a:ext cx="1272" cy="539"/>
            </a:xfrm>
            <a:prstGeom prst="ellipse">
              <a:avLst/>
            </a:prstGeom>
            <a:solidFill>
              <a:srgbClr val="C0C0C0"/>
            </a:solidFill>
            <a:ln w="9525">
              <a:noFill/>
            </a:ln>
          </p:spPr>
          <p:txBody>
            <a:bodyPr/>
            <a:p>
              <a:endParaRPr lang="zh-CN" altLang="en-US"/>
            </a:p>
          </p:txBody>
        </p:sp>
        <p:sp>
          <p:nvSpPr>
            <p:cNvPr id="118801" name="椭圆 118800"/>
            <p:cNvSpPr/>
            <p:nvPr/>
          </p:nvSpPr>
          <p:spPr>
            <a:xfrm>
              <a:off x="3289" y="394"/>
              <a:ext cx="797" cy="398"/>
            </a:xfrm>
            <a:prstGeom prst="ellipse">
              <a:avLst/>
            </a:prstGeom>
            <a:solidFill>
              <a:srgbClr val="C0C0C0"/>
            </a:solidFill>
            <a:ln w="9525">
              <a:noFill/>
            </a:ln>
          </p:spPr>
          <p:txBody>
            <a:bodyPr/>
            <a:p>
              <a:endParaRPr lang="zh-CN" altLang="en-US"/>
            </a:p>
          </p:txBody>
        </p:sp>
        <p:sp>
          <p:nvSpPr>
            <p:cNvPr id="118802" name="椭圆 118801"/>
            <p:cNvSpPr/>
            <p:nvPr/>
          </p:nvSpPr>
          <p:spPr>
            <a:xfrm>
              <a:off x="3412" y="663"/>
              <a:ext cx="797" cy="398"/>
            </a:xfrm>
            <a:prstGeom prst="ellipse">
              <a:avLst/>
            </a:prstGeom>
            <a:solidFill>
              <a:srgbClr val="C0C0C0"/>
            </a:solidFill>
            <a:ln w="9525">
              <a:noFill/>
            </a:ln>
          </p:spPr>
          <p:txBody>
            <a:bodyPr/>
            <a:p>
              <a:endParaRPr lang="zh-CN" altLang="en-US"/>
            </a:p>
          </p:txBody>
        </p:sp>
        <p:sp>
          <p:nvSpPr>
            <p:cNvPr id="118803" name="椭圆 118802"/>
            <p:cNvSpPr/>
            <p:nvPr/>
          </p:nvSpPr>
          <p:spPr>
            <a:xfrm>
              <a:off x="3335" y="753"/>
              <a:ext cx="797" cy="668"/>
            </a:xfrm>
            <a:prstGeom prst="ellipse">
              <a:avLst/>
            </a:prstGeom>
            <a:solidFill>
              <a:srgbClr val="C0C0C0"/>
            </a:solidFill>
            <a:ln w="9525">
              <a:noFill/>
            </a:ln>
          </p:spPr>
          <p:txBody>
            <a:bodyPr/>
            <a:p>
              <a:endParaRPr lang="zh-CN" altLang="en-US"/>
            </a:p>
          </p:txBody>
        </p:sp>
        <p:sp>
          <p:nvSpPr>
            <p:cNvPr id="118804" name="椭圆 118803"/>
            <p:cNvSpPr/>
            <p:nvPr/>
          </p:nvSpPr>
          <p:spPr>
            <a:xfrm>
              <a:off x="2140" y="548"/>
              <a:ext cx="1640" cy="667"/>
            </a:xfrm>
            <a:prstGeom prst="ellipse">
              <a:avLst/>
            </a:prstGeom>
            <a:solidFill>
              <a:srgbClr val="C0C0C0"/>
            </a:solidFill>
            <a:ln w="9525">
              <a:noFill/>
            </a:ln>
          </p:spPr>
          <p:txBody>
            <a:bodyPr/>
            <a:p>
              <a:endParaRPr lang="zh-CN" altLang="en-US"/>
            </a:p>
          </p:txBody>
        </p:sp>
      </p:grpSp>
      <p:grpSp>
        <p:nvGrpSpPr>
          <p:cNvPr id="118812" name="组合 118811"/>
          <p:cNvGrpSpPr/>
          <p:nvPr/>
        </p:nvGrpSpPr>
        <p:grpSpPr>
          <a:xfrm>
            <a:off x="3035300" y="2932113"/>
            <a:ext cx="1128713" cy="781050"/>
            <a:chOff x="1680" y="240"/>
            <a:chExt cx="2529" cy="1270"/>
          </a:xfrm>
        </p:grpSpPr>
        <p:sp>
          <p:nvSpPr>
            <p:cNvPr id="118813" name="椭圆 118812"/>
            <p:cNvSpPr/>
            <p:nvPr/>
          </p:nvSpPr>
          <p:spPr>
            <a:xfrm>
              <a:off x="2554" y="240"/>
              <a:ext cx="1088" cy="513"/>
            </a:xfrm>
            <a:prstGeom prst="ellipse">
              <a:avLst/>
            </a:prstGeom>
            <a:solidFill>
              <a:srgbClr val="C0C0C0"/>
            </a:solidFill>
            <a:ln w="9525">
              <a:noFill/>
            </a:ln>
          </p:spPr>
          <p:txBody>
            <a:bodyPr/>
            <a:p>
              <a:endParaRPr lang="zh-CN" altLang="en-US"/>
            </a:p>
          </p:txBody>
        </p:sp>
        <p:sp>
          <p:nvSpPr>
            <p:cNvPr id="118814" name="椭圆 118813"/>
            <p:cNvSpPr/>
            <p:nvPr/>
          </p:nvSpPr>
          <p:spPr>
            <a:xfrm>
              <a:off x="1941" y="381"/>
              <a:ext cx="827" cy="513"/>
            </a:xfrm>
            <a:prstGeom prst="ellipse">
              <a:avLst/>
            </a:prstGeom>
            <a:solidFill>
              <a:srgbClr val="C0C0C0"/>
            </a:solidFill>
            <a:ln w="9525">
              <a:noFill/>
            </a:ln>
          </p:spPr>
          <p:txBody>
            <a:bodyPr/>
            <a:p>
              <a:endParaRPr lang="zh-CN" altLang="en-US"/>
            </a:p>
          </p:txBody>
        </p:sp>
        <p:sp>
          <p:nvSpPr>
            <p:cNvPr id="118815" name="椭圆 118814"/>
            <p:cNvSpPr/>
            <p:nvPr/>
          </p:nvSpPr>
          <p:spPr>
            <a:xfrm>
              <a:off x="1680" y="702"/>
              <a:ext cx="552" cy="411"/>
            </a:xfrm>
            <a:prstGeom prst="ellipse">
              <a:avLst/>
            </a:prstGeom>
            <a:solidFill>
              <a:srgbClr val="C0C0C0"/>
            </a:solidFill>
            <a:ln w="9525">
              <a:noFill/>
            </a:ln>
          </p:spPr>
          <p:txBody>
            <a:bodyPr/>
            <a:p>
              <a:endParaRPr lang="zh-CN" altLang="en-US"/>
            </a:p>
          </p:txBody>
        </p:sp>
        <p:sp>
          <p:nvSpPr>
            <p:cNvPr id="118816" name="椭圆 118815"/>
            <p:cNvSpPr/>
            <p:nvPr/>
          </p:nvSpPr>
          <p:spPr>
            <a:xfrm>
              <a:off x="1849" y="894"/>
              <a:ext cx="842" cy="450"/>
            </a:xfrm>
            <a:prstGeom prst="ellipse">
              <a:avLst/>
            </a:prstGeom>
            <a:solidFill>
              <a:srgbClr val="C0C0C0"/>
            </a:solidFill>
            <a:ln w="9525">
              <a:noFill/>
            </a:ln>
          </p:spPr>
          <p:txBody>
            <a:bodyPr/>
            <a:p>
              <a:endParaRPr lang="zh-CN" altLang="en-US"/>
            </a:p>
          </p:txBody>
        </p:sp>
        <p:sp>
          <p:nvSpPr>
            <p:cNvPr id="118817" name="椭圆 118816"/>
            <p:cNvSpPr/>
            <p:nvPr/>
          </p:nvSpPr>
          <p:spPr>
            <a:xfrm>
              <a:off x="2462" y="971"/>
              <a:ext cx="1272" cy="539"/>
            </a:xfrm>
            <a:prstGeom prst="ellipse">
              <a:avLst/>
            </a:prstGeom>
            <a:solidFill>
              <a:srgbClr val="C0C0C0"/>
            </a:solidFill>
            <a:ln w="9525">
              <a:noFill/>
            </a:ln>
          </p:spPr>
          <p:txBody>
            <a:bodyPr/>
            <a:p>
              <a:endParaRPr lang="zh-CN" altLang="en-US"/>
            </a:p>
          </p:txBody>
        </p:sp>
        <p:sp>
          <p:nvSpPr>
            <p:cNvPr id="118818" name="椭圆 118817"/>
            <p:cNvSpPr/>
            <p:nvPr/>
          </p:nvSpPr>
          <p:spPr>
            <a:xfrm>
              <a:off x="3289" y="394"/>
              <a:ext cx="797" cy="398"/>
            </a:xfrm>
            <a:prstGeom prst="ellipse">
              <a:avLst/>
            </a:prstGeom>
            <a:solidFill>
              <a:srgbClr val="C0C0C0"/>
            </a:solidFill>
            <a:ln w="9525">
              <a:noFill/>
            </a:ln>
          </p:spPr>
          <p:txBody>
            <a:bodyPr/>
            <a:p>
              <a:endParaRPr lang="zh-CN" altLang="en-US"/>
            </a:p>
          </p:txBody>
        </p:sp>
        <p:sp>
          <p:nvSpPr>
            <p:cNvPr id="118819" name="椭圆 118818"/>
            <p:cNvSpPr/>
            <p:nvPr/>
          </p:nvSpPr>
          <p:spPr>
            <a:xfrm>
              <a:off x="3412" y="663"/>
              <a:ext cx="797" cy="398"/>
            </a:xfrm>
            <a:prstGeom prst="ellipse">
              <a:avLst/>
            </a:prstGeom>
            <a:solidFill>
              <a:srgbClr val="C0C0C0"/>
            </a:solidFill>
            <a:ln w="9525">
              <a:noFill/>
            </a:ln>
          </p:spPr>
          <p:txBody>
            <a:bodyPr/>
            <a:p>
              <a:endParaRPr lang="zh-CN" altLang="en-US"/>
            </a:p>
          </p:txBody>
        </p:sp>
        <p:sp>
          <p:nvSpPr>
            <p:cNvPr id="118820" name="椭圆 118819"/>
            <p:cNvSpPr/>
            <p:nvPr/>
          </p:nvSpPr>
          <p:spPr>
            <a:xfrm>
              <a:off x="3335" y="753"/>
              <a:ext cx="797" cy="668"/>
            </a:xfrm>
            <a:prstGeom prst="ellipse">
              <a:avLst/>
            </a:prstGeom>
            <a:solidFill>
              <a:srgbClr val="C0C0C0"/>
            </a:solidFill>
            <a:ln w="9525">
              <a:noFill/>
            </a:ln>
          </p:spPr>
          <p:txBody>
            <a:bodyPr/>
            <a:p>
              <a:endParaRPr lang="zh-CN" altLang="en-US"/>
            </a:p>
          </p:txBody>
        </p:sp>
        <p:sp>
          <p:nvSpPr>
            <p:cNvPr id="118821" name="椭圆 118820"/>
            <p:cNvSpPr/>
            <p:nvPr/>
          </p:nvSpPr>
          <p:spPr>
            <a:xfrm>
              <a:off x="2140" y="548"/>
              <a:ext cx="1640" cy="667"/>
            </a:xfrm>
            <a:prstGeom prst="ellipse">
              <a:avLst/>
            </a:prstGeom>
            <a:solidFill>
              <a:srgbClr val="C0C0C0"/>
            </a:solidFill>
            <a:ln w="9525">
              <a:noFill/>
            </a:ln>
          </p:spPr>
          <p:txBody>
            <a:bodyPr/>
            <a:p>
              <a:endParaRPr lang="zh-CN" altLang="en-US"/>
            </a:p>
          </p:txBody>
        </p:sp>
      </p:grpSp>
      <p:sp>
        <p:nvSpPr>
          <p:cNvPr id="118822" name="文本框 118821"/>
          <p:cNvSpPr txBox="1"/>
          <p:nvPr/>
        </p:nvSpPr>
        <p:spPr>
          <a:xfrm>
            <a:off x="3225800" y="3121025"/>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局域网</a:t>
            </a:r>
            <a:endParaRPr lang="zh-CN" altLang="en-US" sz="1800" dirty="0">
              <a:solidFill>
                <a:srgbClr val="333399"/>
              </a:solidFill>
              <a:latin typeface="黑体" panose="02010609060101010101" pitchFamily="2" charset="-122"/>
              <a:ea typeface="黑体" panose="02010609060101010101" pitchFamily="2" charset="-122"/>
            </a:endParaRPr>
          </a:p>
        </p:txBody>
      </p:sp>
      <p:pic>
        <p:nvPicPr>
          <p:cNvPr id="118823" name="图片 118822"/>
          <p:cNvPicPr/>
          <p:nvPr/>
        </p:nvPicPr>
        <p:blipFill>
          <a:blip r:embed="rId1"/>
          <a:stretch>
            <a:fillRect/>
          </a:stretch>
        </p:blipFill>
        <p:spPr>
          <a:xfrm>
            <a:off x="2378075" y="2963863"/>
            <a:ext cx="441325" cy="301625"/>
          </a:xfrm>
          <a:prstGeom prst="rect">
            <a:avLst/>
          </a:prstGeom>
          <a:noFill/>
          <a:ln w="12699">
            <a:noFill/>
          </a:ln>
        </p:spPr>
      </p:pic>
      <p:pic>
        <p:nvPicPr>
          <p:cNvPr id="118871" name="图片 118870"/>
          <p:cNvPicPr/>
          <p:nvPr/>
        </p:nvPicPr>
        <p:blipFill>
          <a:blip r:embed="rId1"/>
          <a:stretch>
            <a:fillRect/>
          </a:stretch>
        </p:blipFill>
        <p:spPr>
          <a:xfrm>
            <a:off x="4483100" y="3160713"/>
            <a:ext cx="441325" cy="301625"/>
          </a:xfrm>
          <a:prstGeom prst="rect">
            <a:avLst/>
          </a:prstGeom>
          <a:noFill/>
          <a:ln w="12699">
            <a:noFill/>
          </a:ln>
        </p:spPr>
      </p:pic>
      <p:pic>
        <p:nvPicPr>
          <p:cNvPr id="118872" name="图片 118871"/>
          <p:cNvPicPr/>
          <p:nvPr/>
        </p:nvPicPr>
        <p:blipFill>
          <a:blip r:embed="rId2"/>
          <a:stretch>
            <a:fillRect/>
          </a:stretch>
        </p:blipFill>
        <p:spPr>
          <a:xfrm>
            <a:off x="8216900" y="3224213"/>
            <a:ext cx="533400" cy="469900"/>
          </a:xfrm>
          <a:prstGeom prst="rect">
            <a:avLst/>
          </a:prstGeom>
          <a:noFill/>
          <a:ln w="9525">
            <a:noFill/>
          </a:ln>
        </p:spPr>
      </p:pic>
      <p:pic>
        <p:nvPicPr>
          <p:cNvPr id="118873" name="图片 118872"/>
          <p:cNvPicPr/>
          <p:nvPr/>
        </p:nvPicPr>
        <p:blipFill>
          <a:blip r:embed="rId1"/>
          <a:stretch>
            <a:fillRect/>
          </a:stretch>
        </p:blipFill>
        <p:spPr>
          <a:xfrm>
            <a:off x="6464300" y="3011488"/>
            <a:ext cx="441325" cy="301625"/>
          </a:xfrm>
          <a:prstGeom prst="rect">
            <a:avLst/>
          </a:prstGeom>
          <a:noFill/>
          <a:ln w="12699">
            <a:noFill/>
          </a:ln>
        </p:spPr>
      </p:pic>
      <p:grpSp>
        <p:nvGrpSpPr>
          <p:cNvPr id="118874" name="组合 118873"/>
          <p:cNvGrpSpPr/>
          <p:nvPr/>
        </p:nvGrpSpPr>
        <p:grpSpPr>
          <a:xfrm>
            <a:off x="5168900" y="2932113"/>
            <a:ext cx="1128713" cy="781050"/>
            <a:chOff x="1680" y="240"/>
            <a:chExt cx="2529" cy="1270"/>
          </a:xfrm>
        </p:grpSpPr>
        <p:sp>
          <p:nvSpPr>
            <p:cNvPr id="118875" name="椭圆 118874"/>
            <p:cNvSpPr/>
            <p:nvPr/>
          </p:nvSpPr>
          <p:spPr>
            <a:xfrm>
              <a:off x="2554" y="240"/>
              <a:ext cx="1088" cy="513"/>
            </a:xfrm>
            <a:prstGeom prst="ellipse">
              <a:avLst/>
            </a:prstGeom>
            <a:solidFill>
              <a:srgbClr val="C0C0C0"/>
            </a:solidFill>
            <a:ln w="9525">
              <a:noFill/>
            </a:ln>
          </p:spPr>
          <p:txBody>
            <a:bodyPr/>
            <a:p>
              <a:endParaRPr lang="zh-CN" altLang="en-US"/>
            </a:p>
          </p:txBody>
        </p:sp>
        <p:sp>
          <p:nvSpPr>
            <p:cNvPr id="118876" name="椭圆 118875"/>
            <p:cNvSpPr/>
            <p:nvPr/>
          </p:nvSpPr>
          <p:spPr>
            <a:xfrm>
              <a:off x="1941" y="381"/>
              <a:ext cx="827" cy="513"/>
            </a:xfrm>
            <a:prstGeom prst="ellipse">
              <a:avLst/>
            </a:prstGeom>
            <a:solidFill>
              <a:srgbClr val="C0C0C0"/>
            </a:solidFill>
            <a:ln w="9525">
              <a:noFill/>
            </a:ln>
          </p:spPr>
          <p:txBody>
            <a:bodyPr/>
            <a:p>
              <a:endParaRPr lang="zh-CN" altLang="en-US"/>
            </a:p>
          </p:txBody>
        </p:sp>
        <p:sp>
          <p:nvSpPr>
            <p:cNvPr id="118877" name="椭圆 118876"/>
            <p:cNvSpPr/>
            <p:nvPr/>
          </p:nvSpPr>
          <p:spPr>
            <a:xfrm>
              <a:off x="1680" y="702"/>
              <a:ext cx="552" cy="411"/>
            </a:xfrm>
            <a:prstGeom prst="ellipse">
              <a:avLst/>
            </a:prstGeom>
            <a:solidFill>
              <a:srgbClr val="C0C0C0"/>
            </a:solidFill>
            <a:ln w="9525">
              <a:noFill/>
            </a:ln>
          </p:spPr>
          <p:txBody>
            <a:bodyPr/>
            <a:p>
              <a:endParaRPr lang="zh-CN" altLang="en-US"/>
            </a:p>
          </p:txBody>
        </p:sp>
        <p:sp>
          <p:nvSpPr>
            <p:cNvPr id="118878" name="椭圆 118877"/>
            <p:cNvSpPr/>
            <p:nvPr/>
          </p:nvSpPr>
          <p:spPr>
            <a:xfrm>
              <a:off x="1849" y="894"/>
              <a:ext cx="842" cy="450"/>
            </a:xfrm>
            <a:prstGeom prst="ellipse">
              <a:avLst/>
            </a:prstGeom>
            <a:solidFill>
              <a:srgbClr val="C0C0C0"/>
            </a:solidFill>
            <a:ln w="9525">
              <a:noFill/>
            </a:ln>
          </p:spPr>
          <p:txBody>
            <a:bodyPr/>
            <a:p>
              <a:endParaRPr lang="zh-CN" altLang="en-US"/>
            </a:p>
          </p:txBody>
        </p:sp>
        <p:sp>
          <p:nvSpPr>
            <p:cNvPr id="118879" name="椭圆 118878"/>
            <p:cNvSpPr/>
            <p:nvPr/>
          </p:nvSpPr>
          <p:spPr>
            <a:xfrm>
              <a:off x="2462" y="971"/>
              <a:ext cx="1272" cy="539"/>
            </a:xfrm>
            <a:prstGeom prst="ellipse">
              <a:avLst/>
            </a:prstGeom>
            <a:solidFill>
              <a:srgbClr val="C0C0C0"/>
            </a:solidFill>
            <a:ln w="9525">
              <a:noFill/>
            </a:ln>
          </p:spPr>
          <p:txBody>
            <a:bodyPr/>
            <a:p>
              <a:endParaRPr lang="zh-CN" altLang="en-US"/>
            </a:p>
          </p:txBody>
        </p:sp>
        <p:sp>
          <p:nvSpPr>
            <p:cNvPr id="118880" name="椭圆 118879"/>
            <p:cNvSpPr/>
            <p:nvPr/>
          </p:nvSpPr>
          <p:spPr>
            <a:xfrm>
              <a:off x="3289" y="394"/>
              <a:ext cx="797" cy="398"/>
            </a:xfrm>
            <a:prstGeom prst="ellipse">
              <a:avLst/>
            </a:prstGeom>
            <a:solidFill>
              <a:srgbClr val="C0C0C0"/>
            </a:solidFill>
            <a:ln w="9525">
              <a:noFill/>
            </a:ln>
          </p:spPr>
          <p:txBody>
            <a:bodyPr/>
            <a:p>
              <a:endParaRPr lang="zh-CN" altLang="en-US"/>
            </a:p>
          </p:txBody>
        </p:sp>
        <p:sp>
          <p:nvSpPr>
            <p:cNvPr id="118881" name="椭圆 118880"/>
            <p:cNvSpPr/>
            <p:nvPr/>
          </p:nvSpPr>
          <p:spPr>
            <a:xfrm>
              <a:off x="3412" y="663"/>
              <a:ext cx="797" cy="398"/>
            </a:xfrm>
            <a:prstGeom prst="ellipse">
              <a:avLst/>
            </a:prstGeom>
            <a:solidFill>
              <a:srgbClr val="C0C0C0"/>
            </a:solidFill>
            <a:ln w="9525">
              <a:noFill/>
            </a:ln>
          </p:spPr>
          <p:txBody>
            <a:bodyPr/>
            <a:p>
              <a:endParaRPr lang="zh-CN" altLang="en-US"/>
            </a:p>
          </p:txBody>
        </p:sp>
        <p:sp>
          <p:nvSpPr>
            <p:cNvPr id="118882" name="椭圆 118881"/>
            <p:cNvSpPr/>
            <p:nvPr/>
          </p:nvSpPr>
          <p:spPr>
            <a:xfrm>
              <a:off x="3335" y="753"/>
              <a:ext cx="797" cy="668"/>
            </a:xfrm>
            <a:prstGeom prst="ellipse">
              <a:avLst/>
            </a:prstGeom>
            <a:solidFill>
              <a:srgbClr val="C0C0C0"/>
            </a:solidFill>
            <a:ln w="9525">
              <a:noFill/>
            </a:ln>
          </p:spPr>
          <p:txBody>
            <a:bodyPr/>
            <a:p>
              <a:endParaRPr lang="zh-CN" altLang="en-US"/>
            </a:p>
          </p:txBody>
        </p:sp>
        <p:sp>
          <p:nvSpPr>
            <p:cNvPr id="118883" name="椭圆 118882"/>
            <p:cNvSpPr/>
            <p:nvPr/>
          </p:nvSpPr>
          <p:spPr>
            <a:xfrm>
              <a:off x="2140" y="548"/>
              <a:ext cx="1640" cy="667"/>
            </a:xfrm>
            <a:prstGeom prst="ellipse">
              <a:avLst/>
            </a:prstGeom>
            <a:solidFill>
              <a:srgbClr val="C0C0C0"/>
            </a:solidFill>
            <a:ln w="9525">
              <a:noFill/>
            </a:ln>
          </p:spPr>
          <p:txBody>
            <a:bodyPr/>
            <a:p>
              <a:endParaRPr lang="zh-CN" altLang="en-US"/>
            </a:p>
          </p:txBody>
        </p:sp>
      </p:grpSp>
      <p:sp>
        <p:nvSpPr>
          <p:cNvPr id="118884" name="文本框 118883"/>
          <p:cNvSpPr txBox="1"/>
          <p:nvPr/>
        </p:nvSpPr>
        <p:spPr>
          <a:xfrm>
            <a:off x="5334000" y="3121025"/>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广域网</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8885" name="文本框 118884"/>
          <p:cNvSpPr txBox="1"/>
          <p:nvPr/>
        </p:nvSpPr>
        <p:spPr>
          <a:xfrm>
            <a:off x="319088" y="2786063"/>
            <a:ext cx="939800"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主机</a:t>
            </a:r>
            <a:r>
              <a:rPr lang="zh-CN" altLang="en-US" sz="1400" dirty="0">
                <a:solidFill>
                  <a:srgbClr val="333399"/>
                </a:solidFill>
                <a:latin typeface="Arial" panose="020B0604020202020204" pitchFamily="34" charset="0"/>
                <a:ea typeface="黑体" panose="02010609060101010101" pitchFamily="2" charset="-122"/>
              </a:rPr>
              <a:t> </a:t>
            </a:r>
            <a:r>
              <a:rPr lang="en-US" altLang="zh-CN" sz="1800" b="1">
                <a:solidFill>
                  <a:srgbClr val="333399"/>
                </a:solidFill>
                <a:latin typeface="Arial" panose="020B0604020202020204" pitchFamily="34" charset="0"/>
                <a:ea typeface="黑体" panose="02010609060101010101" pitchFamily="2" charset="-122"/>
              </a:rPr>
              <a:t>H</a:t>
            </a:r>
            <a:r>
              <a:rPr lang="en-US" altLang="zh-CN" sz="1800" b="1" baseline="-25000">
                <a:solidFill>
                  <a:srgbClr val="333399"/>
                </a:solidFill>
                <a:latin typeface="Arial" panose="020B0604020202020204" pitchFamily="34" charset="0"/>
                <a:ea typeface="黑体" panose="02010609060101010101" pitchFamily="2" charset="-122"/>
              </a:rPr>
              <a:t>1</a:t>
            </a:r>
            <a:endParaRPr lang="en-US" altLang="zh-CN" sz="1800" b="1" baseline="-25000">
              <a:solidFill>
                <a:srgbClr val="333399"/>
              </a:solidFill>
              <a:latin typeface="Arial" panose="020B0604020202020204" pitchFamily="34" charset="0"/>
              <a:ea typeface="黑体" panose="02010609060101010101" pitchFamily="2" charset="-122"/>
            </a:endParaRPr>
          </a:p>
        </p:txBody>
      </p:sp>
      <p:sp>
        <p:nvSpPr>
          <p:cNvPr id="118886" name="文本框 118885"/>
          <p:cNvSpPr txBox="1"/>
          <p:nvPr/>
        </p:nvSpPr>
        <p:spPr>
          <a:xfrm>
            <a:off x="8024813" y="2905125"/>
            <a:ext cx="939800"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主机</a:t>
            </a:r>
            <a:r>
              <a:rPr lang="zh-CN" altLang="en-US" sz="1400" dirty="0">
                <a:solidFill>
                  <a:srgbClr val="333399"/>
                </a:solidFill>
                <a:latin typeface="Arial" panose="020B0604020202020204" pitchFamily="34" charset="0"/>
                <a:ea typeface="黑体" panose="02010609060101010101" pitchFamily="2" charset="-122"/>
              </a:rPr>
              <a:t> </a:t>
            </a:r>
            <a:r>
              <a:rPr lang="en-US" altLang="zh-CN" sz="1800" b="1">
                <a:solidFill>
                  <a:srgbClr val="333399"/>
                </a:solidFill>
                <a:latin typeface="Arial" panose="020B0604020202020204" pitchFamily="34" charset="0"/>
                <a:ea typeface="黑体" panose="02010609060101010101" pitchFamily="2" charset="-122"/>
              </a:rPr>
              <a:t>H</a:t>
            </a:r>
            <a:r>
              <a:rPr lang="en-US" altLang="zh-CN" sz="1800" b="1" baseline="-25000">
                <a:solidFill>
                  <a:srgbClr val="333399"/>
                </a:solidFill>
                <a:latin typeface="Arial" panose="020B0604020202020204" pitchFamily="34" charset="0"/>
                <a:ea typeface="黑体" panose="02010609060101010101" pitchFamily="2" charset="-122"/>
              </a:rPr>
              <a:t>2</a:t>
            </a:r>
            <a:endParaRPr lang="en-US" altLang="zh-CN" sz="1800" b="1" baseline="-25000">
              <a:solidFill>
                <a:srgbClr val="333399"/>
              </a:solidFill>
              <a:latin typeface="Arial" panose="020B0604020202020204" pitchFamily="34" charset="0"/>
              <a:ea typeface="黑体" panose="02010609060101010101" pitchFamily="2" charset="-122"/>
            </a:endParaRPr>
          </a:p>
        </p:txBody>
      </p:sp>
      <p:sp>
        <p:nvSpPr>
          <p:cNvPr id="118887" name="文本框 118886"/>
          <p:cNvSpPr txBox="1"/>
          <p:nvPr/>
        </p:nvSpPr>
        <p:spPr>
          <a:xfrm>
            <a:off x="2047875" y="2601913"/>
            <a:ext cx="1150938"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路由器</a:t>
            </a:r>
            <a:r>
              <a:rPr lang="zh-CN" altLang="en-US" sz="900" dirty="0">
                <a:solidFill>
                  <a:srgbClr val="333399"/>
                </a:solidFill>
                <a:latin typeface="Arial" panose="020B0604020202020204" pitchFamily="34" charset="0"/>
                <a:ea typeface="黑体" panose="02010609060101010101" pitchFamily="2" charset="-122"/>
              </a:rPr>
              <a:t> </a:t>
            </a:r>
            <a:r>
              <a:rPr lang="en-US" altLang="zh-CN" sz="1800" b="1">
                <a:solidFill>
                  <a:srgbClr val="333399"/>
                </a:solidFill>
                <a:latin typeface="Arial" panose="020B0604020202020204" pitchFamily="34" charset="0"/>
                <a:ea typeface="黑体" panose="02010609060101010101" pitchFamily="2" charset="-122"/>
              </a:rPr>
              <a:t>R</a:t>
            </a:r>
            <a:r>
              <a:rPr lang="en-US" altLang="zh-CN" sz="1800" b="1" baseline="-25000">
                <a:solidFill>
                  <a:srgbClr val="333399"/>
                </a:solidFill>
                <a:latin typeface="Arial" panose="020B0604020202020204" pitchFamily="34" charset="0"/>
                <a:ea typeface="黑体" panose="02010609060101010101" pitchFamily="2" charset="-122"/>
              </a:rPr>
              <a:t>1</a:t>
            </a:r>
            <a:endParaRPr lang="en-US" altLang="zh-CN" sz="1800" b="1" baseline="-25000">
              <a:solidFill>
                <a:srgbClr val="333399"/>
              </a:solidFill>
              <a:latin typeface="Arial" panose="020B0604020202020204" pitchFamily="34" charset="0"/>
              <a:ea typeface="黑体" panose="02010609060101010101" pitchFamily="2" charset="-122"/>
            </a:endParaRPr>
          </a:p>
        </p:txBody>
      </p:sp>
      <p:sp>
        <p:nvSpPr>
          <p:cNvPr id="118888" name="文本框 118887"/>
          <p:cNvSpPr txBox="1"/>
          <p:nvPr/>
        </p:nvSpPr>
        <p:spPr>
          <a:xfrm>
            <a:off x="4206875" y="2798763"/>
            <a:ext cx="1150938"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路由器</a:t>
            </a:r>
            <a:r>
              <a:rPr lang="zh-CN" altLang="en-US" sz="900" dirty="0">
                <a:solidFill>
                  <a:srgbClr val="333399"/>
                </a:solidFill>
                <a:latin typeface="Arial" panose="020B0604020202020204" pitchFamily="34" charset="0"/>
                <a:ea typeface="黑体" panose="02010609060101010101" pitchFamily="2" charset="-122"/>
              </a:rPr>
              <a:t> </a:t>
            </a:r>
            <a:r>
              <a:rPr lang="en-US" altLang="zh-CN" sz="1800" b="1">
                <a:solidFill>
                  <a:srgbClr val="333399"/>
                </a:solidFill>
                <a:latin typeface="Arial" panose="020B0604020202020204" pitchFamily="34" charset="0"/>
                <a:ea typeface="黑体" panose="02010609060101010101" pitchFamily="2" charset="-122"/>
              </a:rPr>
              <a:t>R</a:t>
            </a:r>
            <a:r>
              <a:rPr lang="en-US" altLang="zh-CN" sz="1800" b="1" baseline="-25000">
                <a:solidFill>
                  <a:srgbClr val="333399"/>
                </a:solidFill>
                <a:latin typeface="Arial" panose="020B0604020202020204" pitchFamily="34" charset="0"/>
                <a:ea typeface="黑体" panose="02010609060101010101" pitchFamily="2" charset="-122"/>
              </a:rPr>
              <a:t>2</a:t>
            </a:r>
            <a:endParaRPr lang="en-US" altLang="zh-CN" sz="1800" b="1" baseline="-25000">
              <a:solidFill>
                <a:srgbClr val="333399"/>
              </a:solidFill>
              <a:latin typeface="Arial" panose="020B0604020202020204" pitchFamily="34" charset="0"/>
              <a:ea typeface="黑体" panose="02010609060101010101" pitchFamily="2" charset="-122"/>
            </a:endParaRPr>
          </a:p>
        </p:txBody>
      </p:sp>
      <p:sp>
        <p:nvSpPr>
          <p:cNvPr id="118889" name="文本框 118888"/>
          <p:cNvSpPr txBox="1"/>
          <p:nvPr/>
        </p:nvSpPr>
        <p:spPr>
          <a:xfrm>
            <a:off x="6151563" y="2659063"/>
            <a:ext cx="1150937"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路由器</a:t>
            </a:r>
            <a:r>
              <a:rPr lang="zh-CN" altLang="en-US" sz="900" b="1" dirty="0">
                <a:solidFill>
                  <a:srgbClr val="333399"/>
                </a:solidFill>
                <a:latin typeface="Arial" panose="020B0604020202020204" pitchFamily="34" charset="0"/>
                <a:ea typeface="黑体" panose="02010609060101010101" pitchFamily="2" charset="-122"/>
              </a:rPr>
              <a:t> </a:t>
            </a:r>
            <a:r>
              <a:rPr lang="en-US" altLang="zh-CN" sz="1800" b="1">
                <a:solidFill>
                  <a:srgbClr val="333399"/>
                </a:solidFill>
                <a:latin typeface="Arial" panose="020B0604020202020204" pitchFamily="34" charset="0"/>
                <a:ea typeface="黑体" panose="02010609060101010101" pitchFamily="2" charset="-122"/>
              </a:rPr>
              <a:t>R</a:t>
            </a:r>
            <a:r>
              <a:rPr lang="en-US" altLang="zh-CN" sz="1800" b="1" baseline="-25000">
                <a:solidFill>
                  <a:srgbClr val="333399"/>
                </a:solidFill>
                <a:latin typeface="Arial" panose="020B0604020202020204" pitchFamily="34" charset="0"/>
                <a:ea typeface="黑体" panose="02010609060101010101" pitchFamily="2" charset="-122"/>
              </a:rPr>
              <a:t>3</a:t>
            </a:r>
            <a:endParaRPr lang="en-US" altLang="zh-CN" sz="1800" b="1" baseline="-25000">
              <a:solidFill>
                <a:srgbClr val="333399"/>
              </a:solidFill>
              <a:latin typeface="Arial" panose="020B0604020202020204" pitchFamily="34" charset="0"/>
              <a:ea typeface="黑体" panose="02010609060101010101" pitchFamily="2" charset="-122"/>
            </a:endParaRPr>
          </a:p>
        </p:txBody>
      </p:sp>
      <p:sp>
        <p:nvSpPr>
          <p:cNvPr id="118890" name="文本框 118889"/>
          <p:cNvSpPr txBox="1"/>
          <p:nvPr/>
        </p:nvSpPr>
        <p:spPr>
          <a:xfrm>
            <a:off x="1282700" y="3133725"/>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电话网</a:t>
            </a:r>
            <a:endParaRPr lang="zh-CN" altLang="en-US" sz="1800" dirty="0">
              <a:solidFill>
                <a:srgbClr val="333399"/>
              </a:solidFill>
              <a:latin typeface="黑体" panose="02010609060101010101" pitchFamily="2" charset="-122"/>
              <a:ea typeface="黑体" panose="02010609060101010101" pitchFamily="2" charset="-122"/>
            </a:endParaRPr>
          </a:p>
        </p:txBody>
      </p:sp>
      <p:grpSp>
        <p:nvGrpSpPr>
          <p:cNvPr id="118898" name="组合 118897"/>
          <p:cNvGrpSpPr/>
          <p:nvPr/>
        </p:nvGrpSpPr>
        <p:grpSpPr>
          <a:xfrm>
            <a:off x="368300" y="3160713"/>
            <a:ext cx="665163" cy="546100"/>
            <a:chOff x="624" y="2968"/>
            <a:chExt cx="1331" cy="920"/>
          </a:xfrm>
        </p:grpSpPr>
        <p:sp>
          <p:nvSpPr>
            <p:cNvPr id="118899" name="任意多边形 118898"/>
            <p:cNvSpPr/>
            <p:nvPr/>
          </p:nvSpPr>
          <p:spPr>
            <a:xfrm>
              <a:off x="1238" y="2968"/>
              <a:ext cx="713" cy="770"/>
            </a:xfrm>
            <a:custGeom>
              <a:avLst/>
              <a:gdLst/>
              <a:ahLst/>
              <a:cxnLst/>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w="9525">
              <a:noFill/>
            </a:ln>
          </p:spPr>
          <p:txBody>
            <a:bodyPr/>
            <a:p>
              <a:endParaRPr lang="zh-CN" altLang="en-US"/>
            </a:p>
          </p:txBody>
        </p:sp>
        <p:sp>
          <p:nvSpPr>
            <p:cNvPr id="118900" name="任意多边形 118899"/>
            <p:cNvSpPr/>
            <p:nvPr/>
          </p:nvSpPr>
          <p:spPr>
            <a:xfrm>
              <a:off x="1668" y="3087"/>
              <a:ext cx="286" cy="660"/>
            </a:xfrm>
            <a:custGeom>
              <a:avLst/>
              <a:gdLst/>
              <a:ahLst/>
              <a:cxnLst/>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cap="flat" cmpd="sng">
              <a:solidFill>
                <a:srgbClr val="202020"/>
              </a:solidFill>
              <a:prstDash val="solid"/>
              <a:headEnd type="none" w="med" len="med"/>
              <a:tailEnd type="none" w="med" len="med"/>
            </a:ln>
          </p:spPr>
          <p:txBody>
            <a:bodyPr/>
            <a:p>
              <a:endParaRPr lang="zh-CN" altLang="en-US"/>
            </a:p>
          </p:txBody>
        </p:sp>
        <p:sp>
          <p:nvSpPr>
            <p:cNvPr id="118901" name="任意多边形 118900"/>
            <p:cNvSpPr/>
            <p:nvPr/>
          </p:nvSpPr>
          <p:spPr>
            <a:xfrm>
              <a:off x="1432" y="2970"/>
              <a:ext cx="523" cy="147"/>
            </a:xfrm>
            <a:custGeom>
              <a:avLst/>
              <a:gdLst/>
              <a:ahLst/>
              <a:cxnLst/>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cap="flat" cmpd="sng">
              <a:solidFill>
                <a:srgbClr val="202020"/>
              </a:solidFill>
              <a:prstDash val="solid"/>
              <a:headEnd type="none" w="med" len="med"/>
              <a:tailEnd type="none" w="med" len="med"/>
            </a:ln>
          </p:spPr>
          <p:txBody>
            <a:bodyPr/>
            <a:p>
              <a:endParaRPr lang="zh-CN" altLang="en-US"/>
            </a:p>
          </p:txBody>
        </p:sp>
        <p:sp>
          <p:nvSpPr>
            <p:cNvPr id="118902" name="任意多边形 118901"/>
            <p:cNvSpPr/>
            <p:nvPr/>
          </p:nvSpPr>
          <p:spPr>
            <a:xfrm>
              <a:off x="1315" y="3056"/>
              <a:ext cx="478" cy="573"/>
            </a:xfrm>
            <a:custGeom>
              <a:avLst/>
              <a:gdLst/>
              <a:ahLst/>
              <a:cxnLst/>
              <a:pathLst>
                <a:path w="955" h="1719">
                  <a:moveTo>
                    <a:pt x="619" y="1719"/>
                  </a:moveTo>
                  <a:lnTo>
                    <a:pt x="0" y="1212"/>
                  </a:lnTo>
                  <a:lnTo>
                    <a:pt x="290" y="0"/>
                  </a:lnTo>
                  <a:lnTo>
                    <a:pt x="955" y="313"/>
                  </a:lnTo>
                  <a:lnTo>
                    <a:pt x="619" y="1719"/>
                  </a:lnTo>
                  <a:close/>
                </a:path>
              </a:pathLst>
            </a:custGeom>
            <a:solidFill>
              <a:srgbClr val="000000"/>
            </a:solidFill>
            <a:ln w="7938" cap="flat" cmpd="sng">
              <a:solidFill>
                <a:srgbClr val="808080"/>
              </a:solidFill>
              <a:prstDash val="solid"/>
              <a:headEnd type="none" w="med" len="med"/>
              <a:tailEnd type="none" w="med" len="med"/>
            </a:ln>
          </p:spPr>
          <p:txBody>
            <a:bodyPr/>
            <a:p>
              <a:endParaRPr lang="zh-CN" altLang="en-US"/>
            </a:p>
          </p:txBody>
        </p:sp>
        <p:sp>
          <p:nvSpPr>
            <p:cNvPr id="118903" name="任意多边形 118902"/>
            <p:cNvSpPr/>
            <p:nvPr/>
          </p:nvSpPr>
          <p:spPr>
            <a:xfrm>
              <a:off x="1337" y="3076"/>
              <a:ext cx="431" cy="529"/>
            </a:xfrm>
            <a:custGeom>
              <a:avLst/>
              <a:gdLst/>
              <a:ahLst/>
              <a:cxnLst/>
              <a:pathLst>
                <a:path w="862" h="1587">
                  <a:moveTo>
                    <a:pt x="546" y="1587"/>
                  </a:moveTo>
                  <a:lnTo>
                    <a:pt x="0" y="1134"/>
                  </a:lnTo>
                  <a:lnTo>
                    <a:pt x="272" y="0"/>
                  </a:lnTo>
                  <a:lnTo>
                    <a:pt x="862" y="268"/>
                  </a:lnTo>
                  <a:lnTo>
                    <a:pt x="546" y="1587"/>
                  </a:lnTo>
                  <a:close/>
                </a:path>
              </a:pathLst>
            </a:custGeom>
            <a:solidFill>
              <a:srgbClr val="C7C7C7"/>
            </a:solidFill>
            <a:ln w="7938" cap="flat" cmpd="sng">
              <a:solidFill>
                <a:srgbClr val="404040"/>
              </a:solidFill>
              <a:prstDash val="solid"/>
              <a:headEnd type="none" w="med" len="med"/>
              <a:tailEnd type="none" w="med" len="med"/>
            </a:ln>
          </p:spPr>
          <p:txBody>
            <a:bodyPr/>
            <a:p>
              <a:endParaRPr lang="zh-CN" altLang="en-US"/>
            </a:p>
          </p:txBody>
        </p:sp>
        <p:sp>
          <p:nvSpPr>
            <p:cNvPr id="118904" name="任意多边形 118903"/>
            <p:cNvSpPr/>
            <p:nvPr/>
          </p:nvSpPr>
          <p:spPr>
            <a:xfrm>
              <a:off x="1233" y="2968"/>
              <a:ext cx="203" cy="494"/>
            </a:xfrm>
            <a:custGeom>
              <a:avLst/>
              <a:gdLst/>
              <a:ahLst/>
              <a:cxnLst/>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w="9525">
              <a:noFill/>
            </a:ln>
          </p:spPr>
          <p:txBody>
            <a:bodyPr/>
            <a:p>
              <a:endParaRPr lang="zh-CN" altLang="en-US"/>
            </a:p>
          </p:txBody>
        </p:sp>
        <p:sp>
          <p:nvSpPr>
            <p:cNvPr id="118905" name="任意多边形 118904"/>
            <p:cNvSpPr/>
            <p:nvPr/>
          </p:nvSpPr>
          <p:spPr>
            <a:xfrm>
              <a:off x="1204" y="3479"/>
              <a:ext cx="532" cy="321"/>
            </a:xfrm>
            <a:custGeom>
              <a:avLst/>
              <a:gdLst/>
              <a:ahLst/>
              <a:cxnLst/>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w="9525">
              <a:noFill/>
            </a:ln>
          </p:spPr>
          <p:txBody>
            <a:bodyPr/>
            <a:p>
              <a:endParaRPr lang="zh-CN" altLang="en-US"/>
            </a:p>
          </p:txBody>
        </p:sp>
        <p:sp>
          <p:nvSpPr>
            <p:cNvPr id="118906" name="任意多边形 118905"/>
            <p:cNvSpPr/>
            <p:nvPr/>
          </p:nvSpPr>
          <p:spPr>
            <a:xfrm>
              <a:off x="642" y="3519"/>
              <a:ext cx="985" cy="288"/>
            </a:xfrm>
            <a:custGeom>
              <a:avLst/>
              <a:gdLst/>
              <a:ahLst/>
              <a:cxnLst/>
              <a:pathLst>
                <a:path w="1969" h="862">
                  <a:moveTo>
                    <a:pt x="0" y="0"/>
                  </a:moveTo>
                  <a:lnTo>
                    <a:pt x="1121" y="24"/>
                  </a:lnTo>
                  <a:lnTo>
                    <a:pt x="1969" y="814"/>
                  </a:lnTo>
                  <a:lnTo>
                    <a:pt x="478" y="862"/>
                  </a:lnTo>
                  <a:lnTo>
                    <a:pt x="0" y="0"/>
                  </a:lnTo>
                  <a:close/>
                </a:path>
              </a:pathLst>
            </a:custGeom>
            <a:solidFill>
              <a:schemeClr val="bg2"/>
            </a:solidFill>
            <a:ln w="9525">
              <a:noFill/>
            </a:ln>
          </p:spPr>
          <p:txBody>
            <a:bodyPr/>
            <a:p>
              <a:endParaRPr lang="zh-CN" altLang="en-US"/>
            </a:p>
          </p:txBody>
        </p:sp>
        <p:sp>
          <p:nvSpPr>
            <p:cNvPr id="118907" name="任意多边形 118906"/>
            <p:cNvSpPr/>
            <p:nvPr/>
          </p:nvSpPr>
          <p:spPr>
            <a:xfrm>
              <a:off x="852" y="3789"/>
              <a:ext cx="889" cy="99"/>
            </a:xfrm>
            <a:custGeom>
              <a:avLst/>
              <a:gdLst/>
              <a:ahLst/>
              <a:cxnLst/>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w="9525">
              <a:noFill/>
            </a:ln>
          </p:spPr>
          <p:txBody>
            <a:bodyPr/>
            <a:p>
              <a:endParaRPr lang="zh-CN" altLang="en-US"/>
            </a:p>
          </p:txBody>
        </p:sp>
        <p:sp>
          <p:nvSpPr>
            <p:cNvPr id="118908" name="任意多边形 118907"/>
            <p:cNvSpPr/>
            <p:nvPr/>
          </p:nvSpPr>
          <p:spPr>
            <a:xfrm>
              <a:off x="624" y="3519"/>
              <a:ext cx="256" cy="369"/>
            </a:xfrm>
            <a:custGeom>
              <a:avLst/>
              <a:gdLst/>
              <a:ahLst/>
              <a:cxnLst/>
              <a:pathLst>
                <a:path w="513" h="1106">
                  <a:moveTo>
                    <a:pt x="37" y="0"/>
                  </a:moveTo>
                  <a:lnTo>
                    <a:pt x="0" y="200"/>
                  </a:lnTo>
                  <a:lnTo>
                    <a:pt x="457" y="1106"/>
                  </a:lnTo>
                  <a:lnTo>
                    <a:pt x="513" y="862"/>
                  </a:lnTo>
                  <a:lnTo>
                    <a:pt x="37" y="0"/>
                  </a:lnTo>
                  <a:close/>
                </a:path>
              </a:pathLst>
            </a:custGeom>
            <a:solidFill>
              <a:srgbClr val="606060"/>
            </a:solidFill>
            <a:ln w="9525">
              <a:noFill/>
            </a:ln>
          </p:spPr>
          <p:txBody>
            <a:bodyPr/>
            <a:p>
              <a:endParaRPr lang="zh-CN" altLang="en-US"/>
            </a:p>
          </p:txBody>
        </p:sp>
        <p:sp>
          <p:nvSpPr>
            <p:cNvPr id="118909" name="任意多边形 118908"/>
            <p:cNvSpPr/>
            <p:nvPr/>
          </p:nvSpPr>
          <p:spPr>
            <a:xfrm>
              <a:off x="1206" y="3791"/>
              <a:ext cx="132" cy="8"/>
            </a:xfrm>
            <a:custGeom>
              <a:avLst/>
              <a:gdLst/>
              <a:ahLst/>
              <a:cxnLst/>
              <a:pathLst>
                <a:path w="262" h="25">
                  <a:moveTo>
                    <a:pt x="2" y="25"/>
                  </a:moveTo>
                  <a:lnTo>
                    <a:pt x="0" y="0"/>
                  </a:lnTo>
                  <a:lnTo>
                    <a:pt x="249" y="0"/>
                  </a:lnTo>
                  <a:lnTo>
                    <a:pt x="262" y="19"/>
                  </a:lnTo>
                  <a:lnTo>
                    <a:pt x="2" y="25"/>
                  </a:lnTo>
                  <a:close/>
                </a:path>
              </a:pathLst>
            </a:custGeom>
            <a:solidFill>
              <a:srgbClr val="606060"/>
            </a:solidFill>
            <a:ln w="9525">
              <a:noFill/>
            </a:ln>
          </p:spPr>
          <p:txBody>
            <a:bodyPr/>
            <a:p>
              <a:endParaRPr lang="zh-CN" altLang="en-US"/>
            </a:p>
          </p:txBody>
        </p:sp>
        <p:sp>
          <p:nvSpPr>
            <p:cNvPr id="118910" name="任意多边形 118909"/>
            <p:cNvSpPr/>
            <p:nvPr/>
          </p:nvSpPr>
          <p:spPr>
            <a:xfrm>
              <a:off x="927" y="3521"/>
              <a:ext cx="281" cy="279"/>
            </a:xfrm>
            <a:custGeom>
              <a:avLst/>
              <a:gdLst/>
              <a:ahLst/>
              <a:cxnLst/>
              <a:pathLst>
                <a:path w="561" h="836">
                  <a:moveTo>
                    <a:pt x="557" y="801"/>
                  </a:moveTo>
                  <a:lnTo>
                    <a:pt x="0" y="0"/>
                  </a:lnTo>
                  <a:lnTo>
                    <a:pt x="561" y="836"/>
                  </a:lnTo>
                  <a:lnTo>
                    <a:pt x="557" y="801"/>
                  </a:lnTo>
                  <a:close/>
                </a:path>
              </a:pathLst>
            </a:custGeom>
            <a:solidFill>
              <a:srgbClr val="606060"/>
            </a:solidFill>
            <a:ln w="9525">
              <a:noFill/>
            </a:ln>
          </p:spPr>
          <p:txBody>
            <a:bodyPr/>
            <a:p>
              <a:endParaRPr lang="zh-CN" altLang="en-US"/>
            </a:p>
          </p:txBody>
        </p:sp>
        <p:grpSp>
          <p:nvGrpSpPr>
            <p:cNvPr id="118911" name="组合 118910"/>
            <p:cNvGrpSpPr/>
            <p:nvPr/>
          </p:nvGrpSpPr>
          <p:grpSpPr>
            <a:xfrm>
              <a:off x="700" y="3526"/>
              <a:ext cx="515" cy="270"/>
              <a:chOff x="700" y="3526"/>
              <a:chExt cx="515" cy="270"/>
            </a:xfrm>
          </p:grpSpPr>
          <p:grpSp>
            <p:nvGrpSpPr>
              <p:cNvPr id="118912" name="组合 118911"/>
              <p:cNvGrpSpPr/>
              <p:nvPr/>
            </p:nvGrpSpPr>
            <p:grpSpPr>
              <a:xfrm>
                <a:off x="737" y="3534"/>
                <a:ext cx="49" cy="23"/>
                <a:chOff x="737" y="3534"/>
                <a:chExt cx="49" cy="23"/>
              </a:xfrm>
            </p:grpSpPr>
            <p:sp>
              <p:nvSpPr>
                <p:cNvPr id="118913" name="任意多边形 118912"/>
                <p:cNvSpPr/>
                <p:nvPr/>
              </p:nvSpPr>
              <p:spPr>
                <a:xfrm>
                  <a:off x="737" y="3534"/>
                  <a:ext cx="11" cy="23"/>
                </a:xfrm>
                <a:custGeom>
                  <a:avLst/>
                  <a:gdLst/>
                  <a:ahLst/>
                  <a:cxnLst/>
                  <a:pathLst>
                    <a:path w="22" h="67">
                      <a:moveTo>
                        <a:pt x="13" y="67"/>
                      </a:moveTo>
                      <a:lnTo>
                        <a:pt x="0" y="26"/>
                      </a:lnTo>
                      <a:lnTo>
                        <a:pt x="9" y="0"/>
                      </a:lnTo>
                      <a:lnTo>
                        <a:pt x="22" y="30"/>
                      </a:lnTo>
                      <a:lnTo>
                        <a:pt x="13" y="67"/>
                      </a:lnTo>
                      <a:close/>
                    </a:path>
                  </a:pathLst>
                </a:custGeom>
                <a:solidFill>
                  <a:srgbClr val="606060"/>
                </a:solidFill>
                <a:ln w="9525">
                  <a:noFill/>
                </a:ln>
              </p:spPr>
              <p:txBody>
                <a:bodyPr/>
                <a:p>
                  <a:endParaRPr lang="zh-CN" altLang="en-US"/>
                </a:p>
              </p:txBody>
            </p:sp>
            <p:sp>
              <p:nvSpPr>
                <p:cNvPr id="118914" name="任意多边形 118913"/>
                <p:cNvSpPr/>
                <p:nvPr/>
              </p:nvSpPr>
              <p:spPr>
                <a:xfrm>
                  <a:off x="742" y="3535"/>
                  <a:ext cx="36" cy="9"/>
                </a:xfrm>
                <a:custGeom>
                  <a:avLst/>
                  <a:gdLst/>
                  <a:ahLst/>
                  <a:cxnLst/>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w="9525">
                  <a:noFill/>
                </a:ln>
              </p:spPr>
              <p:txBody>
                <a:bodyPr/>
                <a:p>
                  <a:endParaRPr lang="zh-CN" altLang="en-US"/>
                </a:p>
              </p:txBody>
            </p:sp>
            <p:sp>
              <p:nvSpPr>
                <p:cNvPr id="118915" name="任意多边形 118914"/>
                <p:cNvSpPr/>
                <p:nvPr/>
              </p:nvSpPr>
              <p:spPr>
                <a:xfrm>
                  <a:off x="744" y="3545"/>
                  <a:ext cx="42" cy="12"/>
                </a:xfrm>
                <a:custGeom>
                  <a:avLst/>
                  <a:gdLst/>
                  <a:ahLst/>
                  <a:cxnLst/>
                  <a:pathLst>
                    <a:path w="82" h="35">
                      <a:moveTo>
                        <a:pt x="0" y="35"/>
                      </a:moveTo>
                      <a:lnTo>
                        <a:pt x="1" y="19"/>
                      </a:lnTo>
                      <a:lnTo>
                        <a:pt x="6" y="7"/>
                      </a:lnTo>
                      <a:lnTo>
                        <a:pt x="10" y="0"/>
                      </a:lnTo>
                      <a:lnTo>
                        <a:pt x="67" y="0"/>
                      </a:lnTo>
                      <a:lnTo>
                        <a:pt x="82" y="35"/>
                      </a:lnTo>
                      <a:lnTo>
                        <a:pt x="0" y="35"/>
                      </a:lnTo>
                      <a:close/>
                    </a:path>
                  </a:pathLst>
                </a:custGeom>
                <a:solidFill>
                  <a:srgbClr val="404040"/>
                </a:solidFill>
                <a:ln w="9525">
                  <a:noFill/>
                </a:ln>
              </p:spPr>
              <p:txBody>
                <a:bodyPr/>
                <a:p>
                  <a:endParaRPr lang="zh-CN" altLang="en-US"/>
                </a:p>
              </p:txBody>
            </p:sp>
          </p:grpSp>
          <p:grpSp>
            <p:nvGrpSpPr>
              <p:cNvPr id="118916" name="组合 118915"/>
              <p:cNvGrpSpPr/>
              <p:nvPr/>
            </p:nvGrpSpPr>
            <p:grpSpPr>
              <a:xfrm>
                <a:off x="748" y="3547"/>
                <a:ext cx="50" cy="23"/>
                <a:chOff x="748" y="3547"/>
                <a:chExt cx="50" cy="23"/>
              </a:xfrm>
            </p:grpSpPr>
            <p:sp>
              <p:nvSpPr>
                <p:cNvPr id="118917" name="任意多边形 118916"/>
                <p:cNvSpPr/>
                <p:nvPr/>
              </p:nvSpPr>
              <p:spPr>
                <a:xfrm>
                  <a:off x="748" y="3547"/>
                  <a:ext cx="13" cy="23"/>
                </a:xfrm>
                <a:custGeom>
                  <a:avLst/>
                  <a:gdLst/>
                  <a:ahLst/>
                  <a:cxnLst/>
                  <a:pathLst>
                    <a:path w="25" h="68">
                      <a:moveTo>
                        <a:pt x="16" y="68"/>
                      </a:moveTo>
                      <a:lnTo>
                        <a:pt x="0" y="27"/>
                      </a:lnTo>
                      <a:lnTo>
                        <a:pt x="11" y="0"/>
                      </a:lnTo>
                      <a:lnTo>
                        <a:pt x="25" y="31"/>
                      </a:lnTo>
                      <a:lnTo>
                        <a:pt x="16" y="68"/>
                      </a:lnTo>
                      <a:close/>
                    </a:path>
                  </a:pathLst>
                </a:custGeom>
                <a:solidFill>
                  <a:srgbClr val="A0A0A0"/>
                </a:solidFill>
                <a:ln w="9525">
                  <a:noFill/>
                </a:ln>
              </p:spPr>
              <p:txBody>
                <a:bodyPr/>
                <a:p>
                  <a:endParaRPr lang="zh-CN" altLang="en-US"/>
                </a:p>
              </p:txBody>
            </p:sp>
            <p:sp>
              <p:nvSpPr>
                <p:cNvPr id="118918" name="任意多边形 118917"/>
                <p:cNvSpPr/>
                <p:nvPr/>
              </p:nvSpPr>
              <p:spPr>
                <a:xfrm>
                  <a:off x="753" y="3548"/>
                  <a:ext cx="37" cy="10"/>
                </a:xfrm>
                <a:custGeom>
                  <a:avLst/>
                  <a:gdLst/>
                  <a:ahLst/>
                  <a:cxnLst/>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w="9525">
                  <a:noFill/>
                </a:ln>
              </p:spPr>
              <p:txBody>
                <a:bodyPr/>
                <a:p>
                  <a:endParaRPr lang="zh-CN" altLang="en-US"/>
                </a:p>
              </p:txBody>
            </p:sp>
            <p:sp>
              <p:nvSpPr>
                <p:cNvPr id="118919" name="任意多边形 118918"/>
                <p:cNvSpPr/>
                <p:nvPr/>
              </p:nvSpPr>
              <p:spPr>
                <a:xfrm>
                  <a:off x="757" y="3558"/>
                  <a:ext cx="41" cy="12"/>
                </a:xfrm>
                <a:custGeom>
                  <a:avLst/>
                  <a:gdLst/>
                  <a:ahLst/>
                  <a:cxnLst/>
                  <a:pathLst>
                    <a:path w="81" h="36">
                      <a:moveTo>
                        <a:pt x="0" y="36"/>
                      </a:moveTo>
                      <a:lnTo>
                        <a:pt x="1" y="20"/>
                      </a:lnTo>
                      <a:lnTo>
                        <a:pt x="5" y="8"/>
                      </a:lnTo>
                      <a:lnTo>
                        <a:pt x="10" y="0"/>
                      </a:lnTo>
                      <a:lnTo>
                        <a:pt x="67" y="0"/>
                      </a:lnTo>
                      <a:lnTo>
                        <a:pt x="81" y="36"/>
                      </a:lnTo>
                      <a:lnTo>
                        <a:pt x="0" y="36"/>
                      </a:lnTo>
                      <a:close/>
                    </a:path>
                  </a:pathLst>
                </a:custGeom>
                <a:solidFill>
                  <a:srgbClr val="C0C0C0"/>
                </a:solidFill>
                <a:ln w="9525">
                  <a:noFill/>
                </a:ln>
              </p:spPr>
              <p:txBody>
                <a:bodyPr/>
                <a:p>
                  <a:endParaRPr lang="zh-CN" altLang="en-US"/>
                </a:p>
              </p:txBody>
            </p:sp>
          </p:grpSp>
          <p:sp>
            <p:nvSpPr>
              <p:cNvPr id="118920" name="任意多边形 118919"/>
              <p:cNvSpPr/>
              <p:nvPr/>
            </p:nvSpPr>
            <p:spPr>
              <a:xfrm>
                <a:off x="952" y="3538"/>
                <a:ext cx="39" cy="12"/>
              </a:xfrm>
              <a:custGeom>
                <a:avLst/>
                <a:gdLst/>
                <a:ahLst/>
                <a:cxnLst/>
                <a:pathLst>
                  <a:path w="79" h="36">
                    <a:moveTo>
                      <a:pt x="0" y="0"/>
                    </a:moveTo>
                    <a:lnTo>
                      <a:pt x="28" y="36"/>
                    </a:lnTo>
                    <a:lnTo>
                      <a:pt x="79" y="36"/>
                    </a:lnTo>
                    <a:lnTo>
                      <a:pt x="50" y="0"/>
                    </a:lnTo>
                    <a:lnTo>
                      <a:pt x="0" y="0"/>
                    </a:lnTo>
                    <a:close/>
                  </a:path>
                </a:pathLst>
              </a:custGeom>
              <a:solidFill>
                <a:srgbClr val="FFFFFF"/>
              </a:solidFill>
              <a:ln w="9525">
                <a:noFill/>
              </a:ln>
            </p:spPr>
            <p:txBody>
              <a:bodyPr/>
              <a:p>
                <a:endParaRPr lang="zh-CN" altLang="en-US"/>
              </a:p>
            </p:txBody>
          </p:sp>
          <p:sp>
            <p:nvSpPr>
              <p:cNvPr id="118921" name="任意多边形 118920"/>
              <p:cNvSpPr/>
              <p:nvPr/>
            </p:nvSpPr>
            <p:spPr>
              <a:xfrm>
                <a:off x="861" y="3535"/>
                <a:ext cx="11" cy="22"/>
              </a:xfrm>
              <a:custGeom>
                <a:avLst/>
                <a:gdLst/>
                <a:ahLst/>
                <a:cxnLst/>
                <a:pathLst>
                  <a:path w="24" h="68">
                    <a:moveTo>
                      <a:pt x="15" y="68"/>
                    </a:moveTo>
                    <a:lnTo>
                      <a:pt x="0" y="27"/>
                    </a:lnTo>
                    <a:lnTo>
                      <a:pt x="11" y="0"/>
                    </a:lnTo>
                    <a:lnTo>
                      <a:pt x="24" y="31"/>
                    </a:lnTo>
                    <a:lnTo>
                      <a:pt x="15" y="68"/>
                    </a:lnTo>
                    <a:close/>
                  </a:path>
                </a:pathLst>
              </a:custGeom>
              <a:solidFill>
                <a:srgbClr val="A0A0A0"/>
              </a:solidFill>
              <a:ln w="9525">
                <a:noFill/>
              </a:ln>
            </p:spPr>
            <p:txBody>
              <a:bodyPr/>
              <a:p>
                <a:endParaRPr lang="zh-CN" altLang="en-US"/>
              </a:p>
            </p:txBody>
          </p:sp>
          <p:sp>
            <p:nvSpPr>
              <p:cNvPr id="118922" name="任意多边形 118921"/>
              <p:cNvSpPr/>
              <p:nvPr/>
            </p:nvSpPr>
            <p:spPr>
              <a:xfrm>
                <a:off x="867" y="3535"/>
                <a:ext cx="34" cy="10"/>
              </a:xfrm>
              <a:custGeom>
                <a:avLst/>
                <a:gdLst/>
                <a:ahLst/>
                <a:cxnLst/>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w="9525">
                <a:noFill/>
              </a:ln>
            </p:spPr>
            <p:txBody>
              <a:bodyPr/>
              <a:p>
                <a:endParaRPr lang="zh-CN" altLang="en-US"/>
              </a:p>
            </p:txBody>
          </p:sp>
          <p:sp>
            <p:nvSpPr>
              <p:cNvPr id="118923" name="任意多边形 118922"/>
              <p:cNvSpPr/>
              <p:nvPr/>
            </p:nvSpPr>
            <p:spPr>
              <a:xfrm>
                <a:off x="868" y="3545"/>
                <a:ext cx="42" cy="12"/>
              </a:xfrm>
              <a:custGeom>
                <a:avLst/>
                <a:gdLst/>
                <a:ahLst/>
                <a:cxnLst/>
                <a:pathLst>
                  <a:path w="83" h="36">
                    <a:moveTo>
                      <a:pt x="0" y="36"/>
                    </a:moveTo>
                    <a:lnTo>
                      <a:pt x="1" y="19"/>
                    </a:lnTo>
                    <a:lnTo>
                      <a:pt x="7" y="8"/>
                    </a:lnTo>
                    <a:lnTo>
                      <a:pt x="10" y="0"/>
                    </a:lnTo>
                    <a:lnTo>
                      <a:pt x="67" y="0"/>
                    </a:lnTo>
                    <a:lnTo>
                      <a:pt x="83" y="36"/>
                    </a:lnTo>
                    <a:lnTo>
                      <a:pt x="0" y="36"/>
                    </a:lnTo>
                    <a:close/>
                  </a:path>
                </a:pathLst>
              </a:custGeom>
              <a:solidFill>
                <a:srgbClr val="C0C0C0"/>
              </a:solidFill>
              <a:ln w="9525">
                <a:noFill/>
              </a:ln>
            </p:spPr>
            <p:txBody>
              <a:bodyPr/>
              <a:p>
                <a:endParaRPr lang="zh-CN" altLang="en-US"/>
              </a:p>
            </p:txBody>
          </p:sp>
          <p:grpSp>
            <p:nvGrpSpPr>
              <p:cNvPr id="118924" name="组合 118923"/>
              <p:cNvGrpSpPr/>
              <p:nvPr/>
            </p:nvGrpSpPr>
            <p:grpSpPr>
              <a:xfrm>
                <a:off x="872" y="3547"/>
                <a:ext cx="50" cy="23"/>
                <a:chOff x="872" y="3547"/>
                <a:chExt cx="50" cy="23"/>
              </a:xfrm>
            </p:grpSpPr>
            <p:sp>
              <p:nvSpPr>
                <p:cNvPr id="118925" name="任意多边形 118924"/>
                <p:cNvSpPr/>
                <p:nvPr/>
              </p:nvSpPr>
              <p:spPr>
                <a:xfrm>
                  <a:off x="872" y="3547"/>
                  <a:ext cx="13" cy="23"/>
                </a:xfrm>
                <a:custGeom>
                  <a:avLst/>
                  <a:gdLst/>
                  <a:ahLst/>
                  <a:cxnLst/>
                  <a:pathLst>
                    <a:path w="25" h="68">
                      <a:moveTo>
                        <a:pt x="14" y="68"/>
                      </a:moveTo>
                      <a:lnTo>
                        <a:pt x="0" y="27"/>
                      </a:lnTo>
                      <a:lnTo>
                        <a:pt x="10" y="0"/>
                      </a:lnTo>
                      <a:lnTo>
                        <a:pt x="25" y="31"/>
                      </a:lnTo>
                      <a:lnTo>
                        <a:pt x="14" y="68"/>
                      </a:lnTo>
                      <a:close/>
                    </a:path>
                  </a:pathLst>
                </a:custGeom>
                <a:solidFill>
                  <a:srgbClr val="A0A0A0"/>
                </a:solidFill>
                <a:ln w="9525">
                  <a:noFill/>
                </a:ln>
              </p:spPr>
              <p:txBody>
                <a:bodyPr/>
                <a:p>
                  <a:endParaRPr lang="zh-CN" altLang="en-US"/>
                </a:p>
              </p:txBody>
            </p:sp>
            <p:sp>
              <p:nvSpPr>
                <p:cNvPr id="118926" name="任意多边形 118925"/>
                <p:cNvSpPr/>
                <p:nvPr/>
              </p:nvSpPr>
              <p:spPr>
                <a:xfrm>
                  <a:off x="878" y="3547"/>
                  <a:ext cx="36" cy="10"/>
                </a:xfrm>
                <a:custGeom>
                  <a:avLst/>
                  <a:gdLst/>
                  <a:ahLst/>
                  <a:cxnLst/>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w="9525">
                  <a:noFill/>
                </a:ln>
              </p:spPr>
              <p:txBody>
                <a:bodyPr/>
                <a:p>
                  <a:endParaRPr lang="zh-CN" altLang="en-US"/>
                </a:p>
              </p:txBody>
            </p:sp>
            <p:sp>
              <p:nvSpPr>
                <p:cNvPr id="118927" name="任意多边形 118926"/>
                <p:cNvSpPr/>
                <p:nvPr/>
              </p:nvSpPr>
              <p:spPr>
                <a:xfrm>
                  <a:off x="880" y="3558"/>
                  <a:ext cx="42" cy="12"/>
                </a:xfrm>
                <a:custGeom>
                  <a:avLst/>
                  <a:gdLst/>
                  <a:ahLst/>
                  <a:cxnLst/>
                  <a:pathLst>
                    <a:path w="82" h="36">
                      <a:moveTo>
                        <a:pt x="0" y="36"/>
                      </a:moveTo>
                      <a:lnTo>
                        <a:pt x="2" y="19"/>
                      </a:lnTo>
                      <a:lnTo>
                        <a:pt x="6" y="8"/>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18928" name="组合 118927"/>
              <p:cNvGrpSpPr/>
              <p:nvPr/>
            </p:nvGrpSpPr>
            <p:grpSpPr>
              <a:xfrm>
                <a:off x="885" y="3559"/>
                <a:ext cx="50" cy="23"/>
                <a:chOff x="885" y="3559"/>
                <a:chExt cx="50" cy="23"/>
              </a:xfrm>
            </p:grpSpPr>
            <p:sp>
              <p:nvSpPr>
                <p:cNvPr id="118929" name="任意多边形 118928"/>
                <p:cNvSpPr/>
                <p:nvPr/>
              </p:nvSpPr>
              <p:spPr>
                <a:xfrm>
                  <a:off x="885" y="3559"/>
                  <a:ext cx="12" cy="23"/>
                </a:xfrm>
                <a:custGeom>
                  <a:avLst/>
                  <a:gdLst/>
                  <a:ahLst/>
                  <a:cxnLst/>
                  <a:pathLst>
                    <a:path w="25" h="68">
                      <a:moveTo>
                        <a:pt x="16" y="68"/>
                      </a:moveTo>
                      <a:lnTo>
                        <a:pt x="0" y="26"/>
                      </a:lnTo>
                      <a:lnTo>
                        <a:pt x="12" y="0"/>
                      </a:lnTo>
                      <a:lnTo>
                        <a:pt x="25" y="31"/>
                      </a:lnTo>
                      <a:lnTo>
                        <a:pt x="16" y="68"/>
                      </a:lnTo>
                      <a:close/>
                    </a:path>
                  </a:pathLst>
                </a:custGeom>
                <a:solidFill>
                  <a:srgbClr val="A0A0A0"/>
                </a:solidFill>
                <a:ln w="9525">
                  <a:noFill/>
                </a:ln>
              </p:spPr>
              <p:txBody>
                <a:bodyPr/>
                <a:p>
                  <a:endParaRPr lang="zh-CN" altLang="en-US"/>
                </a:p>
              </p:txBody>
            </p:sp>
            <p:sp>
              <p:nvSpPr>
                <p:cNvPr id="118930" name="任意多边形 118929"/>
                <p:cNvSpPr/>
                <p:nvPr/>
              </p:nvSpPr>
              <p:spPr>
                <a:xfrm>
                  <a:off x="890" y="3560"/>
                  <a:ext cx="37" cy="10"/>
                </a:xfrm>
                <a:custGeom>
                  <a:avLst/>
                  <a:gdLst/>
                  <a:ahLst/>
                  <a:cxnLst/>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w="9525">
                  <a:noFill/>
                </a:ln>
              </p:spPr>
              <p:txBody>
                <a:bodyPr/>
                <a:p>
                  <a:endParaRPr lang="zh-CN" altLang="en-US"/>
                </a:p>
              </p:txBody>
            </p:sp>
            <p:sp>
              <p:nvSpPr>
                <p:cNvPr id="118931" name="任意多边形 118930"/>
                <p:cNvSpPr/>
                <p:nvPr/>
              </p:nvSpPr>
              <p:spPr>
                <a:xfrm>
                  <a:off x="893" y="3570"/>
                  <a:ext cx="42" cy="12"/>
                </a:xfrm>
                <a:custGeom>
                  <a:avLst/>
                  <a:gdLst/>
                  <a:ahLst/>
                  <a:cxnLst/>
                  <a:pathLst>
                    <a:path w="83" h="36">
                      <a:moveTo>
                        <a:pt x="0" y="36"/>
                      </a:moveTo>
                      <a:lnTo>
                        <a:pt x="1" y="19"/>
                      </a:lnTo>
                      <a:lnTo>
                        <a:pt x="6" y="8"/>
                      </a:lnTo>
                      <a:lnTo>
                        <a:pt x="10"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18932" name="组合 118931"/>
              <p:cNvGrpSpPr/>
              <p:nvPr/>
            </p:nvGrpSpPr>
            <p:grpSpPr>
              <a:xfrm>
                <a:off x="898" y="3571"/>
                <a:ext cx="49" cy="23"/>
                <a:chOff x="898" y="3571"/>
                <a:chExt cx="49" cy="23"/>
              </a:xfrm>
            </p:grpSpPr>
            <p:sp>
              <p:nvSpPr>
                <p:cNvPr id="118933" name="任意多边形 118932"/>
                <p:cNvSpPr/>
                <p:nvPr/>
              </p:nvSpPr>
              <p:spPr>
                <a:xfrm>
                  <a:off x="898" y="3571"/>
                  <a:ext cx="13" cy="23"/>
                </a:xfrm>
                <a:custGeom>
                  <a:avLst/>
                  <a:gdLst/>
                  <a:ahLst/>
                  <a:cxnLst/>
                  <a:pathLst>
                    <a:path w="25" h="69">
                      <a:moveTo>
                        <a:pt x="16" y="69"/>
                      </a:moveTo>
                      <a:lnTo>
                        <a:pt x="0" y="27"/>
                      </a:lnTo>
                      <a:lnTo>
                        <a:pt x="9" y="0"/>
                      </a:lnTo>
                      <a:lnTo>
                        <a:pt x="25" y="32"/>
                      </a:lnTo>
                      <a:lnTo>
                        <a:pt x="16" y="69"/>
                      </a:lnTo>
                      <a:close/>
                    </a:path>
                  </a:pathLst>
                </a:custGeom>
                <a:solidFill>
                  <a:srgbClr val="A0A0A0"/>
                </a:solidFill>
                <a:ln w="9525">
                  <a:noFill/>
                </a:ln>
              </p:spPr>
              <p:txBody>
                <a:bodyPr/>
                <a:p>
                  <a:endParaRPr lang="zh-CN" altLang="en-US"/>
                </a:p>
              </p:txBody>
            </p:sp>
            <p:sp>
              <p:nvSpPr>
                <p:cNvPr id="118934" name="任意多边形 118933"/>
                <p:cNvSpPr/>
                <p:nvPr/>
              </p:nvSpPr>
              <p:spPr>
                <a:xfrm>
                  <a:off x="903" y="3572"/>
                  <a:ext cx="37" cy="10"/>
                </a:xfrm>
                <a:custGeom>
                  <a:avLst/>
                  <a:gdLst/>
                  <a:ahLst/>
                  <a:cxnLst/>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w="9525">
                  <a:noFill/>
                </a:ln>
              </p:spPr>
              <p:txBody>
                <a:bodyPr/>
                <a:p>
                  <a:endParaRPr lang="zh-CN" altLang="en-US"/>
                </a:p>
              </p:txBody>
            </p:sp>
            <p:sp>
              <p:nvSpPr>
                <p:cNvPr id="118935" name="任意多边形 118934"/>
                <p:cNvSpPr/>
                <p:nvPr/>
              </p:nvSpPr>
              <p:spPr>
                <a:xfrm>
                  <a:off x="907" y="3582"/>
                  <a:ext cx="40" cy="12"/>
                </a:xfrm>
                <a:custGeom>
                  <a:avLst/>
                  <a:gdLst/>
                  <a:ahLst/>
                  <a:cxnLst/>
                  <a:pathLst>
                    <a:path w="82" h="36">
                      <a:moveTo>
                        <a:pt x="0" y="36"/>
                      </a:moveTo>
                      <a:lnTo>
                        <a:pt x="2" y="20"/>
                      </a:lnTo>
                      <a:lnTo>
                        <a:pt x="5" y="7"/>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18936" name="组合 118935"/>
              <p:cNvGrpSpPr/>
              <p:nvPr/>
            </p:nvGrpSpPr>
            <p:grpSpPr>
              <a:xfrm>
                <a:off x="911" y="3585"/>
                <a:ext cx="49" cy="23"/>
                <a:chOff x="911" y="3585"/>
                <a:chExt cx="49" cy="23"/>
              </a:xfrm>
            </p:grpSpPr>
            <p:sp>
              <p:nvSpPr>
                <p:cNvPr id="118937" name="任意多边形 118936"/>
                <p:cNvSpPr/>
                <p:nvPr/>
              </p:nvSpPr>
              <p:spPr>
                <a:xfrm>
                  <a:off x="911" y="3585"/>
                  <a:ext cx="12" cy="23"/>
                </a:xfrm>
                <a:custGeom>
                  <a:avLst/>
                  <a:gdLst/>
                  <a:ahLst/>
                  <a:cxnLst/>
                  <a:pathLst>
                    <a:path w="24" h="69">
                      <a:moveTo>
                        <a:pt x="15" y="69"/>
                      </a:moveTo>
                      <a:lnTo>
                        <a:pt x="0" y="27"/>
                      </a:lnTo>
                      <a:lnTo>
                        <a:pt x="10" y="0"/>
                      </a:lnTo>
                      <a:lnTo>
                        <a:pt x="24" y="32"/>
                      </a:lnTo>
                      <a:lnTo>
                        <a:pt x="15" y="69"/>
                      </a:lnTo>
                      <a:close/>
                    </a:path>
                  </a:pathLst>
                </a:custGeom>
                <a:solidFill>
                  <a:srgbClr val="A0A0A0"/>
                </a:solidFill>
                <a:ln w="9525">
                  <a:noFill/>
                </a:ln>
              </p:spPr>
              <p:txBody>
                <a:bodyPr/>
                <a:p>
                  <a:endParaRPr lang="zh-CN" altLang="en-US"/>
                </a:p>
              </p:txBody>
            </p:sp>
            <p:sp>
              <p:nvSpPr>
                <p:cNvPr id="118938" name="任意多边形 118937"/>
                <p:cNvSpPr/>
                <p:nvPr/>
              </p:nvSpPr>
              <p:spPr>
                <a:xfrm>
                  <a:off x="915" y="3585"/>
                  <a:ext cx="38" cy="10"/>
                </a:xfrm>
                <a:custGeom>
                  <a:avLst/>
                  <a:gdLst/>
                  <a:ahLst/>
                  <a:cxnLst/>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w="9525">
                  <a:noFill/>
                </a:ln>
              </p:spPr>
              <p:txBody>
                <a:bodyPr/>
                <a:p>
                  <a:endParaRPr lang="zh-CN" altLang="en-US"/>
                </a:p>
              </p:txBody>
            </p:sp>
            <p:sp>
              <p:nvSpPr>
                <p:cNvPr id="118939" name="任意多边形 118938"/>
                <p:cNvSpPr/>
                <p:nvPr/>
              </p:nvSpPr>
              <p:spPr>
                <a:xfrm>
                  <a:off x="919" y="3596"/>
                  <a:ext cx="41" cy="12"/>
                </a:xfrm>
                <a:custGeom>
                  <a:avLst/>
                  <a:gdLst/>
                  <a:ahLst/>
                  <a:cxnLst/>
                  <a:pathLst>
                    <a:path w="82" h="36">
                      <a:moveTo>
                        <a:pt x="0" y="36"/>
                      </a:moveTo>
                      <a:lnTo>
                        <a:pt x="1" y="19"/>
                      </a:lnTo>
                      <a:lnTo>
                        <a:pt x="7" y="8"/>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18940" name="组合 118939"/>
              <p:cNvGrpSpPr/>
              <p:nvPr/>
            </p:nvGrpSpPr>
            <p:grpSpPr>
              <a:xfrm>
                <a:off x="923" y="3600"/>
                <a:ext cx="99" cy="73"/>
                <a:chOff x="923" y="3600"/>
                <a:chExt cx="99" cy="73"/>
              </a:xfrm>
            </p:grpSpPr>
            <p:grpSp>
              <p:nvGrpSpPr>
                <p:cNvPr id="118941" name="组合 118940"/>
                <p:cNvGrpSpPr/>
                <p:nvPr/>
              </p:nvGrpSpPr>
              <p:grpSpPr>
                <a:xfrm>
                  <a:off x="923" y="3600"/>
                  <a:ext cx="49" cy="23"/>
                  <a:chOff x="923" y="3600"/>
                  <a:chExt cx="49" cy="23"/>
                </a:xfrm>
              </p:grpSpPr>
              <p:sp>
                <p:nvSpPr>
                  <p:cNvPr id="118942" name="任意多边形 118941"/>
                  <p:cNvSpPr/>
                  <p:nvPr/>
                </p:nvSpPr>
                <p:spPr>
                  <a:xfrm>
                    <a:off x="923" y="3600"/>
                    <a:ext cx="13" cy="23"/>
                  </a:xfrm>
                  <a:custGeom>
                    <a:avLst/>
                    <a:gdLst/>
                    <a:ahLst/>
                    <a:cxnLst/>
                    <a:pathLst>
                      <a:path w="25" h="69">
                        <a:moveTo>
                          <a:pt x="13" y="69"/>
                        </a:moveTo>
                        <a:lnTo>
                          <a:pt x="0" y="27"/>
                        </a:lnTo>
                        <a:lnTo>
                          <a:pt x="9" y="0"/>
                        </a:lnTo>
                        <a:lnTo>
                          <a:pt x="25" y="30"/>
                        </a:lnTo>
                        <a:lnTo>
                          <a:pt x="13" y="69"/>
                        </a:lnTo>
                        <a:close/>
                      </a:path>
                    </a:pathLst>
                  </a:custGeom>
                  <a:solidFill>
                    <a:srgbClr val="A0A0A0"/>
                  </a:solidFill>
                  <a:ln w="9525">
                    <a:noFill/>
                  </a:ln>
                </p:spPr>
                <p:txBody>
                  <a:bodyPr/>
                  <a:p>
                    <a:endParaRPr lang="zh-CN" altLang="en-US"/>
                  </a:p>
                </p:txBody>
              </p:sp>
              <p:sp>
                <p:nvSpPr>
                  <p:cNvPr id="118943" name="任意多边形 118942"/>
                  <p:cNvSpPr/>
                  <p:nvPr/>
                </p:nvSpPr>
                <p:spPr>
                  <a:xfrm>
                    <a:off x="928" y="3600"/>
                    <a:ext cx="37" cy="10"/>
                  </a:xfrm>
                  <a:custGeom>
                    <a:avLst/>
                    <a:gdLst/>
                    <a:ahLst/>
                    <a:cxnLst/>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w="9525">
                    <a:noFill/>
                  </a:ln>
                </p:spPr>
                <p:txBody>
                  <a:bodyPr/>
                  <a:p>
                    <a:endParaRPr lang="zh-CN" altLang="en-US"/>
                  </a:p>
                </p:txBody>
              </p:sp>
              <p:sp>
                <p:nvSpPr>
                  <p:cNvPr id="118944" name="任意多边形 118943"/>
                  <p:cNvSpPr/>
                  <p:nvPr/>
                </p:nvSpPr>
                <p:spPr>
                  <a:xfrm>
                    <a:off x="930" y="3610"/>
                    <a:ext cx="42" cy="13"/>
                  </a:xfrm>
                  <a:custGeom>
                    <a:avLst/>
                    <a:gdLst/>
                    <a:ahLst/>
                    <a:cxnLst/>
                    <a:pathLst>
                      <a:path w="82" h="37">
                        <a:moveTo>
                          <a:pt x="0" y="37"/>
                        </a:moveTo>
                        <a:lnTo>
                          <a:pt x="2" y="22"/>
                        </a:lnTo>
                        <a:lnTo>
                          <a:pt x="7" y="7"/>
                        </a:lnTo>
                        <a:lnTo>
                          <a:pt x="13" y="0"/>
                        </a:lnTo>
                        <a:lnTo>
                          <a:pt x="69" y="0"/>
                        </a:lnTo>
                        <a:lnTo>
                          <a:pt x="82" y="37"/>
                        </a:lnTo>
                        <a:lnTo>
                          <a:pt x="0" y="37"/>
                        </a:lnTo>
                        <a:close/>
                      </a:path>
                    </a:pathLst>
                  </a:custGeom>
                  <a:solidFill>
                    <a:srgbClr val="C0C0C0"/>
                  </a:solidFill>
                  <a:ln w="9525">
                    <a:noFill/>
                  </a:ln>
                </p:spPr>
                <p:txBody>
                  <a:bodyPr/>
                  <a:p>
                    <a:endParaRPr lang="zh-CN" altLang="en-US"/>
                  </a:p>
                </p:txBody>
              </p:sp>
            </p:grpSp>
            <p:grpSp>
              <p:nvGrpSpPr>
                <p:cNvPr id="118945" name="组合 118944"/>
                <p:cNvGrpSpPr/>
                <p:nvPr/>
              </p:nvGrpSpPr>
              <p:grpSpPr>
                <a:xfrm>
                  <a:off x="935" y="3612"/>
                  <a:ext cx="48" cy="23"/>
                  <a:chOff x="935" y="3612"/>
                  <a:chExt cx="48" cy="23"/>
                </a:xfrm>
              </p:grpSpPr>
              <p:sp>
                <p:nvSpPr>
                  <p:cNvPr id="118946" name="任意多边形 118945"/>
                  <p:cNvSpPr/>
                  <p:nvPr/>
                </p:nvSpPr>
                <p:spPr>
                  <a:xfrm>
                    <a:off x="935" y="3612"/>
                    <a:ext cx="12" cy="23"/>
                  </a:xfrm>
                  <a:custGeom>
                    <a:avLst/>
                    <a:gdLst/>
                    <a:ahLst/>
                    <a:cxnLst/>
                    <a:pathLst>
                      <a:path w="25" h="69">
                        <a:moveTo>
                          <a:pt x="14" y="69"/>
                        </a:moveTo>
                        <a:lnTo>
                          <a:pt x="0" y="28"/>
                        </a:lnTo>
                        <a:lnTo>
                          <a:pt x="9" y="0"/>
                        </a:lnTo>
                        <a:lnTo>
                          <a:pt x="25" y="32"/>
                        </a:lnTo>
                        <a:lnTo>
                          <a:pt x="14" y="69"/>
                        </a:lnTo>
                        <a:close/>
                      </a:path>
                    </a:pathLst>
                  </a:custGeom>
                  <a:solidFill>
                    <a:srgbClr val="A0A0A0"/>
                  </a:solidFill>
                  <a:ln w="9525">
                    <a:noFill/>
                  </a:ln>
                </p:spPr>
                <p:txBody>
                  <a:bodyPr/>
                  <a:p>
                    <a:endParaRPr lang="zh-CN" altLang="en-US"/>
                  </a:p>
                </p:txBody>
              </p:sp>
              <p:sp>
                <p:nvSpPr>
                  <p:cNvPr id="118947" name="任意多边形 118946"/>
                  <p:cNvSpPr/>
                  <p:nvPr/>
                </p:nvSpPr>
                <p:spPr>
                  <a:xfrm>
                    <a:off x="939" y="3612"/>
                    <a:ext cx="38" cy="11"/>
                  </a:xfrm>
                  <a:custGeom>
                    <a:avLst/>
                    <a:gdLst/>
                    <a:ahLst/>
                    <a:cxnLst/>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w="9525">
                    <a:noFill/>
                  </a:ln>
                </p:spPr>
                <p:txBody>
                  <a:bodyPr/>
                  <a:p>
                    <a:endParaRPr lang="zh-CN" altLang="en-US"/>
                  </a:p>
                </p:txBody>
              </p:sp>
              <p:sp>
                <p:nvSpPr>
                  <p:cNvPr id="118948" name="任意多边形 118947"/>
                  <p:cNvSpPr/>
                  <p:nvPr/>
                </p:nvSpPr>
                <p:spPr>
                  <a:xfrm>
                    <a:off x="943" y="3623"/>
                    <a:ext cx="40" cy="12"/>
                  </a:xfrm>
                  <a:custGeom>
                    <a:avLst/>
                    <a:gdLst/>
                    <a:ahLst/>
                    <a:cxnLst/>
                    <a:pathLst>
                      <a:path w="82" h="36">
                        <a:moveTo>
                          <a:pt x="0" y="36"/>
                        </a:moveTo>
                        <a:lnTo>
                          <a:pt x="2" y="19"/>
                        </a:lnTo>
                        <a:lnTo>
                          <a:pt x="6" y="8"/>
                        </a:lnTo>
                        <a:lnTo>
                          <a:pt x="12" y="0"/>
                        </a:lnTo>
                        <a:lnTo>
                          <a:pt x="69" y="0"/>
                        </a:lnTo>
                        <a:lnTo>
                          <a:pt x="82" y="36"/>
                        </a:lnTo>
                        <a:lnTo>
                          <a:pt x="0" y="36"/>
                        </a:lnTo>
                        <a:close/>
                      </a:path>
                    </a:pathLst>
                  </a:custGeom>
                  <a:solidFill>
                    <a:srgbClr val="C0C0C0"/>
                  </a:solidFill>
                  <a:ln w="9525">
                    <a:noFill/>
                  </a:ln>
                </p:spPr>
                <p:txBody>
                  <a:bodyPr/>
                  <a:p>
                    <a:endParaRPr lang="zh-CN" altLang="en-US"/>
                  </a:p>
                </p:txBody>
              </p:sp>
            </p:grpSp>
            <p:grpSp>
              <p:nvGrpSpPr>
                <p:cNvPr id="118949" name="组合 118948"/>
                <p:cNvGrpSpPr/>
                <p:nvPr/>
              </p:nvGrpSpPr>
              <p:grpSpPr>
                <a:xfrm>
                  <a:off x="947" y="3625"/>
                  <a:ext cx="50" cy="22"/>
                  <a:chOff x="947" y="3625"/>
                  <a:chExt cx="50" cy="22"/>
                </a:xfrm>
              </p:grpSpPr>
              <p:sp>
                <p:nvSpPr>
                  <p:cNvPr id="118950" name="任意多边形 118949"/>
                  <p:cNvSpPr/>
                  <p:nvPr/>
                </p:nvSpPr>
                <p:spPr>
                  <a:xfrm>
                    <a:off x="947" y="3625"/>
                    <a:ext cx="13" cy="22"/>
                  </a:xfrm>
                  <a:custGeom>
                    <a:avLst/>
                    <a:gdLst/>
                    <a:ahLst/>
                    <a:cxnLst/>
                    <a:pathLst>
                      <a:path w="25" h="68">
                        <a:moveTo>
                          <a:pt x="14" y="68"/>
                        </a:moveTo>
                        <a:lnTo>
                          <a:pt x="0" y="27"/>
                        </a:lnTo>
                        <a:lnTo>
                          <a:pt x="10" y="0"/>
                        </a:lnTo>
                        <a:lnTo>
                          <a:pt x="25" y="31"/>
                        </a:lnTo>
                        <a:lnTo>
                          <a:pt x="14" y="68"/>
                        </a:lnTo>
                        <a:close/>
                      </a:path>
                    </a:pathLst>
                  </a:custGeom>
                  <a:solidFill>
                    <a:srgbClr val="A0A0A0"/>
                  </a:solidFill>
                  <a:ln w="9525">
                    <a:noFill/>
                  </a:ln>
                </p:spPr>
                <p:txBody>
                  <a:bodyPr/>
                  <a:p>
                    <a:endParaRPr lang="zh-CN" altLang="en-US"/>
                  </a:p>
                </p:txBody>
              </p:sp>
              <p:sp>
                <p:nvSpPr>
                  <p:cNvPr id="118951" name="任意多边形 118950"/>
                  <p:cNvSpPr/>
                  <p:nvPr/>
                </p:nvSpPr>
                <p:spPr>
                  <a:xfrm>
                    <a:off x="953" y="3625"/>
                    <a:ext cx="36" cy="10"/>
                  </a:xfrm>
                  <a:custGeom>
                    <a:avLst/>
                    <a:gdLst/>
                    <a:ahLst/>
                    <a:cxnLst/>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w="9525">
                    <a:noFill/>
                  </a:ln>
                </p:spPr>
                <p:txBody>
                  <a:bodyPr/>
                  <a:p>
                    <a:endParaRPr lang="zh-CN" altLang="en-US"/>
                  </a:p>
                </p:txBody>
              </p:sp>
              <p:sp>
                <p:nvSpPr>
                  <p:cNvPr id="118952" name="任意多边形 118951"/>
                  <p:cNvSpPr/>
                  <p:nvPr/>
                </p:nvSpPr>
                <p:spPr>
                  <a:xfrm>
                    <a:off x="955" y="3635"/>
                    <a:ext cx="42" cy="12"/>
                  </a:xfrm>
                  <a:custGeom>
                    <a:avLst/>
                    <a:gdLst/>
                    <a:ahLst/>
                    <a:cxnLst/>
                    <a:pathLst>
                      <a:path w="83" h="36">
                        <a:moveTo>
                          <a:pt x="0" y="36"/>
                        </a:moveTo>
                        <a:lnTo>
                          <a:pt x="3" y="20"/>
                        </a:lnTo>
                        <a:lnTo>
                          <a:pt x="7" y="8"/>
                        </a:lnTo>
                        <a:lnTo>
                          <a:pt x="12" y="0"/>
                        </a:lnTo>
                        <a:lnTo>
                          <a:pt x="68" y="0"/>
                        </a:lnTo>
                        <a:lnTo>
                          <a:pt x="83" y="36"/>
                        </a:lnTo>
                        <a:lnTo>
                          <a:pt x="0" y="36"/>
                        </a:lnTo>
                        <a:close/>
                      </a:path>
                    </a:pathLst>
                  </a:custGeom>
                  <a:solidFill>
                    <a:srgbClr val="C0C0C0"/>
                  </a:solidFill>
                  <a:ln w="9525">
                    <a:noFill/>
                  </a:ln>
                </p:spPr>
                <p:txBody>
                  <a:bodyPr/>
                  <a:p>
                    <a:endParaRPr lang="zh-CN" altLang="en-US"/>
                  </a:p>
                </p:txBody>
              </p:sp>
            </p:grpSp>
            <p:grpSp>
              <p:nvGrpSpPr>
                <p:cNvPr id="118953" name="组合 118952"/>
                <p:cNvGrpSpPr/>
                <p:nvPr/>
              </p:nvGrpSpPr>
              <p:grpSpPr>
                <a:xfrm>
                  <a:off x="960" y="3637"/>
                  <a:ext cx="50" cy="23"/>
                  <a:chOff x="960" y="3637"/>
                  <a:chExt cx="50" cy="23"/>
                </a:xfrm>
              </p:grpSpPr>
              <p:sp>
                <p:nvSpPr>
                  <p:cNvPr id="118954" name="任意多边形 118953"/>
                  <p:cNvSpPr/>
                  <p:nvPr/>
                </p:nvSpPr>
                <p:spPr>
                  <a:xfrm>
                    <a:off x="960" y="3637"/>
                    <a:ext cx="12" cy="23"/>
                  </a:xfrm>
                  <a:custGeom>
                    <a:avLst/>
                    <a:gdLst/>
                    <a:ahLst/>
                    <a:cxnLst/>
                    <a:pathLst>
                      <a:path w="25" h="69">
                        <a:moveTo>
                          <a:pt x="15" y="69"/>
                        </a:moveTo>
                        <a:lnTo>
                          <a:pt x="0" y="27"/>
                        </a:lnTo>
                        <a:lnTo>
                          <a:pt x="12" y="0"/>
                        </a:lnTo>
                        <a:lnTo>
                          <a:pt x="25" y="32"/>
                        </a:lnTo>
                        <a:lnTo>
                          <a:pt x="15" y="69"/>
                        </a:lnTo>
                        <a:close/>
                      </a:path>
                    </a:pathLst>
                  </a:custGeom>
                  <a:solidFill>
                    <a:srgbClr val="A0A0A0"/>
                  </a:solidFill>
                  <a:ln w="9525">
                    <a:noFill/>
                  </a:ln>
                </p:spPr>
                <p:txBody>
                  <a:bodyPr/>
                  <a:p>
                    <a:endParaRPr lang="zh-CN" altLang="en-US"/>
                  </a:p>
                </p:txBody>
              </p:sp>
              <p:sp>
                <p:nvSpPr>
                  <p:cNvPr id="118955" name="任意多边形 118954"/>
                  <p:cNvSpPr/>
                  <p:nvPr/>
                </p:nvSpPr>
                <p:spPr>
                  <a:xfrm>
                    <a:off x="965" y="3638"/>
                    <a:ext cx="37" cy="9"/>
                  </a:xfrm>
                  <a:custGeom>
                    <a:avLst/>
                    <a:gdLst/>
                    <a:ahLst/>
                    <a:cxnLst/>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w="9525">
                    <a:noFill/>
                  </a:ln>
                </p:spPr>
                <p:txBody>
                  <a:bodyPr/>
                  <a:p>
                    <a:endParaRPr lang="zh-CN" altLang="en-US"/>
                  </a:p>
                </p:txBody>
              </p:sp>
              <p:sp>
                <p:nvSpPr>
                  <p:cNvPr id="118956" name="任意多边形 118955"/>
                  <p:cNvSpPr/>
                  <p:nvPr/>
                </p:nvSpPr>
                <p:spPr>
                  <a:xfrm>
                    <a:off x="968" y="3648"/>
                    <a:ext cx="42" cy="12"/>
                  </a:xfrm>
                  <a:custGeom>
                    <a:avLst/>
                    <a:gdLst/>
                    <a:ahLst/>
                    <a:cxnLst/>
                    <a:pathLst>
                      <a:path w="83" h="35">
                        <a:moveTo>
                          <a:pt x="0" y="35"/>
                        </a:moveTo>
                        <a:lnTo>
                          <a:pt x="1" y="19"/>
                        </a:lnTo>
                        <a:lnTo>
                          <a:pt x="6" y="7"/>
                        </a:lnTo>
                        <a:lnTo>
                          <a:pt x="10" y="0"/>
                        </a:lnTo>
                        <a:lnTo>
                          <a:pt x="67" y="0"/>
                        </a:lnTo>
                        <a:lnTo>
                          <a:pt x="83" y="35"/>
                        </a:lnTo>
                        <a:lnTo>
                          <a:pt x="0" y="35"/>
                        </a:lnTo>
                        <a:close/>
                      </a:path>
                    </a:pathLst>
                  </a:custGeom>
                  <a:solidFill>
                    <a:srgbClr val="C0C0C0"/>
                  </a:solidFill>
                  <a:ln w="9525">
                    <a:noFill/>
                  </a:ln>
                </p:spPr>
                <p:txBody>
                  <a:bodyPr/>
                  <a:p>
                    <a:endParaRPr lang="zh-CN" altLang="en-US"/>
                  </a:p>
                </p:txBody>
              </p:sp>
            </p:grpSp>
            <p:grpSp>
              <p:nvGrpSpPr>
                <p:cNvPr id="118957" name="组合 118956"/>
                <p:cNvGrpSpPr/>
                <p:nvPr/>
              </p:nvGrpSpPr>
              <p:grpSpPr>
                <a:xfrm>
                  <a:off x="973" y="3650"/>
                  <a:ext cx="49" cy="23"/>
                  <a:chOff x="973" y="3650"/>
                  <a:chExt cx="49" cy="23"/>
                </a:xfrm>
              </p:grpSpPr>
              <p:sp>
                <p:nvSpPr>
                  <p:cNvPr id="118958" name="任意多边形 118957"/>
                  <p:cNvSpPr/>
                  <p:nvPr/>
                </p:nvSpPr>
                <p:spPr>
                  <a:xfrm>
                    <a:off x="973" y="3650"/>
                    <a:ext cx="12" cy="23"/>
                  </a:xfrm>
                  <a:custGeom>
                    <a:avLst/>
                    <a:gdLst/>
                    <a:ahLst/>
                    <a:cxnLst/>
                    <a:pathLst>
                      <a:path w="25" h="68">
                        <a:moveTo>
                          <a:pt x="16" y="68"/>
                        </a:moveTo>
                        <a:lnTo>
                          <a:pt x="0" y="26"/>
                        </a:lnTo>
                        <a:lnTo>
                          <a:pt x="10" y="0"/>
                        </a:lnTo>
                        <a:lnTo>
                          <a:pt x="25" y="31"/>
                        </a:lnTo>
                        <a:lnTo>
                          <a:pt x="16" y="68"/>
                        </a:lnTo>
                        <a:close/>
                      </a:path>
                    </a:pathLst>
                  </a:custGeom>
                  <a:solidFill>
                    <a:srgbClr val="A0A0A0"/>
                  </a:solidFill>
                  <a:ln w="9525">
                    <a:noFill/>
                  </a:ln>
                </p:spPr>
                <p:txBody>
                  <a:bodyPr/>
                  <a:p>
                    <a:endParaRPr lang="zh-CN" altLang="en-US"/>
                  </a:p>
                </p:txBody>
              </p:sp>
              <p:sp>
                <p:nvSpPr>
                  <p:cNvPr id="118959" name="任意多边形 118958"/>
                  <p:cNvSpPr/>
                  <p:nvPr/>
                </p:nvSpPr>
                <p:spPr>
                  <a:xfrm>
                    <a:off x="978" y="3651"/>
                    <a:ext cx="37" cy="10"/>
                  </a:xfrm>
                  <a:custGeom>
                    <a:avLst/>
                    <a:gdLst/>
                    <a:ahLst/>
                    <a:cxnLst/>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w="9525">
                    <a:noFill/>
                  </a:ln>
                </p:spPr>
                <p:txBody>
                  <a:bodyPr/>
                  <a:p>
                    <a:endParaRPr lang="zh-CN" altLang="en-US"/>
                  </a:p>
                </p:txBody>
              </p:sp>
              <p:sp>
                <p:nvSpPr>
                  <p:cNvPr id="118960" name="任意多边形 118959"/>
                  <p:cNvSpPr/>
                  <p:nvPr/>
                </p:nvSpPr>
                <p:spPr>
                  <a:xfrm>
                    <a:off x="982" y="3661"/>
                    <a:ext cx="40" cy="12"/>
                  </a:xfrm>
                  <a:custGeom>
                    <a:avLst/>
                    <a:gdLst/>
                    <a:ahLst/>
                    <a:cxnLst/>
                    <a:pathLst>
                      <a:path w="82" h="36">
                        <a:moveTo>
                          <a:pt x="0" y="36"/>
                        </a:moveTo>
                        <a:lnTo>
                          <a:pt x="1" y="20"/>
                        </a:lnTo>
                        <a:lnTo>
                          <a:pt x="5" y="8"/>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grpSp>
            <p:nvGrpSpPr>
              <p:cNvPr id="118961" name="组合 118960"/>
              <p:cNvGrpSpPr/>
              <p:nvPr/>
            </p:nvGrpSpPr>
            <p:grpSpPr>
              <a:xfrm>
                <a:off x="985" y="3665"/>
                <a:ext cx="100" cy="73"/>
                <a:chOff x="985" y="3665"/>
                <a:chExt cx="100" cy="73"/>
              </a:xfrm>
            </p:grpSpPr>
            <p:grpSp>
              <p:nvGrpSpPr>
                <p:cNvPr id="118962" name="组合 118961"/>
                <p:cNvGrpSpPr/>
                <p:nvPr/>
              </p:nvGrpSpPr>
              <p:grpSpPr>
                <a:xfrm>
                  <a:off x="985" y="3665"/>
                  <a:ext cx="50" cy="23"/>
                  <a:chOff x="985" y="3665"/>
                  <a:chExt cx="50" cy="23"/>
                </a:xfrm>
              </p:grpSpPr>
              <p:sp>
                <p:nvSpPr>
                  <p:cNvPr id="118963" name="任意多边形 118962"/>
                  <p:cNvSpPr/>
                  <p:nvPr/>
                </p:nvSpPr>
                <p:spPr>
                  <a:xfrm>
                    <a:off x="985" y="3665"/>
                    <a:ext cx="12" cy="23"/>
                  </a:xfrm>
                  <a:custGeom>
                    <a:avLst/>
                    <a:gdLst/>
                    <a:ahLst/>
                    <a:cxnLst/>
                    <a:pathLst>
                      <a:path w="25" h="68">
                        <a:moveTo>
                          <a:pt x="15" y="68"/>
                        </a:moveTo>
                        <a:lnTo>
                          <a:pt x="0" y="27"/>
                        </a:lnTo>
                        <a:lnTo>
                          <a:pt x="9" y="0"/>
                        </a:lnTo>
                        <a:lnTo>
                          <a:pt x="25" y="31"/>
                        </a:lnTo>
                        <a:lnTo>
                          <a:pt x="15" y="68"/>
                        </a:lnTo>
                        <a:close/>
                      </a:path>
                    </a:pathLst>
                  </a:custGeom>
                  <a:solidFill>
                    <a:srgbClr val="A0A0A0"/>
                  </a:solidFill>
                  <a:ln w="9525">
                    <a:noFill/>
                  </a:ln>
                </p:spPr>
                <p:txBody>
                  <a:bodyPr/>
                  <a:p>
                    <a:endParaRPr lang="zh-CN" altLang="en-US"/>
                  </a:p>
                </p:txBody>
              </p:sp>
              <p:sp>
                <p:nvSpPr>
                  <p:cNvPr id="118964" name="任意多边形 118963"/>
                  <p:cNvSpPr/>
                  <p:nvPr/>
                </p:nvSpPr>
                <p:spPr>
                  <a:xfrm>
                    <a:off x="989" y="3665"/>
                    <a:ext cx="38" cy="11"/>
                  </a:xfrm>
                  <a:custGeom>
                    <a:avLst/>
                    <a:gdLst/>
                    <a:ahLst/>
                    <a:cxnLst/>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w="9525">
                    <a:noFill/>
                  </a:ln>
                </p:spPr>
                <p:txBody>
                  <a:bodyPr/>
                  <a:p>
                    <a:endParaRPr lang="zh-CN" altLang="en-US"/>
                  </a:p>
                </p:txBody>
              </p:sp>
              <p:sp>
                <p:nvSpPr>
                  <p:cNvPr id="118965" name="任意多边形 118964"/>
                  <p:cNvSpPr/>
                  <p:nvPr/>
                </p:nvSpPr>
                <p:spPr>
                  <a:xfrm>
                    <a:off x="993" y="3676"/>
                    <a:ext cx="42" cy="12"/>
                  </a:xfrm>
                  <a:custGeom>
                    <a:avLst/>
                    <a:gdLst/>
                    <a:ahLst/>
                    <a:cxnLst/>
                    <a:pathLst>
                      <a:path w="83" h="36">
                        <a:moveTo>
                          <a:pt x="0" y="36"/>
                        </a:moveTo>
                        <a:lnTo>
                          <a:pt x="1" y="20"/>
                        </a:lnTo>
                        <a:lnTo>
                          <a:pt x="6" y="8"/>
                        </a:lnTo>
                        <a:lnTo>
                          <a:pt x="10"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18966" name="组合 118965"/>
                <p:cNvGrpSpPr/>
                <p:nvPr/>
              </p:nvGrpSpPr>
              <p:grpSpPr>
                <a:xfrm>
                  <a:off x="997" y="3677"/>
                  <a:ext cx="49" cy="23"/>
                  <a:chOff x="997" y="3677"/>
                  <a:chExt cx="49" cy="23"/>
                </a:xfrm>
              </p:grpSpPr>
              <p:sp>
                <p:nvSpPr>
                  <p:cNvPr id="118967" name="任意多边形 118966"/>
                  <p:cNvSpPr/>
                  <p:nvPr/>
                </p:nvSpPr>
                <p:spPr>
                  <a:xfrm>
                    <a:off x="997" y="3677"/>
                    <a:ext cx="13" cy="23"/>
                  </a:xfrm>
                  <a:custGeom>
                    <a:avLst/>
                    <a:gdLst/>
                    <a:ahLst/>
                    <a:cxnLst/>
                    <a:pathLst>
                      <a:path w="25" h="69">
                        <a:moveTo>
                          <a:pt x="13" y="69"/>
                        </a:moveTo>
                        <a:lnTo>
                          <a:pt x="0" y="27"/>
                        </a:lnTo>
                        <a:lnTo>
                          <a:pt x="9" y="0"/>
                        </a:lnTo>
                        <a:lnTo>
                          <a:pt x="25" y="31"/>
                        </a:lnTo>
                        <a:lnTo>
                          <a:pt x="13" y="69"/>
                        </a:lnTo>
                        <a:close/>
                      </a:path>
                    </a:pathLst>
                  </a:custGeom>
                  <a:solidFill>
                    <a:srgbClr val="A0A0A0"/>
                  </a:solidFill>
                  <a:ln w="9525">
                    <a:noFill/>
                  </a:ln>
                </p:spPr>
                <p:txBody>
                  <a:bodyPr/>
                  <a:p>
                    <a:endParaRPr lang="zh-CN" altLang="en-US"/>
                  </a:p>
                </p:txBody>
              </p:sp>
              <p:sp>
                <p:nvSpPr>
                  <p:cNvPr id="118968" name="任意多边形 118967"/>
                  <p:cNvSpPr/>
                  <p:nvPr/>
                </p:nvSpPr>
                <p:spPr>
                  <a:xfrm>
                    <a:off x="1002" y="3678"/>
                    <a:ext cx="37" cy="10"/>
                  </a:xfrm>
                  <a:custGeom>
                    <a:avLst/>
                    <a:gdLst/>
                    <a:ahLst/>
                    <a:cxnLst/>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w="9525">
                    <a:noFill/>
                  </a:ln>
                </p:spPr>
                <p:txBody>
                  <a:bodyPr/>
                  <a:p>
                    <a:endParaRPr lang="zh-CN" altLang="en-US"/>
                  </a:p>
                </p:txBody>
              </p:sp>
              <p:sp>
                <p:nvSpPr>
                  <p:cNvPr id="118969" name="任意多边形 118968"/>
                  <p:cNvSpPr/>
                  <p:nvPr/>
                </p:nvSpPr>
                <p:spPr>
                  <a:xfrm>
                    <a:off x="1005" y="3688"/>
                    <a:ext cx="41" cy="12"/>
                  </a:xfrm>
                  <a:custGeom>
                    <a:avLst/>
                    <a:gdLst/>
                    <a:ahLst/>
                    <a:cxnLst/>
                    <a:pathLst>
                      <a:path w="83" h="37">
                        <a:moveTo>
                          <a:pt x="0" y="37"/>
                        </a:moveTo>
                        <a:lnTo>
                          <a:pt x="4" y="19"/>
                        </a:lnTo>
                        <a:lnTo>
                          <a:pt x="8" y="8"/>
                        </a:lnTo>
                        <a:lnTo>
                          <a:pt x="13" y="0"/>
                        </a:lnTo>
                        <a:lnTo>
                          <a:pt x="68" y="0"/>
                        </a:lnTo>
                        <a:lnTo>
                          <a:pt x="83" y="37"/>
                        </a:lnTo>
                        <a:lnTo>
                          <a:pt x="0" y="37"/>
                        </a:lnTo>
                        <a:close/>
                      </a:path>
                    </a:pathLst>
                  </a:custGeom>
                  <a:solidFill>
                    <a:srgbClr val="C0C0C0"/>
                  </a:solidFill>
                  <a:ln w="9525">
                    <a:noFill/>
                  </a:ln>
                </p:spPr>
                <p:txBody>
                  <a:bodyPr/>
                  <a:p>
                    <a:endParaRPr lang="zh-CN" altLang="en-US"/>
                  </a:p>
                </p:txBody>
              </p:sp>
            </p:grpSp>
            <p:grpSp>
              <p:nvGrpSpPr>
                <p:cNvPr id="118970" name="组合 118969"/>
                <p:cNvGrpSpPr/>
                <p:nvPr/>
              </p:nvGrpSpPr>
              <p:grpSpPr>
                <a:xfrm>
                  <a:off x="1010" y="3690"/>
                  <a:ext cx="48" cy="23"/>
                  <a:chOff x="1010" y="3690"/>
                  <a:chExt cx="48" cy="23"/>
                </a:xfrm>
              </p:grpSpPr>
              <p:sp>
                <p:nvSpPr>
                  <p:cNvPr id="118971" name="任意多边形 118970"/>
                  <p:cNvSpPr/>
                  <p:nvPr/>
                </p:nvSpPr>
                <p:spPr>
                  <a:xfrm>
                    <a:off x="1010" y="3690"/>
                    <a:ext cx="12" cy="23"/>
                  </a:xfrm>
                  <a:custGeom>
                    <a:avLst/>
                    <a:gdLst/>
                    <a:ahLst/>
                    <a:cxnLst/>
                    <a:pathLst>
                      <a:path w="25" h="69">
                        <a:moveTo>
                          <a:pt x="14" y="69"/>
                        </a:moveTo>
                        <a:lnTo>
                          <a:pt x="0" y="28"/>
                        </a:lnTo>
                        <a:lnTo>
                          <a:pt x="9" y="0"/>
                        </a:lnTo>
                        <a:lnTo>
                          <a:pt x="25" y="32"/>
                        </a:lnTo>
                        <a:lnTo>
                          <a:pt x="14" y="69"/>
                        </a:lnTo>
                        <a:close/>
                      </a:path>
                    </a:pathLst>
                  </a:custGeom>
                  <a:solidFill>
                    <a:srgbClr val="A0A0A0"/>
                  </a:solidFill>
                  <a:ln w="9525">
                    <a:noFill/>
                  </a:ln>
                </p:spPr>
                <p:txBody>
                  <a:bodyPr/>
                  <a:p>
                    <a:endParaRPr lang="zh-CN" altLang="en-US"/>
                  </a:p>
                </p:txBody>
              </p:sp>
              <p:sp>
                <p:nvSpPr>
                  <p:cNvPr id="118972" name="任意多边形 118971"/>
                  <p:cNvSpPr/>
                  <p:nvPr/>
                </p:nvSpPr>
                <p:spPr>
                  <a:xfrm>
                    <a:off x="1014" y="3690"/>
                    <a:ext cx="38" cy="10"/>
                  </a:xfrm>
                  <a:custGeom>
                    <a:avLst/>
                    <a:gdLst/>
                    <a:ahLst/>
                    <a:cxnLst/>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w="9525">
                    <a:noFill/>
                  </a:ln>
                </p:spPr>
                <p:txBody>
                  <a:bodyPr/>
                  <a:p>
                    <a:endParaRPr lang="zh-CN" altLang="en-US"/>
                  </a:p>
                </p:txBody>
              </p:sp>
              <p:sp>
                <p:nvSpPr>
                  <p:cNvPr id="118973" name="任意多边形 118972"/>
                  <p:cNvSpPr/>
                  <p:nvPr/>
                </p:nvSpPr>
                <p:spPr>
                  <a:xfrm>
                    <a:off x="1018" y="3701"/>
                    <a:ext cx="40" cy="12"/>
                  </a:xfrm>
                  <a:custGeom>
                    <a:avLst/>
                    <a:gdLst/>
                    <a:ahLst/>
                    <a:cxnLst/>
                    <a:pathLst>
                      <a:path w="82" h="35">
                        <a:moveTo>
                          <a:pt x="0" y="35"/>
                        </a:moveTo>
                        <a:lnTo>
                          <a:pt x="2" y="19"/>
                        </a:lnTo>
                        <a:lnTo>
                          <a:pt x="8" y="7"/>
                        </a:lnTo>
                        <a:lnTo>
                          <a:pt x="12" y="0"/>
                        </a:lnTo>
                        <a:lnTo>
                          <a:pt x="69" y="0"/>
                        </a:lnTo>
                        <a:lnTo>
                          <a:pt x="82" y="35"/>
                        </a:lnTo>
                        <a:lnTo>
                          <a:pt x="0" y="35"/>
                        </a:lnTo>
                        <a:close/>
                      </a:path>
                    </a:pathLst>
                  </a:custGeom>
                  <a:solidFill>
                    <a:srgbClr val="C0C0C0"/>
                  </a:solidFill>
                  <a:ln w="9525">
                    <a:noFill/>
                  </a:ln>
                </p:spPr>
                <p:txBody>
                  <a:bodyPr/>
                  <a:p>
                    <a:endParaRPr lang="zh-CN" altLang="en-US"/>
                  </a:p>
                </p:txBody>
              </p:sp>
            </p:grpSp>
            <p:grpSp>
              <p:nvGrpSpPr>
                <p:cNvPr id="118974" name="组合 118973"/>
                <p:cNvGrpSpPr/>
                <p:nvPr/>
              </p:nvGrpSpPr>
              <p:grpSpPr>
                <a:xfrm>
                  <a:off x="1023" y="3703"/>
                  <a:ext cx="49" cy="22"/>
                  <a:chOff x="1023" y="3703"/>
                  <a:chExt cx="49" cy="22"/>
                </a:xfrm>
              </p:grpSpPr>
              <p:sp>
                <p:nvSpPr>
                  <p:cNvPr id="118975" name="任意多边形 118974"/>
                  <p:cNvSpPr/>
                  <p:nvPr/>
                </p:nvSpPr>
                <p:spPr>
                  <a:xfrm>
                    <a:off x="1023" y="3703"/>
                    <a:ext cx="12" cy="22"/>
                  </a:xfrm>
                  <a:custGeom>
                    <a:avLst/>
                    <a:gdLst/>
                    <a:ahLst/>
                    <a:cxnLst/>
                    <a:pathLst>
                      <a:path w="25" h="68">
                        <a:moveTo>
                          <a:pt x="13" y="68"/>
                        </a:moveTo>
                        <a:lnTo>
                          <a:pt x="0" y="27"/>
                        </a:lnTo>
                        <a:lnTo>
                          <a:pt x="9" y="0"/>
                        </a:lnTo>
                        <a:lnTo>
                          <a:pt x="25" y="30"/>
                        </a:lnTo>
                        <a:lnTo>
                          <a:pt x="13" y="68"/>
                        </a:lnTo>
                        <a:close/>
                      </a:path>
                    </a:pathLst>
                  </a:custGeom>
                  <a:solidFill>
                    <a:srgbClr val="A0A0A0"/>
                  </a:solidFill>
                  <a:ln w="9525">
                    <a:noFill/>
                  </a:ln>
                </p:spPr>
                <p:txBody>
                  <a:bodyPr/>
                  <a:p>
                    <a:endParaRPr lang="zh-CN" altLang="en-US"/>
                  </a:p>
                </p:txBody>
              </p:sp>
              <p:sp>
                <p:nvSpPr>
                  <p:cNvPr id="118976" name="任意多边形 118975"/>
                  <p:cNvSpPr/>
                  <p:nvPr/>
                </p:nvSpPr>
                <p:spPr>
                  <a:xfrm>
                    <a:off x="1028" y="3703"/>
                    <a:ext cx="37" cy="10"/>
                  </a:xfrm>
                  <a:custGeom>
                    <a:avLst/>
                    <a:gdLst/>
                    <a:ahLst/>
                    <a:cxnLst/>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w="9525">
                    <a:noFill/>
                  </a:ln>
                </p:spPr>
                <p:txBody>
                  <a:bodyPr/>
                  <a:p>
                    <a:endParaRPr lang="zh-CN" altLang="en-US"/>
                  </a:p>
                </p:txBody>
              </p:sp>
              <p:sp>
                <p:nvSpPr>
                  <p:cNvPr id="118977" name="任意多边形 118976"/>
                  <p:cNvSpPr/>
                  <p:nvPr/>
                </p:nvSpPr>
                <p:spPr>
                  <a:xfrm>
                    <a:off x="1030" y="3713"/>
                    <a:ext cx="42" cy="12"/>
                  </a:xfrm>
                  <a:custGeom>
                    <a:avLst/>
                    <a:gdLst/>
                    <a:ahLst/>
                    <a:cxnLst/>
                    <a:pathLst>
                      <a:path w="83" h="36">
                        <a:moveTo>
                          <a:pt x="0" y="36"/>
                        </a:moveTo>
                        <a:lnTo>
                          <a:pt x="3" y="19"/>
                        </a:lnTo>
                        <a:lnTo>
                          <a:pt x="7" y="7"/>
                        </a:lnTo>
                        <a:lnTo>
                          <a:pt x="13" y="0"/>
                        </a:lnTo>
                        <a:lnTo>
                          <a:pt x="70" y="0"/>
                        </a:lnTo>
                        <a:lnTo>
                          <a:pt x="83" y="36"/>
                        </a:lnTo>
                        <a:lnTo>
                          <a:pt x="0" y="36"/>
                        </a:lnTo>
                        <a:close/>
                      </a:path>
                    </a:pathLst>
                  </a:custGeom>
                  <a:solidFill>
                    <a:srgbClr val="C0C0C0"/>
                  </a:solidFill>
                  <a:ln w="9525">
                    <a:noFill/>
                  </a:ln>
                </p:spPr>
                <p:txBody>
                  <a:bodyPr/>
                  <a:p>
                    <a:endParaRPr lang="zh-CN" altLang="en-US"/>
                  </a:p>
                </p:txBody>
              </p:sp>
            </p:grpSp>
            <p:grpSp>
              <p:nvGrpSpPr>
                <p:cNvPr id="118978" name="组合 118977"/>
                <p:cNvGrpSpPr/>
                <p:nvPr/>
              </p:nvGrpSpPr>
              <p:grpSpPr>
                <a:xfrm>
                  <a:off x="1036" y="3716"/>
                  <a:ext cx="49" cy="22"/>
                  <a:chOff x="1036" y="3716"/>
                  <a:chExt cx="49" cy="22"/>
                </a:xfrm>
              </p:grpSpPr>
              <p:sp>
                <p:nvSpPr>
                  <p:cNvPr id="118979" name="任意多边形 118978"/>
                  <p:cNvSpPr/>
                  <p:nvPr/>
                </p:nvSpPr>
                <p:spPr>
                  <a:xfrm>
                    <a:off x="1036" y="3716"/>
                    <a:ext cx="11" cy="22"/>
                  </a:xfrm>
                  <a:custGeom>
                    <a:avLst/>
                    <a:gdLst/>
                    <a:ahLst/>
                    <a:cxnLst/>
                    <a:pathLst>
                      <a:path w="22" h="68">
                        <a:moveTo>
                          <a:pt x="13" y="68"/>
                        </a:moveTo>
                        <a:lnTo>
                          <a:pt x="0" y="27"/>
                        </a:lnTo>
                        <a:lnTo>
                          <a:pt x="9" y="0"/>
                        </a:lnTo>
                        <a:lnTo>
                          <a:pt x="22" y="31"/>
                        </a:lnTo>
                        <a:lnTo>
                          <a:pt x="13" y="68"/>
                        </a:lnTo>
                        <a:close/>
                      </a:path>
                    </a:pathLst>
                  </a:custGeom>
                  <a:solidFill>
                    <a:srgbClr val="A0A0A0"/>
                  </a:solidFill>
                  <a:ln w="9525">
                    <a:noFill/>
                  </a:ln>
                </p:spPr>
                <p:txBody>
                  <a:bodyPr/>
                  <a:p>
                    <a:endParaRPr lang="zh-CN" altLang="en-US"/>
                  </a:p>
                </p:txBody>
              </p:sp>
              <p:sp>
                <p:nvSpPr>
                  <p:cNvPr id="118980" name="任意多边形 118979"/>
                  <p:cNvSpPr/>
                  <p:nvPr/>
                </p:nvSpPr>
                <p:spPr>
                  <a:xfrm>
                    <a:off x="1040" y="3716"/>
                    <a:ext cx="37" cy="10"/>
                  </a:xfrm>
                  <a:custGeom>
                    <a:avLst/>
                    <a:gdLst/>
                    <a:ahLst/>
                    <a:cxnLst/>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w="9525">
                    <a:noFill/>
                  </a:ln>
                </p:spPr>
                <p:txBody>
                  <a:bodyPr/>
                  <a:p>
                    <a:endParaRPr lang="zh-CN" altLang="en-US"/>
                  </a:p>
                </p:txBody>
              </p:sp>
              <p:sp>
                <p:nvSpPr>
                  <p:cNvPr id="118981" name="任意多边形 118980"/>
                  <p:cNvSpPr/>
                  <p:nvPr/>
                </p:nvSpPr>
                <p:spPr>
                  <a:xfrm>
                    <a:off x="1043" y="3726"/>
                    <a:ext cx="42" cy="12"/>
                  </a:xfrm>
                  <a:custGeom>
                    <a:avLst/>
                    <a:gdLst/>
                    <a:ahLst/>
                    <a:cxnLst/>
                    <a:pathLst>
                      <a:path w="82" h="36">
                        <a:moveTo>
                          <a:pt x="0" y="36"/>
                        </a:moveTo>
                        <a:lnTo>
                          <a:pt x="1" y="20"/>
                        </a:lnTo>
                        <a:lnTo>
                          <a:pt x="6" y="8"/>
                        </a:lnTo>
                        <a:lnTo>
                          <a:pt x="10" y="0"/>
                        </a:lnTo>
                        <a:lnTo>
                          <a:pt x="68" y="0"/>
                        </a:lnTo>
                        <a:lnTo>
                          <a:pt x="82" y="36"/>
                        </a:lnTo>
                        <a:lnTo>
                          <a:pt x="0" y="36"/>
                        </a:lnTo>
                        <a:close/>
                      </a:path>
                    </a:pathLst>
                  </a:custGeom>
                  <a:solidFill>
                    <a:srgbClr val="C0C0C0"/>
                  </a:solidFill>
                  <a:ln w="9525">
                    <a:noFill/>
                  </a:ln>
                </p:spPr>
                <p:txBody>
                  <a:bodyPr/>
                  <a:p>
                    <a:endParaRPr lang="zh-CN" altLang="en-US"/>
                  </a:p>
                </p:txBody>
              </p:sp>
            </p:grpSp>
          </p:grpSp>
          <p:grpSp>
            <p:nvGrpSpPr>
              <p:cNvPr id="118982" name="组合 118981"/>
              <p:cNvGrpSpPr/>
              <p:nvPr/>
            </p:nvGrpSpPr>
            <p:grpSpPr>
              <a:xfrm>
                <a:off x="1046" y="3727"/>
                <a:ext cx="49" cy="23"/>
                <a:chOff x="1046" y="3727"/>
                <a:chExt cx="49" cy="23"/>
              </a:xfrm>
            </p:grpSpPr>
            <p:sp>
              <p:nvSpPr>
                <p:cNvPr id="118983" name="任意多边形 118982"/>
                <p:cNvSpPr/>
                <p:nvPr/>
              </p:nvSpPr>
              <p:spPr>
                <a:xfrm>
                  <a:off x="1046" y="3727"/>
                  <a:ext cx="12" cy="23"/>
                </a:xfrm>
                <a:custGeom>
                  <a:avLst/>
                  <a:gdLst/>
                  <a:ahLst/>
                  <a:cxnLst/>
                  <a:pathLst>
                    <a:path w="24" h="68">
                      <a:moveTo>
                        <a:pt x="14" y="68"/>
                      </a:moveTo>
                      <a:lnTo>
                        <a:pt x="0" y="27"/>
                      </a:lnTo>
                      <a:lnTo>
                        <a:pt x="10" y="0"/>
                      </a:lnTo>
                      <a:lnTo>
                        <a:pt x="24" y="32"/>
                      </a:lnTo>
                      <a:lnTo>
                        <a:pt x="14" y="68"/>
                      </a:lnTo>
                      <a:close/>
                    </a:path>
                  </a:pathLst>
                </a:custGeom>
                <a:solidFill>
                  <a:srgbClr val="A0A0A0"/>
                </a:solidFill>
                <a:ln w="9525">
                  <a:noFill/>
                </a:ln>
              </p:spPr>
              <p:txBody>
                <a:bodyPr/>
                <a:p>
                  <a:endParaRPr lang="zh-CN" altLang="en-US"/>
                </a:p>
              </p:txBody>
            </p:sp>
            <p:sp>
              <p:nvSpPr>
                <p:cNvPr id="118984" name="任意多边形 118983"/>
                <p:cNvSpPr/>
                <p:nvPr/>
              </p:nvSpPr>
              <p:spPr>
                <a:xfrm>
                  <a:off x="1051" y="3727"/>
                  <a:ext cx="36" cy="11"/>
                </a:xfrm>
                <a:custGeom>
                  <a:avLst/>
                  <a:gdLst/>
                  <a:ahLst/>
                  <a:cxnLst/>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w="9525">
                  <a:noFill/>
                </a:ln>
              </p:spPr>
              <p:txBody>
                <a:bodyPr/>
                <a:p>
                  <a:endParaRPr lang="zh-CN" altLang="en-US"/>
                </a:p>
              </p:txBody>
            </p:sp>
            <p:sp>
              <p:nvSpPr>
                <p:cNvPr id="118985" name="任意多边形 118984"/>
                <p:cNvSpPr/>
                <p:nvPr/>
              </p:nvSpPr>
              <p:spPr>
                <a:xfrm>
                  <a:off x="1054" y="3738"/>
                  <a:ext cx="41" cy="12"/>
                </a:xfrm>
                <a:custGeom>
                  <a:avLst/>
                  <a:gdLst/>
                  <a:ahLst/>
                  <a:cxnLst/>
                  <a:pathLst>
                    <a:path w="82" h="35">
                      <a:moveTo>
                        <a:pt x="0" y="35"/>
                      </a:moveTo>
                      <a:lnTo>
                        <a:pt x="1" y="19"/>
                      </a:lnTo>
                      <a:lnTo>
                        <a:pt x="6" y="6"/>
                      </a:lnTo>
                      <a:lnTo>
                        <a:pt x="10" y="0"/>
                      </a:lnTo>
                      <a:lnTo>
                        <a:pt x="67" y="0"/>
                      </a:lnTo>
                      <a:lnTo>
                        <a:pt x="82" y="35"/>
                      </a:lnTo>
                      <a:lnTo>
                        <a:pt x="0" y="35"/>
                      </a:lnTo>
                      <a:close/>
                    </a:path>
                  </a:pathLst>
                </a:custGeom>
                <a:solidFill>
                  <a:srgbClr val="C0C0C0"/>
                </a:solidFill>
                <a:ln w="9525">
                  <a:noFill/>
                </a:ln>
              </p:spPr>
              <p:txBody>
                <a:bodyPr/>
                <a:p>
                  <a:endParaRPr lang="zh-CN" altLang="en-US"/>
                </a:p>
              </p:txBody>
            </p:sp>
          </p:grpSp>
          <p:grpSp>
            <p:nvGrpSpPr>
              <p:cNvPr id="118986" name="组合 118985"/>
              <p:cNvGrpSpPr/>
              <p:nvPr/>
            </p:nvGrpSpPr>
            <p:grpSpPr>
              <a:xfrm>
                <a:off x="1058" y="3739"/>
                <a:ext cx="50" cy="23"/>
                <a:chOff x="1058" y="3739"/>
                <a:chExt cx="50" cy="23"/>
              </a:xfrm>
            </p:grpSpPr>
            <p:sp>
              <p:nvSpPr>
                <p:cNvPr id="118987" name="任意多边形 118986"/>
                <p:cNvSpPr/>
                <p:nvPr/>
              </p:nvSpPr>
              <p:spPr>
                <a:xfrm>
                  <a:off x="1058" y="3739"/>
                  <a:ext cx="13" cy="23"/>
                </a:xfrm>
                <a:custGeom>
                  <a:avLst/>
                  <a:gdLst/>
                  <a:ahLst/>
                  <a:cxnLst/>
                  <a:pathLst>
                    <a:path w="25" h="68">
                      <a:moveTo>
                        <a:pt x="16" y="68"/>
                      </a:moveTo>
                      <a:lnTo>
                        <a:pt x="0" y="27"/>
                      </a:lnTo>
                      <a:lnTo>
                        <a:pt x="10" y="0"/>
                      </a:lnTo>
                      <a:lnTo>
                        <a:pt x="25" y="31"/>
                      </a:lnTo>
                      <a:lnTo>
                        <a:pt x="16" y="68"/>
                      </a:lnTo>
                      <a:close/>
                    </a:path>
                  </a:pathLst>
                </a:custGeom>
                <a:solidFill>
                  <a:srgbClr val="A0A0A0"/>
                </a:solidFill>
                <a:ln w="9525">
                  <a:noFill/>
                </a:ln>
              </p:spPr>
              <p:txBody>
                <a:bodyPr/>
                <a:p>
                  <a:endParaRPr lang="zh-CN" altLang="en-US"/>
                </a:p>
              </p:txBody>
            </p:sp>
            <p:sp>
              <p:nvSpPr>
                <p:cNvPr id="118988" name="任意多边形 118987"/>
                <p:cNvSpPr/>
                <p:nvPr/>
              </p:nvSpPr>
              <p:spPr>
                <a:xfrm>
                  <a:off x="1063" y="3740"/>
                  <a:ext cx="37" cy="10"/>
                </a:xfrm>
                <a:custGeom>
                  <a:avLst/>
                  <a:gdLst/>
                  <a:ahLst/>
                  <a:cxnLst/>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w="9525">
                  <a:noFill/>
                </a:ln>
              </p:spPr>
              <p:txBody>
                <a:bodyPr/>
                <a:p>
                  <a:endParaRPr lang="zh-CN" altLang="en-US"/>
                </a:p>
              </p:txBody>
            </p:sp>
            <p:sp>
              <p:nvSpPr>
                <p:cNvPr id="118989" name="任意多边形 118988"/>
                <p:cNvSpPr/>
                <p:nvPr/>
              </p:nvSpPr>
              <p:spPr>
                <a:xfrm>
                  <a:off x="1067" y="3750"/>
                  <a:ext cx="41" cy="12"/>
                </a:xfrm>
                <a:custGeom>
                  <a:avLst/>
                  <a:gdLst/>
                  <a:ahLst/>
                  <a:cxnLst/>
                  <a:pathLst>
                    <a:path w="81" h="36">
                      <a:moveTo>
                        <a:pt x="0" y="36"/>
                      </a:moveTo>
                      <a:lnTo>
                        <a:pt x="1" y="19"/>
                      </a:lnTo>
                      <a:lnTo>
                        <a:pt x="5" y="8"/>
                      </a:lnTo>
                      <a:lnTo>
                        <a:pt x="10" y="0"/>
                      </a:lnTo>
                      <a:lnTo>
                        <a:pt x="67" y="0"/>
                      </a:lnTo>
                      <a:lnTo>
                        <a:pt x="81" y="36"/>
                      </a:lnTo>
                      <a:lnTo>
                        <a:pt x="0" y="36"/>
                      </a:lnTo>
                      <a:close/>
                    </a:path>
                  </a:pathLst>
                </a:custGeom>
                <a:solidFill>
                  <a:srgbClr val="C0C0C0"/>
                </a:solidFill>
                <a:ln w="9525">
                  <a:noFill/>
                </a:ln>
              </p:spPr>
              <p:txBody>
                <a:bodyPr/>
                <a:p>
                  <a:endParaRPr lang="zh-CN" altLang="en-US"/>
                </a:p>
              </p:txBody>
            </p:sp>
          </p:grpSp>
          <p:grpSp>
            <p:nvGrpSpPr>
              <p:cNvPr id="118990" name="组合 118989"/>
              <p:cNvGrpSpPr/>
              <p:nvPr/>
            </p:nvGrpSpPr>
            <p:grpSpPr>
              <a:xfrm>
                <a:off x="1072" y="3753"/>
                <a:ext cx="48" cy="22"/>
                <a:chOff x="1072" y="3753"/>
                <a:chExt cx="48" cy="22"/>
              </a:xfrm>
            </p:grpSpPr>
            <p:sp>
              <p:nvSpPr>
                <p:cNvPr id="118991" name="任意多边形 118990"/>
                <p:cNvSpPr/>
                <p:nvPr/>
              </p:nvSpPr>
              <p:spPr>
                <a:xfrm>
                  <a:off x="1072" y="3753"/>
                  <a:ext cx="11" cy="22"/>
                </a:xfrm>
                <a:custGeom>
                  <a:avLst/>
                  <a:gdLst/>
                  <a:ahLst/>
                  <a:cxnLst/>
                  <a:pathLst>
                    <a:path w="24" h="68">
                      <a:moveTo>
                        <a:pt x="15" y="68"/>
                      </a:moveTo>
                      <a:lnTo>
                        <a:pt x="0" y="27"/>
                      </a:lnTo>
                      <a:lnTo>
                        <a:pt x="9" y="0"/>
                      </a:lnTo>
                      <a:lnTo>
                        <a:pt x="24" y="30"/>
                      </a:lnTo>
                      <a:lnTo>
                        <a:pt x="15" y="68"/>
                      </a:lnTo>
                      <a:close/>
                    </a:path>
                  </a:pathLst>
                </a:custGeom>
                <a:solidFill>
                  <a:srgbClr val="A0A0A0"/>
                </a:solidFill>
                <a:ln w="9525">
                  <a:noFill/>
                </a:ln>
              </p:spPr>
              <p:txBody>
                <a:bodyPr/>
                <a:p>
                  <a:endParaRPr lang="zh-CN" altLang="en-US"/>
                </a:p>
              </p:txBody>
            </p:sp>
            <p:sp>
              <p:nvSpPr>
                <p:cNvPr id="118992" name="任意多边形 118991"/>
                <p:cNvSpPr/>
                <p:nvPr/>
              </p:nvSpPr>
              <p:spPr>
                <a:xfrm>
                  <a:off x="1076" y="3753"/>
                  <a:ext cx="37" cy="10"/>
                </a:xfrm>
                <a:custGeom>
                  <a:avLst/>
                  <a:gdLst/>
                  <a:ahLst/>
                  <a:cxnLst/>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w="9525">
                  <a:noFill/>
                </a:ln>
              </p:spPr>
              <p:txBody>
                <a:bodyPr/>
                <a:p>
                  <a:endParaRPr lang="zh-CN" altLang="en-US"/>
                </a:p>
              </p:txBody>
            </p:sp>
            <p:sp>
              <p:nvSpPr>
                <p:cNvPr id="118993" name="任意多边形 118992"/>
                <p:cNvSpPr/>
                <p:nvPr/>
              </p:nvSpPr>
              <p:spPr>
                <a:xfrm>
                  <a:off x="1079" y="3763"/>
                  <a:ext cx="41" cy="12"/>
                </a:xfrm>
                <a:custGeom>
                  <a:avLst/>
                  <a:gdLst/>
                  <a:ahLst/>
                  <a:cxnLst/>
                  <a:pathLst>
                    <a:path w="81" h="36">
                      <a:moveTo>
                        <a:pt x="0" y="36"/>
                      </a:moveTo>
                      <a:lnTo>
                        <a:pt x="3" y="20"/>
                      </a:lnTo>
                      <a:lnTo>
                        <a:pt x="6" y="7"/>
                      </a:lnTo>
                      <a:lnTo>
                        <a:pt x="10" y="0"/>
                      </a:lnTo>
                      <a:lnTo>
                        <a:pt x="67" y="0"/>
                      </a:lnTo>
                      <a:lnTo>
                        <a:pt x="81" y="36"/>
                      </a:lnTo>
                      <a:lnTo>
                        <a:pt x="0" y="36"/>
                      </a:lnTo>
                      <a:close/>
                    </a:path>
                  </a:pathLst>
                </a:custGeom>
                <a:solidFill>
                  <a:srgbClr val="C0C0C0"/>
                </a:solidFill>
                <a:ln w="9525">
                  <a:noFill/>
                </a:ln>
              </p:spPr>
              <p:txBody>
                <a:bodyPr/>
                <a:p>
                  <a:endParaRPr lang="zh-CN" altLang="en-US"/>
                </a:p>
              </p:txBody>
            </p:sp>
          </p:grpSp>
          <p:sp>
            <p:nvSpPr>
              <p:cNvPr id="118994" name="任意多边形 118993"/>
              <p:cNvSpPr/>
              <p:nvPr/>
            </p:nvSpPr>
            <p:spPr>
              <a:xfrm>
                <a:off x="820" y="3535"/>
                <a:ext cx="12" cy="23"/>
              </a:xfrm>
              <a:custGeom>
                <a:avLst/>
                <a:gdLst/>
                <a:ahLst/>
                <a:cxnLst/>
                <a:pathLst>
                  <a:path w="23" h="68">
                    <a:moveTo>
                      <a:pt x="14" y="68"/>
                    </a:moveTo>
                    <a:lnTo>
                      <a:pt x="0" y="27"/>
                    </a:lnTo>
                    <a:lnTo>
                      <a:pt x="9" y="0"/>
                    </a:lnTo>
                    <a:lnTo>
                      <a:pt x="23" y="31"/>
                    </a:lnTo>
                    <a:lnTo>
                      <a:pt x="14" y="68"/>
                    </a:lnTo>
                    <a:close/>
                  </a:path>
                </a:pathLst>
              </a:custGeom>
              <a:solidFill>
                <a:srgbClr val="606060"/>
              </a:solidFill>
              <a:ln w="9525">
                <a:noFill/>
              </a:ln>
            </p:spPr>
            <p:txBody>
              <a:bodyPr/>
              <a:p>
                <a:endParaRPr lang="zh-CN" altLang="en-US"/>
              </a:p>
            </p:txBody>
          </p:sp>
          <p:sp>
            <p:nvSpPr>
              <p:cNvPr id="118995" name="任意多边形 118994"/>
              <p:cNvSpPr/>
              <p:nvPr/>
            </p:nvSpPr>
            <p:spPr>
              <a:xfrm>
                <a:off x="825" y="3535"/>
                <a:ext cx="36" cy="9"/>
              </a:xfrm>
              <a:custGeom>
                <a:avLst/>
                <a:gdLst/>
                <a:ahLst/>
                <a:cxnLst/>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w="9525">
                <a:noFill/>
              </a:ln>
            </p:spPr>
            <p:txBody>
              <a:bodyPr/>
              <a:p>
                <a:endParaRPr lang="zh-CN" altLang="en-US"/>
              </a:p>
            </p:txBody>
          </p:sp>
          <p:sp>
            <p:nvSpPr>
              <p:cNvPr id="118996" name="任意多边形 118995"/>
              <p:cNvSpPr/>
              <p:nvPr/>
            </p:nvSpPr>
            <p:spPr>
              <a:xfrm>
                <a:off x="828" y="3546"/>
                <a:ext cx="40" cy="12"/>
              </a:xfrm>
              <a:custGeom>
                <a:avLst/>
                <a:gdLst/>
                <a:ahLst/>
                <a:cxnLst/>
                <a:pathLst>
                  <a:path w="82" h="36">
                    <a:moveTo>
                      <a:pt x="0" y="36"/>
                    </a:moveTo>
                    <a:lnTo>
                      <a:pt x="2" y="21"/>
                    </a:lnTo>
                    <a:lnTo>
                      <a:pt x="6" y="8"/>
                    </a:lnTo>
                    <a:lnTo>
                      <a:pt x="11" y="0"/>
                    </a:lnTo>
                    <a:lnTo>
                      <a:pt x="68" y="0"/>
                    </a:lnTo>
                    <a:lnTo>
                      <a:pt x="82" y="36"/>
                    </a:lnTo>
                    <a:lnTo>
                      <a:pt x="0" y="36"/>
                    </a:lnTo>
                    <a:close/>
                  </a:path>
                </a:pathLst>
              </a:custGeom>
              <a:solidFill>
                <a:srgbClr val="404040"/>
              </a:solidFill>
              <a:ln w="9525">
                <a:noFill/>
              </a:ln>
            </p:spPr>
            <p:txBody>
              <a:bodyPr/>
              <a:p>
                <a:endParaRPr lang="zh-CN" altLang="en-US"/>
              </a:p>
            </p:txBody>
          </p:sp>
          <p:grpSp>
            <p:nvGrpSpPr>
              <p:cNvPr id="118997" name="组合 118996"/>
              <p:cNvGrpSpPr/>
              <p:nvPr/>
            </p:nvGrpSpPr>
            <p:grpSpPr>
              <a:xfrm>
                <a:off x="832" y="3547"/>
                <a:ext cx="49" cy="23"/>
                <a:chOff x="832" y="3547"/>
                <a:chExt cx="49" cy="23"/>
              </a:xfrm>
            </p:grpSpPr>
            <p:sp>
              <p:nvSpPr>
                <p:cNvPr id="118998" name="任意多边形 118997"/>
                <p:cNvSpPr/>
                <p:nvPr/>
              </p:nvSpPr>
              <p:spPr>
                <a:xfrm>
                  <a:off x="832" y="3547"/>
                  <a:ext cx="12" cy="23"/>
                </a:xfrm>
                <a:custGeom>
                  <a:avLst/>
                  <a:gdLst/>
                  <a:ahLst/>
                  <a:cxnLst/>
                  <a:pathLst>
                    <a:path w="24" h="68">
                      <a:moveTo>
                        <a:pt x="15" y="68"/>
                      </a:moveTo>
                      <a:lnTo>
                        <a:pt x="0" y="27"/>
                      </a:lnTo>
                      <a:lnTo>
                        <a:pt x="11" y="0"/>
                      </a:lnTo>
                      <a:lnTo>
                        <a:pt x="24" y="31"/>
                      </a:lnTo>
                      <a:lnTo>
                        <a:pt x="15" y="68"/>
                      </a:lnTo>
                      <a:close/>
                    </a:path>
                  </a:pathLst>
                </a:custGeom>
                <a:solidFill>
                  <a:srgbClr val="A0A0A0"/>
                </a:solidFill>
                <a:ln w="9525">
                  <a:noFill/>
                </a:ln>
              </p:spPr>
              <p:txBody>
                <a:bodyPr/>
                <a:p>
                  <a:endParaRPr lang="zh-CN" altLang="en-US"/>
                </a:p>
              </p:txBody>
            </p:sp>
            <p:sp>
              <p:nvSpPr>
                <p:cNvPr id="118999" name="任意多边形 118998"/>
                <p:cNvSpPr/>
                <p:nvPr/>
              </p:nvSpPr>
              <p:spPr>
                <a:xfrm>
                  <a:off x="837" y="3548"/>
                  <a:ext cx="36" cy="10"/>
                </a:xfrm>
                <a:custGeom>
                  <a:avLst/>
                  <a:gdLst/>
                  <a:ahLst/>
                  <a:cxnLst/>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w="9525">
                  <a:noFill/>
                </a:ln>
              </p:spPr>
              <p:txBody>
                <a:bodyPr/>
                <a:p>
                  <a:endParaRPr lang="zh-CN" altLang="en-US"/>
                </a:p>
              </p:txBody>
            </p:sp>
            <p:sp>
              <p:nvSpPr>
                <p:cNvPr id="119000" name="任意多边形 118999"/>
                <p:cNvSpPr/>
                <p:nvPr/>
              </p:nvSpPr>
              <p:spPr>
                <a:xfrm>
                  <a:off x="840" y="3558"/>
                  <a:ext cx="41" cy="12"/>
                </a:xfrm>
                <a:custGeom>
                  <a:avLst/>
                  <a:gdLst/>
                  <a:ahLst/>
                  <a:cxnLst/>
                  <a:pathLst>
                    <a:path w="83" h="36">
                      <a:moveTo>
                        <a:pt x="0" y="36"/>
                      </a:moveTo>
                      <a:lnTo>
                        <a:pt x="1" y="20"/>
                      </a:lnTo>
                      <a:lnTo>
                        <a:pt x="7" y="8"/>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19001" name="组合 119000"/>
              <p:cNvGrpSpPr/>
              <p:nvPr/>
            </p:nvGrpSpPr>
            <p:grpSpPr>
              <a:xfrm>
                <a:off x="844" y="3560"/>
                <a:ext cx="49" cy="22"/>
                <a:chOff x="844" y="3560"/>
                <a:chExt cx="49" cy="22"/>
              </a:xfrm>
            </p:grpSpPr>
            <p:sp>
              <p:nvSpPr>
                <p:cNvPr id="119002" name="任意多边形 119001"/>
                <p:cNvSpPr/>
                <p:nvPr/>
              </p:nvSpPr>
              <p:spPr>
                <a:xfrm>
                  <a:off x="844" y="3560"/>
                  <a:ext cx="13" cy="22"/>
                </a:xfrm>
                <a:custGeom>
                  <a:avLst/>
                  <a:gdLst/>
                  <a:ahLst/>
                  <a:cxnLst/>
                  <a:pathLst>
                    <a:path w="25" h="68">
                      <a:moveTo>
                        <a:pt x="16" y="68"/>
                      </a:moveTo>
                      <a:lnTo>
                        <a:pt x="0" y="27"/>
                      </a:lnTo>
                      <a:lnTo>
                        <a:pt x="11" y="0"/>
                      </a:lnTo>
                      <a:lnTo>
                        <a:pt x="25" y="31"/>
                      </a:lnTo>
                      <a:lnTo>
                        <a:pt x="16" y="68"/>
                      </a:lnTo>
                      <a:close/>
                    </a:path>
                  </a:pathLst>
                </a:custGeom>
                <a:solidFill>
                  <a:srgbClr val="A0A0A0"/>
                </a:solidFill>
                <a:ln w="9525">
                  <a:noFill/>
                </a:ln>
              </p:spPr>
              <p:txBody>
                <a:bodyPr/>
                <a:p>
                  <a:endParaRPr lang="zh-CN" altLang="en-US"/>
                </a:p>
              </p:txBody>
            </p:sp>
            <p:sp>
              <p:nvSpPr>
                <p:cNvPr id="119003" name="任意多边形 119002"/>
                <p:cNvSpPr/>
                <p:nvPr/>
              </p:nvSpPr>
              <p:spPr>
                <a:xfrm>
                  <a:off x="849" y="3560"/>
                  <a:ext cx="37" cy="10"/>
                </a:xfrm>
                <a:custGeom>
                  <a:avLst/>
                  <a:gdLst/>
                  <a:ahLst/>
                  <a:cxnLst/>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w="9525">
                  <a:noFill/>
                </a:ln>
              </p:spPr>
              <p:txBody>
                <a:bodyPr/>
                <a:p>
                  <a:endParaRPr lang="zh-CN" altLang="en-US"/>
                </a:p>
              </p:txBody>
            </p:sp>
            <p:sp>
              <p:nvSpPr>
                <p:cNvPr id="119004" name="任意多边形 119003"/>
                <p:cNvSpPr/>
                <p:nvPr/>
              </p:nvSpPr>
              <p:spPr>
                <a:xfrm>
                  <a:off x="853" y="3571"/>
                  <a:ext cx="40" cy="11"/>
                </a:xfrm>
                <a:custGeom>
                  <a:avLst/>
                  <a:gdLst/>
                  <a:ahLst/>
                  <a:cxnLst/>
                  <a:pathLst>
                    <a:path w="82" h="35">
                      <a:moveTo>
                        <a:pt x="0" y="35"/>
                      </a:moveTo>
                      <a:lnTo>
                        <a:pt x="2" y="19"/>
                      </a:lnTo>
                      <a:lnTo>
                        <a:pt x="6" y="7"/>
                      </a:lnTo>
                      <a:lnTo>
                        <a:pt x="11" y="0"/>
                      </a:lnTo>
                      <a:lnTo>
                        <a:pt x="67" y="0"/>
                      </a:lnTo>
                      <a:lnTo>
                        <a:pt x="82" y="35"/>
                      </a:lnTo>
                      <a:lnTo>
                        <a:pt x="0" y="35"/>
                      </a:lnTo>
                      <a:close/>
                    </a:path>
                  </a:pathLst>
                </a:custGeom>
                <a:solidFill>
                  <a:srgbClr val="C0C0C0"/>
                </a:solidFill>
                <a:ln w="9525">
                  <a:noFill/>
                </a:ln>
              </p:spPr>
              <p:txBody>
                <a:bodyPr/>
                <a:p>
                  <a:endParaRPr lang="zh-CN" altLang="en-US"/>
                </a:p>
              </p:txBody>
            </p:sp>
          </p:grpSp>
          <p:grpSp>
            <p:nvGrpSpPr>
              <p:cNvPr id="119005" name="组合 119004"/>
              <p:cNvGrpSpPr/>
              <p:nvPr/>
            </p:nvGrpSpPr>
            <p:grpSpPr>
              <a:xfrm>
                <a:off x="857" y="3572"/>
                <a:ext cx="50" cy="23"/>
                <a:chOff x="857" y="3572"/>
                <a:chExt cx="50" cy="23"/>
              </a:xfrm>
            </p:grpSpPr>
            <p:sp>
              <p:nvSpPr>
                <p:cNvPr id="119006" name="任意多边形 119005"/>
                <p:cNvSpPr/>
                <p:nvPr/>
              </p:nvSpPr>
              <p:spPr>
                <a:xfrm>
                  <a:off x="857" y="3572"/>
                  <a:ext cx="12" cy="23"/>
                </a:xfrm>
                <a:custGeom>
                  <a:avLst/>
                  <a:gdLst/>
                  <a:ahLst/>
                  <a:cxnLst/>
                  <a:pathLst>
                    <a:path w="23" h="68">
                      <a:moveTo>
                        <a:pt x="14" y="68"/>
                      </a:moveTo>
                      <a:lnTo>
                        <a:pt x="0" y="25"/>
                      </a:lnTo>
                      <a:lnTo>
                        <a:pt x="9" y="0"/>
                      </a:lnTo>
                      <a:lnTo>
                        <a:pt x="23" y="30"/>
                      </a:lnTo>
                      <a:lnTo>
                        <a:pt x="14" y="68"/>
                      </a:lnTo>
                      <a:close/>
                    </a:path>
                  </a:pathLst>
                </a:custGeom>
                <a:solidFill>
                  <a:srgbClr val="A0A0A0"/>
                </a:solidFill>
                <a:ln w="9525">
                  <a:noFill/>
                </a:ln>
              </p:spPr>
              <p:txBody>
                <a:bodyPr/>
                <a:p>
                  <a:endParaRPr lang="zh-CN" altLang="en-US"/>
                </a:p>
              </p:txBody>
            </p:sp>
            <p:sp>
              <p:nvSpPr>
                <p:cNvPr id="119007" name="任意多边形 119006"/>
                <p:cNvSpPr/>
                <p:nvPr/>
              </p:nvSpPr>
              <p:spPr>
                <a:xfrm>
                  <a:off x="862" y="3573"/>
                  <a:ext cx="37" cy="9"/>
                </a:xfrm>
                <a:custGeom>
                  <a:avLst/>
                  <a:gdLst/>
                  <a:ahLst/>
                  <a:cxnLst/>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w="9525">
                  <a:noFill/>
                </a:ln>
              </p:spPr>
              <p:txBody>
                <a:bodyPr/>
                <a:p>
                  <a:endParaRPr lang="zh-CN" altLang="en-US"/>
                </a:p>
              </p:txBody>
            </p:sp>
            <p:sp>
              <p:nvSpPr>
                <p:cNvPr id="119008" name="任意多边形 119007"/>
                <p:cNvSpPr/>
                <p:nvPr/>
              </p:nvSpPr>
              <p:spPr>
                <a:xfrm>
                  <a:off x="865" y="3583"/>
                  <a:ext cx="42" cy="12"/>
                </a:xfrm>
                <a:custGeom>
                  <a:avLst/>
                  <a:gdLst/>
                  <a:ahLst/>
                  <a:cxnLst/>
                  <a:pathLst>
                    <a:path w="83" h="36">
                      <a:moveTo>
                        <a:pt x="0" y="36"/>
                      </a:moveTo>
                      <a:lnTo>
                        <a:pt x="3" y="19"/>
                      </a:lnTo>
                      <a:lnTo>
                        <a:pt x="7" y="7"/>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19009" name="组合 119008"/>
              <p:cNvGrpSpPr/>
              <p:nvPr/>
            </p:nvGrpSpPr>
            <p:grpSpPr>
              <a:xfrm>
                <a:off x="870" y="3585"/>
                <a:ext cx="48" cy="23"/>
                <a:chOff x="870" y="3585"/>
                <a:chExt cx="48" cy="23"/>
              </a:xfrm>
            </p:grpSpPr>
            <p:sp>
              <p:nvSpPr>
                <p:cNvPr id="119010" name="任意多边形 119009"/>
                <p:cNvSpPr/>
                <p:nvPr/>
              </p:nvSpPr>
              <p:spPr>
                <a:xfrm>
                  <a:off x="870" y="3585"/>
                  <a:ext cx="12" cy="23"/>
                </a:xfrm>
                <a:custGeom>
                  <a:avLst/>
                  <a:gdLst/>
                  <a:ahLst/>
                  <a:cxnLst/>
                  <a:pathLst>
                    <a:path w="25" h="68">
                      <a:moveTo>
                        <a:pt x="15" y="68"/>
                      </a:moveTo>
                      <a:lnTo>
                        <a:pt x="0" y="26"/>
                      </a:lnTo>
                      <a:lnTo>
                        <a:pt x="9" y="0"/>
                      </a:lnTo>
                      <a:lnTo>
                        <a:pt x="25" y="31"/>
                      </a:lnTo>
                      <a:lnTo>
                        <a:pt x="15" y="68"/>
                      </a:lnTo>
                      <a:close/>
                    </a:path>
                  </a:pathLst>
                </a:custGeom>
                <a:solidFill>
                  <a:srgbClr val="A0A0A0"/>
                </a:solidFill>
                <a:ln w="9525">
                  <a:noFill/>
                </a:ln>
              </p:spPr>
              <p:txBody>
                <a:bodyPr/>
                <a:p>
                  <a:endParaRPr lang="zh-CN" altLang="en-US"/>
                </a:p>
              </p:txBody>
            </p:sp>
            <p:sp>
              <p:nvSpPr>
                <p:cNvPr id="119011" name="任意多边形 119010"/>
                <p:cNvSpPr/>
                <p:nvPr/>
              </p:nvSpPr>
              <p:spPr>
                <a:xfrm>
                  <a:off x="874" y="3586"/>
                  <a:ext cx="38" cy="10"/>
                </a:xfrm>
                <a:custGeom>
                  <a:avLst/>
                  <a:gdLst/>
                  <a:ahLst/>
                  <a:cxnLst/>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w="9525">
                  <a:noFill/>
                </a:ln>
              </p:spPr>
              <p:txBody>
                <a:bodyPr/>
                <a:p>
                  <a:endParaRPr lang="zh-CN" altLang="en-US"/>
                </a:p>
              </p:txBody>
            </p:sp>
            <p:sp>
              <p:nvSpPr>
                <p:cNvPr id="119012" name="任意多边形 119011"/>
                <p:cNvSpPr/>
                <p:nvPr/>
              </p:nvSpPr>
              <p:spPr>
                <a:xfrm>
                  <a:off x="878" y="3596"/>
                  <a:ext cx="40" cy="12"/>
                </a:xfrm>
                <a:custGeom>
                  <a:avLst/>
                  <a:gdLst/>
                  <a:ahLst/>
                  <a:cxnLst/>
                  <a:pathLst>
                    <a:path w="80" h="36">
                      <a:moveTo>
                        <a:pt x="0" y="36"/>
                      </a:moveTo>
                      <a:lnTo>
                        <a:pt x="1" y="20"/>
                      </a:lnTo>
                      <a:lnTo>
                        <a:pt x="6" y="8"/>
                      </a:lnTo>
                      <a:lnTo>
                        <a:pt x="10" y="0"/>
                      </a:lnTo>
                      <a:lnTo>
                        <a:pt x="67" y="0"/>
                      </a:lnTo>
                      <a:lnTo>
                        <a:pt x="80" y="36"/>
                      </a:lnTo>
                      <a:lnTo>
                        <a:pt x="0" y="36"/>
                      </a:lnTo>
                      <a:close/>
                    </a:path>
                  </a:pathLst>
                </a:custGeom>
                <a:solidFill>
                  <a:srgbClr val="C0C0C0"/>
                </a:solidFill>
                <a:ln w="9525">
                  <a:noFill/>
                </a:ln>
              </p:spPr>
              <p:txBody>
                <a:bodyPr/>
                <a:p>
                  <a:endParaRPr lang="zh-CN" altLang="en-US"/>
                </a:p>
              </p:txBody>
            </p:sp>
          </p:grpSp>
          <p:grpSp>
            <p:nvGrpSpPr>
              <p:cNvPr id="119013" name="组合 119012"/>
              <p:cNvGrpSpPr/>
              <p:nvPr/>
            </p:nvGrpSpPr>
            <p:grpSpPr>
              <a:xfrm>
                <a:off x="882" y="3600"/>
                <a:ext cx="100" cy="73"/>
                <a:chOff x="882" y="3600"/>
                <a:chExt cx="100" cy="73"/>
              </a:xfrm>
            </p:grpSpPr>
            <p:grpSp>
              <p:nvGrpSpPr>
                <p:cNvPr id="119014" name="组合 119013"/>
                <p:cNvGrpSpPr/>
                <p:nvPr/>
              </p:nvGrpSpPr>
              <p:grpSpPr>
                <a:xfrm>
                  <a:off x="882" y="3600"/>
                  <a:ext cx="49" cy="23"/>
                  <a:chOff x="882" y="3600"/>
                  <a:chExt cx="49" cy="23"/>
                </a:xfrm>
              </p:grpSpPr>
              <p:sp>
                <p:nvSpPr>
                  <p:cNvPr id="119015" name="任意多边形 119014"/>
                  <p:cNvSpPr/>
                  <p:nvPr/>
                </p:nvSpPr>
                <p:spPr>
                  <a:xfrm>
                    <a:off x="882" y="3600"/>
                    <a:ext cx="12" cy="23"/>
                  </a:xfrm>
                  <a:custGeom>
                    <a:avLst/>
                    <a:gdLst/>
                    <a:ahLst/>
                    <a:cxnLst/>
                    <a:pathLst>
                      <a:path w="23" h="70">
                        <a:moveTo>
                          <a:pt x="13" y="70"/>
                        </a:moveTo>
                        <a:lnTo>
                          <a:pt x="0" y="27"/>
                        </a:lnTo>
                        <a:lnTo>
                          <a:pt x="9" y="0"/>
                        </a:lnTo>
                        <a:lnTo>
                          <a:pt x="23" y="31"/>
                        </a:lnTo>
                        <a:lnTo>
                          <a:pt x="13" y="70"/>
                        </a:lnTo>
                        <a:close/>
                      </a:path>
                    </a:pathLst>
                  </a:custGeom>
                  <a:solidFill>
                    <a:srgbClr val="A0A0A0"/>
                  </a:solidFill>
                  <a:ln w="9525">
                    <a:noFill/>
                  </a:ln>
                </p:spPr>
                <p:txBody>
                  <a:bodyPr/>
                  <a:p>
                    <a:endParaRPr lang="zh-CN" altLang="en-US"/>
                  </a:p>
                </p:txBody>
              </p:sp>
              <p:sp>
                <p:nvSpPr>
                  <p:cNvPr id="119016" name="任意多边形 119015"/>
                  <p:cNvSpPr/>
                  <p:nvPr/>
                </p:nvSpPr>
                <p:spPr>
                  <a:xfrm>
                    <a:off x="887" y="3600"/>
                    <a:ext cx="37" cy="11"/>
                  </a:xfrm>
                  <a:custGeom>
                    <a:avLst/>
                    <a:gdLst/>
                    <a:ahLst/>
                    <a:cxnLst/>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w="9525">
                    <a:noFill/>
                  </a:ln>
                </p:spPr>
                <p:txBody>
                  <a:bodyPr/>
                  <a:p>
                    <a:endParaRPr lang="zh-CN" altLang="en-US"/>
                  </a:p>
                </p:txBody>
              </p:sp>
              <p:sp>
                <p:nvSpPr>
                  <p:cNvPr id="119017" name="任意多边形 119016"/>
                  <p:cNvSpPr/>
                  <p:nvPr/>
                </p:nvSpPr>
                <p:spPr>
                  <a:xfrm>
                    <a:off x="890" y="3611"/>
                    <a:ext cx="41" cy="12"/>
                  </a:xfrm>
                  <a:custGeom>
                    <a:avLst/>
                    <a:gdLst/>
                    <a:ahLst/>
                    <a:cxnLst/>
                    <a:pathLst>
                      <a:path w="83" h="38">
                        <a:moveTo>
                          <a:pt x="0" y="38"/>
                        </a:moveTo>
                        <a:lnTo>
                          <a:pt x="1" y="22"/>
                        </a:lnTo>
                        <a:lnTo>
                          <a:pt x="8" y="8"/>
                        </a:lnTo>
                        <a:lnTo>
                          <a:pt x="12" y="0"/>
                        </a:lnTo>
                        <a:lnTo>
                          <a:pt x="68" y="0"/>
                        </a:lnTo>
                        <a:lnTo>
                          <a:pt x="83" y="38"/>
                        </a:lnTo>
                        <a:lnTo>
                          <a:pt x="0" y="38"/>
                        </a:lnTo>
                        <a:close/>
                      </a:path>
                    </a:pathLst>
                  </a:custGeom>
                  <a:solidFill>
                    <a:srgbClr val="C0C0C0"/>
                  </a:solidFill>
                  <a:ln w="9525">
                    <a:noFill/>
                  </a:ln>
                </p:spPr>
                <p:txBody>
                  <a:bodyPr/>
                  <a:p>
                    <a:endParaRPr lang="zh-CN" altLang="en-US"/>
                  </a:p>
                </p:txBody>
              </p:sp>
            </p:grpSp>
            <p:grpSp>
              <p:nvGrpSpPr>
                <p:cNvPr id="119018" name="组合 119017"/>
                <p:cNvGrpSpPr/>
                <p:nvPr/>
              </p:nvGrpSpPr>
              <p:grpSpPr>
                <a:xfrm>
                  <a:off x="894" y="3612"/>
                  <a:ext cx="49" cy="23"/>
                  <a:chOff x="894" y="3612"/>
                  <a:chExt cx="49" cy="23"/>
                </a:xfrm>
              </p:grpSpPr>
              <p:sp>
                <p:nvSpPr>
                  <p:cNvPr id="119019" name="任意多边形 119018"/>
                  <p:cNvSpPr/>
                  <p:nvPr/>
                </p:nvSpPr>
                <p:spPr>
                  <a:xfrm>
                    <a:off x="894" y="3612"/>
                    <a:ext cx="13" cy="23"/>
                  </a:xfrm>
                  <a:custGeom>
                    <a:avLst/>
                    <a:gdLst/>
                    <a:ahLst/>
                    <a:cxnLst/>
                    <a:pathLst>
                      <a:path w="25" h="69">
                        <a:moveTo>
                          <a:pt x="15" y="69"/>
                        </a:moveTo>
                        <a:lnTo>
                          <a:pt x="0" y="28"/>
                        </a:lnTo>
                        <a:lnTo>
                          <a:pt x="9" y="0"/>
                        </a:lnTo>
                        <a:lnTo>
                          <a:pt x="25" y="32"/>
                        </a:lnTo>
                        <a:lnTo>
                          <a:pt x="15" y="69"/>
                        </a:lnTo>
                        <a:close/>
                      </a:path>
                    </a:pathLst>
                  </a:custGeom>
                  <a:solidFill>
                    <a:srgbClr val="A0A0A0"/>
                  </a:solidFill>
                  <a:ln w="9525">
                    <a:noFill/>
                  </a:ln>
                </p:spPr>
                <p:txBody>
                  <a:bodyPr/>
                  <a:p>
                    <a:endParaRPr lang="zh-CN" altLang="en-US"/>
                  </a:p>
                </p:txBody>
              </p:sp>
              <p:sp>
                <p:nvSpPr>
                  <p:cNvPr id="119020" name="任意多边形 119019"/>
                  <p:cNvSpPr/>
                  <p:nvPr/>
                </p:nvSpPr>
                <p:spPr>
                  <a:xfrm>
                    <a:off x="899" y="3613"/>
                    <a:ext cx="37" cy="10"/>
                  </a:xfrm>
                  <a:custGeom>
                    <a:avLst/>
                    <a:gdLst/>
                    <a:ahLst/>
                    <a:cxnLst/>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w="9525">
                    <a:noFill/>
                  </a:ln>
                </p:spPr>
                <p:txBody>
                  <a:bodyPr/>
                  <a:p>
                    <a:endParaRPr lang="zh-CN" altLang="en-US"/>
                  </a:p>
                </p:txBody>
              </p:sp>
              <p:sp>
                <p:nvSpPr>
                  <p:cNvPr id="119021" name="任意多边形 119020"/>
                  <p:cNvSpPr/>
                  <p:nvPr/>
                </p:nvSpPr>
                <p:spPr>
                  <a:xfrm>
                    <a:off x="902" y="3623"/>
                    <a:ext cx="41" cy="12"/>
                  </a:xfrm>
                  <a:custGeom>
                    <a:avLst/>
                    <a:gdLst/>
                    <a:ahLst/>
                    <a:cxnLst/>
                    <a:pathLst>
                      <a:path w="81" h="36">
                        <a:moveTo>
                          <a:pt x="0" y="36"/>
                        </a:moveTo>
                        <a:lnTo>
                          <a:pt x="1" y="21"/>
                        </a:lnTo>
                        <a:lnTo>
                          <a:pt x="5" y="8"/>
                        </a:lnTo>
                        <a:lnTo>
                          <a:pt x="12" y="0"/>
                        </a:lnTo>
                        <a:lnTo>
                          <a:pt x="68" y="0"/>
                        </a:lnTo>
                        <a:lnTo>
                          <a:pt x="81" y="36"/>
                        </a:lnTo>
                        <a:lnTo>
                          <a:pt x="0" y="36"/>
                        </a:lnTo>
                        <a:close/>
                      </a:path>
                    </a:pathLst>
                  </a:custGeom>
                  <a:solidFill>
                    <a:srgbClr val="C0C0C0"/>
                  </a:solidFill>
                  <a:ln w="9525">
                    <a:noFill/>
                  </a:ln>
                </p:spPr>
                <p:txBody>
                  <a:bodyPr/>
                  <a:p>
                    <a:endParaRPr lang="zh-CN" altLang="en-US"/>
                  </a:p>
                </p:txBody>
              </p:sp>
            </p:grpSp>
            <p:grpSp>
              <p:nvGrpSpPr>
                <p:cNvPr id="119022" name="组合 119021"/>
                <p:cNvGrpSpPr/>
                <p:nvPr/>
              </p:nvGrpSpPr>
              <p:grpSpPr>
                <a:xfrm>
                  <a:off x="907" y="3625"/>
                  <a:ext cx="49" cy="23"/>
                  <a:chOff x="907" y="3625"/>
                  <a:chExt cx="49" cy="23"/>
                </a:xfrm>
              </p:grpSpPr>
              <p:sp>
                <p:nvSpPr>
                  <p:cNvPr id="119023" name="任意多边形 119022"/>
                  <p:cNvSpPr/>
                  <p:nvPr/>
                </p:nvSpPr>
                <p:spPr>
                  <a:xfrm>
                    <a:off x="907" y="3625"/>
                    <a:ext cx="11" cy="23"/>
                  </a:xfrm>
                  <a:custGeom>
                    <a:avLst/>
                    <a:gdLst/>
                    <a:ahLst/>
                    <a:cxnLst/>
                    <a:pathLst>
                      <a:path w="24" h="68">
                        <a:moveTo>
                          <a:pt x="15" y="68"/>
                        </a:moveTo>
                        <a:lnTo>
                          <a:pt x="0" y="27"/>
                        </a:lnTo>
                        <a:lnTo>
                          <a:pt x="11" y="0"/>
                        </a:lnTo>
                        <a:lnTo>
                          <a:pt x="24" y="30"/>
                        </a:lnTo>
                        <a:lnTo>
                          <a:pt x="15" y="68"/>
                        </a:lnTo>
                        <a:close/>
                      </a:path>
                    </a:pathLst>
                  </a:custGeom>
                  <a:solidFill>
                    <a:srgbClr val="A0A0A0"/>
                  </a:solidFill>
                  <a:ln w="9525">
                    <a:noFill/>
                  </a:ln>
                </p:spPr>
                <p:txBody>
                  <a:bodyPr/>
                  <a:p>
                    <a:endParaRPr lang="zh-CN" altLang="en-US"/>
                  </a:p>
                </p:txBody>
              </p:sp>
              <p:sp>
                <p:nvSpPr>
                  <p:cNvPr id="119024" name="任意多边形 119023"/>
                  <p:cNvSpPr/>
                  <p:nvPr/>
                </p:nvSpPr>
                <p:spPr>
                  <a:xfrm>
                    <a:off x="912" y="3626"/>
                    <a:ext cx="36" cy="9"/>
                  </a:xfrm>
                  <a:custGeom>
                    <a:avLst/>
                    <a:gdLst/>
                    <a:ahLst/>
                    <a:cxnLst/>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w="9525">
                    <a:noFill/>
                  </a:ln>
                </p:spPr>
                <p:txBody>
                  <a:bodyPr/>
                  <a:p>
                    <a:endParaRPr lang="zh-CN" altLang="en-US"/>
                  </a:p>
                </p:txBody>
              </p:sp>
              <p:sp>
                <p:nvSpPr>
                  <p:cNvPr id="119025" name="任意多边形 119024"/>
                  <p:cNvSpPr/>
                  <p:nvPr/>
                </p:nvSpPr>
                <p:spPr>
                  <a:xfrm>
                    <a:off x="914" y="3636"/>
                    <a:ext cx="42" cy="12"/>
                  </a:xfrm>
                  <a:custGeom>
                    <a:avLst/>
                    <a:gdLst/>
                    <a:ahLst/>
                    <a:cxnLst/>
                    <a:pathLst>
                      <a:path w="83" h="36">
                        <a:moveTo>
                          <a:pt x="0" y="36"/>
                        </a:moveTo>
                        <a:lnTo>
                          <a:pt x="1" y="19"/>
                        </a:lnTo>
                        <a:lnTo>
                          <a:pt x="7" y="7"/>
                        </a:lnTo>
                        <a:lnTo>
                          <a:pt x="10"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19026" name="组合 119025"/>
                <p:cNvGrpSpPr/>
                <p:nvPr/>
              </p:nvGrpSpPr>
              <p:grpSpPr>
                <a:xfrm>
                  <a:off x="919" y="3638"/>
                  <a:ext cx="49" cy="22"/>
                  <a:chOff x="919" y="3638"/>
                  <a:chExt cx="49" cy="22"/>
                </a:xfrm>
              </p:grpSpPr>
              <p:sp>
                <p:nvSpPr>
                  <p:cNvPr id="119027" name="任意多边形 119026"/>
                  <p:cNvSpPr/>
                  <p:nvPr/>
                </p:nvSpPr>
                <p:spPr>
                  <a:xfrm>
                    <a:off x="919" y="3638"/>
                    <a:ext cx="13" cy="22"/>
                  </a:xfrm>
                  <a:custGeom>
                    <a:avLst/>
                    <a:gdLst/>
                    <a:ahLst/>
                    <a:cxnLst/>
                    <a:pathLst>
                      <a:path w="25" h="68">
                        <a:moveTo>
                          <a:pt x="16" y="68"/>
                        </a:moveTo>
                        <a:lnTo>
                          <a:pt x="0" y="27"/>
                        </a:lnTo>
                        <a:lnTo>
                          <a:pt x="11" y="0"/>
                        </a:lnTo>
                        <a:lnTo>
                          <a:pt x="25" y="31"/>
                        </a:lnTo>
                        <a:lnTo>
                          <a:pt x="16" y="68"/>
                        </a:lnTo>
                        <a:close/>
                      </a:path>
                    </a:pathLst>
                  </a:custGeom>
                  <a:solidFill>
                    <a:srgbClr val="A0A0A0"/>
                  </a:solidFill>
                  <a:ln w="9525">
                    <a:noFill/>
                  </a:ln>
                </p:spPr>
                <p:txBody>
                  <a:bodyPr/>
                  <a:p>
                    <a:endParaRPr lang="zh-CN" altLang="en-US"/>
                  </a:p>
                </p:txBody>
              </p:sp>
              <p:sp>
                <p:nvSpPr>
                  <p:cNvPr id="119028" name="任意多边形 119027"/>
                  <p:cNvSpPr/>
                  <p:nvPr/>
                </p:nvSpPr>
                <p:spPr>
                  <a:xfrm>
                    <a:off x="924" y="3638"/>
                    <a:ext cx="37" cy="10"/>
                  </a:xfrm>
                  <a:custGeom>
                    <a:avLst/>
                    <a:gdLst/>
                    <a:ahLst/>
                    <a:cxnLst/>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w="9525">
                    <a:noFill/>
                  </a:ln>
                </p:spPr>
                <p:txBody>
                  <a:bodyPr/>
                  <a:p>
                    <a:endParaRPr lang="zh-CN" altLang="en-US"/>
                  </a:p>
                </p:txBody>
              </p:sp>
              <p:sp>
                <p:nvSpPr>
                  <p:cNvPr id="119029" name="任意多边形 119028"/>
                  <p:cNvSpPr/>
                  <p:nvPr/>
                </p:nvSpPr>
                <p:spPr>
                  <a:xfrm>
                    <a:off x="928" y="3648"/>
                    <a:ext cx="40" cy="12"/>
                  </a:xfrm>
                  <a:custGeom>
                    <a:avLst/>
                    <a:gdLst/>
                    <a:ahLst/>
                    <a:cxnLst/>
                    <a:pathLst>
                      <a:path w="82" h="36">
                        <a:moveTo>
                          <a:pt x="0" y="36"/>
                        </a:moveTo>
                        <a:lnTo>
                          <a:pt x="2" y="19"/>
                        </a:lnTo>
                        <a:lnTo>
                          <a:pt x="6" y="8"/>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19030" name="组合 119029"/>
                <p:cNvGrpSpPr/>
                <p:nvPr/>
              </p:nvGrpSpPr>
              <p:grpSpPr>
                <a:xfrm>
                  <a:off x="932" y="3651"/>
                  <a:ext cx="50" cy="22"/>
                  <a:chOff x="932" y="3651"/>
                  <a:chExt cx="50" cy="22"/>
                </a:xfrm>
              </p:grpSpPr>
              <p:sp>
                <p:nvSpPr>
                  <p:cNvPr id="119031" name="任意多边形 119030"/>
                  <p:cNvSpPr/>
                  <p:nvPr/>
                </p:nvSpPr>
                <p:spPr>
                  <a:xfrm>
                    <a:off x="932" y="3651"/>
                    <a:ext cx="12" cy="22"/>
                  </a:xfrm>
                  <a:custGeom>
                    <a:avLst/>
                    <a:gdLst/>
                    <a:ahLst/>
                    <a:cxnLst/>
                    <a:pathLst>
                      <a:path w="24" h="67">
                        <a:moveTo>
                          <a:pt x="15" y="67"/>
                        </a:moveTo>
                        <a:lnTo>
                          <a:pt x="0" y="26"/>
                        </a:lnTo>
                        <a:lnTo>
                          <a:pt x="11" y="0"/>
                        </a:lnTo>
                        <a:lnTo>
                          <a:pt x="24" y="30"/>
                        </a:lnTo>
                        <a:lnTo>
                          <a:pt x="15" y="67"/>
                        </a:lnTo>
                        <a:close/>
                      </a:path>
                    </a:pathLst>
                  </a:custGeom>
                  <a:solidFill>
                    <a:srgbClr val="A0A0A0"/>
                  </a:solidFill>
                  <a:ln w="9525">
                    <a:noFill/>
                  </a:ln>
                </p:spPr>
                <p:txBody>
                  <a:bodyPr/>
                  <a:p>
                    <a:endParaRPr lang="zh-CN" altLang="en-US"/>
                  </a:p>
                </p:txBody>
              </p:sp>
              <p:sp>
                <p:nvSpPr>
                  <p:cNvPr id="119032" name="任意多边形 119031"/>
                  <p:cNvSpPr/>
                  <p:nvPr/>
                </p:nvSpPr>
                <p:spPr>
                  <a:xfrm>
                    <a:off x="937" y="3651"/>
                    <a:ext cx="37" cy="10"/>
                  </a:xfrm>
                  <a:custGeom>
                    <a:avLst/>
                    <a:gdLst/>
                    <a:ahLst/>
                    <a:cxnLst/>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w="9525">
                    <a:noFill/>
                  </a:ln>
                </p:spPr>
                <p:txBody>
                  <a:bodyPr/>
                  <a:p>
                    <a:endParaRPr lang="zh-CN" altLang="en-US"/>
                  </a:p>
                </p:txBody>
              </p:sp>
              <p:sp>
                <p:nvSpPr>
                  <p:cNvPr id="119033" name="任意多边形 119032"/>
                  <p:cNvSpPr/>
                  <p:nvPr/>
                </p:nvSpPr>
                <p:spPr>
                  <a:xfrm>
                    <a:off x="940" y="3662"/>
                    <a:ext cx="42" cy="11"/>
                  </a:xfrm>
                  <a:custGeom>
                    <a:avLst/>
                    <a:gdLst/>
                    <a:ahLst/>
                    <a:cxnLst/>
                    <a:pathLst>
                      <a:path w="83" h="35">
                        <a:moveTo>
                          <a:pt x="0" y="35"/>
                        </a:moveTo>
                        <a:lnTo>
                          <a:pt x="3" y="19"/>
                        </a:lnTo>
                        <a:lnTo>
                          <a:pt x="7" y="7"/>
                        </a:lnTo>
                        <a:lnTo>
                          <a:pt x="11" y="0"/>
                        </a:lnTo>
                        <a:lnTo>
                          <a:pt x="67" y="0"/>
                        </a:lnTo>
                        <a:lnTo>
                          <a:pt x="83" y="35"/>
                        </a:lnTo>
                        <a:lnTo>
                          <a:pt x="0" y="35"/>
                        </a:lnTo>
                        <a:close/>
                      </a:path>
                    </a:pathLst>
                  </a:custGeom>
                  <a:solidFill>
                    <a:srgbClr val="C0C0C0"/>
                  </a:solidFill>
                  <a:ln w="9525">
                    <a:noFill/>
                  </a:ln>
                </p:spPr>
                <p:txBody>
                  <a:bodyPr/>
                  <a:p>
                    <a:endParaRPr lang="zh-CN" altLang="en-US"/>
                  </a:p>
                </p:txBody>
              </p:sp>
            </p:grpSp>
          </p:grpSp>
          <p:grpSp>
            <p:nvGrpSpPr>
              <p:cNvPr id="119034" name="组合 119033"/>
              <p:cNvGrpSpPr/>
              <p:nvPr/>
            </p:nvGrpSpPr>
            <p:grpSpPr>
              <a:xfrm>
                <a:off x="944" y="3665"/>
                <a:ext cx="99" cy="74"/>
                <a:chOff x="944" y="3665"/>
                <a:chExt cx="99" cy="74"/>
              </a:xfrm>
            </p:grpSpPr>
            <p:grpSp>
              <p:nvGrpSpPr>
                <p:cNvPr id="119035" name="组合 119034"/>
                <p:cNvGrpSpPr/>
                <p:nvPr/>
              </p:nvGrpSpPr>
              <p:grpSpPr>
                <a:xfrm>
                  <a:off x="944" y="3665"/>
                  <a:ext cx="49" cy="23"/>
                  <a:chOff x="944" y="3665"/>
                  <a:chExt cx="49" cy="23"/>
                </a:xfrm>
              </p:grpSpPr>
              <p:sp>
                <p:nvSpPr>
                  <p:cNvPr id="119036" name="任意多边形 119035"/>
                  <p:cNvSpPr/>
                  <p:nvPr/>
                </p:nvSpPr>
                <p:spPr>
                  <a:xfrm>
                    <a:off x="944" y="3665"/>
                    <a:ext cx="13" cy="23"/>
                  </a:xfrm>
                  <a:custGeom>
                    <a:avLst/>
                    <a:gdLst/>
                    <a:ahLst/>
                    <a:cxnLst/>
                    <a:pathLst>
                      <a:path w="25" h="69">
                        <a:moveTo>
                          <a:pt x="16" y="69"/>
                        </a:moveTo>
                        <a:lnTo>
                          <a:pt x="0" y="27"/>
                        </a:lnTo>
                        <a:lnTo>
                          <a:pt x="9" y="0"/>
                        </a:lnTo>
                        <a:lnTo>
                          <a:pt x="25" y="32"/>
                        </a:lnTo>
                        <a:lnTo>
                          <a:pt x="16" y="69"/>
                        </a:lnTo>
                        <a:close/>
                      </a:path>
                    </a:pathLst>
                  </a:custGeom>
                  <a:solidFill>
                    <a:srgbClr val="A0A0A0"/>
                  </a:solidFill>
                  <a:ln w="9525">
                    <a:noFill/>
                  </a:ln>
                </p:spPr>
                <p:txBody>
                  <a:bodyPr/>
                  <a:p>
                    <a:endParaRPr lang="zh-CN" altLang="en-US"/>
                  </a:p>
                </p:txBody>
              </p:sp>
              <p:sp>
                <p:nvSpPr>
                  <p:cNvPr id="119037" name="任意多边形 119036"/>
                  <p:cNvSpPr/>
                  <p:nvPr/>
                </p:nvSpPr>
                <p:spPr>
                  <a:xfrm>
                    <a:off x="949" y="3666"/>
                    <a:ext cx="37" cy="10"/>
                  </a:xfrm>
                  <a:custGeom>
                    <a:avLst/>
                    <a:gdLst/>
                    <a:ahLst/>
                    <a:cxnLst/>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w="9525">
                    <a:noFill/>
                  </a:ln>
                </p:spPr>
                <p:txBody>
                  <a:bodyPr/>
                  <a:p>
                    <a:endParaRPr lang="zh-CN" altLang="en-US"/>
                  </a:p>
                </p:txBody>
              </p:sp>
              <p:sp>
                <p:nvSpPr>
                  <p:cNvPr id="119038" name="任意多边形 119037"/>
                  <p:cNvSpPr/>
                  <p:nvPr/>
                </p:nvSpPr>
                <p:spPr>
                  <a:xfrm>
                    <a:off x="953" y="3676"/>
                    <a:ext cx="40" cy="12"/>
                  </a:xfrm>
                  <a:custGeom>
                    <a:avLst/>
                    <a:gdLst/>
                    <a:ahLst/>
                    <a:cxnLst/>
                    <a:pathLst>
                      <a:path w="82" h="36">
                        <a:moveTo>
                          <a:pt x="0" y="36"/>
                        </a:moveTo>
                        <a:lnTo>
                          <a:pt x="2" y="20"/>
                        </a:lnTo>
                        <a:lnTo>
                          <a:pt x="5" y="7"/>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19039" name="组合 119038"/>
                <p:cNvGrpSpPr/>
                <p:nvPr/>
              </p:nvGrpSpPr>
              <p:grpSpPr>
                <a:xfrm>
                  <a:off x="957" y="3678"/>
                  <a:ext cx="48" cy="23"/>
                  <a:chOff x="957" y="3678"/>
                  <a:chExt cx="48" cy="23"/>
                </a:xfrm>
              </p:grpSpPr>
              <p:sp>
                <p:nvSpPr>
                  <p:cNvPr id="119040" name="任意多边形 119039"/>
                  <p:cNvSpPr/>
                  <p:nvPr/>
                </p:nvSpPr>
                <p:spPr>
                  <a:xfrm>
                    <a:off x="957" y="3678"/>
                    <a:ext cx="11" cy="23"/>
                  </a:xfrm>
                  <a:custGeom>
                    <a:avLst/>
                    <a:gdLst/>
                    <a:ahLst/>
                    <a:cxnLst/>
                    <a:pathLst>
                      <a:path w="24" h="70">
                        <a:moveTo>
                          <a:pt x="13" y="70"/>
                        </a:moveTo>
                        <a:lnTo>
                          <a:pt x="0" y="27"/>
                        </a:lnTo>
                        <a:lnTo>
                          <a:pt x="9" y="0"/>
                        </a:lnTo>
                        <a:lnTo>
                          <a:pt x="24" y="31"/>
                        </a:lnTo>
                        <a:lnTo>
                          <a:pt x="13" y="70"/>
                        </a:lnTo>
                        <a:close/>
                      </a:path>
                    </a:pathLst>
                  </a:custGeom>
                  <a:solidFill>
                    <a:srgbClr val="A0A0A0"/>
                  </a:solidFill>
                  <a:ln w="9525">
                    <a:noFill/>
                  </a:ln>
                </p:spPr>
                <p:txBody>
                  <a:bodyPr/>
                  <a:p>
                    <a:endParaRPr lang="zh-CN" altLang="en-US"/>
                  </a:p>
                </p:txBody>
              </p:sp>
              <p:sp>
                <p:nvSpPr>
                  <p:cNvPr id="119041" name="任意多边形 119040"/>
                  <p:cNvSpPr/>
                  <p:nvPr/>
                </p:nvSpPr>
                <p:spPr>
                  <a:xfrm>
                    <a:off x="961" y="3678"/>
                    <a:ext cx="37" cy="10"/>
                  </a:xfrm>
                  <a:custGeom>
                    <a:avLst/>
                    <a:gdLst/>
                    <a:ahLst/>
                    <a:cxnLst/>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w="9525">
                    <a:noFill/>
                  </a:ln>
                </p:spPr>
                <p:txBody>
                  <a:bodyPr/>
                  <a:p>
                    <a:endParaRPr lang="zh-CN" altLang="en-US"/>
                  </a:p>
                </p:txBody>
              </p:sp>
              <p:sp>
                <p:nvSpPr>
                  <p:cNvPr id="119042" name="任意多边形 119041"/>
                  <p:cNvSpPr/>
                  <p:nvPr/>
                </p:nvSpPr>
                <p:spPr>
                  <a:xfrm>
                    <a:off x="964" y="3688"/>
                    <a:ext cx="41" cy="13"/>
                  </a:xfrm>
                  <a:custGeom>
                    <a:avLst/>
                    <a:gdLst/>
                    <a:ahLst/>
                    <a:cxnLst/>
                    <a:pathLst>
                      <a:path w="82" h="38">
                        <a:moveTo>
                          <a:pt x="0" y="38"/>
                        </a:moveTo>
                        <a:lnTo>
                          <a:pt x="2" y="21"/>
                        </a:lnTo>
                        <a:lnTo>
                          <a:pt x="7" y="8"/>
                        </a:lnTo>
                        <a:lnTo>
                          <a:pt x="11" y="0"/>
                        </a:lnTo>
                        <a:lnTo>
                          <a:pt x="68" y="0"/>
                        </a:lnTo>
                        <a:lnTo>
                          <a:pt x="82" y="38"/>
                        </a:lnTo>
                        <a:lnTo>
                          <a:pt x="0" y="38"/>
                        </a:lnTo>
                        <a:close/>
                      </a:path>
                    </a:pathLst>
                  </a:custGeom>
                  <a:solidFill>
                    <a:srgbClr val="C0C0C0"/>
                  </a:solidFill>
                  <a:ln w="9525">
                    <a:noFill/>
                  </a:ln>
                </p:spPr>
                <p:txBody>
                  <a:bodyPr/>
                  <a:p>
                    <a:endParaRPr lang="zh-CN" altLang="en-US"/>
                  </a:p>
                </p:txBody>
              </p:sp>
            </p:grpSp>
            <p:grpSp>
              <p:nvGrpSpPr>
                <p:cNvPr id="119043" name="组合 119042"/>
                <p:cNvGrpSpPr/>
                <p:nvPr/>
              </p:nvGrpSpPr>
              <p:grpSpPr>
                <a:xfrm>
                  <a:off x="969" y="3690"/>
                  <a:ext cx="49" cy="23"/>
                  <a:chOff x="969" y="3690"/>
                  <a:chExt cx="49" cy="23"/>
                </a:xfrm>
              </p:grpSpPr>
              <p:sp>
                <p:nvSpPr>
                  <p:cNvPr id="119044" name="任意多边形 119043"/>
                  <p:cNvSpPr/>
                  <p:nvPr/>
                </p:nvSpPr>
                <p:spPr>
                  <a:xfrm>
                    <a:off x="969" y="3690"/>
                    <a:ext cx="13" cy="23"/>
                  </a:xfrm>
                  <a:custGeom>
                    <a:avLst/>
                    <a:gdLst/>
                    <a:ahLst/>
                    <a:cxnLst/>
                    <a:pathLst>
                      <a:path w="25" h="70">
                        <a:moveTo>
                          <a:pt x="15" y="70"/>
                        </a:moveTo>
                        <a:lnTo>
                          <a:pt x="0" y="29"/>
                        </a:lnTo>
                        <a:lnTo>
                          <a:pt x="9" y="0"/>
                        </a:lnTo>
                        <a:lnTo>
                          <a:pt x="25" y="33"/>
                        </a:lnTo>
                        <a:lnTo>
                          <a:pt x="15" y="70"/>
                        </a:lnTo>
                        <a:close/>
                      </a:path>
                    </a:pathLst>
                  </a:custGeom>
                  <a:solidFill>
                    <a:srgbClr val="A0A0A0"/>
                  </a:solidFill>
                  <a:ln w="9525">
                    <a:noFill/>
                  </a:ln>
                </p:spPr>
                <p:txBody>
                  <a:bodyPr/>
                  <a:p>
                    <a:endParaRPr lang="zh-CN" altLang="en-US"/>
                  </a:p>
                </p:txBody>
              </p:sp>
              <p:sp>
                <p:nvSpPr>
                  <p:cNvPr id="119045" name="任意多边形 119044"/>
                  <p:cNvSpPr/>
                  <p:nvPr/>
                </p:nvSpPr>
                <p:spPr>
                  <a:xfrm>
                    <a:off x="974" y="3691"/>
                    <a:ext cx="37" cy="10"/>
                  </a:xfrm>
                  <a:custGeom>
                    <a:avLst/>
                    <a:gdLst/>
                    <a:ahLst/>
                    <a:cxnLst/>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w="9525">
                    <a:noFill/>
                  </a:ln>
                </p:spPr>
                <p:txBody>
                  <a:bodyPr/>
                  <a:p>
                    <a:endParaRPr lang="zh-CN" altLang="en-US"/>
                  </a:p>
                </p:txBody>
              </p:sp>
              <p:sp>
                <p:nvSpPr>
                  <p:cNvPr id="119046" name="任意多边形 119045"/>
                  <p:cNvSpPr/>
                  <p:nvPr/>
                </p:nvSpPr>
                <p:spPr>
                  <a:xfrm>
                    <a:off x="977" y="3701"/>
                    <a:ext cx="41" cy="12"/>
                  </a:xfrm>
                  <a:custGeom>
                    <a:avLst/>
                    <a:gdLst/>
                    <a:ahLst/>
                    <a:cxnLst/>
                    <a:pathLst>
                      <a:path w="81" h="36">
                        <a:moveTo>
                          <a:pt x="0" y="36"/>
                        </a:moveTo>
                        <a:lnTo>
                          <a:pt x="1" y="19"/>
                        </a:lnTo>
                        <a:lnTo>
                          <a:pt x="6" y="7"/>
                        </a:lnTo>
                        <a:lnTo>
                          <a:pt x="12" y="0"/>
                        </a:lnTo>
                        <a:lnTo>
                          <a:pt x="68" y="0"/>
                        </a:lnTo>
                        <a:lnTo>
                          <a:pt x="81" y="36"/>
                        </a:lnTo>
                        <a:lnTo>
                          <a:pt x="0" y="36"/>
                        </a:lnTo>
                        <a:close/>
                      </a:path>
                    </a:pathLst>
                  </a:custGeom>
                  <a:solidFill>
                    <a:srgbClr val="C0C0C0"/>
                  </a:solidFill>
                  <a:ln w="9525">
                    <a:noFill/>
                  </a:ln>
                </p:spPr>
                <p:txBody>
                  <a:bodyPr/>
                  <a:p>
                    <a:endParaRPr lang="zh-CN" altLang="en-US"/>
                  </a:p>
                </p:txBody>
              </p:sp>
            </p:grpSp>
            <p:grpSp>
              <p:nvGrpSpPr>
                <p:cNvPr id="119047" name="组合 119046"/>
                <p:cNvGrpSpPr/>
                <p:nvPr/>
              </p:nvGrpSpPr>
              <p:grpSpPr>
                <a:xfrm>
                  <a:off x="982" y="3703"/>
                  <a:ext cx="49" cy="23"/>
                  <a:chOff x="982" y="3703"/>
                  <a:chExt cx="49" cy="23"/>
                </a:xfrm>
              </p:grpSpPr>
              <p:sp>
                <p:nvSpPr>
                  <p:cNvPr id="119048" name="任意多边形 119047"/>
                  <p:cNvSpPr/>
                  <p:nvPr/>
                </p:nvSpPr>
                <p:spPr>
                  <a:xfrm>
                    <a:off x="982" y="3703"/>
                    <a:ext cx="13" cy="23"/>
                  </a:xfrm>
                  <a:custGeom>
                    <a:avLst/>
                    <a:gdLst/>
                    <a:ahLst/>
                    <a:cxnLst/>
                    <a:pathLst>
                      <a:path w="25" h="68">
                        <a:moveTo>
                          <a:pt x="14" y="68"/>
                        </a:moveTo>
                        <a:lnTo>
                          <a:pt x="0" y="27"/>
                        </a:lnTo>
                        <a:lnTo>
                          <a:pt x="10" y="0"/>
                        </a:lnTo>
                        <a:lnTo>
                          <a:pt x="25" y="31"/>
                        </a:lnTo>
                        <a:lnTo>
                          <a:pt x="14" y="68"/>
                        </a:lnTo>
                        <a:close/>
                      </a:path>
                    </a:pathLst>
                  </a:custGeom>
                  <a:solidFill>
                    <a:srgbClr val="A0A0A0"/>
                  </a:solidFill>
                  <a:ln w="9525">
                    <a:noFill/>
                  </a:ln>
                </p:spPr>
                <p:txBody>
                  <a:bodyPr/>
                  <a:p>
                    <a:endParaRPr lang="zh-CN" altLang="en-US"/>
                  </a:p>
                </p:txBody>
              </p:sp>
              <p:sp>
                <p:nvSpPr>
                  <p:cNvPr id="119049" name="任意多边形 119048"/>
                  <p:cNvSpPr/>
                  <p:nvPr/>
                </p:nvSpPr>
                <p:spPr>
                  <a:xfrm>
                    <a:off x="987" y="3703"/>
                    <a:ext cx="37" cy="10"/>
                  </a:xfrm>
                  <a:custGeom>
                    <a:avLst/>
                    <a:gdLst/>
                    <a:ahLst/>
                    <a:cxnLst/>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w="9525">
                    <a:noFill/>
                  </a:ln>
                </p:spPr>
                <p:txBody>
                  <a:bodyPr/>
                  <a:p>
                    <a:endParaRPr lang="zh-CN" altLang="en-US"/>
                  </a:p>
                </p:txBody>
              </p:sp>
              <p:sp>
                <p:nvSpPr>
                  <p:cNvPr id="119050" name="任意多边形 119049"/>
                  <p:cNvSpPr/>
                  <p:nvPr/>
                </p:nvSpPr>
                <p:spPr>
                  <a:xfrm>
                    <a:off x="989" y="3714"/>
                    <a:ext cx="42" cy="12"/>
                  </a:xfrm>
                  <a:custGeom>
                    <a:avLst/>
                    <a:gdLst/>
                    <a:ahLst/>
                    <a:cxnLst/>
                    <a:pathLst>
                      <a:path w="83" h="36">
                        <a:moveTo>
                          <a:pt x="0" y="36"/>
                        </a:moveTo>
                        <a:lnTo>
                          <a:pt x="1" y="19"/>
                        </a:lnTo>
                        <a:lnTo>
                          <a:pt x="6" y="8"/>
                        </a:lnTo>
                        <a:lnTo>
                          <a:pt x="13" y="0"/>
                        </a:lnTo>
                        <a:lnTo>
                          <a:pt x="68" y="0"/>
                        </a:lnTo>
                        <a:lnTo>
                          <a:pt x="83" y="36"/>
                        </a:lnTo>
                        <a:lnTo>
                          <a:pt x="0" y="36"/>
                        </a:lnTo>
                        <a:close/>
                      </a:path>
                    </a:pathLst>
                  </a:custGeom>
                  <a:solidFill>
                    <a:srgbClr val="C0C0C0"/>
                  </a:solidFill>
                  <a:ln w="9525">
                    <a:noFill/>
                  </a:ln>
                </p:spPr>
                <p:txBody>
                  <a:bodyPr/>
                  <a:p>
                    <a:endParaRPr lang="zh-CN" altLang="en-US"/>
                  </a:p>
                </p:txBody>
              </p:sp>
            </p:grpSp>
            <p:grpSp>
              <p:nvGrpSpPr>
                <p:cNvPr id="119051" name="组合 119050"/>
                <p:cNvGrpSpPr/>
                <p:nvPr/>
              </p:nvGrpSpPr>
              <p:grpSpPr>
                <a:xfrm>
                  <a:off x="995" y="3716"/>
                  <a:ext cx="48" cy="23"/>
                  <a:chOff x="995" y="3716"/>
                  <a:chExt cx="48" cy="23"/>
                </a:xfrm>
              </p:grpSpPr>
              <p:sp>
                <p:nvSpPr>
                  <p:cNvPr id="119052" name="任意多边形 119051"/>
                  <p:cNvSpPr/>
                  <p:nvPr/>
                </p:nvSpPr>
                <p:spPr>
                  <a:xfrm>
                    <a:off x="995" y="3716"/>
                    <a:ext cx="11" cy="23"/>
                  </a:xfrm>
                  <a:custGeom>
                    <a:avLst/>
                    <a:gdLst/>
                    <a:ahLst/>
                    <a:cxnLst/>
                    <a:pathLst>
                      <a:path w="24" h="68">
                        <a:moveTo>
                          <a:pt x="15" y="68"/>
                        </a:moveTo>
                        <a:lnTo>
                          <a:pt x="0" y="27"/>
                        </a:lnTo>
                        <a:lnTo>
                          <a:pt x="10" y="0"/>
                        </a:lnTo>
                        <a:lnTo>
                          <a:pt x="24" y="30"/>
                        </a:lnTo>
                        <a:lnTo>
                          <a:pt x="15" y="68"/>
                        </a:lnTo>
                        <a:close/>
                      </a:path>
                    </a:pathLst>
                  </a:custGeom>
                  <a:solidFill>
                    <a:srgbClr val="A0A0A0"/>
                  </a:solidFill>
                  <a:ln w="9525">
                    <a:noFill/>
                  </a:ln>
                </p:spPr>
                <p:txBody>
                  <a:bodyPr/>
                  <a:p>
                    <a:endParaRPr lang="zh-CN" altLang="en-US"/>
                  </a:p>
                </p:txBody>
              </p:sp>
              <p:sp>
                <p:nvSpPr>
                  <p:cNvPr id="119053" name="任意多边形 119052"/>
                  <p:cNvSpPr/>
                  <p:nvPr/>
                </p:nvSpPr>
                <p:spPr>
                  <a:xfrm>
                    <a:off x="999" y="3717"/>
                    <a:ext cx="38" cy="9"/>
                  </a:xfrm>
                  <a:custGeom>
                    <a:avLst/>
                    <a:gdLst/>
                    <a:ahLst/>
                    <a:cxnLst/>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w="9525">
                    <a:noFill/>
                  </a:ln>
                </p:spPr>
                <p:txBody>
                  <a:bodyPr/>
                  <a:p>
                    <a:endParaRPr lang="zh-CN" altLang="en-US"/>
                  </a:p>
                </p:txBody>
              </p:sp>
              <p:sp>
                <p:nvSpPr>
                  <p:cNvPr id="119054" name="任意多边形 119053"/>
                  <p:cNvSpPr/>
                  <p:nvPr/>
                </p:nvSpPr>
                <p:spPr>
                  <a:xfrm>
                    <a:off x="1003" y="3727"/>
                    <a:ext cx="40" cy="12"/>
                  </a:xfrm>
                  <a:custGeom>
                    <a:avLst/>
                    <a:gdLst/>
                    <a:ahLst/>
                    <a:cxnLst/>
                    <a:pathLst>
                      <a:path w="82" h="36">
                        <a:moveTo>
                          <a:pt x="0" y="36"/>
                        </a:moveTo>
                        <a:lnTo>
                          <a:pt x="1" y="19"/>
                        </a:lnTo>
                        <a:lnTo>
                          <a:pt x="5" y="7"/>
                        </a:lnTo>
                        <a:lnTo>
                          <a:pt x="11" y="0"/>
                        </a:lnTo>
                        <a:lnTo>
                          <a:pt x="68" y="0"/>
                        </a:lnTo>
                        <a:lnTo>
                          <a:pt x="82" y="36"/>
                        </a:lnTo>
                        <a:lnTo>
                          <a:pt x="0" y="36"/>
                        </a:lnTo>
                        <a:close/>
                      </a:path>
                    </a:pathLst>
                  </a:custGeom>
                  <a:solidFill>
                    <a:srgbClr val="C0C0C0"/>
                  </a:solidFill>
                  <a:ln w="9525">
                    <a:noFill/>
                  </a:ln>
                </p:spPr>
                <p:txBody>
                  <a:bodyPr/>
                  <a:p>
                    <a:endParaRPr lang="zh-CN" altLang="en-US"/>
                  </a:p>
                </p:txBody>
              </p:sp>
            </p:grpSp>
          </p:grpSp>
          <p:grpSp>
            <p:nvGrpSpPr>
              <p:cNvPr id="119055" name="组合 119054"/>
              <p:cNvGrpSpPr/>
              <p:nvPr/>
            </p:nvGrpSpPr>
            <p:grpSpPr>
              <a:xfrm>
                <a:off x="1005" y="3727"/>
                <a:ext cx="49" cy="23"/>
                <a:chOff x="1005" y="3727"/>
                <a:chExt cx="49" cy="23"/>
              </a:xfrm>
            </p:grpSpPr>
            <p:sp>
              <p:nvSpPr>
                <p:cNvPr id="119056" name="任意多边形 119055"/>
                <p:cNvSpPr/>
                <p:nvPr/>
              </p:nvSpPr>
              <p:spPr>
                <a:xfrm>
                  <a:off x="1005" y="3727"/>
                  <a:ext cx="12" cy="23"/>
                </a:xfrm>
                <a:custGeom>
                  <a:avLst/>
                  <a:gdLst/>
                  <a:ahLst/>
                  <a:cxnLst/>
                  <a:pathLst>
                    <a:path w="25" h="69">
                      <a:moveTo>
                        <a:pt x="16" y="69"/>
                      </a:moveTo>
                      <a:lnTo>
                        <a:pt x="0" y="27"/>
                      </a:lnTo>
                      <a:lnTo>
                        <a:pt x="12" y="0"/>
                      </a:lnTo>
                      <a:lnTo>
                        <a:pt x="25" y="32"/>
                      </a:lnTo>
                      <a:lnTo>
                        <a:pt x="16" y="69"/>
                      </a:lnTo>
                      <a:close/>
                    </a:path>
                  </a:pathLst>
                </a:custGeom>
                <a:solidFill>
                  <a:srgbClr val="A0A0A0"/>
                </a:solidFill>
                <a:ln w="9525">
                  <a:noFill/>
                </a:ln>
              </p:spPr>
              <p:txBody>
                <a:bodyPr/>
                <a:p>
                  <a:endParaRPr lang="zh-CN" altLang="en-US"/>
                </a:p>
              </p:txBody>
            </p:sp>
            <p:sp>
              <p:nvSpPr>
                <p:cNvPr id="119057" name="任意多边形 119056"/>
                <p:cNvSpPr/>
                <p:nvPr/>
              </p:nvSpPr>
              <p:spPr>
                <a:xfrm>
                  <a:off x="1010" y="3728"/>
                  <a:ext cx="37" cy="10"/>
                </a:xfrm>
                <a:custGeom>
                  <a:avLst/>
                  <a:gdLst/>
                  <a:ahLst/>
                  <a:cxnLst/>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w="9525">
                  <a:noFill/>
                </a:ln>
              </p:spPr>
              <p:txBody>
                <a:bodyPr/>
                <a:p>
                  <a:endParaRPr lang="zh-CN" altLang="en-US"/>
                </a:p>
              </p:txBody>
            </p:sp>
            <p:sp>
              <p:nvSpPr>
                <p:cNvPr id="119058" name="任意多边形 119057"/>
                <p:cNvSpPr/>
                <p:nvPr/>
              </p:nvSpPr>
              <p:spPr>
                <a:xfrm>
                  <a:off x="1013" y="3738"/>
                  <a:ext cx="41" cy="12"/>
                </a:xfrm>
                <a:custGeom>
                  <a:avLst/>
                  <a:gdLst/>
                  <a:ahLst/>
                  <a:cxnLst/>
                  <a:pathLst>
                    <a:path w="83" h="36">
                      <a:moveTo>
                        <a:pt x="0" y="36"/>
                      </a:moveTo>
                      <a:lnTo>
                        <a:pt x="1" y="20"/>
                      </a:lnTo>
                      <a:lnTo>
                        <a:pt x="7" y="7"/>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19059" name="组合 119058"/>
              <p:cNvGrpSpPr/>
              <p:nvPr/>
            </p:nvGrpSpPr>
            <p:grpSpPr>
              <a:xfrm>
                <a:off x="1018" y="3740"/>
                <a:ext cx="49" cy="22"/>
                <a:chOff x="1018" y="3740"/>
                <a:chExt cx="49" cy="22"/>
              </a:xfrm>
            </p:grpSpPr>
            <p:sp>
              <p:nvSpPr>
                <p:cNvPr id="119060" name="任意多边形 119059"/>
                <p:cNvSpPr/>
                <p:nvPr/>
              </p:nvSpPr>
              <p:spPr>
                <a:xfrm>
                  <a:off x="1018" y="3740"/>
                  <a:ext cx="12" cy="22"/>
                </a:xfrm>
                <a:custGeom>
                  <a:avLst/>
                  <a:gdLst/>
                  <a:ahLst/>
                  <a:cxnLst/>
                  <a:pathLst>
                    <a:path w="25" h="68">
                      <a:moveTo>
                        <a:pt x="16" y="68"/>
                      </a:moveTo>
                      <a:lnTo>
                        <a:pt x="0" y="27"/>
                      </a:lnTo>
                      <a:lnTo>
                        <a:pt x="11" y="0"/>
                      </a:lnTo>
                      <a:lnTo>
                        <a:pt x="25" y="31"/>
                      </a:lnTo>
                      <a:lnTo>
                        <a:pt x="16" y="68"/>
                      </a:lnTo>
                      <a:close/>
                    </a:path>
                  </a:pathLst>
                </a:custGeom>
                <a:solidFill>
                  <a:srgbClr val="A0A0A0"/>
                </a:solidFill>
                <a:ln w="9525">
                  <a:noFill/>
                </a:ln>
              </p:spPr>
              <p:txBody>
                <a:bodyPr/>
                <a:p>
                  <a:endParaRPr lang="zh-CN" altLang="en-US"/>
                </a:p>
              </p:txBody>
            </p:sp>
            <p:sp>
              <p:nvSpPr>
                <p:cNvPr id="119061" name="任意多边形 119060"/>
                <p:cNvSpPr/>
                <p:nvPr/>
              </p:nvSpPr>
              <p:spPr>
                <a:xfrm>
                  <a:off x="1022" y="3740"/>
                  <a:ext cx="38" cy="10"/>
                </a:xfrm>
                <a:custGeom>
                  <a:avLst/>
                  <a:gdLst/>
                  <a:ahLst/>
                  <a:cxnLst/>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w="9525">
                  <a:noFill/>
                </a:ln>
              </p:spPr>
              <p:txBody>
                <a:bodyPr/>
                <a:p>
                  <a:endParaRPr lang="zh-CN" altLang="en-US"/>
                </a:p>
              </p:txBody>
            </p:sp>
            <p:sp>
              <p:nvSpPr>
                <p:cNvPr id="119062" name="任意多边形 119061"/>
                <p:cNvSpPr/>
                <p:nvPr/>
              </p:nvSpPr>
              <p:spPr>
                <a:xfrm>
                  <a:off x="1026" y="3750"/>
                  <a:ext cx="41" cy="12"/>
                </a:xfrm>
                <a:custGeom>
                  <a:avLst/>
                  <a:gdLst/>
                  <a:ahLst/>
                  <a:cxnLst/>
                  <a:pathLst>
                    <a:path w="82" h="36">
                      <a:moveTo>
                        <a:pt x="0" y="36"/>
                      </a:moveTo>
                      <a:lnTo>
                        <a:pt x="2" y="21"/>
                      </a:lnTo>
                      <a:lnTo>
                        <a:pt x="6" y="8"/>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19063" name="组合 119062"/>
              <p:cNvGrpSpPr/>
              <p:nvPr/>
            </p:nvGrpSpPr>
            <p:grpSpPr>
              <a:xfrm>
                <a:off x="1030" y="3753"/>
                <a:ext cx="49" cy="23"/>
                <a:chOff x="1030" y="3753"/>
                <a:chExt cx="49" cy="23"/>
              </a:xfrm>
            </p:grpSpPr>
            <p:sp>
              <p:nvSpPr>
                <p:cNvPr id="119064" name="任意多边形 119063"/>
                <p:cNvSpPr/>
                <p:nvPr/>
              </p:nvSpPr>
              <p:spPr>
                <a:xfrm>
                  <a:off x="1030" y="3753"/>
                  <a:ext cx="13" cy="23"/>
                </a:xfrm>
                <a:custGeom>
                  <a:avLst/>
                  <a:gdLst/>
                  <a:ahLst/>
                  <a:cxnLst/>
                  <a:pathLst>
                    <a:path w="25" h="68">
                      <a:moveTo>
                        <a:pt x="16" y="68"/>
                      </a:moveTo>
                      <a:lnTo>
                        <a:pt x="0" y="27"/>
                      </a:lnTo>
                      <a:lnTo>
                        <a:pt x="11" y="0"/>
                      </a:lnTo>
                      <a:lnTo>
                        <a:pt x="25" y="32"/>
                      </a:lnTo>
                      <a:lnTo>
                        <a:pt x="16" y="68"/>
                      </a:lnTo>
                      <a:close/>
                    </a:path>
                  </a:pathLst>
                </a:custGeom>
                <a:solidFill>
                  <a:srgbClr val="A0A0A0"/>
                </a:solidFill>
                <a:ln w="9525">
                  <a:noFill/>
                </a:ln>
              </p:spPr>
              <p:txBody>
                <a:bodyPr/>
                <a:p>
                  <a:endParaRPr lang="zh-CN" altLang="en-US"/>
                </a:p>
              </p:txBody>
            </p:sp>
            <p:sp>
              <p:nvSpPr>
                <p:cNvPr id="119065" name="任意多边形 119064"/>
                <p:cNvSpPr/>
                <p:nvPr/>
              </p:nvSpPr>
              <p:spPr>
                <a:xfrm>
                  <a:off x="1035" y="3753"/>
                  <a:ext cx="37" cy="11"/>
                </a:xfrm>
                <a:custGeom>
                  <a:avLst/>
                  <a:gdLst/>
                  <a:ahLst/>
                  <a:cxnLst/>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w="9525">
                  <a:noFill/>
                </a:ln>
              </p:spPr>
              <p:txBody>
                <a:bodyPr/>
                <a:p>
                  <a:endParaRPr lang="zh-CN" altLang="en-US"/>
                </a:p>
              </p:txBody>
            </p:sp>
            <p:sp>
              <p:nvSpPr>
                <p:cNvPr id="119066" name="任意多边形 119065"/>
                <p:cNvSpPr/>
                <p:nvPr/>
              </p:nvSpPr>
              <p:spPr>
                <a:xfrm>
                  <a:off x="1039" y="3764"/>
                  <a:ext cx="40" cy="12"/>
                </a:xfrm>
                <a:custGeom>
                  <a:avLst/>
                  <a:gdLst/>
                  <a:ahLst/>
                  <a:cxnLst/>
                  <a:pathLst>
                    <a:path w="82" h="35">
                      <a:moveTo>
                        <a:pt x="0" y="35"/>
                      </a:moveTo>
                      <a:lnTo>
                        <a:pt x="2" y="19"/>
                      </a:lnTo>
                      <a:lnTo>
                        <a:pt x="7" y="7"/>
                      </a:lnTo>
                      <a:lnTo>
                        <a:pt x="11" y="0"/>
                      </a:lnTo>
                      <a:lnTo>
                        <a:pt x="67" y="0"/>
                      </a:lnTo>
                      <a:lnTo>
                        <a:pt x="82" y="35"/>
                      </a:lnTo>
                      <a:lnTo>
                        <a:pt x="0" y="35"/>
                      </a:lnTo>
                      <a:close/>
                    </a:path>
                  </a:pathLst>
                </a:custGeom>
                <a:solidFill>
                  <a:srgbClr val="C0C0C0"/>
                </a:solidFill>
                <a:ln w="9525">
                  <a:noFill/>
                </a:ln>
              </p:spPr>
              <p:txBody>
                <a:bodyPr/>
                <a:p>
                  <a:endParaRPr lang="zh-CN" altLang="en-US"/>
                </a:p>
              </p:txBody>
            </p:sp>
          </p:grpSp>
          <p:sp>
            <p:nvSpPr>
              <p:cNvPr id="119067" name="任意多边形 119066"/>
              <p:cNvSpPr/>
              <p:nvPr/>
            </p:nvSpPr>
            <p:spPr>
              <a:xfrm>
                <a:off x="778" y="3535"/>
                <a:ext cx="12" cy="23"/>
              </a:xfrm>
              <a:custGeom>
                <a:avLst/>
                <a:gdLst/>
                <a:ahLst/>
                <a:cxnLst/>
                <a:pathLst>
                  <a:path w="24" h="68">
                    <a:moveTo>
                      <a:pt x="13" y="68"/>
                    </a:moveTo>
                    <a:lnTo>
                      <a:pt x="0" y="27"/>
                    </a:lnTo>
                    <a:lnTo>
                      <a:pt x="9" y="0"/>
                    </a:lnTo>
                    <a:lnTo>
                      <a:pt x="24" y="31"/>
                    </a:lnTo>
                    <a:lnTo>
                      <a:pt x="13" y="68"/>
                    </a:lnTo>
                    <a:close/>
                  </a:path>
                </a:pathLst>
              </a:custGeom>
              <a:solidFill>
                <a:srgbClr val="606060"/>
              </a:solidFill>
              <a:ln w="9525">
                <a:noFill/>
              </a:ln>
            </p:spPr>
            <p:txBody>
              <a:bodyPr/>
              <a:p>
                <a:endParaRPr lang="zh-CN" altLang="en-US"/>
              </a:p>
            </p:txBody>
          </p:sp>
          <p:sp>
            <p:nvSpPr>
              <p:cNvPr id="119068" name="任意多边形 119067"/>
              <p:cNvSpPr/>
              <p:nvPr/>
            </p:nvSpPr>
            <p:spPr>
              <a:xfrm>
                <a:off x="783" y="3535"/>
                <a:ext cx="36" cy="11"/>
              </a:xfrm>
              <a:custGeom>
                <a:avLst/>
                <a:gdLst/>
                <a:ahLst/>
                <a:cxnLst/>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w="9525">
                <a:noFill/>
              </a:ln>
            </p:spPr>
            <p:txBody>
              <a:bodyPr/>
              <a:p>
                <a:endParaRPr lang="zh-CN" altLang="en-US"/>
              </a:p>
            </p:txBody>
          </p:sp>
          <p:sp>
            <p:nvSpPr>
              <p:cNvPr id="119069" name="任意多边形 119068"/>
              <p:cNvSpPr/>
              <p:nvPr/>
            </p:nvSpPr>
            <p:spPr>
              <a:xfrm>
                <a:off x="786" y="3546"/>
                <a:ext cx="41" cy="12"/>
              </a:xfrm>
              <a:custGeom>
                <a:avLst/>
                <a:gdLst/>
                <a:ahLst/>
                <a:cxnLst/>
                <a:pathLst>
                  <a:path w="83" h="36">
                    <a:moveTo>
                      <a:pt x="0" y="36"/>
                    </a:moveTo>
                    <a:lnTo>
                      <a:pt x="3" y="21"/>
                    </a:lnTo>
                    <a:lnTo>
                      <a:pt x="7" y="8"/>
                    </a:lnTo>
                    <a:lnTo>
                      <a:pt x="12" y="0"/>
                    </a:lnTo>
                    <a:lnTo>
                      <a:pt x="67" y="0"/>
                    </a:lnTo>
                    <a:lnTo>
                      <a:pt x="83" y="36"/>
                    </a:lnTo>
                    <a:lnTo>
                      <a:pt x="0" y="36"/>
                    </a:lnTo>
                    <a:close/>
                  </a:path>
                </a:pathLst>
              </a:custGeom>
              <a:solidFill>
                <a:srgbClr val="404040"/>
              </a:solidFill>
              <a:ln w="9525">
                <a:noFill/>
              </a:ln>
            </p:spPr>
            <p:txBody>
              <a:bodyPr/>
              <a:p>
                <a:endParaRPr lang="zh-CN" altLang="en-US"/>
              </a:p>
            </p:txBody>
          </p:sp>
          <p:grpSp>
            <p:nvGrpSpPr>
              <p:cNvPr id="119070" name="组合 119069"/>
              <p:cNvGrpSpPr/>
              <p:nvPr/>
            </p:nvGrpSpPr>
            <p:grpSpPr>
              <a:xfrm>
                <a:off x="790" y="3547"/>
                <a:ext cx="49" cy="23"/>
                <a:chOff x="790" y="3547"/>
                <a:chExt cx="49" cy="23"/>
              </a:xfrm>
            </p:grpSpPr>
            <p:sp>
              <p:nvSpPr>
                <p:cNvPr id="119071" name="任意多边形 119070"/>
                <p:cNvSpPr/>
                <p:nvPr/>
              </p:nvSpPr>
              <p:spPr>
                <a:xfrm>
                  <a:off x="790" y="3547"/>
                  <a:ext cx="12" cy="23"/>
                </a:xfrm>
                <a:custGeom>
                  <a:avLst/>
                  <a:gdLst/>
                  <a:ahLst/>
                  <a:cxnLst/>
                  <a:pathLst>
                    <a:path w="25" h="68">
                      <a:moveTo>
                        <a:pt x="16" y="68"/>
                      </a:moveTo>
                      <a:lnTo>
                        <a:pt x="0" y="27"/>
                      </a:lnTo>
                      <a:lnTo>
                        <a:pt x="11" y="0"/>
                      </a:lnTo>
                      <a:lnTo>
                        <a:pt x="25" y="31"/>
                      </a:lnTo>
                      <a:lnTo>
                        <a:pt x="16" y="68"/>
                      </a:lnTo>
                      <a:close/>
                    </a:path>
                  </a:pathLst>
                </a:custGeom>
                <a:solidFill>
                  <a:srgbClr val="A0A0A0"/>
                </a:solidFill>
                <a:ln w="9525">
                  <a:noFill/>
                </a:ln>
              </p:spPr>
              <p:txBody>
                <a:bodyPr/>
                <a:p>
                  <a:endParaRPr lang="zh-CN" altLang="en-US"/>
                </a:p>
              </p:txBody>
            </p:sp>
            <p:sp>
              <p:nvSpPr>
                <p:cNvPr id="119072" name="任意多边形 119071"/>
                <p:cNvSpPr/>
                <p:nvPr/>
              </p:nvSpPr>
              <p:spPr>
                <a:xfrm>
                  <a:off x="795" y="3548"/>
                  <a:ext cx="37" cy="10"/>
                </a:xfrm>
                <a:custGeom>
                  <a:avLst/>
                  <a:gdLst/>
                  <a:ahLst/>
                  <a:cxnLst/>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w="9525">
                  <a:noFill/>
                </a:ln>
              </p:spPr>
              <p:txBody>
                <a:bodyPr/>
                <a:p>
                  <a:endParaRPr lang="zh-CN" altLang="en-US"/>
                </a:p>
              </p:txBody>
            </p:sp>
            <p:sp>
              <p:nvSpPr>
                <p:cNvPr id="119073" name="任意多边形 119072"/>
                <p:cNvSpPr/>
                <p:nvPr/>
              </p:nvSpPr>
              <p:spPr>
                <a:xfrm>
                  <a:off x="798" y="3558"/>
                  <a:ext cx="41" cy="12"/>
                </a:xfrm>
                <a:custGeom>
                  <a:avLst/>
                  <a:gdLst/>
                  <a:ahLst/>
                  <a:cxnLst/>
                  <a:pathLst>
                    <a:path w="82" h="36">
                      <a:moveTo>
                        <a:pt x="0" y="36"/>
                      </a:moveTo>
                      <a:lnTo>
                        <a:pt x="2" y="20"/>
                      </a:lnTo>
                      <a:lnTo>
                        <a:pt x="7" y="8"/>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19074" name="组合 119073"/>
              <p:cNvGrpSpPr/>
              <p:nvPr/>
            </p:nvGrpSpPr>
            <p:grpSpPr>
              <a:xfrm>
                <a:off x="803" y="3560"/>
                <a:ext cx="49" cy="22"/>
                <a:chOff x="803" y="3560"/>
                <a:chExt cx="49" cy="22"/>
              </a:xfrm>
            </p:grpSpPr>
            <p:sp>
              <p:nvSpPr>
                <p:cNvPr id="119075" name="任意多边形 119074"/>
                <p:cNvSpPr/>
                <p:nvPr/>
              </p:nvSpPr>
              <p:spPr>
                <a:xfrm>
                  <a:off x="803" y="3560"/>
                  <a:ext cx="12" cy="22"/>
                </a:xfrm>
                <a:custGeom>
                  <a:avLst/>
                  <a:gdLst/>
                  <a:ahLst/>
                  <a:cxnLst/>
                  <a:pathLst>
                    <a:path w="24" h="68">
                      <a:moveTo>
                        <a:pt x="14" y="68"/>
                      </a:moveTo>
                      <a:lnTo>
                        <a:pt x="0" y="27"/>
                      </a:lnTo>
                      <a:lnTo>
                        <a:pt x="10" y="0"/>
                      </a:lnTo>
                      <a:lnTo>
                        <a:pt x="24" y="31"/>
                      </a:lnTo>
                      <a:lnTo>
                        <a:pt x="14" y="68"/>
                      </a:lnTo>
                      <a:close/>
                    </a:path>
                  </a:pathLst>
                </a:custGeom>
                <a:solidFill>
                  <a:srgbClr val="A0A0A0"/>
                </a:solidFill>
                <a:ln w="9525">
                  <a:noFill/>
                </a:ln>
              </p:spPr>
              <p:txBody>
                <a:bodyPr/>
                <a:p>
                  <a:endParaRPr lang="zh-CN" altLang="en-US"/>
                </a:p>
              </p:txBody>
            </p:sp>
            <p:sp>
              <p:nvSpPr>
                <p:cNvPr id="119076" name="任意多边形 119075"/>
                <p:cNvSpPr/>
                <p:nvPr/>
              </p:nvSpPr>
              <p:spPr>
                <a:xfrm>
                  <a:off x="808" y="3560"/>
                  <a:ext cx="36" cy="10"/>
                </a:xfrm>
                <a:custGeom>
                  <a:avLst/>
                  <a:gdLst/>
                  <a:ahLst/>
                  <a:cxnLst/>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w="9525">
                  <a:noFill/>
                </a:ln>
              </p:spPr>
              <p:txBody>
                <a:bodyPr/>
                <a:p>
                  <a:endParaRPr lang="zh-CN" altLang="en-US"/>
                </a:p>
              </p:txBody>
            </p:sp>
            <p:sp>
              <p:nvSpPr>
                <p:cNvPr id="119077" name="任意多边形 119076"/>
                <p:cNvSpPr/>
                <p:nvPr/>
              </p:nvSpPr>
              <p:spPr>
                <a:xfrm>
                  <a:off x="811" y="3571"/>
                  <a:ext cx="41" cy="11"/>
                </a:xfrm>
                <a:custGeom>
                  <a:avLst/>
                  <a:gdLst/>
                  <a:ahLst/>
                  <a:cxnLst/>
                  <a:pathLst>
                    <a:path w="83" h="35">
                      <a:moveTo>
                        <a:pt x="0" y="35"/>
                      </a:moveTo>
                      <a:lnTo>
                        <a:pt x="3" y="19"/>
                      </a:lnTo>
                      <a:lnTo>
                        <a:pt x="7" y="7"/>
                      </a:lnTo>
                      <a:lnTo>
                        <a:pt x="12" y="0"/>
                      </a:lnTo>
                      <a:lnTo>
                        <a:pt x="67" y="0"/>
                      </a:lnTo>
                      <a:lnTo>
                        <a:pt x="83" y="35"/>
                      </a:lnTo>
                      <a:lnTo>
                        <a:pt x="0" y="35"/>
                      </a:lnTo>
                      <a:close/>
                    </a:path>
                  </a:pathLst>
                </a:custGeom>
                <a:solidFill>
                  <a:srgbClr val="C0C0C0"/>
                </a:solidFill>
                <a:ln w="9525">
                  <a:noFill/>
                </a:ln>
              </p:spPr>
              <p:txBody>
                <a:bodyPr/>
                <a:p>
                  <a:endParaRPr lang="zh-CN" altLang="en-US"/>
                </a:p>
              </p:txBody>
            </p:sp>
          </p:grpSp>
          <p:grpSp>
            <p:nvGrpSpPr>
              <p:cNvPr id="119078" name="组合 119077"/>
              <p:cNvGrpSpPr/>
              <p:nvPr/>
            </p:nvGrpSpPr>
            <p:grpSpPr>
              <a:xfrm>
                <a:off x="815" y="3572"/>
                <a:ext cx="50" cy="23"/>
                <a:chOff x="815" y="3572"/>
                <a:chExt cx="50" cy="23"/>
              </a:xfrm>
            </p:grpSpPr>
            <p:sp>
              <p:nvSpPr>
                <p:cNvPr id="119079" name="任意多边形 119078"/>
                <p:cNvSpPr/>
                <p:nvPr/>
              </p:nvSpPr>
              <p:spPr>
                <a:xfrm>
                  <a:off x="815" y="3572"/>
                  <a:ext cx="13" cy="23"/>
                </a:xfrm>
                <a:custGeom>
                  <a:avLst/>
                  <a:gdLst/>
                  <a:ahLst/>
                  <a:cxnLst/>
                  <a:pathLst>
                    <a:path w="25" h="68">
                      <a:moveTo>
                        <a:pt x="16" y="68"/>
                      </a:moveTo>
                      <a:lnTo>
                        <a:pt x="0" y="25"/>
                      </a:lnTo>
                      <a:lnTo>
                        <a:pt x="10" y="0"/>
                      </a:lnTo>
                      <a:lnTo>
                        <a:pt x="25" y="30"/>
                      </a:lnTo>
                      <a:lnTo>
                        <a:pt x="16" y="68"/>
                      </a:lnTo>
                      <a:close/>
                    </a:path>
                  </a:pathLst>
                </a:custGeom>
                <a:solidFill>
                  <a:srgbClr val="A0A0A0"/>
                </a:solidFill>
                <a:ln w="9525">
                  <a:noFill/>
                </a:ln>
              </p:spPr>
              <p:txBody>
                <a:bodyPr/>
                <a:p>
                  <a:endParaRPr lang="zh-CN" altLang="en-US"/>
                </a:p>
              </p:txBody>
            </p:sp>
            <p:sp>
              <p:nvSpPr>
                <p:cNvPr id="119080" name="任意多边形 119079"/>
                <p:cNvSpPr/>
                <p:nvPr/>
              </p:nvSpPr>
              <p:spPr>
                <a:xfrm>
                  <a:off x="820" y="3573"/>
                  <a:ext cx="37" cy="9"/>
                </a:xfrm>
                <a:custGeom>
                  <a:avLst/>
                  <a:gdLst/>
                  <a:ahLst/>
                  <a:cxnLst/>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w="9525">
                  <a:noFill/>
                </a:ln>
              </p:spPr>
              <p:txBody>
                <a:bodyPr/>
                <a:p>
                  <a:endParaRPr lang="zh-CN" altLang="en-US"/>
                </a:p>
              </p:txBody>
            </p:sp>
            <p:sp>
              <p:nvSpPr>
                <p:cNvPr id="119081" name="任意多边形 119080"/>
                <p:cNvSpPr/>
                <p:nvPr/>
              </p:nvSpPr>
              <p:spPr>
                <a:xfrm>
                  <a:off x="824" y="3583"/>
                  <a:ext cx="41" cy="12"/>
                </a:xfrm>
                <a:custGeom>
                  <a:avLst/>
                  <a:gdLst/>
                  <a:ahLst/>
                  <a:cxnLst/>
                  <a:pathLst>
                    <a:path w="82" h="36">
                      <a:moveTo>
                        <a:pt x="0" y="36"/>
                      </a:moveTo>
                      <a:lnTo>
                        <a:pt x="1" y="19"/>
                      </a:lnTo>
                      <a:lnTo>
                        <a:pt x="6" y="7"/>
                      </a:lnTo>
                      <a:lnTo>
                        <a:pt x="10"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19082" name="组合 119081"/>
              <p:cNvGrpSpPr/>
              <p:nvPr/>
            </p:nvGrpSpPr>
            <p:grpSpPr>
              <a:xfrm>
                <a:off x="828" y="3585"/>
                <a:ext cx="49" cy="23"/>
                <a:chOff x="828" y="3585"/>
                <a:chExt cx="49" cy="23"/>
              </a:xfrm>
            </p:grpSpPr>
            <p:sp>
              <p:nvSpPr>
                <p:cNvPr id="119083" name="任意多边形 119082"/>
                <p:cNvSpPr/>
                <p:nvPr/>
              </p:nvSpPr>
              <p:spPr>
                <a:xfrm>
                  <a:off x="828" y="3585"/>
                  <a:ext cx="13" cy="23"/>
                </a:xfrm>
                <a:custGeom>
                  <a:avLst/>
                  <a:gdLst/>
                  <a:ahLst/>
                  <a:cxnLst/>
                  <a:pathLst>
                    <a:path w="25" h="68">
                      <a:moveTo>
                        <a:pt x="16" y="68"/>
                      </a:moveTo>
                      <a:lnTo>
                        <a:pt x="0" y="26"/>
                      </a:lnTo>
                      <a:lnTo>
                        <a:pt x="9" y="0"/>
                      </a:lnTo>
                      <a:lnTo>
                        <a:pt x="25" y="31"/>
                      </a:lnTo>
                      <a:lnTo>
                        <a:pt x="16" y="68"/>
                      </a:lnTo>
                      <a:close/>
                    </a:path>
                  </a:pathLst>
                </a:custGeom>
                <a:solidFill>
                  <a:srgbClr val="A0A0A0"/>
                </a:solidFill>
                <a:ln w="9525">
                  <a:noFill/>
                </a:ln>
              </p:spPr>
              <p:txBody>
                <a:bodyPr/>
                <a:p>
                  <a:endParaRPr lang="zh-CN" altLang="en-US"/>
                </a:p>
              </p:txBody>
            </p:sp>
            <p:sp>
              <p:nvSpPr>
                <p:cNvPr id="119084" name="任意多边形 119083"/>
                <p:cNvSpPr/>
                <p:nvPr/>
              </p:nvSpPr>
              <p:spPr>
                <a:xfrm>
                  <a:off x="833" y="3586"/>
                  <a:ext cx="37" cy="10"/>
                </a:xfrm>
                <a:custGeom>
                  <a:avLst/>
                  <a:gdLst/>
                  <a:ahLst/>
                  <a:cxnLst/>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w="9525">
                  <a:noFill/>
                </a:ln>
              </p:spPr>
              <p:txBody>
                <a:bodyPr/>
                <a:p>
                  <a:endParaRPr lang="zh-CN" altLang="en-US"/>
                </a:p>
              </p:txBody>
            </p:sp>
            <p:sp>
              <p:nvSpPr>
                <p:cNvPr id="119085" name="任意多边形 119084"/>
                <p:cNvSpPr/>
                <p:nvPr/>
              </p:nvSpPr>
              <p:spPr>
                <a:xfrm>
                  <a:off x="837" y="3596"/>
                  <a:ext cx="40" cy="12"/>
                </a:xfrm>
                <a:custGeom>
                  <a:avLst/>
                  <a:gdLst/>
                  <a:ahLst/>
                  <a:cxnLst/>
                  <a:pathLst>
                    <a:path w="80" h="36">
                      <a:moveTo>
                        <a:pt x="0" y="36"/>
                      </a:moveTo>
                      <a:lnTo>
                        <a:pt x="1" y="20"/>
                      </a:lnTo>
                      <a:lnTo>
                        <a:pt x="5" y="8"/>
                      </a:lnTo>
                      <a:lnTo>
                        <a:pt x="10" y="0"/>
                      </a:lnTo>
                      <a:lnTo>
                        <a:pt x="67" y="0"/>
                      </a:lnTo>
                      <a:lnTo>
                        <a:pt x="80" y="36"/>
                      </a:lnTo>
                      <a:lnTo>
                        <a:pt x="0" y="36"/>
                      </a:lnTo>
                      <a:close/>
                    </a:path>
                  </a:pathLst>
                </a:custGeom>
                <a:solidFill>
                  <a:srgbClr val="C0C0C0"/>
                </a:solidFill>
                <a:ln w="9525">
                  <a:noFill/>
                </a:ln>
              </p:spPr>
              <p:txBody>
                <a:bodyPr/>
                <a:p>
                  <a:endParaRPr lang="zh-CN" altLang="en-US"/>
                </a:p>
              </p:txBody>
            </p:sp>
          </p:grpSp>
          <p:grpSp>
            <p:nvGrpSpPr>
              <p:cNvPr id="119086" name="组合 119085"/>
              <p:cNvGrpSpPr/>
              <p:nvPr/>
            </p:nvGrpSpPr>
            <p:grpSpPr>
              <a:xfrm>
                <a:off x="840" y="3600"/>
                <a:ext cx="100" cy="73"/>
                <a:chOff x="840" y="3600"/>
                <a:chExt cx="100" cy="73"/>
              </a:xfrm>
            </p:grpSpPr>
            <p:grpSp>
              <p:nvGrpSpPr>
                <p:cNvPr id="119087" name="组合 119086"/>
                <p:cNvGrpSpPr/>
                <p:nvPr/>
              </p:nvGrpSpPr>
              <p:grpSpPr>
                <a:xfrm>
                  <a:off x="840" y="3600"/>
                  <a:ext cx="49" cy="23"/>
                  <a:chOff x="840" y="3600"/>
                  <a:chExt cx="49" cy="23"/>
                </a:xfrm>
              </p:grpSpPr>
              <p:sp>
                <p:nvSpPr>
                  <p:cNvPr id="119088" name="任意多边形 119087"/>
                  <p:cNvSpPr/>
                  <p:nvPr/>
                </p:nvSpPr>
                <p:spPr>
                  <a:xfrm>
                    <a:off x="840" y="3600"/>
                    <a:ext cx="13" cy="23"/>
                  </a:xfrm>
                  <a:custGeom>
                    <a:avLst/>
                    <a:gdLst/>
                    <a:ahLst/>
                    <a:cxnLst/>
                    <a:pathLst>
                      <a:path w="25" h="70">
                        <a:moveTo>
                          <a:pt x="15" y="70"/>
                        </a:moveTo>
                        <a:lnTo>
                          <a:pt x="0" y="27"/>
                        </a:lnTo>
                        <a:lnTo>
                          <a:pt x="10" y="0"/>
                        </a:lnTo>
                        <a:lnTo>
                          <a:pt x="25" y="31"/>
                        </a:lnTo>
                        <a:lnTo>
                          <a:pt x="15" y="70"/>
                        </a:lnTo>
                        <a:close/>
                      </a:path>
                    </a:pathLst>
                  </a:custGeom>
                  <a:solidFill>
                    <a:srgbClr val="A0A0A0"/>
                  </a:solidFill>
                  <a:ln w="9525">
                    <a:noFill/>
                  </a:ln>
                </p:spPr>
                <p:txBody>
                  <a:bodyPr/>
                  <a:p>
                    <a:endParaRPr lang="zh-CN" altLang="en-US"/>
                  </a:p>
                </p:txBody>
              </p:sp>
              <p:sp>
                <p:nvSpPr>
                  <p:cNvPr id="119089" name="任意多边形 119088"/>
                  <p:cNvSpPr/>
                  <p:nvPr/>
                </p:nvSpPr>
                <p:spPr>
                  <a:xfrm>
                    <a:off x="845" y="3600"/>
                    <a:ext cx="37" cy="11"/>
                  </a:xfrm>
                  <a:custGeom>
                    <a:avLst/>
                    <a:gdLst/>
                    <a:ahLst/>
                    <a:cxnLst/>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w="9525">
                    <a:noFill/>
                  </a:ln>
                </p:spPr>
                <p:txBody>
                  <a:bodyPr/>
                  <a:p>
                    <a:endParaRPr lang="zh-CN" altLang="en-US"/>
                  </a:p>
                </p:txBody>
              </p:sp>
              <p:sp>
                <p:nvSpPr>
                  <p:cNvPr id="119090" name="任意多边形 119089"/>
                  <p:cNvSpPr/>
                  <p:nvPr/>
                </p:nvSpPr>
                <p:spPr>
                  <a:xfrm>
                    <a:off x="848" y="3611"/>
                    <a:ext cx="41" cy="12"/>
                  </a:xfrm>
                  <a:custGeom>
                    <a:avLst/>
                    <a:gdLst/>
                    <a:ahLst/>
                    <a:cxnLst/>
                    <a:pathLst>
                      <a:path w="82" h="38">
                        <a:moveTo>
                          <a:pt x="0" y="38"/>
                        </a:moveTo>
                        <a:lnTo>
                          <a:pt x="2" y="22"/>
                        </a:lnTo>
                        <a:lnTo>
                          <a:pt x="8" y="8"/>
                        </a:lnTo>
                        <a:lnTo>
                          <a:pt x="12" y="0"/>
                        </a:lnTo>
                        <a:lnTo>
                          <a:pt x="69" y="0"/>
                        </a:lnTo>
                        <a:lnTo>
                          <a:pt x="82" y="38"/>
                        </a:lnTo>
                        <a:lnTo>
                          <a:pt x="0" y="38"/>
                        </a:lnTo>
                        <a:close/>
                      </a:path>
                    </a:pathLst>
                  </a:custGeom>
                  <a:solidFill>
                    <a:srgbClr val="C0C0C0"/>
                  </a:solidFill>
                  <a:ln w="9525">
                    <a:noFill/>
                  </a:ln>
                </p:spPr>
                <p:txBody>
                  <a:bodyPr/>
                  <a:p>
                    <a:endParaRPr lang="zh-CN" altLang="en-US"/>
                  </a:p>
                </p:txBody>
              </p:sp>
            </p:grpSp>
            <p:grpSp>
              <p:nvGrpSpPr>
                <p:cNvPr id="119091" name="组合 119090"/>
                <p:cNvGrpSpPr/>
                <p:nvPr/>
              </p:nvGrpSpPr>
              <p:grpSpPr>
                <a:xfrm>
                  <a:off x="853" y="3612"/>
                  <a:ext cx="48" cy="23"/>
                  <a:chOff x="853" y="3612"/>
                  <a:chExt cx="48" cy="23"/>
                </a:xfrm>
              </p:grpSpPr>
              <p:sp>
                <p:nvSpPr>
                  <p:cNvPr id="119092" name="任意多边形 119091"/>
                  <p:cNvSpPr/>
                  <p:nvPr/>
                </p:nvSpPr>
                <p:spPr>
                  <a:xfrm>
                    <a:off x="853" y="3612"/>
                    <a:ext cx="12" cy="23"/>
                  </a:xfrm>
                  <a:custGeom>
                    <a:avLst/>
                    <a:gdLst/>
                    <a:ahLst/>
                    <a:cxnLst/>
                    <a:pathLst>
                      <a:path w="25" h="69">
                        <a:moveTo>
                          <a:pt x="14" y="69"/>
                        </a:moveTo>
                        <a:lnTo>
                          <a:pt x="0" y="28"/>
                        </a:lnTo>
                        <a:lnTo>
                          <a:pt x="10" y="0"/>
                        </a:lnTo>
                        <a:lnTo>
                          <a:pt x="25" y="32"/>
                        </a:lnTo>
                        <a:lnTo>
                          <a:pt x="14" y="69"/>
                        </a:lnTo>
                        <a:close/>
                      </a:path>
                    </a:pathLst>
                  </a:custGeom>
                  <a:solidFill>
                    <a:srgbClr val="A0A0A0"/>
                  </a:solidFill>
                  <a:ln w="9525">
                    <a:noFill/>
                  </a:ln>
                </p:spPr>
                <p:txBody>
                  <a:bodyPr/>
                  <a:p>
                    <a:endParaRPr lang="zh-CN" altLang="en-US"/>
                  </a:p>
                </p:txBody>
              </p:sp>
              <p:sp>
                <p:nvSpPr>
                  <p:cNvPr id="119093" name="任意多边形 119092"/>
                  <p:cNvSpPr/>
                  <p:nvPr/>
                </p:nvSpPr>
                <p:spPr>
                  <a:xfrm>
                    <a:off x="857" y="3613"/>
                    <a:ext cx="37" cy="10"/>
                  </a:xfrm>
                  <a:custGeom>
                    <a:avLst/>
                    <a:gdLst/>
                    <a:ahLst/>
                    <a:cxnLst/>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w="9525">
                    <a:noFill/>
                  </a:ln>
                </p:spPr>
                <p:txBody>
                  <a:bodyPr/>
                  <a:p>
                    <a:endParaRPr lang="zh-CN" altLang="en-US"/>
                  </a:p>
                </p:txBody>
              </p:sp>
              <p:sp>
                <p:nvSpPr>
                  <p:cNvPr id="119094" name="任意多边形 119093"/>
                  <p:cNvSpPr/>
                  <p:nvPr/>
                </p:nvSpPr>
                <p:spPr>
                  <a:xfrm>
                    <a:off x="860" y="3623"/>
                    <a:ext cx="41" cy="12"/>
                  </a:xfrm>
                  <a:custGeom>
                    <a:avLst/>
                    <a:gdLst/>
                    <a:ahLst/>
                    <a:cxnLst/>
                    <a:pathLst>
                      <a:path w="83" h="36">
                        <a:moveTo>
                          <a:pt x="0" y="36"/>
                        </a:moveTo>
                        <a:lnTo>
                          <a:pt x="1" y="21"/>
                        </a:lnTo>
                        <a:lnTo>
                          <a:pt x="6" y="8"/>
                        </a:lnTo>
                        <a:lnTo>
                          <a:pt x="13" y="0"/>
                        </a:lnTo>
                        <a:lnTo>
                          <a:pt x="68" y="0"/>
                        </a:lnTo>
                        <a:lnTo>
                          <a:pt x="83" y="36"/>
                        </a:lnTo>
                        <a:lnTo>
                          <a:pt x="0" y="36"/>
                        </a:lnTo>
                        <a:close/>
                      </a:path>
                    </a:pathLst>
                  </a:custGeom>
                  <a:solidFill>
                    <a:srgbClr val="C0C0C0"/>
                  </a:solidFill>
                  <a:ln w="9525">
                    <a:noFill/>
                  </a:ln>
                </p:spPr>
                <p:txBody>
                  <a:bodyPr/>
                  <a:p>
                    <a:endParaRPr lang="zh-CN" altLang="en-US"/>
                  </a:p>
                </p:txBody>
              </p:sp>
            </p:grpSp>
            <p:grpSp>
              <p:nvGrpSpPr>
                <p:cNvPr id="119095" name="组合 119094"/>
                <p:cNvGrpSpPr/>
                <p:nvPr/>
              </p:nvGrpSpPr>
              <p:grpSpPr>
                <a:xfrm>
                  <a:off x="865" y="3625"/>
                  <a:ext cx="49" cy="23"/>
                  <a:chOff x="865" y="3625"/>
                  <a:chExt cx="49" cy="23"/>
                </a:xfrm>
              </p:grpSpPr>
              <p:sp>
                <p:nvSpPr>
                  <p:cNvPr id="119096" name="任意多边形 119095"/>
                  <p:cNvSpPr/>
                  <p:nvPr/>
                </p:nvSpPr>
                <p:spPr>
                  <a:xfrm>
                    <a:off x="865" y="3625"/>
                    <a:ext cx="12" cy="23"/>
                  </a:xfrm>
                  <a:custGeom>
                    <a:avLst/>
                    <a:gdLst/>
                    <a:ahLst/>
                    <a:cxnLst/>
                    <a:pathLst>
                      <a:path w="25" h="68">
                        <a:moveTo>
                          <a:pt x="16" y="68"/>
                        </a:moveTo>
                        <a:lnTo>
                          <a:pt x="0" y="27"/>
                        </a:lnTo>
                        <a:lnTo>
                          <a:pt x="11" y="0"/>
                        </a:lnTo>
                        <a:lnTo>
                          <a:pt x="25" y="30"/>
                        </a:lnTo>
                        <a:lnTo>
                          <a:pt x="16" y="68"/>
                        </a:lnTo>
                        <a:close/>
                      </a:path>
                    </a:pathLst>
                  </a:custGeom>
                  <a:solidFill>
                    <a:srgbClr val="A0A0A0"/>
                  </a:solidFill>
                  <a:ln w="9525">
                    <a:noFill/>
                  </a:ln>
                </p:spPr>
                <p:txBody>
                  <a:bodyPr/>
                  <a:p>
                    <a:endParaRPr lang="zh-CN" altLang="en-US"/>
                  </a:p>
                </p:txBody>
              </p:sp>
              <p:sp>
                <p:nvSpPr>
                  <p:cNvPr id="119097" name="任意多边形 119096"/>
                  <p:cNvSpPr/>
                  <p:nvPr/>
                </p:nvSpPr>
                <p:spPr>
                  <a:xfrm>
                    <a:off x="870" y="3626"/>
                    <a:ext cx="37" cy="9"/>
                  </a:xfrm>
                  <a:custGeom>
                    <a:avLst/>
                    <a:gdLst/>
                    <a:ahLst/>
                    <a:cxnLst/>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w="9525">
                    <a:noFill/>
                  </a:ln>
                </p:spPr>
                <p:txBody>
                  <a:bodyPr/>
                  <a:p>
                    <a:endParaRPr lang="zh-CN" altLang="en-US"/>
                  </a:p>
                </p:txBody>
              </p:sp>
              <p:sp>
                <p:nvSpPr>
                  <p:cNvPr id="119098" name="任意多边形 119097"/>
                  <p:cNvSpPr/>
                  <p:nvPr/>
                </p:nvSpPr>
                <p:spPr>
                  <a:xfrm>
                    <a:off x="873" y="3636"/>
                    <a:ext cx="41" cy="12"/>
                  </a:xfrm>
                  <a:custGeom>
                    <a:avLst/>
                    <a:gdLst/>
                    <a:ahLst/>
                    <a:cxnLst/>
                    <a:pathLst>
                      <a:path w="82" h="36">
                        <a:moveTo>
                          <a:pt x="0" y="36"/>
                        </a:moveTo>
                        <a:lnTo>
                          <a:pt x="1" y="19"/>
                        </a:lnTo>
                        <a:lnTo>
                          <a:pt x="7" y="7"/>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19099" name="组合 119098"/>
                <p:cNvGrpSpPr/>
                <p:nvPr/>
              </p:nvGrpSpPr>
              <p:grpSpPr>
                <a:xfrm>
                  <a:off x="878" y="3638"/>
                  <a:ext cx="49" cy="22"/>
                  <a:chOff x="878" y="3638"/>
                  <a:chExt cx="49" cy="22"/>
                </a:xfrm>
              </p:grpSpPr>
              <p:sp>
                <p:nvSpPr>
                  <p:cNvPr id="119100" name="任意多边形 119099"/>
                  <p:cNvSpPr/>
                  <p:nvPr/>
                </p:nvSpPr>
                <p:spPr>
                  <a:xfrm>
                    <a:off x="878" y="3638"/>
                    <a:ext cx="12" cy="22"/>
                  </a:xfrm>
                  <a:custGeom>
                    <a:avLst/>
                    <a:gdLst/>
                    <a:ahLst/>
                    <a:cxnLst/>
                    <a:pathLst>
                      <a:path w="25" h="68">
                        <a:moveTo>
                          <a:pt x="16" y="68"/>
                        </a:moveTo>
                        <a:lnTo>
                          <a:pt x="0" y="27"/>
                        </a:lnTo>
                        <a:lnTo>
                          <a:pt x="11" y="0"/>
                        </a:lnTo>
                        <a:lnTo>
                          <a:pt x="25" y="31"/>
                        </a:lnTo>
                        <a:lnTo>
                          <a:pt x="16" y="68"/>
                        </a:lnTo>
                        <a:close/>
                      </a:path>
                    </a:pathLst>
                  </a:custGeom>
                  <a:solidFill>
                    <a:srgbClr val="A0A0A0"/>
                  </a:solidFill>
                  <a:ln w="9525">
                    <a:noFill/>
                  </a:ln>
                </p:spPr>
                <p:txBody>
                  <a:bodyPr/>
                  <a:p>
                    <a:endParaRPr lang="zh-CN" altLang="en-US"/>
                  </a:p>
                </p:txBody>
              </p:sp>
              <p:sp>
                <p:nvSpPr>
                  <p:cNvPr id="119101" name="任意多边形 119100"/>
                  <p:cNvSpPr/>
                  <p:nvPr/>
                </p:nvSpPr>
                <p:spPr>
                  <a:xfrm>
                    <a:off x="883" y="3638"/>
                    <a:ext cx="36" cy="10"/>
                  </a:xfrm>
                  <a:custGeom>
                    <a:avLst/>
                    <a:gdLst/>
                    <a:ahLst/>
                    <a:cxnLst/>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w="9525">
                    <a:noFill/>
                  </a:ln>
                </p:spPr>
                <p:txBody>
                  <a:bodyPr/>
                  <a:p>
                    <a:endParaRPr lang="zh-CN" altLang="en-US"/>
                  </a:p>
                </p:txBody>
              </p:sp>
              <p:sp>
                <p:nvSpPr>
                  <p:cNvPr id="119102" name="任意多边形 119101"/>
                  <p:cNvSpPr/>
                  <p:nvPr/>
                </p:nvSpPr>
                <p:spPr>
                  <a:xfrm>
                    <a:off x="886" y="3648"/>
                    <a:ext cx="41" cy="12"/>
                  </a:xfrm>
                  <a:custGeom>
                    <a:avLst/>
                    <a:gdLst/>
                    <a:ahLst/>
                    <a:cxnLst/>
                    <a:pathLst>
                      <a:path w="82" h="36">
                        <a:moveTo>
                          <a:pt x="0" y="36"/>
                        </a:moveTo>
                        <a:lnTo>
                          <a:pt x="2" y="19"/>
                        </a:lnTo>
                        <a:lnTo>
                          <a:pt x="6" y="8"/>
                        </a:lnTo>
                        <a:lnTo>
                          <a:pt x="11" y="0"/>
                        </a:lnTo>
                        <a:lnTo>
                          <a:pt x="66" y="0"/>
                        </a:lnTo>
                        <a:lnTo>
                          <a:pt x="82" y="36"/>
                        </a:lnTo>
                        <a:lnTo>
                          <a:pt x="0" y="36"/>
                        </a:lnTo>
                        <a:close/>
                      </a:path>
                    </a:pathLst>
                  </a:custGeom>
                  <a:solidFill>
                    <a:srgbClr val="C0C0C0"/>
                  </a:solidFill>
                  <a:ln w="9525">
                    <a:noFill/>
                  </a:ln>
                </p:spPr>
                <p:txBody>
                  <a:bodyPr/>
                  <a:p>
                    <a:endParaRPr lang="zh-CN" altLang="en-US"/>
                  </a:p>
                </p:txBody>
              </p:sp>
            </p:grpSp>
            <p:grpSp>
              <p:nvGrpSpPr>
                <p:cNvPr id="119103" name="组合 119102"/>
                <p:cNvGrpSpPr/>
                <p:nvPr/>
              </p:nvGrpSpPr>
              <p:grpSpPr>
                <a:xfrm>
                  <a:off x="890" y="3651"/>
                  <a:ext cx="50" cy="22"/>
                  <a:chOff x="890" y="3651"/>
                  <a:chExt cx="50" cy="22"/>
                </a:xfrm>
              </p:grpSpPr>
              <p:sp>
                <p:nvSpPr>
                  <p:cNvPr id="119104" name="任意多边形 119103"/>
                  <p:cNvSpPr/>
                  <p:nvPr/>
                </p:nvSpPr>
                <p:spPr>
                  <a:xfrm>
                    <a:off x="890" y="3651"/>
                    <a:ext cx="13" cy="22"/>
                  </a:xfrm>
                  <a:custGeom>
                    <a:avLst/>
                    <a:gdLst/>
                    <a:ahLst/>
                    <a:cxnLst/>
                    <a:pathLst>
                      <a:path w="25" h="67">
                        <a:moveTo>
                          <a:pt x="16" y="67"/>
                        </a:moveTo>
                        <a:lnTo>
                          <a:pt x="0" y="26"/>
                        </a:lnTo>
                        <a:lnTo>
                          <a:pt x="12" y="0"/>
                        </a:lnTo>
                        <a:lnTo>
                          <a:pt x="25" y="30"/>
                        </a:lnTo>
                        <a:lnTo>
                          <a:pt x="16" y="67"/>
                        </a:lnTo>
                        <a:close/>
                      </a:path>
                    </a:pathLst>
                  </a:custGeom>
                  <a:solidFill>
                    <a:srgbClr val="A0A0A0"/>
                  </a:solidFill>
                  <a:ln w="9525">
                    <a:noFill/>
                  </a:ln>
                </p:spPr>
                <p:txBody>
                  <a:bodyPr/>
                  <a:p>
                    <a:endParaRPr lang="zh-CN" altLang="en-US"/>
                  </a:p>
                </p:txBody>
              </p:sp>
              <p:sp>
                <p:nvSpPr>
                  <p:cNvPr id="119105" name="任意多边形 119104"/>
                  <p:cNvSpPr/>
                  <p:nvPr/>
                </p:nvSpPr>
                <p:spPr>
                  <a:xfrm>
                    <a:off x="895" y="3651"/>
                    <a:ext cx="37" cy="10"/>
                  </a:xfrm>
                  <a:custGeom>
                    <a:avLst/>
                    <a:gdLst/>
                    <a:ahLst/>
                    <a:cxnLst/>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w="9525">
                    <a:noFill/>
                  </a:ln>
                </p:spPr>
                <p:txBody>
                  <a:bodyPr/>
                  <a:p>
                    <a:endParaRPr lang="zh-CN" altLang="en-US"/>
                  </a:p>
                </p:txBody>
              </p:sp>
              <p:sp>
                <p:nvSpPr>
                  <p:cNvPr id="119106" name="任意多边形 119105"/>
                  <p:cNvSpPr/>
                  <p:nvPr/>
                </p:nvSpPr>
                <p:spPr>
                  <a:xfrm>
                    <a:off x="899" y="3662"/>
                    <a:ext cx="41" cy="11"/>
                  </a:xfrm>
                  <a:custGeom>
                    <a:avLst/>
                    <a:gdLst/>
                    <a:ahLst/>
                    <a:cxnLst/>
                    <a:pathLst>
                      <a:path w="83" h="35">
                        <a:moveTo>
                          <a:pt x="0" y="35"/>
                        </a:moveTo>
                        <a:lnTo>
                          <a:pt x="2" y="19"/>
                        </a:lnTo>
                        <a:lnTo>
                          <a:pt x="7" y="7"/>
                        </a:lnTo>
                        <a:lnTo>
                          <a:pt x="11" y="0"/>
                        </a:lnTo>
                        <a:lnTo>
                          <a:pt x="67" y="0"/>
                        </a:lnTo>
                        <a:lnTo>
                          <a:pt x="83" y="35"/>
                        </a:lnTo>
                        <a:lnTo>
                          <a:pt x="0" y="35"/>
                        </a:lnTo>
                        <a:close/>
                      </a:path>
                    </a:pathLst>
                  </a:custGeom>
                  <a:solidFill>
                    <a:srgbClr val="C0C0C0"/>
                  </a:solidFill>
                  <a:ln w="9525">
                    <a:noFill/>
                  </a:ln>
                </p:spPr>
                <p:txBody>
                  <a:bodyPr/>
                  <a:p>
                    <a:endParaRPr lang="zh-CN" altLang="en-US"/>
                  </a:p>
                </p:txBody>
              </p:sp>
            </p:grpSp>
          </p:grpSp>
          <p:grpSp>
            <p:nvGrpSpPr>
              <p:cNvPr id="119107" name="组合 119106"/>
              <p:cNvGrpSpPr/>
              <p:nvPr/>
            </p:nvGrpSpPr>
            <p:grpSpPr>
              <a:xfrm>
                <a:off x="903" y="3665"/>
                <a:ext cx="99" cy="74"/>
                <a:chOff x="903" y="3665"/>
                <a:chExt cx="99" cy="74"/>
              </a:xfrm>
            </p:grpSpPr>
            <p:grpSp>
              <p:nvGrpSpPr>
                <p:cNvPr id="119108" name="组合 119107"/>
                <p:cNvGrpSpPr/>
                <p:nvPr/>
              </p:nvGrpSpPr>
              <p:grpSpPr>
                <a:xfrm>
                  <a:off x="903" y="3665"/>
                  <a:ext cx="49" cy="23"/>
                  <a:chOff x="903" y="3665"/>
                  <a:chExt cx="49" cy="23"/>
                </a:xfrm>
              </p:grpSpPr>
              <p:sp>
                <p:nvSpPr>
                  <p:cNvPr id="119109" name="任意多边形 119108"/>
                  <p:cNvSpPr/>
                  <p:nvPr/>
                </p:nvSpPr>
                <p:spPr>
                  <a:xfrm>
                    <a:off x="903" y="3665"/>
                    <a:ext cx="12" cy="23"/>
                  </a:xfrm>
                  <a:custGeom>
                    <a:avLst/>
                    <a:gdLst/>
                    <a:ahLst/>
                    <a:cxnLst/>
                    <a:pathLst>
                      <a:path w="25" h="69">
                        <a:moveTo>
                          <a:pt x="16" y="69"/>
                        </a:moveTo>
                        <a:lnTo>
                          <a:pt x="0" y="27"/>
                        </a:lnTo>
                        <a:lnTo>
                          <a:pt x="10" y="0"/>
                        </a:lnTo>
                        <a:lnTo>
                          <a:pt x="25" y="32"/>
                        </a:lnTo>
                        <a:lnTo>
                          <a:pt x="16" y="69"/>
                        </a:lnTo>
                        <a:close/>
                      </a:path>
                    </a:pathLst>
                  </a:custGeom>
                  <a:solidFill>
                    <a:srgbClr val="A0A0A0"/>
                  </a:solidFill>
                  <a:ln w="9525">
                    <a:noFill/>
                  </a:ln>
                </p:spPr>
                <p:txBody>
                  <a:bodyPr/>
                  <a:p>
                    <a:endParaRPr lang="zh-CN" altLang="en-US"/>
                  </a:p>
                </p:txBody>
              </p:sp>
              <p:sp>
                <p:nvSpPr>
                  <p:cNvPr id="119110" name="任意多边形 119109"/>
                  <p:cNvSpPr/>
                  <p:nvPr/>
                </p:nvSpPr>
                <p:spPr>
                  <a:xfrm>
                    <a:off x="907" y="3666"/>
                    <a:ext cx="37" cy="10"/>
                  </a:xfrm>
                  <a:custGeom>
                    <a:avLst/>
                    <a:gdLst/>
                    <a:ahLst/>
                    <a:cxnLst/>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w="9525">
                    <a:noFill/>
                  </a:ln>
                </p:spPr>
                <p:txBody>
                  <a:bodyPr/>
                  <a:p>
                    <a:endParaRPr lang="zh-CN" altLang="en-US"/>
                  </a:p>
                </p:txBody>
              </p:sp>
              <p:sp>
                <p:nvSpPr>
                  <p:cNvPr id="119111" name="任意多边形 119110"/>
                  <p:cNvSpPr/>
                  <p:nvPr/>
                </p:nvSpPr>
                <p:spPr>
                  <a:xfrm>
                    <a:off x="911" y="3676"/>
                    <a:ext cx="41" cy="12"/>
                  </a:xfrm>
                  <a:custGeom>
                    <a:avLst/>
                    <a:gdLst/>
                    <a:ahLst/>
                    <a:cxnLst/>
                    <a:pathLst>
                      <a:path w="82" h="36">
                        <a:moveTo>
                          <a:pt x="0" y="36"/>
                        </a:moveTo>
                        <a:lnTo>
                          <a:pt x="2" y="20"/>
                        </a:lnTo>
                        <a:lnTo>
                          <a:pt x="6" y="7"/>
                        </a:lnTo>
                        <a:lnTo>
                          <a:pt x="11" y="0"/>
                        </a:lnTo>
                        <a:lnTo>
                          <a:pt x="66" y="0"/>
                        </a:lnTo>
                        <a:lnTo>
                          <a:pt x="82" y="36"/>
                        </a:lnTo>
                        <a:lnTo>
                          <a:pt x="0" y="36"/>
                        </a:lnTo>
                        <a:close/>
                      </a:path>
                    </a:pathLst>
                  </a:custGeom>
                  <a:solidFill>
                    <a:srgbClr val="C0C0C0"/>
                  </a:solidFill>
                  <a:ln w="9525">
                    <a:noFill/>
                  </a:ln>
                </p:spPr>
                <p:txBody>
                  <a:bodyPr/>
                  <a:p>
                    <a:endParaRPr lang="zh-CN" altLang="en-US"/>
                  </a:p>
                </p:txBody>
              </p:sp>
            </p:grpSp>
            <p:grpSp>
              <p:nvGrpSpPr>
                <p:cNvPr id="119112" name="组合 119111"/>
                <p:cNvGrpSpPr/>
                <p:nvPr/>
              </p:nvGrpSpPr>
              <p:grpSpPr>
                <a:xfrm>
                  <a:off x="914" y="3678"/>
                  <a:ext cx="49" cy="23"/>
                  <a:chOff x="914" y="3678"/>
                  <a:chExt cx="49" cy="23"/>
                </a:xfrm>
              </p:grpSpPr>
              <p:sp>
                <p:nvSpPr>
                  <p:cNvPr id="119113" name="任意多边形 119112"/>
                  <p:cNvSpPr/>
                  <p:nvPr/>
                </p:nvSpPr>
                <p:spPr>
                  <a:xfrm>
                    <a:off x="914" y="3678"/>
                    <a:ext cx="13" cy="23"/>
                  </a:xfrm>
                  <a:custGeom>
                    <a:avLst/>
                    <a:gdLst/>
                    <a:ahLst/>
                    <a:cxnLst/>
                    <a:pathLst>
                      <a:path w="25" h="70">
                        <a:moveTo>
                          <a:pt x="14" y="70"/>
                        </a:moveTo>
                        <a:lnTo>
                          <a:pt x="0" y="27"/>
                        </a:lnTo>
                        <a:lnTo>
                          <a:pt x="9" y="0"/>
                        </a:lnTo>
                        <a:lnTo>
                          <a:pt x="25" y="31"/>
                        </a:lnTo>
                        <a:lnTo>
                          <a:pt x="14" y="70"/>
                        </a:lnTo>
                        <a:close/>
                      </a:path>
                    </a:pathLst>
                  </a:custGeom>
                  <a:solidFill>
                    <a:srgbClr val="A0A0A0"/>
                  </a:solidFill>
                  <a:ln w="9525">
                    <a:noFill/>
                  </a:ln>
                </p:spPr>
                <p:txBody>
                  <a:bodyPr/>
                  <a:p>
                    <a:endParaRPr lang="zh-CN" altLang="en-US"/>
                  </a:p>
                </p:txBody>
              </p:sp>
              <p:sp>
                <p:nvSpPr>
                  <p:cNvPr id="119114" name="任意多边形 119113"/>
                  <p:cNvSpPr/>
                  <p:nvPr/>
                </p:nvSpPr>
                <p:spPr>
                  <a:xfrm>
                    <a:off x="919" y="3678"/>
                    <a:ext cx="38" cy="10"/>
                  </a:xfrm>
                  <a:custGeom>
                    <a:avLst/>
                    <a:gdLst/>
                    <a:ahLst/>
                    <a:cxnLst/>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w="9525">
                    <a:noFill/>
                  </a:ln>
                </p:spPr>
                <p:txBody>
                  <a:bodyPr/>
                  <a:p>
                    <a:endParaRPr lang="zh-CN" altLang="en-US"/>
                  </a:p>
                </p:txBody>
              </p:sp>
              <p:sp>
                <p:nvSpPr>
                  <p:cNvPr id="119115" name="任意多边形 119114"/>
                  <p:cNvSpPr/>
                  <p:nvPr/>
                </p:nvSpPr>
                <p:spPr>
                  <a:xfrm>
                    <a:off x="922" y="3688"/>
                    <a:ext cx="41" cy="13"/>
                  </a:xfrm>
                  <a:custGeom>
                    <a:avLst/>
                    <a:gdLst/>
                    <a:ahLst/>
                    <a:cxnLst/>
                    <a:pathLst>
                      <a:path w="81" h="38">
                        <a:moveTo>
                          <a:pt x="0" y="38"/>
                        </a:moveTo>
                        <a:lnTo>
                          <a:pt x="2" y="21"/>
                        </a:lnTo>
                        <a:lnTo>
                          <a:pt x="8" y="8"/>
                        </a:lnTo>
                        <a:lnTo>
                          <a:pt x="12" y="0"/>
                        </a:lnTo>
                        <a:lnTo>
                          <a:pt x="68" y="0"/>
                        </a:lnTo>
                        <a:lnTo>
                          <a:pt x="81" y="38"/>
                        </a:lnTo>
                        <a:lnTo>
                          <a:pt x="0" y="38"/>
                        </a:lnTo>
                        <a:close/>
                      </a:path>
                    </a:pathLst>
                  </a:custGeom>
                  <a:solidFill>
                    <a:srgbClr val="C0C0C0"/>
                  </a:solidFill>
                  <a:ln w="9525">
                    <a:noFill/>
                  </a:ln>
                </p:spPr>
                <p:txBody>
                  <a:bodyPr/>
                  <a:p>
                    <a:endParaRPr lang="zh-CN" altLang="en-US"/>
                  </a:p>
                </p:txBody>
              </p:sp>
            </p:grpSp>
            <p:grpSp>
              <p:nvGrpSpPr>
                <p:cNvPr id="119116" name="组合 119115"/>
                <p:cNvGrpSpPr/>
                <p:nvPr/>
              </p:nvGrpSpPr>
              <p:grpSpPr>
                <a:xfrm>
                  <a:off x="928" y="3690"/>
                  <a:ext cx="48" cy="23"/>
                  <a:chOff x="928" y="3690"/>
                  <a:chExt cx="48" cy="23"/>
                </a:xfrm>
              </p:grpSpPr>
              <p:sp>
                <p:nvSpPr>
                  <p:cNvPr id="119117" name="任意多边形 119116"/>
                  <p:cNvSpPr/>
                  <p:nvPr/>
                </p:nvSpPr>
                <p:spPr>
                  <a:xfrm>
                    <a:off x="928" y="3690"/>
                    <a:ext cx="12" cy="23"/>
                  </a:xfrm>
                  <a:custGeom>
                    <a:avLst/>
                    <a:gdLst/>
                    <a:ahLst/>
                    <a:cxnLst/>
                    <a:pathLst>
                      <a:path w="25" h="70">
                        <a:moveTo>
                          <a:pt x="13" y="70"/>
                        </a:moveTo>
                        <a:lnTo>
                          <a:pt x="0" y="29"/>
                        </a:lnTo>
                        <a:lnTo>
                          <a:pt x="9" y="0"/>
                        </a:lnTo>
                        <a:lnTo>
                          <a:pt x="25" y="33"/>
                        </a:lnTo>
                        <a:lnTo>
                          <a:pt x="13" y="70"/>
                        </a:lnTo>
                        <a:close/>
                      </a:path>
                    </a:pathLst>
                  </a:custGeom>
                  <a:solidFill>
                    <a:srgbClr val="A0A0A0"/>
                  </a:solidFill>
                  <a:ln w="9525">
                    <a:noFill/>
                  </a:ln>
                </p:spPr>
                <p:txBody>
                  <a:bodyPr/>
                  <a:p>
                    <a:endParaRPr lang="zh-CN" altLang="en-US"/>
                  </a:p>
                </p:txBody>
              </p:sp>
              <p:sp>
                <p:nvSpPr>
                  <p:cNvPr id="119118" name="任意多边形 119117"/>
                  <p:cNvSpPr/>
                  <p:nvPr/>
                </p:nvSpPr>
                <p:spPr>
                  <a:xfrm>
                    <a:off x="932" y="3691"/>
                    <a:ext cx="38" cy="10"/>
                  </a:xfrm>
                  <a:custGeom>
                    <a:avLst/>
                    <a:gdLst/>
                    <a:ahLst/>
                    <a:cxnLst/>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w="9525">
                    <a:noFill/>
                  </a:ln>
                </p:spPr>
                <p:txBody>
                  <a:bodyPr/>
                  <a:p>
                    <a:endParaRPr lang="zh-CN" altLang="en-US"/>
                  </a:p>
                </p:txBody>
              </p:sp>
              <p:sp>
                <p:nvSpPr>
                  <p:cNvPr id="119119" name="任意多边形 119118"/>
                  <p:cNvSpPr/>
                  <p:nvPr/>
                </p:nvSpPr>
                <p:spPr>
                  <a:xfrm>
                    <a:off x="935" y="3701"/>
                    <a:ext cx="41" cy="12"/>
                  </a:xfrm>
                  <a:custGeom>
                    <a:avLst/>
                    <a:gdLst/>
                    <a:ahLst/>
                    <a:cxnLst/>
                    <a:pathLst>
                      <a:path w="83" h="36">
                        <a:moveTo>
                          <a:pt x="0" y="36"/>
                        </a:moveTo>
                        <a:lnTo>
                          <a:pt x="2" y="19"/>
                        </a:lnTo>
                        <a:lnTo>
                          <a:pt x="8" y="7"/>
                        </a:lnTo>
                        <a:lnTo>
                          <a:pt x="13" y="0"/>
                        </a:lnTo>
                        <a:lnTo>
                          <a:pt x="69" y="0"/>
                        </a:lnTo>
                        <a:lnTo>
                          <a:pt x="83" y="36"/>
                        </a:lnTo>
                        <a:lnTo>
                          <a:pt x="0" y="36"/>
                        </a:lnTo>
                        <a:close/>
                      </a:path>
                    </a:pathLst>
                  </a:custGeom>
                  <a:solidFill>
                    <a:srgbClr val="C0C0C0"/>
                  </a:solidFill>
                  <a:ln w="9525">
                    <a:noFill/>
                  </a:ln>
                </p:spPr>
                <p:txBody>
                  <a:bodyPr/>
                  <a:p>
                    <a:endParaRPr lang="zh-CN" altLang="en-US"/>
                  </a:p>
                </p:txBody>
              </p:sp>
            </p:grpSp>
            <p:grpSp>
              <p:nvGrpSpPr>
                <p:cNvPr id="119120" name="组合 119119"/>
                <p:cNvGrpSpPr/>
                <p:nvPr/>
              </p:nvGrpSpPr>
              <p:grpSpPr>
                <a:xfrm>
                  <a:off x="940" y="3703"/>
                  <a:ext cx="49" cy="23"/>
                  <a:chOff x="940" y="3703"/>
                  <a:chExt cx="49" cy="23"/>
                </a:xfrm>
              </p:grpSpPr>
              <p:sp>
                <p:nvSpPr>
                  <p:cNvPr id="119121" name="任意多边形 119120"/>
                  <p:cNvSpPr/>
                  <p:nvPr/>
                </p:nvSpPr>
                <p:spPr>
                  <a:xfrm>
                    <a:off x="940" y="3703"/>
                    <a:ext cx="13" cy="23"/>
                  </a:xfrm>
                  <a:custGeom>
                    <a:avLst/>
                    <a:gdLst/>
                    <a:ahLst/>
                    <a:cxnLst/>
                    <a:pathLst>
                      <a:path w="25" h="68">
                        <a:moveTo>
                          <a:pt x="15" y="68"/>
                        </a:moveTo>
                        <a:lnTo>
                          <a:pt x="0" y="27"/>
                        </a:lnTo>
                        <a:lnTo>
                          <a:pt x="9" y="0"/>
                        </a:lnTo>
                        <a:lnTo>
                          <a:pt x="25" y="31"/>
                        </a:lnTo>
                        <a:lnTo>
                          <a:pt x="15" y="68"/>
                        </a:lnTo>
                        <a:close/>
                      </a:path>
                    </a:pathLst>
                  </a:custGeom>
                  <a:solidFill>
                    <a:srgbClr val="A0A0A0"/>
                  </a:solidFill>
                  <a:ln w="9525">
                    <a:noFill/>
                  </a:ln>
                </p:spPr>
                <p:txBody>
                  <a:bodyPr/>
                  <a:p>
                    <a:endParaRPr lang="zh-CN" altLang="en-US"/>
                  </a:p>
                </p:txBody>
              </p:sp>
              <p:sp>
                <p:nvSpPr>
                  <p:cNvPr id="119122" name="任意多边形 119121"/>
                  <p:cNvSpPr/>
                  <p:nvPr/>
                </p:nvSpPr>
                <p:spPr>
                  <a:xfrm>
                    <a:off x="945" y="3703"/>
                    <a:ext cx="37" cy="10"/>
                  </a:xfrm>
                  <a:custGeom>
                    <a:avLst/>
                    <a:gdLst/>
                    <a:ahLst/>
                    <a:cxnLst/>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w="9525">
                    <a:noFill/>
                  </a:ln>
                </p:spPr>
                <p:txBody>
                  <a:bodyPr/>
                  <a:p>
                    <a:endParaRPr lang="zh-CN" altLang="en-US"/>
                  </a:p>
                </p:txBody>
              </p:sp>
              <p:sp>
                <p:nvSpPr>
                  <p:cNvPr id="119123" name="任意多边形 119122"/>
                  <p:cNvSpPr/>
                  <p:nvPr/>
                </p:nvSpPr>
                <p:spPr>
                  <a:xfrm>
                    <a:off x="948" y="3714"/>
                    <a:ext cx="41" cy="12"/>
                  </a:xfrm>
                  <a:custGeom>
                    <a:avLst/>
                    <a:gdLst/>
                    <a:ahLst/>
                    <a:cxnLst/>
                    <a:pathLst>
                      <a:path w="82" h="36">
                        <a:moveTo>
                          <a:pt x="0" y="36"/>
                        </a:moveTo>
                        <a:lnTo>
                          <a:pt x="1" y="19"/>
                        </a:lnTo>
                        <a:lnTo>
                          <a:pt x="7" y="8"/>
                        </a:lnTo>
                        <a:lnTo>
                          <a:pt x="12" y="0"/>
                        </a:lnTo>
                        <a:lnTo>
                          <a:pt x="68" y="0"/>
                        </a:lnTo>
                        <a:lnTo>
                          <a:pt x="82" y="36"/>
                        </a:lnTo>
                        <a:lnTo>
                          <a:pt x="0" y="36"/>
                        </a:lnTo>
                        <a:close/>
                      </a:path>
                    </a:pathLst>
                  </a:custGeom>
                  <a:solidFill>
                    <a:srgbClr val="C0C0C0"/>
                  </a:solidFill>
                  <a:ln w="9525">
                    <a:noFill/>
                  </a:ln>
                </p:spPr>
                <p:txBody>
                  <a:bodyPr/>
                  <a:p>
                    <a:endParaRPr lang="zh-CN" altLang="en-US"/>
                  </a:p>
                </p:txBody>
              </p:sp>
            </p:grpSp>
            <p:grpSp>
              <p:nvGrpSpPr>
                <p:cNvPr id="119124" name="组合 119123"/>
                <p:cNvGrpSpPr/>
                <p:nvPr/>
              </p:nvGrpSpPr>
              <p:grpSpPr>
                <a:xfrm>
                  <a:off x="953" y="3716"/>
                  <a:ext cx="49" cy="23"/>
                  <a:chOff x="953" y="3716"/>
                  <a:chExt cx="49" cy="23"/>
                </a:xfrm>
              </p:grpSpPr>
              <p:sp>
                <p:nvSpPr>
                  <p:cNvPr id="119125" name="任意多边形 119124"/>
                  <p:cNvSpPr/>
                  <p:nvPr/>
                </p:nvSpPr>
                <p:spPr>
                  <a:xfrm>
                    <a:off x="953" y="3716"/>
                    <a:ext cx="12" cy="23"/>
                  </a:xfrm>
                  <a:custGeom>
                    <a:avLst/>
                    <a:gdLst/>
                    <a:ahLst/>
                    <a:cxnLst/>
                    <a:pathLst>
                      <a:path w="23" h="68">
                        <a:moveTo>
                          <a:pt x="14" y="68"/>
                        </a:moveTo>
                        <a:lnTo>
                          <a:pt x="0" y="27"/>
                        </a:lnTo>
                        <a:lnTo>
                          <a:pt x="9" y="0"/>
                        </a:lnTo>
                        <a:lnTo>
                          <a:pt x="23" y="30"/>
                        </a:lnTo>
                        <a:lnTo>
                          <a:pt x="14" y="68"/>
                        </a:lnTo>
                        <a:close/>
                      </a:path>
                    </a:pathLst>
                  </a:custGeom>
                  <a:solidFill>
                    <a:srgbClr val="A0A0A0"/>
                  </a:solidFill>
                  <a:ln w="9525">
                    <a:noFill/>
                  </a:ln>
                </p:spPr>
                <p:txBody>
                  <a:bodyPr/>
                  <a:p>
                    <a:endParaRPr lang="zh-CN" altLang="en-US"/>
                  </a:p>
                </p:txBody>
              </p:sp>
              <p:sp>
                <p:nvSpPr>
                  <p:cNvPr id="119126" name="任意多边形 119125"/>
                  <p:cNvSpPr/>
                  <p:nvPr/>
                </p:nvSpPr>
                <p:spPr>
                  <a:xfrm>
                    <a:off x="958" y="3717"/>
                    <a:ext cx="37" cy="9"/>
                  </a:xfrm>
                  <a:custGeom>
                    <a:avLst/>
                    <a:gdLst/>
                    <a:ahLst/>
                    <a:cxnLst/>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w="9525">
                    <a:noFill/>
                  </a:ln>
                </p:spPr>
                <p:txBody>
                  <a:bodyPr/>
                  <a:p>
                    <a:endParaRPr lang="zh-CN" altLang="en-US"/>
                  </a:p>
                </p:txBody>
              </p:sp>
              <p:sp>
                <p:nvSpPr>
                  <p:cNvPr id="119127" name="任意多边形 119126"/>
                  <p:cNvSpPr/>
                  <p:nvPr/>
                </p:nvSpPr>
                <p:spPr>
                  <a:xfrm>
                    <a:off x="961" y="3727"/>
                    <a:ext cx="41" cy="12"/>
                  </a:xfrm>
                  <a:custGeom>
                    <a:avLst/>
                    <a:gdLst/>
                    <a:ahLst/>
                    <a:cxnLst/>
                    <a:pathLst>
                      <a:path w="82" h="36">
                        <a:moveTo>
                          <a:pt x="0" y="36"/>
                        </a:moveTo>
                        <a:lnTo>
                          <a:pt x="2" y="19"/>
                        </a:lnTo>
                        <a:lnTo>
                          <a:pt x="6" y="7"/>
                        </a:lnTo>
                        <a:lnTo>
                          <a:pt x="11" y="0"/>
                        </a:lnTo>
                        <a:lnTo>
                          <a:pt x="69" y="0"/>
                        </a:lnTo>
                        <a:lnTo>
                          <a:pt x="82" y="36"/>
                        </a:lnTo>
                        <a:lnTo>
                          <a:pt x="0" y="36"/>
                        </a:lnTo>
                        <a:close/>
                      </a:path>
                    </a:pathLst>
                  </a:custGeom>
                  <a:solidFill>
                    <a:srgbClr val="C0C0C0"/>
                  </a:solidFill>
                  <a:ln w="9525">
                    <a:noFill/>
                  </a:ln>
                </p:spPr>
                <p:txBody>
                  <a:bodyPr/>
                  <a:p>
                    <a:endParaRPr lang="zh-CN" altLang="en-US"/>
                  </a:p>
                </p:txBody>
              </p:sp>
            </p:grpSp>
          </p:grpSp>
          <p:grpSp>
            <p:nvGrpSpPr>
              <p:cNvPr id="119128" name="组合 119127"/>
              <p:cNvGrpSpPr/>
              <p:nvPr/>
            </p:nvGrpSpPr>
            <p:grpSpPr>
              <a:xfrm>
                <a:off x="963" y="3727"/>
                <a:ext cx="49" cy="23"/>
                <a:chOff x="963" y="3727"/>
                <a:chExt cx="49" cy="23"/>
              </a:xfrm>
            </p:grpSpPr>
            <p:sp>
              <p:nvSpPr>
                <p:cNvPr id="119129" name="任意多边形 119128"/>
                <p:cNvSpPr/>
                <p:nvPr/>
              </p:nvSpPr>
              <p:spPr>
                <a:xfrm>
                  <a:off x="963" y="3727"/>
                  <a:ext cx="13" cy="23"/>
                </a:xfrm>
                <a:custGeom>
                  <a:avLst/>
                  <a:gdLst/>
                  <a:ahLst/>
                  <a:cxnLst/>
                  <a:pathLst>
                    <a:path w="25" h="69">
                      <a:moveTo>
                        <a:pt x="16" y="69"/>
                      </a:moveTo>
                      <a:lnTo>
                        <a:pt x="0" y="27"/>
                      </a:lnTo>
                      <a:lnTo>
                        <a:pt x="11" y="0"/>
                      </a:lnTo>
                      <a:lnTo>
                        <a:pt x="25" y="32"/>
                      </a:lnTo>
                      <a:lnTo>
                        <a:pt x="16" y="69"/>
                      </a:lnTo>
                      <a:close/>
                    </a:path>
                  </a:pathLst>
                </a:custGeom>
                <a:solidFill>
                  <a:srgbClr val="A0A0A0"/>
                </a:solidFill>
                <a:ln w="9525">
                  <a:noFill/>
                </a:ln>
              </p:spPr>
              <p:txBody>
                <a:bodyPr/>
                <a:p>
                  <a:endParaRPr lang="zh-CN" altLang="en-US"/>
                </a:p>
              </p:txBody>
            </p:sp>
            <p:sp>
              <p:nvSpPr>
                <p:cNvPr id="119130" name="任意多边形 119129"/>
                <p:cNvSpPr/>
                <p:nvPr/>
              </p:nvSpPr>
              <p:spPr>
                <a:xfrm>
                  <a:off x="968" y="3728"/>
                  <a:ext cx="37" cy="10"/>
                </a:xfrm>
                <a:custGeom>
                  <a:avLst/>
                  <a:gdLst/>
                  <a:ahLst/>
                  <a:cxnLst/>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w="9525">
                  <a:noFill/>
                </a:ln>
              </p:spPr>
              <p:txBody>
                <a:bodyPr/>
                <a:p>
                  <a:endParaRPr lang="zh-CN" altLang="en-US"/>
                </a:p>
              </p:txBody>
            </p:sp>
            <p:sp>
              <p:nvSpPr>
                <p:cNvPr id="119131" name="任意多边形 119130"/>
                <p:cNvSpPr/>
                <p:nvPr/>
              </p:nvSpPr>
              <p:spPr>
                <a:xfrm>
                  <a:off x="972" y="3738"/>
                  <a:ext cx="40" cy="12"/>
                </a:xfrm>
                <a:custGeom>
                  <a:avLst/>
                  <a:gdLst/>
                  <a:ahLst/>
                  <a:cxnLst/>
                  <a:pathLst>
                    <a:path w="82" h="36">
                      <a:moveTo>
                        <a:pt x="0" y="36"/>
                      </a:moveTo>
                      <a:lnTo>
                        <a:pt x="2" y="20"/>
                      </a:lnTo>
                      <a:lnTo>
                        <a:pt x="6" y="7"/>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19132" name="组合 119131"/>
              <p:cNvGrpSpPr/>
              <p:nvPr/>
            </p:nvGrpSpPr>
            <p:grpSpPr>
              <a:xfrm>
                <a:off x="976" y="3740"/>
                <a:ext cx="50" cy="22"/>
                <a:chOff x="976" y="3740"/>
                <a:chExt cx="50" cy="22"/>
              </a:xfrm>
            </p:grpSpPr>
            <p:sp>
              <p:nvSpPr>
                <p:cNvPr id="119133" name="任意多边形 119132"/>
                <p:cNvSpPr/>
                <p:nvPr/>
              </p:nvSpPr>
              <p:spPr>
                <a:xfrm>
                  <a:off x="976" y="3740"/>
                  <a:ext cx="12" cy="22"/>
                </a:xfrm>
                <a:custGeom>
                  <a:avLst/>
                  <a:gdLst/>
                  <a:ahLst/>
                  <a:cxnLst/>
                  <a:pathLst>
                    <a:path w="23" h="68">
                      <a:moveTo>
                        <a:pt x="14" y="68"/>
                      </a:moveTo>
                      <a:lnTo>
                        <a:pt x="0" y="27"/>
                      </a:lnTo>
                      <a:lnTo>
                        <a:pt x="10" y="0"/>
                      </a:lnTo>
                      <a:lnTo>
                        <a:pt x="23" y="31"/>
                      </a:lnTo>
                      <a:lnTo>
                        <a:pt x="14" y="68"/>
                      </a:lnTo>
                      <a:close/>
                    </a:path>
                  </a:pathLst>
                </a:custGeom>
                <a:solidFill>
                  <a:srgbClr val="A0A0A0"/>
                </a:solidFill>
                <a:ln w="9525">
                  <a:noFill/>
                </a:ln>
              </p:spPr>
              <p:txBody>
                <a:bodyPr/>
                <a:p>
                  <a:endParaRPr lang="zh-CN" altLang="en-US"/>
                </a:p>
              </p:txBody>
            </p:sp>
            <p:sp>
              <p:nvSpPr>
                <p:cNvPr id="119134" name="任意多边形 119133"/>
                <p:cNvSpPr/>
                <p:nvPr/>
              </p:nvSpPr>
              <p:spPr>
                <a:xfrm>
                  <a:off x="980" y="3740"/>
                  <a:ext cx="38" cy="10"/>
                </a:xfrm>
                <a:custGeom>
                  <a:avLst/>
                  <a:gdLst/>
                  <a:ahLst/>
                  <a:cxnLst/>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w="9525">
                  <a:noFill/>
                </a:ln>
              </p:spPr>
              <p:txBody>
                <a:bodyPr/>
                <a:p>
                  <a:endParaRPr lang="zh-CN" altLang="en-US"/>
                </a:p>
              </p:txBody>
            </p:sp>
            <p:sp>
              <p:nvSpPr>
                <p:cNvPr id="119135" name="任意多边形 119134"/>
                <p:cNvSpPr/>
                <p:nvPr/>
              </p:nvSpPr>
              <p:spPr>
                <a:xfrm>
                  <a:off x="984" y="3750"/>
                  <a:ext cx="42" cy="12"/>
                </a:xfrm>
                <a:custGeom>
                  <a:avLst/>
                  <a:gdLst/>
                  <a:ahLst/>
                  <a:cxnLst/>
                  <a:pathLst>
                    <a:path w="83" h="36">
                      <a:moveTo>
                        <a:pt x="0" y="36"/>
                      </a:moveTo>
                      <a:lnTo>
                        <a:pt x="2" y="21"/>
                      </a:lnTo>
                      <a:lnTo>
                        <a:pt x="7" y="8"/>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19136" name="组合 119135"/>
              <p:cNvGrpSpPr/>
              <p:nvPr/>
            </p:nvGrpSpPr>
            <p:grpSpPr>
              <a:xfrm>
                <a:off x="761" y="3560"/>
                <a:ext cx="50" cy="22"/>
                <a:chOff x="761" y="3560"/>
                <a:chExt cx="50" cy="22"/>
              </a:xfrm>
            </p:grpSpPr>
            <p:sp>
              <p:nvSpPr>
                <p:cNvPr id="119137" name="任意多边形 119136"/>
                <p:cNvSpPr/>
                <p:nvPr/>
              </p:nvSpPr>
              <p:spPr>
                <a:xfrm>
                  <a:off x="761" y="3560"/>
                  <a:ext cx="12" cy="22"/>
                </a:xfrm>
                <a:custGeom>
                  <a:avLst/>
                  <a:gdLst/>
                  <a:ahLst/>
                  <a:cxnLst/>
                  <a:pathLst>
                    <a:path w="25" h="68">
                      <a:moveTo>
                        <a:pt x="16" y="68"/>
                      </a:moveTo>
                      <a:lnTo>
                        <a:pt x="0" y="27"/>
                      </a:lnTo>
                      <a:lnTo>
                        <a:pt x="12" y="0"/>
                      </a:lnTo>
                      <a:lnTo>
                        <a:pt x="25" y="31"/>
                      </a:lnTo>
                      <a:lnTo>
                        <a:pt x="16" y="68"/>
                      </a:lnTo>
                      <a:close/>
                    </a:path>
                  </a:pathLst>
                </a:custGeom>
                <a:solidFill>
                  <a:srgbClr val="A0A0A0"/>
                </a:solidFill>
                <a:ln w="9525">
                  <a:noFill/>
                </a:ln>
              </p:spPr>
              <p:txBody>
                <a:bodyPr/>
                <a:p>
                  <a:endParaRPr lang="zh-CN" altLang="en-US"/>
                </a:p>
              </p:txBody>
            </p:sp>
            <p:sp>
              <p:nvSpPr>
                <p:cNvPr id="119138" name="任意多边形 119137"/>
                <p:cNvSpPr/>
                <p:nvPr/>
              </p:nvSpPr>
              <p:spPr>
                <a:xfrm>
                  <a:off x="767" y="3560"/>
                  <a:ext cx="36" cy="10"/>
                </a:xfrm>
                <a:custGeom>
                  <a:avLst/>
                  <a:gdLst/>
                  <a:ahLst/>
                  <a:cxnLst/>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w="9525">
                  <a:noFill/>
                </a:ln>
              </p:spPr>
              <p:txBody>
                <a:bodyPr/>
                <a:p>
                  <a:endParaRPr lang="zh-CN" altLang="en-US"/>
                </a:p>
              </p:txBody>
            </p:sp>
            <p:sp>
              <p:nvSpPr>
                <p:cNvPr id="119139" name="任意多边形 119138"/>
                <p:cNvSpPr/>
                <p:nvPr/>
              </p:nvSpPr>
              <p:spPr>
                <a:xfrm>
                  <a:off x="769" y="3571"/>
                  <a:ext cx="42" cy="11"/>
                </a:xfrm>
                <a:custGeom>
                  <a:avLst/>
                  <a:gdLst/>
                  <a:ahLst/>
                  <a:cxnLst/>
                  <a:pathLst>
                    <a:path w="83" h="35">
                      <a:moveTo>
                        <a:pt x="0" y="35"/>
                      </a:moveTo>
                      <a:lnTo>
                        <a:pt x="2" y="19"/>
                      </a:lnTo>
                      <a:lnTo>
                        <a:pt x="7" y="7"/>
                      </a:lnTo>
                      <a:lnTo>
                        <a:pt x="11" y="0"/>
                      </a:lnTo>
                      <a:lnTo>
                        <a:pt x="68" y="0"/>
                      </a:lnTo>
                      <a:lnTo>
                        <a:pt x="83" y="35"/>
                      </a:lnTo>
                      <a:lnTo>
                        <a:pt x="0" y="35"/>
                      </a:lnTo>
                      <a:close/>
                    </a:path>
                  </a:pathLst>
                </a:custGeom>
                <a:solidFill>
                  <a:srgbClr val="C0C0C0"/>
                </a:solidFill>
                <a:ln w="9525">
                  <a:noFill/>
                </a:ln>
              </p:spPr>
              <p:txBody>
                <a:bodyPr/>
                <a:p>
                  <a:endParaRPr lang="zh-CN" altLang="en-US"/>
                </a:p>
              </p:txBody>
            </p:sp>
          </p:grpSp>
          <p:grpSp>
            <p:nvGrpSpPr>
              <p:cNvPr id="119140" name="组合 119139"/>
              <p:cNvGrpSpPr/>
              <p:nvPr/>
            </p:nvGrpSpPr>
            <p:grpSpPr>
              <a:xfrm>
                <a:off x="774" y="3572"/>
                <a:ext cx="49" cy="23"/>
                <a:chOff x="774" y="3572"/>
                <a:chExt cx="49" cy="23"/>
              </a:xfrm>
            </p:grpSpPr>
            <p:sp>
              <p:nvSpPr>
                <p:cNvPr id="119141" name="任意多边形 119140"/>
                <p:cNvSpPr/>
                <p:nvPr/>
              </p:nvSpPr>
              <p:spPr>
                <a:xfrm>
                  <a:off x="774" y="3572"/>
                  <a:ext cx="12" cy="23"/>
                </a:xfrm>
                <a:custGeom>
                  <a:avLst/>
                  <a:gdLst/>
                  <a:ahLst/>
                  <a:cxnLst/>
                  <a:pathLst>
                    <a:path w="25" h="68">
                      <a:moveTo>
                        <a:pt x="15" y="68"/>
                      </a:moveTo>
                      <a:lnTo>
                        <a:pt x="0" y="25"/>
                      </a:lnTo>
                      <a:lnTo>
                        <a:pt x="9" y="0"/>
                      </a:lnTo>
                      <a:lnTo>
                        <a:pt x="25" y="30"/>
                      </a:lnTo>
                      <a:lnTo>
                        <a:pt x="15" y="68"/>
                      </a:lnTo>
                      <a:close/>
                    </a:path>
                  </a:pathLst>
                </a:custGeom>
                <a:solidFill>
                  <a:srgbClr val="A0A0A0"/>
                </a:solidFill>
                <a:ln w="9525">
                  <a:noFill/>
                </a:ln>
              </p:spPr>
              <p:txBody>
                <a:bodyPr/>
                <a:p>
                  <a:endParaRPr lang="zh-CN" altLang="en-US"/>
                </a:p>
              </p:txBody>
            </p:sp>
            <p:sp>
              <p:nvSpPr>
                <p:cNvPr id="119142" name="任意多边形 119141"/>
                <p:cNvSpPr/>
                <p:nvPr/>
              </p:nvSpPr>
              <p:spPr>
                <a:xfrm>
                  <a:off x="778" y="3573"/>
                  <a:ext cx="38" cy="9"/>
                </a:xfrm>
                <a:custGeom>
                  <a:avLst/>
                  <a:gdLst/>
                  <a:ahLst/>
                  <a:cxnLst/>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w="9525">
                  <a:noFill/>
                </a:ln>
              </p:spPr>
              <p:txBody>
                <a:bodyPr/>
                <a:p>
                  <a:endParaRPr lang="zh-CN" altLang="en-US"/>
                </a:p>
              </p:txBody>
            </p:sp>
            <p:sp>
              <p:nvSpPr>
                <p:cNvPr id="119143" name="任意多边形 119142"/>
                <p:cNvSpPr/>
                <p:nvPr/>
              </p:nvSpPr>
              <p:spPr>
                <a:xfrm>
                  <a:off x="782" y="3583"/>
                  <a:ext cx="41" cy="12"/>
                </a:xfrm>
                <a:custGeom>
                  <a:avLst/>
                  <a:gdLst/>
                  <a:ahLst/>
                  <a:cxnLst/>
                  <a:pathLst>
                    <a:path w="81" h="36">
                      <a:moveTo>
                        <a:pt x="0" y="36"/>
                      </a:moveTo>
                      <a:lnTo>
                        <a:pt x="1" y="19"/>
                      </a:lnTo>
                      <a:lnTo>
                        <a:pt x="5" y="7"/>
                      </a:lnTo>
                      <a:lnTo>
                        <a:pt x="10" y="0"/>
                      </a:lnTo>
                      <a:lnTo>
                        <a:pt x="67" y="0"/>
                      </a:lnTo>
                      <a:lnTo>
                        <a:pt x="81" y="36"/>
                      </a:lnTo>
                      <a:lnTo>
                        <a:pt x="0" y="36"/>
                      </a:lnTo>
                      <a:close/>
                    </a:path>
                  </a:pathLst>
                </a:custGeom>
                <a:solidFill>
                  <a:srgbClr val="C0C0C0"/>
                </a:solidFill>
                <a:ln w="9525">
                  <a:noFill/>
                </a:ln>
              </p:spPr>
              <p:txBody>
                <a:bodyPr/>
                <a:p>
                  <a:endParaRPr lang="zh-CN" altLang="en-US"/>
                </a:p>
              </p:txBody>
            </p:sp>
          </p:grpSp>
          <p:grpSp>
            <p:nvGrpSpPr>
              <p:cNvPr id="119144" name="组合 119143"/>
              <p:cNvGrpSpPr/>
              <p:nvPr/>
            </p:nvGrpSpPr>
            <p:grpSpPr>
              <a:xfrm>
                <a:off x="787" y="3585"/>
                <a:ext cx="49" cy="23"/>
                <a:chOff x="787" y="3585"/>
                <a:chExt cx="49" cy="23"/>
              </a:xfrm>
            </p:grpSpPr>
            <p:sp>
              <p:nvSpPr>
                <p:cNvPr id="119145" name="任意多边形 119144"/>
                <p:cNvSpPr/>
                <p:nvPr/>
              </p:nvSpPr>
              <p:spPr>
                <a:xfrm>
                  <a:off x="787" y="3585"/>
                  <a:ext cx="12" cy="23"/>
                </a:xfrm>
                <a:custGeom>
                  <a:avLst/>
                  <a:gdLst/>
                  <a:ahLst/>
                  <a:cxnLst/>
                  <a:pathLst>
                    <a:path w="24" h="68">
                      <a:moveTo>
                        <a:pt x="14" y="68"/>
                      </a:moveTo>
                      <a:lnTo>
                        <a:pt x="0" y="26"/>
                      </a:lnTo>
                      <a:lnTo>
                        <a:pt x="9" y="0"/>
                      </a:lnTo>
                      <a:lnTo>
                        <a:pt x="24" y="31"/>
                      </a:lnTo>
                      <a:lnTo>
                        <a:pt x="14" y="68"/>
                      </a:lnTo>
                      <a:close/>
                    </a:path>
                  </a:pathLst>
                </a:custGeom>
                <a:solidFill>
                  <a:srgbClr val="A0A0A0"/>
                </a:solidFill>
                <a:ln w="9525">
                  <a:noFill/>
                </a:ln>
              </p:spPr>
              <p:txBody>
                <a:bodyPr/>
                <a:p>
                  <a:endParaRPr lang="zh-CN" altLang="en-US"/>
                </a:p>
              </p:txBody>
            </p:sp>
            <p:sp>
              <p:nvSpPr>
                <p:cNvPr id="119146" name="任意多边形 119145"/>
                <p:cNvSpPr/>
                <p:nvPr/>
              </p:nvSpPr>
              <p:spPr>
                <a:xfrm>
                  <a:off x="792" y="3586"/>
                  <a:ext cx="36" cy="10"/>
                </a:xfrm>
                <a:custGeom>
                  <a:avLst/>
                  <a:gdLst/>
                  <a:ahLst/>
                  <a:cxnLst/>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w="9525">
                  <a:noFill/>
                </a:ln>
              </p:spPr>
              <p:txBody>
                <a:bodyPr/>
                <a:p>
                  <a:endParaRPr lang="zh-CN" altLang="en-US"/>
                </a:p>
              </p:txBody>
            </p:sp>
            <p:sp>
              <p:nvSpPr>
                <p:cNvPr id="119147" name="任意多边形 119146"/>
                <p:cNvSpPr/>
                <p:nvPr/>
              </p:nvSpPr>
              <p:spPr>
                <a:xfrm>
                  <a:off x="795" y="3596"/>
                  <a:ext cx="41" cy="12"/>
                </a:xfrm>
                <a:custGeom>
                  <a:avLst/>
                  <a:gdLst/>
                  <a:ahLst/>
                  <a:cxnLst/>
                  <a:pathLst>
                    <a:path w="81" h="36">
                      <a:moveTo>
                        <a:pt x="0" y="36"/>
                      </a:moveTo>
                      <a:lnTo>
                        <a:pt x="1" y="20"/>
                      </a:lnTo>
                      <a:lnTo>
                        <a:pt x="6" y="8"/>
                      </a:lnTo>
                      <a:lnTo>
                        <a:pt x="10" y="0"/>
                      </a:lnTo>
                      <a:lnTo>
                        <a:pt x="67" y="0"/>
                      </a:lnTo>
                      <a:lnTo>
                        <a:pt x="81" y="36"/>
                      </a:lnTo>
                      <a:lnTo>
                        <a:pt x="0" y="36"/>
                      </a:lnTo>
                      <a:close/>
                    </a:path>
                  </a:pathLst>
                </a:custGeom>
                <a:solidFill>
                  <a:srgbClr val="C0C0C0"/>
                </a:solidFill>
                <a:ln w="9525">
                  <a:noFill/>
                </a:ln>
              </p:spPr>
              <p:txBody>
                <a:bodyPr/>
                <a:p>
                  <a:endParaRPr lang="zh-CN" altLang="en-US"/>
                </a:p>
              </p:txBody>
            </p:sp>
          </p:grpSp>
          <p:grpSp>
            <p:nvGrpSpPr>
              <p:cNvPr id="119148" name="组合 119147"/>
              <p:cNvGrpSpPr/>
              <p:nvPr/>
            </p:nvGrpSpPr>
            <p:grpSpPr>
              <a:xfrm>
                <a:off x="799" y="3600"/>
                <a:ext cx="99" cy="73"/>
                <a:chOff x="799" y="3600"/>
                <a:chExt cx="99" cy="73"/>
              </a:xfrm>
            </p:grpSpPr>
            <p:grpSp>
              <p:nvGrpSpPr>
                <p:cNvPr id="119149" name="组合 119148"/>
                <p:cNvGrpSpPr/>
                <p:nvPr/>
              </p:nvGrpSpPr>
              <p:grpSpPr>
                <a:xfrm>
                  <a:off x="799" y="3600"/>
                  <a:ext cx="48" cy="23"/>
                  <a:chOff x="799" y="3600"/>
                  <a:chExt cx="48" cy="23"/>
                </a:xfrm>
              </p:grpSpPr>
              <p:sp>
                <p:nvSpPr>
                  <p:cNvPr id="119150" name="任意多边形 119149"/>
                  <p:cNvSpPr/>
                  <p:nvPr/>
                </p:nvSpPr>
                <p:spPr>
                  <a:xfrm>
                    <a:off x="799" y="3600"/>
                    <a:ext cx="12" cy="23"/>
                  </a:xfrm>
                  <a:custGeom>
                    <a:avLst/>
                    <a:gdLst/>
                    <a:ahLst/>
                    <a:cxnLst/>
                    <a:pathLst>
                      <a:path w="25" h="70">
                        <a:moveTo>
                          <a:pt x="14" y="70"/>
                        </a:moveTo>
                        <a:lnTo>
                          <a:pt x="0" y="27"/>
                        </a:lnTo>
                        <a:lnTo>
                          <a:pt x="9" y="0"/>
                        </a:lnTo>
                        <a:lnTo>
                          <a:pt x="25" y="31"/>
                        </a:lnTo>
                        <a:lnTo>
                          <a:pt x="14" y="70"/>
                        </a:lnTo>
                        <a:close/>
                      </a:path>
                    </a:pathLst>
                  </a:custGeom>
                  <a:solidFill>
                    <a:srgbClr val="A0A0A0"/>
                  </a:solidFill>
                  <a:ln w="9525">
                    <a:noFill/>
                  </a:ln>
                </p:spPr>
                <p:txBody>
                  <a:bodyPr/>
                  <a:p>
                    <a:endParaRPr lang="zh-CN" altLang="en-US"/>
                  </a:p>
                </p:txBody>
              </p:sp>
              <p:sp>
                <p:nvSpPr>
                  <p:cNvPr id="119151" name="任意多边形 119150"/>
                  <p:cNvSpPr/>
                  <p:nvPr/>
                </p:nvSpPr>
                <p:spPr>
                  <a:xfrm>
                    <a:off x="803" y="3600"/>
                    <a:ext cx="38" cy="11"/>
                  </a:xfrm>
                  <a:custGeom>
                    <a:avLst/>
                    <a:gdLst/>
                    <a:ahLst/>
                    <a:cxnLst/>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w="9525">
                    <a:noFill/>
                  </a:ln>
                </p:spPr>
                <p:txBody>
                  <a:bodyPr/>
                  <a:p>
                    <a:endParaRPr lang="zh-CN" altLang="en-US"/>
                  </a:p>
                </p:txBody>
              </p:sp>
              <p:sp>
                <p:nvSpPr>
                  <p:cNvPr id="119152" name="任意多边形 119151"/>
                  <p:cNvSpPr/>
                  <p:nvPr/>
                </p:nvSpPr>
                <p:spPr>
                  <a:xfrm>
                    <a:off x="807" y="3611"/>
                    <a:ext cx="40" cy="12"/>
                  </a:xfrm>
                  <a:custGeom>
                    <a:avLst/>
                    <a:gdLst/>
                    <a:ahLst/>
                    <a:cxnLst/>
                    <a:pathLst>
                      <a:path w="82" h="38">
                        <a:moveTo>
                          <a:pt x="0" y="38"/>
                        </a:moveTo>
                        <a:lnTo>
                          <a:pt x="2" y="22"/>
                        </a:lnTo>
                        <a:lnTo>
                          <a:pt x="7" y="8"/>
                        </a:lnTo>
                        <a:lnTo>
                          <a:pt x="12" y="0"/>
                        </a:lnTo>
                        <a:lnTo>
                          <a:pt x="69" y="0"/>
                        </a:lnTo>
                        <a:lnTo>
                          <a:pt x="82" y="38"/>
                        </a:lnTo>
                        <a:lnTo>
                          <a:pt x="0" y="38"/>
                        </a:lnTo>
                        <a:close/>
                      </a:path>
                    </a:pathLst>
                  </a:custGeom>
                  <a:solidFill>
                    <a:srgbClr val="C0C0C0"/>
                  </a:solidFill>
                  <a:ln w="9525">
                    <a:noFill/>
                  </a:ln>
                </p:spPr>
                <p:txBody>
                  <a:bodyPr/>
                  <a:p>
                    <a:endParaRPr lang="zh-CN" altLang="en-US"/>
                  </a:p>
                </p:txBody>
              </p:sp>
            </p:grpSp>
            <p:grpSp>
              <p:nvGrpSpPr>
                <p:cNvPr id="119153" name="组合 119152"/>
                <p:cNvGrpSpPr/>
                <p:nvPr/>
              </p:nvGrpSpPr>
              <p:grpSpPr>
                <a:xfrm>
                  <a:off x="811" y="3612"/>
                  <a:ext cx="48" cy="23"/>
                  <a:chOff x="811" y="3612"/>
                  <a:chExt cx="48" cy="23"/>
                </a:xfrm>
              </p:grpSpPr>
              <p:sp>
                <p:nvSpPr>
                  <p:cNvPr id="119154" name="任意多边形 119153"/>
                  <p:cNvSpPr/>
                  <p:nvPr/>
                </p:nvSpPr>
                <p:spPr>
                  <a:xfrm>
                    <a:off x="811" y="3612"/>
                    <a:ext cx="12" cy="23"/>
                  </a:xfrm>
                  <a:custGeom>
                    <a:avLst/>
                    <a:gdLst/>
                    <a:ahLst/>
                    <a:cxnLst/>
                    <a:pathLst>
                      <a:path w="25" h="69">
                        <a:moveTo>
                          <a:pt x="15" y="69"/>
                        </a:moveTo>
                        <a:lnTo>
                          <a:pt x="0" y="28"/>
                        </a:lnTo>
                        <a:lnTo>
                          <a:pt x="11" y="0"/>
                        </a:lnTo>
                        <a:lnTo>
                          <a:pt x="25" y="32"/>
                        </a:lnTo>
                        <a:lnTo>
                          <a:pt x="15" y="69"/>
                        </a:lnTo>
                        <a:close/>
                      </a:path>
                    </a:pathLst>
                  </a:custGeom>
                  <a:solidFill>
                    <a:srgbClr val="A0A0A0"/>
                  </a:solidFill>
                  <a:ln w="9525">
                    <a:noFill/>
                  </a:ln>
                </p:spPr>
                <p:txBody>
                  <a:bodyPr/>
                  <a:p>
                    <a:endParaRPr lang="zh-CN" altLang="en-US"/>
                  </a:p>
                </p:txBody>
              </p:sp>
              <p:sp>
                <p:nvSpPr>
                  <p:cNvPr id="119155" name="任意多边形 119154"/>
                  <p:cNvSpPr/>
                  <p:nvPr/>
                </p:nvSpPr>
                <p:spPr>
                  <a:xfrm>
                    <a:off x="815" y="3613"/>
                    <a:ext cx="38" cy="10"/>
                  </a:xfrm>
                  <a:custGeom>
                    <a:avLst/>
                    <a:gdLst/>
                    <a:ahLst/>
                    <a:cxnLst/>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w="9525">
                    <a:noFill/>
                  </a:ln>
                </p:spPr>
                <p:txBody>
                  <a:bodyPr/>
                  <a:p>
                    <a:endParaRPr lang="zh-CN" altLang="en-US"/>
                  </a:p>
                </p:txBody>
              </p:sp>
              <p:sp>
                <p:nvSpPr>
                  <p:cNvPr id="119156" name="任意多边形 119155"/>
                  <p:cNvSpPr/>
                  <p:nvPr/>
                </p:nvSpPr>
                <p:spPr>
                  <a:xfrm>
                    <a:off x="819" y="3623"/>
                    <a:ext cx="40" cy="12"/>
                  </a:xfrm>
                  <a:custGeom>
                    <a:avLst/>
                    <a:gdLst/>
                    <a:ahLst/>
                    <a:cxnLst/>
                    <a:pathLst>
                      <a:path w="82" h="36">
                        <a:moveTo>
                          <a:pt x="0" y="36"/>
                        </a:moveTo>
                        <a:lnTo>
                          <a:pt x="1" y="21"/>
                        </a:lnTo>
                        <a:lnTo>
                          <a:pt x="7" y="8"/>
                        </a:lnTo>
                        <a:lnTo>
                          <a:pt x="12" y="0"/>
                        </a:lnTo>
                        <a:lnTo>
                          <a:pt x="68" y="0"/>
                        </a:lnTo>
                        <a:lnTo>
                          <a:pt x="82" y="36"/>
                        </a:lnTo>
                        <a:lnTo>
                          <a:pt x="0" y="36"/>
                        </a:lnTo>
                        <a:close/>
                      </a:path>
                    </a:pathLst>
                  </a:custGeom>
                  <a:solidFill>
                    <a:srgbClr val="C0C0C0"/>
                  </a:solidFill>
                  <a:ln w="9525">
                    <a:noFill/>
                  </a:ln>
                </p:spPr>
                <p:txBody>
                  <a:bodyPr/>
                  <a:p>
                    <a:endParaRPr lang="zh-CN" altLang="en-US"/>
                  </a:p>
                </p:txBody>
              </p:sp>
            </p:grpSp>
            <p:grpSp>
              <p:nvGrpSpPr>
                <p:cNvPr id="119157" name="组合 119156"/>
                <p:cNvGrpSpPr/>
                <p:nvPr/>
              </p:nvGrpSpPr>
              <p:grpSpPr>
                <a:xfrm>
                  <a:off x="823" y="3625"/>
                  <a:ext cx="49" cy="23"/>
                  <a:chOff x="823" y="3625"/>
                  <a:chExt cx="49" cy="23"/>
                </a:xfrm>
              </p:grpSpPr>
              <p:sp>
                <p:nvSpPr>
                  <p:cNvPr id="119158" name="任意多边形 119157"/>
                  <p:cNvSpPr/>
                  <p:nvPr/>
                </p:nvSpPr>
                <p:spPr>
                  <a:xfrm>
                    <a:off x="823" y="3625"/>
                    <a:ext cx="13" cy="23"/>
                  </a:xfrm>
                  <a:custGeom>
                    <a:avLst/>
                    <a:gdLst/>
                    <a:ahLst/>
                    <a:cxnLst/>
                    <a:pathLst>
                      <a:path w="25" h="68">
                        <a:moveTo>
                          <a:pt x="16" y="68"/>
                        </a:moveTo>
                        <a:lnTo>
                          <a:pt x="0" y="27"/>
                        </a:lnTo>
                        <a:lnTo>
                          <a:pt x="11" y="0"/>
                        </a:lnTo>
                        <a:lnTo>
                          <a:pt x="25" y="30"/>
                        </a:lnTo>
                        <a:lnTo>
                          <a:pt x="16" y="68"/>
                        </a:lnTo>
                        <a:close/>
                      </a:path>
                    </a:pathLst>
                  </a:custGeom>
                  <a:solidFill>
                    <a:srgbClr val="A0A0A0"/>
                  </a:solidFill>
                  <a:ln w="9525">
                    <a:noFill/>
                  </a:ln>
                </p:spPr>
                <p:txBody>
                  <a:bodyPr/>
                  <a:p>
                    <a:endParaRPr lang="zh-CN" altLang="en-US"/>
                  </a:p>
                </p:txBody>
              </p:sp>
              <p:sp>
                <p:nvSpPr>
                  <p:cNvPr id="119159" name="任意多边形 119158"/>
                  <p:cNvSpPr/>
                  <p:nvPr/>
                </p:nvSpPr>
                <p:spPr>
                  <a:xfrm>
                    <a:off x="828" y="3626"/>
                    <a:ext cx="37" cy="9"/>
                  </a:xfrm>
                  <a:custGeom>
                    <a:avLst/>
                    <a:gdLst/>
                    <a:ahLst/>
                    <a:cxnLst/>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w="9525">
                    <a:noFill/>
                  </a:ln>
                </p:spPr>
                <p:txBody>
                  <a:bodyPr/>
                  <a:p>
                    <a:endParaRPr lang="zh-CN" altLang="en-US"/>
                  </a:p>
                </p:txBody>
              </p:sp>
              <p:sp>
                <p:nvSpPr>
                  <p:cNvPr id="119160" name="任意多边形 119159"/>
                  <p:cNvSpPr/>
                  <p:nvPr/>
                </p:nvSpPr>
                <p:spPr>
                  <a:xfrm>
                    <a:off x="832" y="3636"/>
                    <a:ext cx="40" cy="12"/>
                  </a:xfrm>
                  <a:custGeom>
                    <a:avLst/>
                    <a:gdLst/>
                    <a:ahLst/>
                    <a:cxnLst/>
                    <a:pathLst>
                      <a:path w="82" h="36">
                        <a:moveTo>
                          <a:pt x="0" y="36"/>
                        </a:moveTo>
                        <a:lnTo>
                          <a:pt x="2" y="19"/>
                        </a:lnTo>
                        <a:lnTo>
                          <a:pt x="6" y="7"/>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19161" name="组合 119160"/>
                <p:cNvGrpSpPr/>
                <p:nvPr/>
              </p:nvGrpSpPr>
              <p:grpSpPr>
                <a:xfrm>
                  <a:off x="836" y="3638"/>
                  <a:ext cx="50" cy="22"/>
                  <a:chOff x="836" y="3638"/>
                  <a:chExt cx="50" cy="22"/>
                </a:xfrm>
              </p:grpSpPr>
              <p:sp>
                <p:nvSpPr>
                  <p:cNvPr id="119162" name="任意多边形 119161"/>
                  <p:cNvSpPr/>
                  <p:nvPr/>
                </p:nvSpPr>
                <p:spPr>
                  <a:xfrm>
                    <a:off x="836" y="3638"/>
                    <a:ext cx="12" cy="22"/>
                  </a:xfrm>
                  <a:custGeom>
                    <a:avLst/>
                    <a:gdLst/>
                    <a:ahLst/>
                    <a:cxnLst/>
                    <a:pathLst>
                      <a:path w="25" h="68">
                        <a:moveTo>
                          <a:pt x="16" y="68"/>
                        </a:moveTo>
                        <a:lnTo>
                          <a:pt x="0" y="27"/>
                        </a:lnTo>
                        <a:lnTo>
                          <a:pt x="12" y="0"/>
                        </a:lnTo>
                        <a:lnTo>
                          <a:pt x="25" y="31"/>
                        </a:lnTo>
                        <a:lnTo>
                          <a:pt x="16" y="68"/>
                        </a:lnTo>
                        <a:close/>
                      </a:path>
                    </a:pathLst>
                  </a:custGeom>
                  <a:solidFill>
                    <a:srgbClr val="A0A0A0"/>
                  </a:solidFill>
                  <a:ln w="9525">
                    <a:noFill/>
                  </a:ln>
                </p:spPr>
                <p:txBody>
                  <a:bodyPr/>
                  <a:p>
                    <a:endParaRPr lang="zh-CN" altLang="en-US"/>
                  </a:p>
                </p:txBody>
              </p:sp>
              <p:sp>
                <p:nvSpPr>
                  <p:cNvPr id="119163" name="任意多边形 119162"/>
                  <p:cNvSpPr/>
                  <p:nvPr/>
                </p:nvSpPr>
                <p:spPr>
                  <a:xfrm>
                    <a:off x="842" y="3638"/>
                    <a:ext cx="36" cy="10"/>
                  </a:xfrm>
                  <a:custGeom>
                    <a:avLst/>
                    <a:gdLst/>
                    <a:ahLst/>
                    <a:cxnLst/>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w="9525">
                    <a:noFill/>
                  </a:ln>
                </p:spPr>
                <p:txBody>
                  <a:bodyPr/>
                  <a:p>
                    <a:endParaRPr lang="zh-CN" altLang="en-US"/>
                  </a:p>
                </p:txBody>
              </p:sp>
              <p:sp>
                <p:nvSpPr>
                  <p:cNvPr id="119164" name="任意多边形 119163"/>
                  <p:cNvSpPr/>
                  <p:nvPr/>
                </p:nvSpPr>
                <p:spPr>
                  <a:xfrm>
                    <a:off x="844" y="3648"/>
                    <a:ext cx="42" cy="12"/>
                  </a:xfrm>
                  <a:custGeom>
                    <a:avLst/>
                    <a:gdLst/>
                    <a:ahLst/>
                    <a:cxnLst/>
                    <a:pathLst>
                      <a:path w="83" h="36">
                        <a:moveTo>
                          <a:pt x="0" y="36"/>
                        </a:moveTo>
                        <a:lnTo>
                          <a:pt x="2" y="19"/>
                        </a:lnTo>
                        <a:lnTo>
                          <a:pt x="7" y="8"/>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19165" name="组合 119164"/>
                <p:cNvGrpSpPr/>
                <p:nvPr/>
              </p:nvGrpSpPr>
              <p:grpSpPr>
                <a:xfrm>
                  <a:off x="849" y="3651"/>
                  <a:ext cx="49" cy="22"/>
                  <a:chOff x="849" y="3651"/>
                  <a:chExt cx="49" cy="22"/>
                </a:xfrm>
              </p:grpSpPr>
              <p:sp>
                <p:nvSpPr>
                  <p:cNvPr id="119166" name="任意多边形 119165"/>
                  <p:cNvSpPr/>
                  <p:nvPr/>
                </p:nvSpPr>
                <p:spPr>
                  <a:xfrm>
                    <a:off x="849" y="3651"/>
                    <a:ext cx="12" cy="22"/>
                  </a:xfrm>
                  <a:custGeom>
                    <a:avLst/>
                    <a:gdLst/>
                    <a:ahLst/>
                    <a:cxnLst/>
                    <a:pathLst>
                      <a:path w="25" h="67">
                        <a:moveTo>
                          <a:pt x="15" y="67"/>
                        </a:moveTo>
                        <a:lnTo>
                          <a:pt x="0" y="26"/>
                        </a:lnTo>
                        <a:lnTo>
                          <a:pt x="10" y="0"/>
                        </a:lnTo>
                        <a:lnTo>
                          <a:pt x="25" y="30"/>
                        </a:lnTo>
                        <a:lnTo>
                          <a:pt x="15" y="67"/>
                        </a:lnTo>
                        <a:close/>
                      </a:path>
                    </a:pathLst>
                  </a:custGeom>
                  <a:solidFill>
                    <a:srgbClr val="A0A0A0"/>
                  </a:solidFill>
                  <a:ln w="9525">
                    <a:noFill/>
                  </a:ln>
                </p:spPr>
                <p:txBody>
                  <a:bodyPr/>
                  <a:p>
                    <a:endParaRPr lang="zh-CN" altLang="en-US"/>
                  </a:p>
                </p:txBody>
              </p:sp>
              <p:sp>
                <p:nvSpPr>
                  <p:cNvPr id="119167" name="任意多边形 119166"/>
                  <p:cNvSpPr/>
                  <p:nvPr/>
                </p:nvSpPr>
                <p:spPr>
                  <a:xfrm>
                    <a:off x="854" y="3651"/>
                    <a:ext cx="37" cy="10"/>
                  </a:xfrm>
                  <a:custGeom>
                    <a:avLst/>
                    <a:gdLst/>
                    <a:ahLst/>
                    <a:cxnLst/>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w="9525">
                    <a:noFill/>
                  </a:ln>
                </p:spPr>
                <p:txBody>
                  <a:bodyPr/>
                  <a:p>
                    <a:endParaRPr lang="zh-CN" altLang="en-US"/>
                  </a:p>
                </p:txBody>
              </p:sp>
              <p:sp>
                <p:nvSpPr>
                  <p:cNvPr id="119168" name="任意多边形 119167"/>
                  <p:cNvSpPr/>
                  <p:nvPr/>
                </p:nvSpPr>
                <p:spPr>
                  <a:xfrm>
                    <a:off x="857" y="3662"/>
                    <a:ext cx="41" cy="11"/>
                  </a:xfrm>
                  <a:custGeom>
                    <a:avLst/>
                    <a:gdLst/>
                    <a:ahLst/>
                    <a:cxnLst/>
                    <a:pathLst>
                      <a:path w="81" h="35">
                        <a:moveTo>
                          <a:pt x="0" y="35"/>
                        </a:moveTo>
                        <a:lnTo>
                          <a:pt x="1" y="19"/>
                        </a:lnTo>
                        <a:lnTo>
                          <a:pt x="5" y="7"/>
                        </a:lnTo>
                        <a:lnTo>
                          <a:pt x="10" y="0"/>
                        </a:lnTo>
                        <a:lnTo>
                          <a:pt x="67" y="0"/>
                        </a:lnTo>
                        <a:lnTo>
                          <a:pt x="81" y="35"/>
                        </a:lnTo>
                        <a:lnTo>
                          <a:pt x="0" y="35"/>
                        </a:lnTo>
                        <a:close/>
                      </a:path>
                    </a:pathLst>
                  </a:custGeom>
                  <a:solidFill>
                    <a:srgbClr val="C0C0C0"/>
                  </a:solidFill>
                  <a:ln w="9525">
                    <a:noFill/>
                  </a:ln>
                </p:spPr>
                <p:txBody>
                  <a:bodyPr/>
                  <a:p>
                    <a:endParaRPr lang="zh-CN" altLang="en-US"/>
                  </a:p>
                </p:txBody>
              </p:sp>
            </p:grpSp>
          </p:grpSp>
          <p:grpSp>
            <p:nvGrpSpPr>
              <p:cNvPr id="119169" name="组合 119168"/>
              <p:cNvGrpSpPr/>
              <p:nvPr/>
            </p:nvGrpSpPr>
            <p:grpSpPr>
              <a:xfrm>
                <a:off x="861" y="3665"/>
                <a:ext cx="99" cy="74"/>
                <a:chOff x="861" y="3665"/>
                <a:chExt cx="99" cy="74"/>
              </a:xfrm>
            </p:grpSpPr>
            <p:grpSp>
              <p:nvGrpSpPr>
                <p:cNvPr id="119170" name="组合 119169"/>
                <p:cNvGrpSpPr/>
                <p:nvPr/>
              </p:nvGrpSpPr>
              <p:grpSpPr>
                <a:xfrm>
                  <a:off x="861" y="3665"/>
                  <a:ext cx="50" cy="23"/>
                  <a:chOff x="861" y="3665"/>
                  <a:chExt cx="50" cy="23"/>
                </a:xfrm>
              </p:grpSpPr>
              <p:sp>
                <p:nvSpPr>
                  <p:cNvPr id="119171" name="任意多边形 119170"/>
                  <p:cNvSpPr/>
                  <p:nvPr/>
                </p:nvSpPr>
                <p:spPr>
                  <a:xfrm>
                    <a:off x="861" y="3665"/>
                    <a:ext cx="12" cy="23"/>
                  </a:xfrm>
                  <a:custGeom>
                    <a:avLst/>
                    <a:gdLst/>
                    <a:ahLst/>
                    <a:cxnLst/>
                    <a:pathLst>
                      <a:path w="25" h="69">
                        <a:moveTo>
                          <a:pt x="16" y="69"/>
                        </a:moveTo>
                        <a:lnTo>
                          <a:pt x="0" y="27"/>
                        </a:lnTo>
                        <a:lnTo>
                          <a:pt x="11" y="0"/>
                        </a:lnTo>
                        <a:lnTo>
                          <a:pt x="25" y="32"/>
                        </a:lnTo>
                        <a:lnTo>
                          <a:pt x="16" y="69"/>
                        </a:lnTo>
                        <a:close/>
                      </a:path>
                    </a:pathLst>
                  </a:custGeom>
                  <a:solidFill>
                    <a:srgbClr val="A0A0A0"/>
                  </a:solidFill>
                  <a:ln w="9525">
                    <a:noFill/>
                  </a:ln>
                </p:spPr>
                <p:txBody>
                  <a:bodyPr/>
                  <a:p>
                    <a:endParaRPr lang="zh-CN" altLang="en-US"/>
                  </a:p>
                </p:txBody>
              </p:sp>
              <p:sp>
                <p:nvSpPr>
                  <p:cNvPr id="119172" name="任意多边形 119171"/>
                  <p:cNvSpPr/>
                  <p:nvPr/>
                </p:nvSpPr>
                <p:spPr>
                  <a:xfrm>
                    <a:off x="865" y="3666"/>
                    <a:ext cx="38" cy="10"/>
                  </a:xfrm>
                  <a:custGeom>
                    <a:avLst/>
                    <a:gdLst/>
                    <a:ahLst/>
                    <a:cxnLst/>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w="9525">
                    <a:noFill/>
                  </a:ln>
                </p:spPr>
                <p:txBody>
                  <a:bodyPr/>
                  <a:p>
                    <a:endParaRPr lang="zh-CN" altLang="en-US"/>
                  </a:p>
                </p:txBody>
              </p:sp>
              <p:sp>
                <p:nvSpPr>
                  <p:cNvPr id="119173" name="任意多边形 119172"/>
                  <p:cNvSpPr/>
                  <p:nvPr/>
                </p:nvSpPr>
                <p:spPr>
                  <a:xfrm>
                    <a:off x="869" y="3676"/>
                    <a:ext cx="42" cy="12"/>
                  </a:xfrm>
                  <a:custGeom>
                    <a:avLst/>
                    <a:gdLst/>
                    <a:ahLst/>
                    <a:cxnLst/>
                    <a:pathLst>
                      <a:path w="83" h="36">
                        <a:moveTo>
                          <a:pt x="0" y="36"/>
                        </a:moveTo>
                        <a:lnTo>
                          <a:pt x="2" y="20"/>
                        </a:lnTo>
                        <a:lnTo>
                          <a:pt x="7" y="7"/>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19174" name="组合 119173"/>
                <p:cNvGrpSpPr/>
                <p:nvPr/>
              </p:nvGrpSpPr>
              <p:grpSpPr>
                <a:xfrm>
                  <a:off x="873" y="3678"/>
                  <a:ext cx="49" cy="23"/>
                  <a:chOff x="873" y="3678"/>
                  <a:chExt cx="49" cy="23"/>
                </a:xfrm>
              </p:grpSpPr>
              <p:sp>
                <p:nvSpPr>
                  <p:cNvPr id="119175" name="任意多边形 119174"/>
                  <p:cNvSpPr/>
                  <p:nvPr/>
                </p:nvSpPr>
                <p:spPr>
                  <a:xfrm>
                    <a:off x="873" y="3678"/>
                    <a:ext cx="13" cy="23"/>
                  </a:xfrm>
                  <a:custGeom>
                    <a:avLst/>
                    <a:gdLst/>
                    <a:ahLst/>
                    <a:cxnLst/>
                    <a:pathLst>
                      <a:path w="25" h="70">
                        <a:moveTo>
                          <a:pt x="13" y="70"/>
                        </a:moveTo>
                        <a:lnTo>
                          <a:pt x="0" y="27"/>
                        </a:lnTo>
                        <a:lnTo>
                          <a:pt x="9" y="0"/>
                        </a:lnTo>
                        <a:lnTo>
                          <a:pt x="25" y="31"/>
                        </a:lnTo>
                        <a:lnTo>
                          <a:pt x="13" y="70"/>
                        </a:lnTo>
                        <a:close/>
                      </a:path>
                    </a:pathLst>
                  </a:custGeom>
                  <a:solidFill>
                    <a:srgbClr val="A0A0A0"/>
                  </a:solidFill>
                  <a:ln w="9525">
                    <a:noFill/>
                  </a:ln>
                </p:spPr>
                <p:txBody>
                  <a:bodyPr/>
                  <a:p>
                    <a:endParaRPr lang="zh-CN" altLang="en-US"/>
                  </a:p>
                </p:txBody>
              </p:sp>
              <p:sp>
                <p:nvSpPr>
                  <p:cNvPr id="119176" name="任意多边形 119175"/>
                  <p:cNvSpPr/>
                  <p:nvPr/>
                </p:nvSpPr>
                <p:spPr>
                  <a:xfrm>
                    <a:off x="878" y="3678"/>
                    <a:ext cx="37" cy="10"/>
                  </a:xfrm>
                  <a:custGeom>
                    <a:avLst/>
                    <a:gdLst/>
                    <a:ahLst/>
                    <a:cxnLst/>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w="9525">
                    <a:noFill/>
                  </a:ln>
                </p:spPr>
                <p:txBody>
                  <a:bodyPr/>
                  <a:p>
                    <a:endParaRPr lang="zh-CN" altLang="en-US"/>
                  </a:p>
                </p:txBody>
              </p:sp>
              <p:sp>
                <p:nvSpPr>
                  <p:cNvPr id="119177" name="任意多边形 119176"/>
                  <p:cNvSpPr/>
                  <p:nvPr/>
                </p:nvSpPr>
                <p:spPr>
                  <a:xfrm>
                    <a:off x="880" y="3688"/>
                    <a:ext cx="42" cy="13"/>
                  </a:xfrm>
                  <a:custGeom>
                    <a:avLst/>
                    <a:gdLst/>
                    <a:ahLst/>
                    <a:cxnLst/>
                    <a:pathLst>
                      <a:path w="82" h="38">
                        <a:moveTo>
                          <a:pt x="0" y="38"/>
                        </a:moveTo>
                        <a:lnTo>
                          <a:pt x="4" y="21"/>
                        </a:lnTo>
                        <a:lnTo>
                          <a:pt x="8" y="8"/>
                        </a:lnTo>
                        <a:lnTo>
                          <a:pt x="13" y="0"/>
                        </a:lnTo>
                        <a:lnTo>
                          <a:pt x="69" y="0"/>
                        </a:lnTo>
                        <a:lnTo>
                          <a:pt x="82" y="38"/>
                        </a:lnTo>
                        <a:lnTo>
                          <a:pt x="0" y="38"/>
                        </a:lnTo>
                        <a:close/>
                      </a:path>
                    </a:pathLst>
                  </a:custGeom>
                  <a:solidFill>
                    <a:srgbClr val="C0C0C0"/>
                  </a:solidFill>
                  <a:ln w="9525">
                    <a:noFill/>
                  </a:ln>
                </p:spPr>
                <p:txBody>
                  <a:bodyPr/>
                  <a:p>
                    <a:endParaRPr lang="zh-CN" altLang="en-US"/>
                  </a:p>
                </p:txBody>
              </p:sp>
            </p:grpSp>
            <p:grpSp>
              <p:nvGrpSpPr>
                <p:cNvPr id="119178" name="组合 119177"/>
                <p:cNvGrpSpPr/>
                <p:nvPr/>
              </p:nvGrpSpPr>
              <p:grpSpPr>
                <a:xfrm>
                  <a:off x="886" y="3690"/>
                  <a:ext cx="49" cy="23"/>
                  <a:chOff x="886" y="3690"/>
                  <a:chExt cx="49" cy="23"/>
                </a:xfrm>
              </p:grpSpPr>
              <p:sp>
                <p:nvSpPr>
                  <p:cNvPr id="119179" name="任意多边形 119178"/>
                  <p:cNvSpPr/>
                  <p:nvPr/>
                </p:nvSpPr>
                <p:spPr>
                  <a:xfrm>
                    <a:off x="886" y="3690"/>
                    <a:ext cx="12" cy="23"/>
                  </a:xfrm>
                  <a:custGeom>
                    <a:avLst/>
                    <a:gdLst/>
                    <a:ahLst/>
                    <a:cxnLst/>
                    <a:pathLst>
                      <a:path w="24" h="70">
                        <a:moveTo>
                          <a:pt x="14" y="70"/>
                        </a:moveTo>
                        <a:lnTo>
                          <a:pt x="0" y="29"/>
                        </a:lnTo>
                        <a:lnTo>
                          <a:pt x="10" y="0"/>
                        </a:lnTo>
                        <a:lnTo>
                          <a:pt x="24" y="33"/>
                        </a:lnTo>
                        <a:lnTo>
                          <a:pt x="14" y="70"/>
                        </a:lnTo>
                        <a:close/>
                      </a:path>
                    </a:pathLst>
                  </a:custGeom>
                  <a:solidFill>
                    <a:srgbClr val="A0A0A0"/>
                  </a:solidFill>
                  <a:ln w="9525">
                    <a:noFill/>
                  </a:ln>
                </p:spPr>
                <p:txBody>
                  <a:bodyPr/>
                  <a:p>
                    <a:endParaRPr lang="zh-CN" altLang="en-US"/>
                  </a:p>
                </p:txBody>
              </p:sp>
              <p:sp>
                <p:nvSpPr>
                  <p:cNvPr id="119180" name="任意多边形 119179"/>
                  <p:cNvSpPr/>
                  <p:nvPr/>
                </p:nvSpPr>
                <p:spPr>
                  <a:xfrm>
                    <a:off x="890" y="3691"/>
                    <a:ext cx="38" cy="10"/>
                  </a:xfrm>
                  <a:custGeom>
                    <a:avLst/>
                    <a:gdLst/>
                    <a:ahLst/>
                    <a:cxnLst/>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w="9525">
                    <a:noFill/>
                  </a:ln>
                </p:spPr>
                <p:txBody>
                  <a:bodyPr/>
                  <a:p>
                    <a:endParaRPr lang="zh-CN" altLang="en-US"/>
                  </a:p>
                </p:txBody>
              </p:sp>
              <p:sp>
                <p:nvSpPr>
                  <p:cNvPr id="119181" name="任意多边形 119180"/>
                  <p:cNvSpPr/>
                  <p:nvPr/>
                </p:nvSpPr>
                <p:spPr>
                  <a:xfrm>
                    <a:off x="893" y="3701"/>
                    <a:ext cx="42" cy="12"/>
                  </a:xfrm>
                  <a:custGeom>
                    <a:avLst/>
                    <a:gdLst/>
                    <a:ahLst/>
                    <a:cxnLst/>
                    <a:pathLst>
                      <a:path w="83" h="36">
                        <a:moveTo>
                          <a:pt x="0" y="36"/>
                        </a:moveTo>
                        <a:lnTo>
                          <a:pt x="1" y="19"/>
                        </a:lnTo>
                        <a:lnTo>
                          <a:pt x="8" y="7"/>
                        </a:lnTo>
                        <a:lnTo>
                          <a:pt x="12" y="0"/>
                        </a:lnTo>
                        <a:lnTo>
                          <a:pt x="68" y="0"/>
                        </a:lnTo>
                        <a:lnTo>
                          <a:pt x="83" y="36"/>
                        </a:lnTo>
                        <a:lnTo>
                          <a:pt x="0" y="36"/>
                        </a:lnTo>
                        <a:close/>
                      </a:path>
                    </a:pathLst>
                  </a:custGeom>
                  <a:solidFill>
                    <a:srgbClr val="C0C0C0"/>
                  </a:solidFill>
                  <a:ln w="9525">
                    <a:noFill/>
                  </a:ln>
                </p:spPr>
                <p:txBody>
                  <a:bodyPr/>
                  <a:p>
                    <a:endParaRPr lang="zh-CN" altLang="en-US"/>
                  </a:p>
                </p:txBody>
              </p:sp>
            </p:grpSp>
            <p:grpSp>
              <p:nvGrpSpPr>
                <p:cNvPr id="119182" name="组合 119181"/>
                <p:cNvGrpSpPr/>
                <p:nvPr/>
              </p:nvGrpSpPr>
              <p:grpSpPr>
                <a:xfrm>
                  <a:off x="899" y="3703"/>
                  <a:ext cx="48" cy="23"/>
                  <a:chOff x="899" y="3703"/>
                  <a:chExt cx="48" cy="23"/>
                </a:xfrm>
              </p:grpSpPr>
              <p:sp>
                <p:nvSpPr>
                  <p:cNvPr id="119183" name="任意多边形 119182"/>
                  <p:cNvSpPr/>
                  <p:nvPr/>
                </p:nvSpPr>
                <p:spPr>
                  <a:xfrm>
                    <a:off x="899" y="3703"/>
                    <a:ext cx="12" cy="23"/>
                  </a:xfrm>
                  <a:custGeom>
                    <a:avLst/>
                    <a:gdLst/>
                    <a:ahLst/>
                    <a:cxnLst/>
                    <a:pathLst>
                      <a:path w="25" h="68">
                        <a:moveTo>
                          <a:pt x="15" y="68"/>
                        </a:moveTo>
                        <a:lnTo>
                          <a:pt x="0" y="27"/>
                        </a:lnTo>
                        <a:lnTo>
                          <a:pt x="10" y="0"/>
                        </a:lnTo>
                        <a:lnTo>
                          <a:pt x="25" y="31"/>
                        </a:lnTo>
                        <a:lnTo>
                          <a:pt x="15" y="68"/>
                        </a:lnTo>
                        <a:close/>
                      </a:path>
                    </a:pathLst>
                  </a:custGeom>
                  <a:solidFill>
                    <a:srgbClr val="A0A0A0"/>
                  </a:solidFill>
                  <a:ln w="9525">
                    <a:noFill/>
                  </a:ln>
                </p:spPr>
                <p:txBody>
                  <a:bodyPr/>
                  <a:p>
                    <a:endParaRPr lang="zh-CN" altLang="en-US"/>
                  </a:p>
                </p:txBody>
              </p:sp>
              <p:sp>
                <p:nvSpPr>
                  <p:cNvPr id="119184" name="任意多边形 119183"/>
                  <p:cNvSpPr/>
                  <p:nvPr/>
                </p:nvSpPr>
                <p:spPr>
                  <a:xfrm>
                    <a:off x="903" y="3703"/>
                    <a:ext cx="38" cy="10"/>
                  </a:xfrm>
                  <a:custGeom>
                    <a:avLst/>
                    <a:gdLst/>
                    <a:ahLst/>
                    <a:cxnLst/>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w="9525">
                    <a:noFill/>
                  </a:ln>
                </p:spPr>
                <p:txBody>
                  <a:bodyPr/>
                  <a:p>
                    <a:endParaRPr lang="zh-CN" altLang="en-US"/>
                  </a:p>
                </p:txBody>
              </p:sp>
              <p:sp>
                <p:nvSpPr>
                  <p:cNvPr id="119185" name="任意多边形 119184"/>
                  <p:cNvSpPr/>
                  <p:nvPr/>
                </p:nvSpPr>
                <p:spPr>
                  <a:xfrm>
                    <a:off x="907" y="3714"/>
                    <a:ext cx="40" cy="12"/>
                  </a:xfrm>
                  <a:custGeom>
                    <a:avLst/>
                    <a:gdLst/>
                    <a:ahLst/>
                    <a:cxnLst/>
                    <a:pathLst>
                      <a:path w="82" h="36">
                        <a:moveTo>
                          <a:pt x="0" y="36"/>
                        </a:moveTo>
                        <a:lnTo>
                          <a:pt x="2" y="19"/>
                        </a:lnTo>
                        <a:lnTo>
                          <a:pt x="5" y="8"/>
                        </a:lnTo>
                        <a:lnTo>
                          <a:pt x="12" y="0"/>
                        </a:lnTo>
                        <a:lnTo>
                          <a:pt x="69" y="0"/>
                        </a:lnTo>
                        <a:lnTo>
                          <a:pt x="82" y="36"/>
                        </a:lnTo>
                        <a:lnTo>
                          <a:pt x="0" y="36"/>
                        </a:lnTo>
                        <a:close/>
                      </a:path>
                    </a:pathLst>
                  </a:custGeom>
                  <a:solidFill>
                    <a:srgbClr val="C0C0C0"/>
                  </a:solidFill>
                  <a:ln w="9525">
                    <a:noFill/>
                  </a:ln>
                </p:spPr>
                <p:txBody>
                  <a:bodyPr/>
                  <a:p>
                    <a:endParaRPr lang="zh-CN" altLang="en-US"/>
                  </a:p>
                </p:txBody>
              </p:sp>
            </p:grpSp>
            <p:grpSp>
              <p:nvGrpSpPr>
                <p:cNvPr id="119186" name="组合 119185"/>
                <p:cNvGrpSpPr/>
                <p:nvPr/>
              </p:nvGrpSpPr>
              <p:grpSpPr>
                <a:xfrm>
                  <a:off x="912" y="3716"/>
                  <a:ext cx="48" cy="23"/>
                  <a:chOff x="912" y="3716"/>
                  <a:chExt cx="48" cy="23"/>
                </a:xfrm>
              </p:grpSpPr>
              <p:sp>
                <p:nvSpPr>
                  <p:cNvPr id="119187" name="任意多边形 119186"/>
                  <p:cNvSpPr/>
                  <p:nvPr/>
                </p:nvSpPr>
                <p:spPr>
                  <a:xfrm>
                    <a:off x="912" y="3716"/>
                    <a:ext cx="11" cy="23"/>
                  </a:xfrm>
                  <a:custGeom>
                    <a:avLst/>
                    <a:gdLst/>
                    <a:ahLst/>
                    <a:cxnLst/>
                    <a:pathLst>
                      <a:path w="22" h="68">
                        <a:moveTo>
                          <a:pt x="13" y="68"/>
                        </a:moveTo>
                        <a:lnTo>
                          <a:pt x="0" y="27"/>
                        </a:lnTo>
                        <a:lnTo>
                          <a:pt x="9" y="0"/>
                        </a:lnTo>
                        <a:lnTo>
                          <a:pt x="22" y="30"/>
                        </a:lnTo>
                        <a:lnTo>
                          <a:pt x="13" y="68"/>
                        </a:lnTo>
                        <a:close/>
                      </a:path>
                    </a:pathLst>
                  </a:custGeom>
                  <a:solidFill>
                    <a:srgbClr val="A0A0A0"/>
                  </a:solidFill>
                  <a:ln w="9525">
                    <a:noFill/>
                  </a:ln>
                </p:spPr>
                <p:txBody>
                  <a:bodyPr/>
                  <a:p>
                    <a:endParaRPr lang="zh-CN" altLang="en-US"/>
                  </a:p>
                </p:txBody>
              </p:sp>
              <p:sp>
                <p:nvSpPr>
                  <p:cNvPr id="119188" name="任意多边形 119187"/>
                  <p:cNvSpPr/>
                  <p:nvPr/>
                </p:nvSpPr>
                <p:spPr>
                  <a:xfrm>
                    <a:off x="916" y="3717"/>
                    <a:ext cx="37" cy="9"/>
                  </a:xfrm>
                  <a:custGeom>
                    <a:avLst/>
                    <a:gdLst/>
                    <a:ahLst/>
                    <a:cxnLst/>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w="9525">
                    <a:noFill/>
                  </a:ln>
                </p:spPr>
                <p:txBody>
                  <a:bodyPr/>
                  <a:p>
                    <a:endParaRPr lang="zh-CN" altLang="en-US"/>
                  </a:p>
                </p:txBody>
              </p:sp>
              <p:sp>
                <p:nvSpPr>
                  <p:cNvPr id="119189" name="任意多边形 119188"/>
                  <p:cNvSpPr/>
                  <p:nvPr/>
                </p:nvSpPr>
                <p:spPr>
                  <a:xfrm>
                    <a:off x="919" y="3727"/>
                    <a:ext cx="41" cy="12"/>
                  </a:xfrm>
                  <a:custGeom>
                    <a:avLst/>
                    <a:gdLst/>
                    <a:ahLst/>
                    <a:cxnLst/>
                    <a:pathLst>
                      <a:path w="83" h="36">
                        <a:moveTo>
                          <a:pt x="0" y="36"/>
                        </a:moveTo>
                        <a:lnTo>
                          <a:pt x="1" y="19"/>
                        </a:lnTo>
                        <a:lnTo>
                          <a:pt x="7" y="7"/>
                        </a:lnTo>
                        <a:lnTo>
                          <a:pt x="11" y="0"/>
                        </a:lnTo>
                        <a:lnTo>
                          <a:pt x="69" y="0"/>
                        </a:lnTo>
                        <a:lnTo>
                          <a:pt x="83" y="36"/>
                        </a:lnTo>
                        <a:lnTo>
                          <a:pt x="0" y="36"/>
                        </a:lnTo>
                        <a:close/>
                      </a:path>
                    </a:pathLst>
                  </a:custGeom>
                  <a:solidFill>
                    <a:srgbClr val="C0C0C0"/>
                  </a:solidFill>
                  <a:ln w="9525">
                    <a:noFill/>
                  </a:ln>
                </p:spPr>
                <p:txBody>
                  <a:bodyPr/>
                  <a:p>
                    <a:endParaRPr lang="zh-CN" altLang="en-US"/>
                  </a:p>
                </p:txBody>
              </p:sp>
            </p:grpSp>
          </p:grpSp>
          <p:grpSp>
            <p:nvGrpSpPr>
              <p:cNvPr id="119190" name="组合 119189"/>
              <p:cNvGrpSpPr/>
              <p:nvPr/>
            </p:nvGrpSpPr>
            <p:grpSpPr>
              <a:xfrm>
                <a:off x="922" y="3727"/>
                <a:ext cx="49" cy="23"/>
                <a:chOff x="922" y="3727"/>
                <a:chExt cx="49" cy="23"/>
              </a:xfrm>
            </p:grpSpPr>
            <p:sp>
              <p:nvSpPr>
                <p:cNvPr id="119191" name="任意多边形 119190"/>
                <p:cNvSpPr/>
                <p:nvPr/>
              </p:nvSpPr>
              <p:spPr>
                <a:xfrm>
                  <a:off x="922" y="3727"/>
                  <a:ext cx="12" cy="23"/>
                </a:xfrm>
                <a:custGeom>
                  <a:avLst/>
                  <a:gdLst/>
                  <a:ahLst/>
                  <a:cxnLst/>
                  <a:pathLst>
                    <a:path w="24" h="69">
                      <a:moveTo>
                        <a:pt x="15" y="69"/>
                      </a:moveTo>
                      <a:lnTo>
                        <a:pt x="0" y="27"/>
                      </a:lnTo>
                      <a:lnTo>
                        <a:pt x="11" y="0"/>
                      </a:lnTo>
                      <a:lnTo>
                        <a:pt x="24" y="32"/>
                      </a:lnTo>
                      <a:lnTo>
                        <a:pt x="15" y="69"/>
                      </a:lnTo>
                      <a:close/>
                    </a:path>
                  </a:pathLst>
                </a:custGeom>
                <a:solidFill>
                  <a:srgbClr val="A0A0A0"/>
                </a:solidFill>
                <a:ln w="9525">
                  <a:noFill/>
                </a:ln>
              </p:spPr>
              <p:txBody>
                <a:bodyPr/>
                <a:p>
                  <a:endParaRPr lang="zh-CN" altLang="en-US"/>
                </a:p>
              </p:txBody>
            </p:sp>
            <p:sp>
              <p:nvSpPr>
                <p:cNvPr id="119192" name="任意多边形 119191"/>
                <p:cNvSpPr/>
                <p:nvPr/>
              </p:nvSpPr>
              <p:spPr>
                <a:xfrm>
                  <a:off x="927" y="3728"/>
                  <a:ext cx="36" cy="10"/>
                </a:xfrm>
                <a:custGeom>
                  <a:avLst/>
                  <a:gdLst/>
                  <a:ahLst/>
                  <a:cxnLst/>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w="9525">
                  <a:noFill/>
                </a:ln>
              </p:spPr>
              <p:txBody>
                <a:bodyPr/>
                <a:p>
                  <a:endParaRPr lang="zh-CN" altLang="en-US"/>
                </a:p>
              </p:txBody>
            </p:sp>
            <p:sp>
              <p:nvSpPr>
                <p:cNvPr id="119193" name="任意多边形 119192"/>
                <p:cNvSpPr/>
                <p:nvPr/>
              </p:nvSpPr>
              <p:spPr>
                <a:xfrm>
                  <a:off x="930" y="3738"/>
                  <a:ext cx="41" cy="12"/>
                </a:xfrm>
                <a:custGeom>
                  <a:avLst/>
                  <a:gdLst/>
                  <a:ahLst/>
                  <a:cxnLst/>
                  <a:pathLst>
                    <a:path w="83" h="36">
                      <a:moveTo>
                        <a:pt x="0" y="36"/>
                      </a:moveTo>
                      <a:lnTo>
                        <a:pt x="2" y="20"/>
                      </a:lnTo>
                      <a:lnTo>
                        <a:pt x="7" y="7"/>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19194" name="组合 119193"/>
              <p:cNvGrpSpPr/>
              <p:nvPr/>
            </p:nvGrpSpPr>
            <p:grpSpPr>
              <a:xfrm>
                <a:off x="895" y="3526"/>
                <a:ext cx="44" cy="23"/>
                <a:chOff x="895" y="3526"/>
                <a:chExt cx="44" cy="23"/>
              </a:xfrm>
            </p:grpSpPr>
            <p:sp>
              <p:nvSpPr>
                <p:cNvPr id="119195" name="任意多边形 119194"/>
                <p:cNvSpPr/>
                <p:nvPr/>
              </p:nvSpPr>
              <p:spPr>
                <a:xfrm>
                  <a:off x="895" y="3526"/>
                  <a:ext cx="19" cy="23"/>
                </a:xfrm>
                <a:custGeom>
                  <a:avLst/>
                  <a:gdLst/>
                  <a:ahLst/>
                  <a:cxnLst/>
                  <a:pathLst>
                    <a:path w="38" h="69">
                      <a:moveTo>
                        <a:pt x="22" y="69"/>
                      </a:moveTo>
                      <a:lnTo>
                        <a:pt x="0" y="34"/>
                      </a:lnTo>
                      <a:lnTo>
                        <a:pt x="11" y="0"/>
                      </a:lnTo>
                      <a:lnTo>
                        <a:pt x="38" y="34"/>
                      </a:lnTo>
                      <a:lnTo>
                        <a:pt x="22" y="69"/>
                      </a:lnTo>
                      <a:close/>
                    </a:path>
                  </a:pathLst>
                </a:custGeom>
                <a:solidFill>
                  <a:srgbClr val="202020"/>
                </a:solidFill>
                <a:ln w="9525">
                  <a:noFill/>
                </a:ln>
              </p:spPr>
              <p:txBody>
                <a:bodyPr/>
                <a:p>
                  <a:endParaRPr lang="zh-CN" altLang="en-US"/>
                </a:p>
              </p:txBody>
            </p:sp>
            <p:sp>
              <p:nvSpPr>
                <p:cNvPr id="119196" name="任意多边形 119195"/>
                <p:cNvSpPr/>
                <p:nvPr/>
              </p:nvSpPr>
              <p:spPr>
                <a:xfrm>
                  <a:off x="901" y="3526"/>
                  <a:ext cx="33" cy="12"/>
                </a:xfrm>
                <a:custGeom>
                  <a:avLst/>
                  <a:gdLst/>
                  <a:ahLst/>
                  <a:cxnLst/>
                  <a:pathLst>
                    <a:path w="64" h="35">
                      <a:moveTo>
                        <a:pt x="0" y="0"/>
                      </a:moveTo>
                      <a:lnTo>
                        <a:pt x="40" y="0"/>
                      </a:lnTo>
                      <a:lnTo>
                        <a:pt x="64" y="35"/>
                      </a:lnTo>
                      <a:lnTo>
                        <a:pt x="23" y="35"/>
                      </a:lnTo>
                      <a:lnTo>
                        <a:pt x="0" y="0"/>
                      </a:lnTo>
                      <a:close/>
                    </a:path>
                  </a:pathLst>
                </a:custGeom>
                <a:solidFill>
                  <a:srgbClr val="606060"/>
                </a:solidFill>
                <a:ln w="9525">
                  <a:noFill/>
                </a:ln>
              </p:spPr>
              <p:txBody>
                <a:bodyPr/>
                <a:p>
                  <a:endParaRPr lang="zh-CN" altLang="en-US"/>
                </a:p>
              </p:txBody>
            </p:sp>
            <p:sp>
              <p:nvSpPr>
                <p:cNvPr id="119197" name="任意多边形 119196"/>
                <p:cNvSpPr/>
                <p:nvPr/>
              </p:nvSpPr>
              <p:spPr>
                <a:xfrm>
                  <a:off x="907" y="3538"/>
                  <a:ext cx="32" cy="11"/>
                </a:xfrm>
                <a:custGeom>
                  <a:avLst/>
                  <a:gdLst/>
                  <a:ahLst/>
                  <a:cxnLst/>
                  <a:pathLst>
                    <a:path w="65" h="31">
                      <a:moveTo>
                        <a:pt x="0" y="31"/>
                      </a:moveTo>
                      <a:lnTo>
                        <a:pt x="13" y="0"/>
                      </a:lnTo>
                      <a:lnTo>
                        <a:pt x="54" y="0"/>
                      </a:lnTo>
                      <a:lnTo>
                        <a:pt x="65" y="31"/>
                      </a:lnTo>
                      <a:lnTo>
                        <a:pt x="0" y="31"/>
                      </a:lnTo>
                      <a:close/>
                    </a:path>
                  </a:pathLst>
                </a:custGeom>
                <a:solidFill>
                  <a:srgbClr val="808080"/>
                </a:solidFill>
                <a:ln w="9525">
                  <a:noFill/>
                </a:ln>
              </p:spPr>
              <p:txBody>
                <a:bodyPr/>
                <a:p>
                  <a:endParaRPr lang="zh-CN" altLang="en-US"/>
                </a:p>
              </p:txBody>
            </p:sp>
          </p:grpSp>
          <p:grpSp>
            <p:nvGrpSpPr>
              <p:cNvPr id="119198" name="组合 119197"/>
              <p:cNvGrpSpPr/>
              <p:nvPr/>
            </p:nvGrpSpPr>
            <p:grpSpPr>
              <a:xfrm>
                <a:off x="907" y="3540"/>
                <a:ext cx="45" cy="22"/>
                <a:chOff x="907" y="3540"/>
                <a:chExt cx="45" cy="22"/>
              </a:xfrm>
            </p:grpSpPr>
            <p:sp>
              <p:nvSpPr>
                <p:cNvPr id="119199" name="任意多边形 119198"/>
                <p:cNvSpPr/>
                <p:nvPr/>
              </p:nvSpPr>
              <p:spPr>
                <a:xfrm>
                  <a:off x="907" y="3540"/>
                  <a:ext cx="20" cy="22"/>
                </a:xfrm>
                <a:custGeom>
                  <a:avLst/>
                  <a:gdLst/>
                  <a:ahLst/>
                  <a:cxnLst/>
                  <a:pathLst>
                    <a:path w="39" h="68">
                      <a:moveTo>
                        <a:pt x="22" y="68"/>
                      </a:moveTo>
                      <a:lnTo>
                        <a:pt x="0" y="34"/>
                      </a:lnTo>
                      <a:lnTo>
                        <a:pt x="11" y="0"/>
                      </a:lnTo>
                      <a:lnTo>
                        <a:pt x="39" y="34"/>
                      </a:lnTo>
                      <a:lnTo>
                        <a:pt x="22" y="68"/>
                      </a:lnTo>
                      <a:close/>
                    </a:path>
                  </a:pathLst>
                </a:custGeom>
                <a:solidFill>
                  <a:srgbClr val="202020"/>
                </a:solidFill>
                <a:ln w="9525">
                  <a:noFill/>
                </a:ln>
              </p:spPr>
              <p:txBody>
                <a:bodyPr/>
                <a:p>
                  <a:endParaRPr lang="zh-CN" altLang="en-US"/>
                </a:p>
              </p:txBody>
            </p:sp>
            <p:sp>
              <p:nvSpPr>
                <p:cNvPr id="119200" name="任意多边形 119199"/>
                <p:cNvSpPr/>
                <p:nvPr/>
              </p:nvSpPr>
              <p:spPr>
                <a:xfrm>
                  <a:off x="914" y="3540"/>
                  <a:ext cx="32" cy="11"/>
                </a:xfrm>
                <a:custGeom>
                  <a:avLst/>
                  <a:gdLst/>
                  <a:ahLst/>
                  <a:cxnLst/>
                  <a:pathLst>
                    <a:path w="64" h="34">
                      <a:moveTo>
                        <a:pt x="0" y="0"/>
                      </a:moveTo>
                      <a:lnTo>
                        <a:pt x="40" y="0"/>
                      </a:lnTo>
                      <a:lnTo>
                        <a:pt x="64" y="34"/>
                      </a:lnTo>
                      <a:lnTo>
                        <a:pt x="25" y="34"/>
                      </a:lnTo>
                      <a:lnTo>
                        <a:pt x="0" y="0"/>
                      </a:lnTo>
                      <a:close/>
                    </a:path>
                  </a:pathLst>
                </a:custGeom>
                <a:solidFill>
                  <a:srgbClr val="606060"/>
                </a:solidFill>
                <a:ln w="9525">
                  <a:noFill/>
                </a:ln>
              </p:spPr>
              <p:txBody>
                <a:bodyPr/>
                <a:p>
                  <a:endParaRPr lang="zh-CN" altLang="en-US"/>
                </a:p>
              </p:txBody>
            </p:sp>
            <p:sp>
              <p:nvSpPr>
                <p:cNvPr id="119201" name="任意多边形 119200"/>
                <p:cNvSpPr/>
                <p:nvPr/>
              </p:nvSpPr>
              <p:spPr>
                <a:xfrm>
                  <a:off x="919" y="3552"/>
                  <a:ext cx="33" cy="10"/>
                </a:xfrm>
                <a:custGeom>
                  <a:avLst/>
                  <a:gdLst/>
                  <a:ahLst/>
                  <a:cxnLst/>
                  <a:pathLst>
                    <a:path w="66" h="30">
                      <a:moveTo>
                        <a:pt x="0" y="30"/>
                      </a:moveTo>
                      <a:lnTo>
                        <a:pt x="12" y="0"/>
                      </a:lnTo>
                      <a:lnTo>
                        <a:pt x="54" y="0"/>
                      </a:lnTo>
                      <a:lnTo>
                        <a:pt x="66" y="30"/>
                      </a:lnTo>
                      <a:lnTo>
                        <a:pt x="0" y="30"/>
                      </a:lnTo>
                      <a:close/>
                    </a:path>
                  </a:pathLst>
                </a:custGeom>
                <a:solidFill>
                  <a:srgbClr val="808080"/>
                </a:solidFill>
                <a:ln w="9525">
                  <a:noFill/>
                </a:ln>
              </p:spPr>
              <p:txBody>
                <a:bodyPr/>
                <a:p>
                  <a:endParaRPr lang="zh-CN" altLang="en-US"/>
                </a:p>
              </p:txBody>
            </p:sp>
          </p:grpSp>
          <p:grpSp>
            <p:nvGrpSpPr>
              <p:cNvPr id="119202" name="组合 119201"/>
              <p:cNvGrpSpPr/>
              <p:nvPr/>
            </p:nvGrpSpPr>
            <p:grpSpPr>
              <a:xfrm>
                <a:off x="920" y="3553"/>
                <a:ext cx="45" cy="23"/>
                <a:chOff x="920" y="3553"/>
                <a:chExt cx="45" cy="23"/>
              </a:xfrm>
            </p:grpSpPr>
            <p:sp>
              <p:nvSpPr>
                <p:cNvPr id="119203" name="任意多边形 119202"/>
                <p:cNvSpPr/>
                <p:nvPr/>
              </p:nvSpPr>
              <p:spPr>
                <a:xfrm>
                  <a:off x="920" y="3553"/>
                  <a:ext cx="20" cy="23"/>
                </a:xfrm>
                <a:custGeom>
                  <a:avLst/>
                  <a:gdLst/>
                  <a:ahLst/>
                  <a:cxnLst/>
                  <a:pathLst>
                    <a:path w="41" h="68">
                      <a:moveTo>
                        <a:pt x="24" y="68"/>
                      </a:moveTo>
                      <a:lnTo>
                        <a:pt x="0" y="32"/>
                      </a:lnTo>
                      <a:lnTo>
                        <a:pt x="14" y="0"/>
                      </a:lnTo>
                      <a:lnTo>
                        <a:pt x="41" y="32"/>
                      </a:lnTo>
                      <a:lnTo>
                        <a:pt x="24" y="68"/>
                      </a:lnTo>
                      <a:close/>
                    </a:path>
                  </a:pathLst>
                </a:custGeom>
                <a:solidFill>
                  <a:srgbClr val="202020"/>
                </a:solidFill>
                <a:ln w="9525">
                  <a:noFill/>
                </a:ln>
              </p:spPr>
              <p:txBody>
                <a:bodyPr/>
                <a:p>
                  <a:endParaRPr lang="zh-CN" altLang="en-US"/>
                </a:p>
              </p:txBody>
            </p:sp>
            <p:sp>
              <p:nvSpPr>
                <p:cNvPr id="119204" name="任意多边形 119203"/>
                <p:cNvSpPr/>
                <p:nvPr/>
              </p:nvSpPr>
              <p:spPr>
                <a:xfrm>
                  <a:off x="927" y="3554"/>
                  <a:ext cx="32" cy="11"/>
                </a:xfrm>
                <a:custGeom>
                  <a:avLst/>
                  <a:gdLst/>
                  <a:ahLst/>
                  <a:cxnLst/>
                  <a:pathLst>
                    <a:path w="63" h="33">
                      <a:moveTo>
                        <a:pt x="0" y="0"/>
                      </a:moveTo>
                      <a:lnTo>
                        <a:pt x="39" y="0"/>
                      </a:lnTo>
                      <a:lnTo>
                        <a:pt x="63" y="33"/>
                      </a:lnTo>
                      <a:lnTo>
                        <a:pt x="24" y="33"/>
                      </a:lnTo>
                      <a:lnTo>
                        <a:pt x="0" y="0"/>
                      </a:lnTo>
                      <a:close/>
                    </a:path>
                  </a:pathLst>
                </a:custGeom>
                <a:solidFill>
                  <a:srgbClr val="606060"/>
                </a:solidFill>
                <a:ln w="9525">
                  <a:noFill/>
                </a:ln>
              </p:spPr>
              <p:txBody>
                <a:bodyPr/>
                <a:p>
                  <a:endParaRPr lang="zh-CN" altLang="en-US"/>
                </a:p>
              </p:txBody>
            </p:sp>
            <p:sp>
              <p:nvSpPr>
                <p:cNvPr id="119205" name="任意多边形 119204"/>
                <p:cNvSpPr/>
                <p:nvPr/>
              </p:nvSpPr>
              <p:spPr>
                <a:xfrm>
                  <a:off x="932" y="3566"/>
                  <a:ext cx="33" cy="10"/>
                </a:xfrm>
                <a:custGeom>
                  <a:avLst/>
                  <a:gdLst/>
                  <a:ahLst/>
                  <a:cxnLst/>
                  <a:pathLst>
                    <a:path w="66" h="30">
                      <a:moveTo>
                        <a:pt x="0" y="30"/>
                      </a:moveTo>
                      <a:lnTo>
                        <a:pt x="12" y="0"/>
                      </a:lnTo>
                      <a:lnTo>
                        <a:pt x="53" y="0"/>
                      </a:lnTo>
                      <a:lnTo>
                        <a:pt x="66" y="30"/>
                      </a:lnTo>
                      <a:lnTo>
                        <a:pt x="0" y="30"/>
                      </a:lnTo>
                      <a:close/>
                    </a:path>
                  </a:pathLst>
                </a:custGeom>
                <a:solidFill>
                  <a:srgbClr val="808080"/>
                </a:solidFill>
                <a:ln w="9525">
                  <a:noFill/>
                </a:ln>
              </p:spPr>
              <p:txBody>
                <a:bodyPr/>
                <a:p>
                  <a:endParaRPr lang="zh-CN" altLang="en-US"/>
                </a:p>
              </p:txBody>
            </p:sp>
          </p:grpSp>
          <p:grpSp>
            <p:nvGrpSpPr>
              <p:cNvPr id="119206" name="组合 119205"/>
              <p:cNvGrpSpPr/>
              <p:nvPr/>
            </p:nvGrpSpPr>
            <p:grpSpPr>
              <a:xfrm>
                <a:off x="934" y="3566"/>
                <a:ext cx="44" cy="23"/>
                <a:chOff x="934" y="3566"/>
                <a:chExt cx="44" cy="23"/>
              </a:xfrm>
            </p:grpSpPr>
            <p:sp>
              <p:nvSpPr>
                <p:cNvPr id="119207" name="任意多边形 119206"/>
                <p:cNvSpPr/>
                <p:nvPr/>
              </p:nvSpPr>
              <p:spPr>
                <a:xfrm>
                  <a:off x="934" y="3566"/>
                  <a:ext cx="19" cy="23"/>
                </a:xfrm>
                <a:custGeom>
                  <a:avLst/>
                  <a:gdLst/>
                  <a:ahLst/>
                  <a:cxnLst/>
                  <a:pathLst>
                    <a:path w="40" h="68">
                      <a:moveTo>
                        <a:pt x="22" y="68"/>
                      </a:moveTo>
                      <a:lnTo>
                        <a:pt x="0" y="33"/>
                      </a:lnTo>
                      <a:lnTo>
                        <a:pt x="12" y="0"/>
                      </a:lnTo>
                      <a:lnTo>
                        <a:pt x="40" y="33"/>
                      </a:lnTo>
                      <a:lnTo>
                        <a:pt x="22" y="68"/>
                      </a:lnTo>
                      <a:close/>
                    </a:path>
                  </a:pathLst>
                </a:custGeom>
                <a:solidFill>
                  <a:srgbClr val="202020"/>
                </a:solidFill>
                <a:ln w="9525">
                  <a:noFill/>
                </a:ln>
              </p:spPr>
              <p:txBody>
                <a:bodyPr/>
                <a:p>
                  <a:endParaRPr lang="zh-CN" altLang="en-US"/>
                </a:p>
              </p:txBody>
            </p:sp>
            <p:sp>
              <p:nvSpPr>
                <p:cNvPr id="119208" name="任意多边形 119207"/>
                <p:cNvSpPr/>
                <p:nvPr/>
              </p:nvSpPr>
              <p:spPr>
                <a:xfrm>
                  <a:off x="940" y="3567"/>
                  <a:ext cx="32" cy="11"/>
                </a:xfrm>
                <a:custGeom>
                  <a:avLst/>
                  <a:gdLst/>
                  <a:ahLst/>
                  <a:cxnLst/>
                  <a:pathLst>
                    <a:path w="65" h="35">
                      <a:moveTo>
                        <a:pt x="0" y="0"/>
                      </a:moveTo>
                      <a:lnTo>
                        <a:pt x="41" y="0"/>
                      </a:lnTo>
                      <a:lnTo>
                        <a:pt x="65" y="35"/>
                      </a:lnTo>
                      <a:lnTo>
                        <a:pt x="25" y="35"/>
                      </a:lnTo>
                      <a:lnTo>
                        <a:pt x="0" y="0"/>
                      </a:lnTo>
                      <a:close/>
                    </a:path>
                  </a:pathLst>
                </a:custGeom>
                <a:solidFill>
                  <a:srgbClr val="606060"/>
                </a:solidFill>
                <a:ln w="9525">
                  <a:noFill/>
                </a:ln>
              </p:spPr>
              <p:txBody>
                <a:bodyPr/>
                <a:p>
                  <a:endParaRPr lang="zh-CN" altLang="en-US"/>
                </a:p>
              </p:txBody>
            </p:sp>
            <p:sp>
              <p:nvSpPr>
                <p:cNvPr id="119209" name="任意多边形 119208"/>
                <p:cNvSpPr/>
                <p:nvPr/>
              </p:nvSpPr>
              <p:spPr>
                <a:xfrm>
                  <a:off x="945" y="3579"/>
                  <a:ext cx="33" cy="9"/>
                </a:xfrm>
                <a:custGeom>
                  <a:avLst/>
                  <a:gdLst/>
                  <a:ahLst/>
                  <a:cxnLst/>
                  <a:pathLst>
                    <a:path w="65" h="28">
                      <a:moveTo>
                        <a:pt x="0" y="28"/>
                      </a:moveTo>
                      <a:lnTo>
                        <a:pt x="13" y="0"/>
                      </a:lnTo>
                      <a:lnTo>
                        <a:pt x="54" y="0"/>
                      </a:lnTo>
                      <a:lnTo>
                        <a:pt x="65" y="28"/>
                      </a:lnTo>
                      <a:lnTo>
                        <a:pt x="0" y="28"/>
                      </a:lnTo>
                      <a:close/>
                    </a:path>
                  </a:pathLst>
                </a:custGeom>
                <a:solidFill>
                  <a:srgbClr val="808080"/>
                </a:solidFill>
                <a:ln w="9525">
                  <a:noFill/>
                </a:ln>
              </p:spPr>
              <p:txBody>
                <a:bodyPr/>
                <a:p>
                  <a:endParaRPr lang="zh-CN" altLang="en-US"/>
                </a:p>
              </p:txBody>
            </p:sp>
          </p:grpSp>
          <p:grpSp>
            <p:nvGrpSpPr>
              <p:cNvPr id="119210" name="组合 119209"/>
              <p:cNvGrpSpPr/>
              <p:nvPr/>
            </p:nvGrpSpPr>
            <p:grpSpPr>
              <a:xfrm>
                <a:off x="949" y="3579"/>
                <a:ext cx="83" cy="63"/>
                <a:chOff x="949" y="3579"/>
                <a:chExt cx="83" cy="63"/>
              </a:xfrm>
            </p:grpSpPr>
            <p:grpSp>
              <p:nvGrpSpPr>
                <p:cNvPr id="119211" name="组合 119210"/>
                <p:cNvGrpSpPr/>
                <p:nvPr/>
              </p:nvGrpSpPr>
              <p:grpSpPr>
                <a:xfrm>
                  <a:off x="949" y="3579"/>
                  <a:ext cx="44" cy="23"/>
                  <a:chOff x="949" y="3579"/>
                  <a:chExt cx="44" cy="23"/>
                </a:xfrm>
              </p:grpSpPr>
              <p:sp>
                <p:nvSpPr>
                  <p:cNvPr id="119212" name="任意多边形 119211"/>
                  <p:cNvSpPr/>
                  <p:nvPr/>
                </p:nvSpPr>
                <p:spPr>
                  <a:xfrm>
                    <a:off x="949" y="3579"/>
                    <a:ext cx="19" cy="23"/>
                  </a:xfrm>
                  <a:custGeom>
                    <a:avLst/>
                    <a:gdLst/>
                    <a:ahLst/>
                    <a:cxnLst/>
                    <a:pathLst>
                      <a:path w="38" h="68">
                        <a:moveTo>
                          <a:pt x="21" y="68"/>
                        </a:moveTo>
                        <a:lnTo>
                          <a:pt x="0" y="32"/>
                        </a:lnTo>
                        <a:lnTo>
                          <a:pt x="11" y="0"/>
                        </a:lnTo>
                        <a:lnTo>
                          <a:pt x="38" y="32"/>
                        </a:lnTo>
                        <a:lnTo>
                          <a:pt x="21" y="68"/>
                        </a:lnTo>
                        <a:close/>
                      </a:path>
                    </a:pathLst>
                  </a:custGeom>
                  <a:solidFill>
                    <a:srgbClr val="202020"/>
                  </a:solidFill>
                  <a:ln w="9525">
                    <a:noFill/>
                  </a:ln>
                </p:spPr>
                <p:txBody>
                  <a:bodyPr/>
                  <a:p>
                    <a:endParaRPr lang="zh-CN" altLang="en-US"/>
                  </a:p>
                </p:txBody>
              </p:sp>
              <p:sp>
                <p:nvSpPr>
                  <p:cNvPr id="119213" name="任意多边形 119212"/>
                  <p:cNvSpPr/>
                  <p:nvPr/>
                </p:nvSpPr>
                <p:spPr>
                  <a:xfrm>
                    <a:off x="955" y="3579"/>
                    <a:ext cx="32" cy="11"/>
                  </a:xfrm>
                  <a:custGeom>
                    <a:avLst/>
                    <a:gdLst/>
                    <a:ahLst/>
                    <a:cxnLst/>
                    <a:pathLst>
                      <a:path w="66" h="32">
                        <a:moveTo>
                          <a:pt x="0" y="0"/>
                        </a:moveTo>
                        <a:lnTo>
                          <a:pt x="42" y="0"/>
                        </a:lnTo>
                        <a:lnTo>
                          <a:pt x="66" y="32"/>
                        </a:lnTo>
                        <a:lnTo>
                          <a:pt x="25" y="32"/>
                        </a:lnTo>
                        <a:lnTo>
                          <a:pt x="0" y="0"/>
                        </a:lnTo>
                        <a:close/>
                      </a:path>
                    </a:pathLst>
                  </a:custGeom>
                  <a:solidFill>
                    <a:srgbClr val="606060"/>
                  </a:solidFill>
                  <a:ln w="9525">
                    <a:noFill/>
                  </a:ln>
                </p:spPr>
                <p:txBody>
                  <a:bodyPr/>
                  <a:p>
                    <a:endParaRPr lang="zh-CN" altLang="en-US"/>
                  </a:p>
                </p:txBody>
              </p:sp>
              <p:sp>
                <p:nvSpPr>
                  <p:cNvPr id="119214" name="任意多边形 119213"/>
                  <p:cNvSpPr/>
                  <p:nvPr/>
                </p:nvSpPr>
                <p:spPr>
                  <a:xfrm>
                    <a:off x="960" y="3591"/>
                    <a:ext cx="33" cy="10"/>
                  </a:xfrm>
                  <a:custGeom>
                    <a:avLst/>
                    <a:gdLst/>
                    <a:ahLst/>
                    <a:cxnLst/>
                    <a:pathLst>
                      <a:path w="65" h="31">
                        <a:moveTo>
                          <a:pt x="0" y="31"/>
                        </a:moveTo>
                        <a:lnTo>
                          <a:pt x="14" y="0"/>
                        </a:lnTo>
                        <a:lnTo>
                          <a:pt x="55" y="0"/>
                        </a:lnTo>
                        <a:lnTo>
                          <a:pt x="65" y="31"/>
                        </a:lnTo>
                        <a:lnTo>
                          <a:pt x="0" y="31"/>
                        </a:lnTo>
                        <a:close/>
                      </a:path>
                    </a:pathLst>
                  </a:custGeom>
                  <a:solidFill>
                    <a:srgbClr val="808080"/>
                  </a:solidFill>
                  <a:ln w="9525">
                    <a:noFill/>
                  </a:ln>
                </p:spPr>
                <p:txBody>
                  <a:bodyPr/>
                  <a:p>
                    <a:endParaRPr lang="zh-CN" altLang="en-US"/>
                  </a:p>
                </p:txBody>
              </p:sp>
            </p:grpSp>
            <p:grpSp>
              <p:nvGrpSpPr>
                <p:cNvPr id="119215" name="组合 119214"/>
                <p:cNvGrpSpPr/>
                <p:nvPr/>
              </p:nvGrpSpPr>
              <p:grpSpPr>
                <a:xfrm>
                  <a:off x="961" y="3592"/>
                  <a:ext cx="45" cy="23"/>
                  <a:chOff x="961" y="3592"/>
                  <a:chExt cx="45" cy="23"/>
                </a:xfrm>
              </p:grpSpPr>
              <p:sp>
                <p:nvSpPr>
                  <p:cNvPr id="119216" name="任意多边形 119215"/>
                  <p:cNvSpPr/>
                  <p:nvPr/>
                </p:nvSpPr>
                <p:spPr>
                  <a:xfrm>
                    <a:off x="961" y="3592"/>
                    <a:ext cx="20" cy="23"/>
                  </a:xfrm>
                  <a:custGeom>
                    <a:avLst/>
                    <a:gdLst/>
                    <a:ahLst/>
                    <a:cxnLst/>
                    <a:pathLst>
                      <a:path w="40" h="69">
                        <a:moveTo>
                          <a:pt x="23" y="69"/>
                        </a:moveTo>
                        <a:lnTo>
                          <a:pt x="0" y="33"/>
                        </a:lnTo>
                        <a:lnTo>
                          <a:pt x="12" y="0"/>
                        </a:lnTo>
                        <a:lnTo>
                          <a:pt x="40" y="33"/>
                        </a:lnTo>
                        <a:lnTo>
                          <a:pt x="23" y="69"/>
                        </a:lnTo>
                        <a:close/>
                      </a:path>
                    </a:pathLst>
                  </a:custGeom>
                  <a:solidFill>
                    <a:srgbClr val="202020"/>
                  </a:solidFill>
                  <a:ln w="9525">
                    <a:noFill/>
                  </a:ln>
                </p:spPr>
                <p:txBody>
                  <a:bodyPr/>
                  <a:p>
                    <a:endParaRPr lang="zh-CN" altLang="en-US"/>
                  </a:p>
                </p:txBody>
              </p:sp>
              <p:sp>
                <p:nvSpPr>
                  <p:cNvPr id="119217" name="任意多边形 119216"/>
                  <p:cNvSpPr/>
                  <p:nvPr/>
                </p:nvSpPr>
                <p:spPr>
                  <a:xfrm>
                    <a:off x="968" y="3593"/>
                    <a:ext cx="33" cy="11"/>
                  </a:xfrm>
                  <a:custGeom>
                    <a:avLst/>
                    <a:gdLst/>
                    <a:ahLst/>
                    <a:cxnLst/>
                    <a:pathLst>
                      <a:path w="66" h="35">
                        <a:moveTo>
                          <a:pt x="0" y="0"/>
                        </a:moveTo>
                        <a:lnTo>
                          <a:pt x="41" y="0"/>
                        </a:lnTo>
                        <a:lnTo>
                          <a:pt x="66" y="35"/>
                        </a:lnTo>
                        <a:lnTo>
                          <a:pt x="24" y="35"/>
                        </a:lnTo>
                        <a:lnTo>
                          <a:pt x="0" y="0"/>
                        </a:lnTo>
                        <a:close/>
                      </a:path>
                    </a:pathLst>
                  </a:custGeom>
                  <a:solidFill>
                    <a:srgbClr val="606060"/>
                  </a:solidFill>
                  <a:ln w="9525">
                    <a:noFill/>
                  </a:ln>
                </p:spPr>
                <p:txBody>
                  <a:bodyPr/>
                  <a:p>
                    <a:endParaRPr lang="zh-CN" altLang="en-US"/>
                  </a:p>
                </p:txBody>
              </p:sp>
              <p:sp>
                <p:nvSpPr>
                  <p:cNvPr id="119218" name="任意多边形 119217"/>
                  <p:cNvSpPr/>
                  <p:nvPr/>
                </p:nvSpPr>
                <p:spPr>
                  <a:xfrm>
                    <a:off x="973" y="3605"/>
                    <a:ext cx="33" cy="10"/>
                  </a:xfrm>
                  <a:custGeom>
                    <a:avLst/>
                    <a:gdLst/>
                    <a:ahLst/>
                    <a:cxnLst/>
                    <a:pathLst>
                      <a:path w="66" h="30">
                        <a:moveTo>
                          <a:pt x="0" y="30"/>
                        </a:moveTo>
                        <a:lnTo>
                          <a:pt x="13" y="0"/>
                        </a:lnTo>
                        <a:lnTo>
                          <a:pt x="55" y="0"/>
                        </a:lnTo>
                        <a:lnTo>
                          <a:pt x="66" y="30"/>
                        </a:lnTo>
                        <a:lnTo>
                          <a:pt x="0" y="30"/>
                        </a:lnTo>
                        <a:close/>
                      </a:path>
                    </a:pathLst>
                  </a:custGeom>
                  <a:solidFill>
                    <a:srgbClr val="808080"/>
                  </a:solidFill>
                  <a:ln w="9525">
                    <a:noFill/>
                  </a:ln>
                </p:spPr>
                <p:txBody>
                  <a:bodyPr/>
                  <a:p>
                    <a:endParaRPr lang="zh-CN" altLang="en-US"/>
                  </a:p>
                </p:txBody>
              </p:sp>
            </p:grpSp>
            <p:grpSp>
              <p:nvGrpSpPr>
                <p:cNvPr id="119219" name="组合 119218"/>
                <p:cNvGrpSpPr/>
                <p:nvPr/>
              </p:nvGrpSpPr>
              <p:grpSpPr>
                <a:xfrm>
                  <a:off x="974" y="3606"/>
                  <a:ext cx="44" cy="23"/>
                  <a:chOff x="974" y="3606"/>
                  <a:chExt cx="44" cy="23"/>
                </a:xfrm>
              </p:grpSpPr>
              <p:sp>
                <p:nvSpPr>
                  <p:cNvPr id="119220" name="任意多边形 119219"/>
                  <p:cNvSpPr/>
                  <p:nvPr/>
                </p:nvSpPr>
                <p:spPr>
                  <a:xfrm>
                    <a:off x="974" y="3606"/>
                    <a:ext cx="19" cy="23"/>
                  </a:xfrm>
                  <a:custGeom>
                    <a:avLst/>
                    <a:gdLst/>
                    <a:ahLst/>
                    <a:cxnLst/>
                    <a:pathLst>
                      <a:path w="40" h="68">
                        <a:moveTo>
                          <a:pt x="24" y="68"/>
                        </a:moveTo>
                        <a:lnTo>
                          <a:pt x="0" y="35"/>
                        </a:lnTo>
                        <a:lnTo>
                          <a:pt x="12" y="0"/>
                        </a:lnTo>
                        <a:lnTo>
                          <a:pt x="40" y="35"/>
                        </a:lnTo>
                        <a:lnTo>
                          <a:pt x="24" y="68"/>
                        </a:lnTo>
                        <a:close/>
                      </a:path>
                    </a:pathLst>
                  </a:custGeom>
                  <a:solidFill>
                    <a:srgbClr val="202020"/>
                  </a:solidFill>
                  <a:ln w="9525">
                    <a:noFill/>
                  </a:ln>
                </p:spPr>
                <p:txBody>
                  <a:bodyPr/>
                  <a:p>
                    <a:endParaRPr lang="zh-CN" altLang="en-US"/>
                  </a:p>
                </p:txBody>
              </p:sp>
              <p:sp>
                <p:nvSpPr>
                  <p:cNvPr id="119221" name="任意多边形 119220"/>
                  <p:cNvSpPr/>
                  <p:nvPr/>
                </p:nvSpPr>
                <p:spPr>
                  <a:xfrm>
                    <a:off x="980" y="3606"/>
                    <a:ext cx="32" cy="12"/>
                  </a:xfrm>
                  <a:custGeom>
                    <a:avLst/>
                    <a:gdLst/>
                    <a:ahLst/>
                    <a:cxnLst/>
                    <a:pathLst>
                      <a:path w="65" h="35">
                        <a:moveTo>
                          <a:pt x="0" y="0"/>
                        </a:moveTo>
                        <a:lnTo>
                          <a:pt x="42" y="0"/>
                        </a:lnTo>
                        <a:lnTo>
                          <a:pt x="65" y="35"/>
                        </a:lnTo>
                        <a:lnTo>
                          <a:pt x="25" y="35"/>
                        </a:lnTo>
                        <a:lnTo>
                          <a:pt x="0" y="0"/>
                        </a:lnTo>
                        <a:close/>
                      </a:path>
                    </a:pathLst>
                  </a:custGeom>
                  <a:solidFill>
                    <a:srgbClr val="606060"/>
                  </a:solidFill>
                  <a:ln w="9525">
                    <a:noFill/>
                  </a:ln>
                </p:spPr>
                <p:txBody>
                  <a:bodyPr/>
                  <a:p>
                    <a:endParaRPr lang="zh-CN" altLang="en-US"/>
                  </a:p>
                </p:txBody>
              </p:sp>
              <p:sp>
                <p:nvSpPr>
                  <p:cNvPr id="119222" name="任意多边形 119221"/>
                  <p:cNvSpPr/>
                  <p:nvPr/>
                </p:nvSpPr>
                <p:spPr>
                  <a:xfrm>
                    <a:off x="986" y="3619"/>
                    <a:ext cx="32" cy="9"/>
                  </a:xfrm>
                  <a:custGeom>
                    <a:avLst/>
                    <a:gdLst/>
                    <a:ahLst/>
                    <a:cxnLst/>
                    <a:pathLst>
                      <a:path w="65" h="29">
                        <a:moveTo>
                          <a:pt x="0" y="29"/>
                        </a:moveTo>
                        <a:lnTo>
                          <a:pt x="12" y="0"/>
                        </a:lnTo>
                        <a:lnTo>
                          <a:pt x="53" y="0"/>
                        </a:lnTo>
                        <a:lnTo>
                          <a:pt x="65" y="29"/>
                        </a:lnTo>
                        <a:lnTo>
                          <a:pt x="0" y="29"/>
                        </a:lnTo>
                        <a:close/>
                      </a:path>
                    </a:pathLst>
                  </a:custGeom>
                  <a:solidFill>
                    <a:srgbClr val="808080"/>
                  </a:solidFill>
                  <a:ln w="9525">
                    <a:noFill/>
                  </a:ln>
                </p:spPr>
                <p:txBody>
                  <a:bodyPr/>
                  <a:p>
                    <a:endParaRPr lang="zh-CN" altLang="en-US"/>
                  </a:p>
                </p:txBody>
              </p:sp>
            </p:grpSp>
            <p:grpSp>
              <p:nvGrpSpPr>
                <p:cNvPr id="119223" name="组合 119222"/>
                <p:cNvGrpSpPr/>
                <p:nvPr/>
              </p:nvGrpSpPr>
              <p:grpSpPr>
                <a:xfrm>
                  <a:off x="987" y="3619"/>
                  <a:ext cx="45" cy="23"/>
                  <a:chOff x="987" y="3619"/>
                  <a:chExt cx="45" cy="23"/>
                </a:xfrm>
              </p:grpSpPr>
              <p:sp>
                <p:nvSpPr>
                  <p:cNvPr id="119224" name="任意多边形 119223"/>
                  <p:cNvSpPr/>
                  <p:nvPr/>
                </p:nvSpPr>
                <p:spPr>
                  <a:xfrm>
                    <a:off x="987" y="3619"/>
                    <a:ext cx="20" cy="23"/>
                  </a:xfrm>
                  <a:custGeom>
                    <a:avLst/>
                    <a:gdLst/>
                    <a:ahLst/>
                    <a:cxnLst/>
                    <a:pathLst>
                      <a:path w="39" h="68">
                        <a:moveTo>
                          <a:pt x="22" y="68"/>
                        </a:moveTo>
                        <a:lnTo>
                          <a:pt x="0" y="33"/>
                        </a:lnTo>
                        <a:lnTo>
                          <a:pt x="12" y="0"/>
                        </a:lnTo>
                        <a:lnTo>
                          <a:pt x="39" y="33"/>
                        </a:lnTo>
                        <a:lnTo>
                          <a:pt x="22" y="68"/>
                        </a:lnTo>
                        <a:close/>
                      </a:path>
                    </a:pathLst>
                  </a:custGeom>
                  <a:solidFill>
                    <a:srgbClr val="202020"/>
                  </a:solidFill>
                  <a:ln w="9525">
                    <a:noFill/>
                  </a:ln>
                </p:spPr>
                <p:txBody>
                  <a:bodyPr/>
                  <a:p>
                    <a:endParaRPr lang="zh-CN" altLang="en-US"/>
                  </a:p>
                </p:txBody>
              </p:sp>
              <p:sp>
                <p:nvSpPr>
                  <p:cNvPr id="119225" name="任意多边形 119224"/>
                  <p:cNvSpPr/>
                  <p:nvPr/>
                </p:nvSpPr>
                <p:spPr>
                  <a:xfrm>
                    <a:off x="994" y="3620"/>
                    <a:ext cx="32" cy="11"/>
                  </a:xfrm>
                  <a:custGeom>
                    <a:avLst/>
                    <a:gdLst/>
                    <a:ahLst/>
                    <a:cxnLst/>
                    <a:pathLst>
                      <a:path w="64" h="33">
                        <a:moveTo>
                          <a:pt x="0" y="0"/>
                        </a:moveTo>
                        <a:lnTo>
                          <a:pt x="41" y="0"/>
                        </a:lnTo>
                        <a:lnTo>
                          <a:pt x="64" y="33"/>
                        </a:lnTo>
                        <a:lnTo>
                          <a:pt x="25" y="33"/>
                        </a:lnTo>
                        <a:lnTo>
                          <a:pt x="0" y="0"/>
                        </a:lnTo>
                        <a:close/>
                      </a:path>
                    </a:pathLst>
                  </a:custGeom>
                  <a:solidFill>
                    <a:srgbClr val="606060"/>
                  </a:solidFill>
                  <a:ln w="9525">
                    <a:noFill/>
                  </a:ln>
                </p:spPr>
                <p:txBody>
                  <a:bodyPr/>
                  <a:p>
                    <a:endParaRPr lang="zh-CN" altLang="en-US"/>
                  </a:p>
                </p:txBody>
              </p:sp>
              <p:sp>
                <p:nvSpPr>
                  <p:cNvPr id="119226" name="任意多边形 119225"/>
                  <p:cNvSpPr/>
                  <p:nvPr/>
                </p:nvSpPr>
                <p:spPr>
                  <a:xfrm>
                    <a:off x="999" y="3632"/>
                    <a:ext cx="33" cy="9"/>
                  </a:xfrm>
                  <a:custGeom>
                    <a:avLst/>
                    <a:gdLst/>
                    <a:ahLst/>
                    <a:cxnLst/>
                    <a:pathLst>
                      <a:path w="65" h="29">
                        <a:moveTo>
                          <a:pt x="0" y="29"/>
                        </a:moveTo>
                        <a:lnTo>
                          <a:pt x="14" y="0"/>
                        </a:lnTo>
                        <a:lnTo>
                          <a:pt x="53" y="0"/>
                        </a:lnTo>
                        <a:lnTo>
                          <a:pt x="65" y="29"/>
                        </a:lnTo>
                        <a:lnTo>
                          <a:pt x="0" y="29"/>
                        </a:lnTo>
                        <a:close/>
                      </a:path>
                    </a:pathLst>
                  </a:custGeom>
                  <a:solidFill>
                    <a:srgbClr val="808080"/>
                  </a:solidFill>
                  <a:ln w="9525">
                    <a:noFill/>
                  </a:ln>
                </p:spPr>
                <p:txBody>
                  <a:bodyPr/>
                  <a:p>
                    <a:endParaRPr lang="zh-CN" altLang="en-US"/>
                  </a:p>
                </p:txBody>
              </p:sp>
            </p:grpSp>
          </p:grpSp>
          <p:grpSp>
            <p:nvGrpSpPr>
              <p:cNvPr id="119227" name="组合 119226"/>
              <p:cNvGrpSpPr/>
              <p:nvPr/>
            </p:nvGrpSpPr>
            <p:grpSpPr>
              <a:xfrm>
                <a:off x="1002" y="3632"/>
                <a:ext cx="83" cy="63"/>
                <a:chOff x="1002" y="3632"/>
                <a:chExt cx="83" cy="63"/>
              </a:xfrm>
            </p:grpSpPr>
            <p:grpSp>
              <p:nvGrpSpPr>
                <p:cNvPr id="119228" name="组合 119227"/>
                <p:cNvGrpSpPr/>
                <p:nvPr/>
              </p:nvGrpSpPr>
              <p:grpSpPr>
                <a:xfrm>
                  <a:off x="1002" y="3632"/>
                  <a:ext cx="44" cy="22"/>
                  <a:chOff x="1002" y="3632"/>
                  <a:chExt cx="44" cy="22"/>
                </a:xfrm>
              </p:grpSpPr>
              <p:sp>
                <p:nvSpPr>
                  <p:cNvPr id="119229" name="任意多边形 119228"/>
                  <p:cNvSpPr/>
                  <p:nvPr/>
                </p:nvSpPr>
                <p:spPr>
                  <a:xfrm>
                    <a:off x="1002" y="3632"/>
                    <a:ext cx="19" cy="22"/>
                  </a:xfrm>
                  <a:custGeom>
                    <a:avLst/>
                    <a:gdLst/>
                    <a:ahLst/>
                    <a:cxnLst/>
                    <a:pathLst>
                      <a:path w="38" h="68">
                        <a:moveTo>
                          <a:pt x="21" y="68"/>
                        </a:moveTo>
                        <a:lnTo>
                          <a:pt x="0" y="33"/>
                        </a:lnTo>
                        <a:lnTo>
                          <a:pt x="10" y="0"/>
                        </a:lnTo>
                        <a:lnTo>
                          <a:pt x="38" y="33"/>
                        </a:lnTo>
                        <a:lnTo>
                          <a:pt x="21" y="68"/>
                        </a:lnTo>
                        <a:close/>
                      </a:path>
                    </a:pathLst>
                  </a:custGeom>
                  <a:solidFill>
                    <a:srgbClr val="202020"/>
                  </a:solidFill>
                  <a:ln w="9525">
                    <a:noFill/>
                  </a:ln>
                </p:spPr>
                <p:txBody>
                  <a:bodyPr/>
                  <a:p>
                    <a:endParaRPr lang="zh-CN" altLang="en-US"/>
                  </a:p>
                </p:txBody>
              </p:sp>
              <p:sp>
                <p:nvSpPr>
                  <p:cNvPr id="119230" name="任意多边形 119229"/>
                  <p:cNvSpPr/>
                  <p:nvPr/>
                </p:nvSpPr>
                <p:spPr>
                  <a:xfrm>
                    <a:off x="1008" y="3632"/>
                    <a:ext cx="33" cy="12"/>
                  </a:xfrm>
                  <a:custGeom>
                    <a:avLst/>
                    <a:gdLst/>
                    <a:ahLst/>
                    <a:cxnLst/>
                    <a:pathLst>
                      <a:path w="65" h="35">
                        <a:moveTo>
                          <a:pt x="0" y="0"/>
                        </a:moveTo>
                        <a:lnTo>
                          <a:pt x="40" y="0"/>
                        </a:lnTo>
                        <a:lnTo>
                          <a:pt x="65" y="35"/>
                        </a:lnTo>
                        <a:lnTo>
                          <a:pt x="25" y="35"/>
                        </a:lnTo>
                        <a:lnTo>
                          <a:pt x="0" y="0"/>
                        </a:lnTo>
                        <a:close/>
                      </a:path>
                    </a:pathLst>
                  </a:custGeom>
                  <a:solidFill>
                    <a:srgbClr val="606060"/>
                  </a:solidFill>
                  <a:ln w="9525">
                    <a:noFill/>
                  </a:ln>
                </p:spPr>
                <p:txBody>
                  <a:bodyPr/>
                  <a:p>
                    <a:endParaRPr lang="zh-CN" altLang="en-US"/>
                  </a:p>
                </p:txBody>
              </p:sp>
              <p:sp>
                <p:nvSpPr>
                  <p:cNvPr id="119231" name="任意多边形 119230"/>
                  <p:cNvSpPr/>
                  <p:nvPr/>
                </p:nvSpPr>
                <p:spPr>
                  <a:xfrm>
                    <a:off x="1013" y="3644"/>
                    <a:ext cx="33" cy="10"/>
                  </a:xfrm>
                  <a:custGeom>
                    <a:avLst/>
                    <a:gdLst/>
                    <a:ahLst/>
                    <a:cxnLst/>
                    <a:pathLst>
                      <a:path w="66" h="28">
                        <a:moveTo>
                          <a:pt x="0" y="28"/>
                        </a:moveTo>
                        <a:lnTo>
                          <a:pt x="13" y="0"/>
                        </a:lnTo>
                        <a:lnTo>
                          <a:pt x="55" y="0"/>
                        </a:lnTo>
                        <a:lnTo>
                          <a:pt x="66" y="28"/>
                        </a:lnTo>
                        <a:lnTo>
                          <a:pt x="0" y="28"/>
                        </a:lnTo>
                        <a:close/>
                      </a:path>
                    </a:pathLst>
                  </a:custGeom>
                  <a:solidFill>
                    <a:srgbClr val="808080"/>
                  </a:solidFill>
                  <a:ln w="9525">
                    <a:noFill/>
                  </a:ln>
                </p:spPr>
                <p:txBody>
                  <a:bodyPr/>
                  <a:p>
                    <a:endParaRPr lang="zh-CN" altLang="en-US"/>
                  </a:p>
                </p:txBody>
              </p:sp>
            </p:grpSp>
            <p:grpSp>
              <p:nvGrpSpPr>
                <p:cNvPr id="119232" name="组合 119231"/>
                <p:cNvGrpSpPr/>
                <p:nvPr/>
              </p:nvGrpSpPr>
              <p:grpSpPr>
                <a:xfrm>
                  <a:off x="1014" y="3645"/>
                  <a:ext cx="44" cy="23"/>
                  <a:chOff x="1014" y="3645"/>
                  <a:chExt cx="44" cy="23"/>
                </a:xfrm>
              </p:grpSpPr>
              <p:sp>
                <p:nvSpPr>
                  <p:cNvPr id="119233" name="任意多边形 119232"/>
                  <p:cNvSpPr/>
                  <p:nvPr/>
                </p:nvSpPr>
                <p:spPr>
                  <a:xfrm>
                    <a:off x="1014" y="3645"/>
                    <a:ext cx="19" cy="23"/>
                  </a:xfrm>
                  <a:custGeom>
                    <a:avLst/>
                    <a:gdLst/>
                    <a:ahLst/>
                    <a:cxnLst/>
                    <a:pathLst>
                      <a:path w="40" h="68">
                        <a:moveTo>
                          <a:pt x="24" y="68"/>
                        </a:moveTo>
                        <a:lnTo>
                          <a:pt x="0" y="33"/>
                        </a:lnTo>
                        <a:lnTo>
                          <a:pt x="14" y="0"/>
                        </a:lnTo>
                        <a:lnTo>
                          <a:pt x="40" y="33"/>
                        </a:lnTo>
                        <a:lnTo>
                          <a:pt x="24" y="68"/>
                        </a:lnTo>
                        <a:close/>
                      </a:path>
                    </a:pathLst>
                  </a:custGeom>
                  <a:solidFill>
                    <a:srgbClr val="202020"/>
                  </a:solidFill>
                  <a:ln w="9525">
                    <a:noFill/>
                  </a:ln>
                </p:spPr>
                <p:txBody>
                  <a:bodyPr/>
                  <a:p>
                    <a:endParaRPr lang="zh-CN" altLang="en-US"/>
                  </a:p>
                </p:txBody>
              </p:sp>
              <p:sp>
                <p:nvSpPr>
                  <p:cNvPr id="119234" name="任意多边形 119233"/>
                  <p:cNvSpPr/>
                  <p:nvPr/>
                </p:nvSpPr>
                <p:spPr>
                  <a:xfrm>
                    <a:off x="1021" y="3646"/>
                    <a:ext cx="32" cy="11"/>
                  </a:xfrm>
                  <a:custGeom>
                    <a:avLst/>
                    <a:gdLst/>
                    <a:ahLst/>
                    <a:cxnLst/>
                    <a:pathLst>
                      <a:path w="63" h="33">
                        <a:moveTo>
                          <a:pt x="0" y="0"/>
                        </a:moveTo>
                        <a:lnTo>
                          <a:pt x="41" y="0"/>
                        </a:lnTo>
                        <a:lnTo>
                          <a:pt x="63" y="33"/>
                        </a:lnTo>
                        <a:lnTo>
                          <a:pt x="24" y="33"/>
                        </a:lnTo>
                        <a:lnTo>
                          <a:pt x="0" y="0"/>
                        </a:lnTo>
                        <a:close/>
                      </a:path>
                    </a:pathLst>
                  </a:custGeom>
                  <a:solidFill>
                    <a:srgbClr val="606060"/>
                  </a:solidFill>
                  <a:ln w="9525">
                    <a:noFill/>
                  </a:ln>
                </p:spPr>
                <p:txBody>
                  <a:bodyPr/>
                  <a:p>
                    <a:endParaRPr lang="zh-CN" altLang="en-US"/>
                  </a:p>
                </p:txBody>
              </p:sp>
              <p:sp>
                <p:nvSpPr>
                  <p:cNvPr id="119235" name="任意多边形 119234"/>
                  <p:cNvSpPr/>
                  <p:nvPr/>
                </p:nvSpPr>
                <p:spPr>
                  <a:xfrm>
                    <a:off x="1026" y="3658"/>
                    <a:ext cx="32" cy="10"/>
                  </a:xfrm>
                  <a:custGeom>
                    <a:avLst/>
                    <a:gdLst/>
                    <a:ahLst/>
                    <a:cxnLst/>
                    <a:pathLst>
                      <a:path w="65" h="30">
                        <a:moveTo>
                          <a:pt x="0" y="30"/>
                        </a:moveTo>
                        <a:lnTo>
                          <a:pt x="12" y="0"/>
                        </a:lnTo>
                        <a:lnTo>
                          <a:pt x="53" y="0"/>
                        </a:lnTo>
                        <a:lnTo>
                          <a:pt x="65" y="30"/>
                        </a:lnTo>
                        <a:lnTo>
                          <a:pt x="0" y="30"/>
                        </a:lnTo>
                        <a:close/>
                      </a:path>
                    </a:pathLst>
                  </a:custGeom>
                  <a:solidFill>
                    <a:srgbClr val="808080"/>
                  </a:solidFill>
                  <a:ln w="9525">
                    <a:noFill/>
                  </a:ln>
                </p:spPr>
                <p:txBody>
                  <a:bodyPr/>
                  <a:p>
                    <a:endParaRPr lang="zh-CN" altLang="en-US"/>
                  </a:p>
                </p:txBody>
              </p:sp>
            </p:grpSp>
            <p:grpSp>
              <p:nvGrpSpPr>
                <p:cNvPr id="119236" name="组合 119235"/>
                <p:cNvGrpSpPr/>
                <p:nvPr/>
              </p:nvGrpSpPr>
              <p:grpSpPr>
                <a:xfrm>
                  <a:off x="1027" y="3659"/>
                  <a:ext cx="45" cy="23"/>
                  <a:chOff x="1027" y="3659"/>
                  <a:chExt cx="45" cy="23"/>
                </a:xfrm>
              </p:grpSpPr>
              <p:sp>
                <p:nvSpPr>
                  <p:cNvPr id="119237" name="任意多边形 119236"/>
                  <p:cNvSpPr/>
                  <p:nvPr/>
                </p:nvSpPr>
                <p:spPr>
                  <a:xfrm>
                    <a:off x="1027" y="3659"/>
                    <a:ext cx="20" cy="23"/>
                  </a:xfrm>
                  <a:custGeom>
                    <a:avLst/>
                    <a:gdLst/>
                    <a:ahLst/>
                    <a:cxnLst/>
                    <a:pathLst>
                      <a:path w="39" h="70">
                        <a:moveTo>
                          <a:pt x="22" y="70"/>
                        </a:moveTo>
                        <a:lnTo>
                          <a:pt x="0" y="34"/>
                        </a:lnTo>
                        <a:lnTo>
                          <a:pt x="12" y="0"/>
                        </a:lnTo>
                        <a:lnTo>
                          <a:pt x="39" y="34"/>
                        </a:lnTo>
                        <a:lnTo>
                          <a:pt x="22" y="70"/>
                        </a:lnTo>
                        <a:close/>
                      </a:path>
                    </a:pathLst>
                  </a:custGeom>
                  <a:solidFill>
                    <a:srgbClr val="202020"/>
                  </a:solidFill>
                  <a:ln w="9525">
                    <a:noFill/>
                  </a:ln>
                </p:spPr>
                <p:txBody>
                  <a:bodyPr/>
                  <a:p>
                    <a:endParaRPr lang="zh-CN" altLang="en-US"/>
                  </a:p>
                </p:txBody>
              </p:sp>
              <p:sp>
                <p:nvSpPr>
                  <p:cNvPr id="119238" name="任意多边形 119237"/>
                  <p:cNvSpPr/>
                  <p:nvPr/>
                </p:nvSpPr>
                <p:spPr>
                  <a:xfrm>
                    <a:off x="1033" y="3659"/>
                    <a:ext cx="33" cy="11"/>
                  </a:xfrm>
                  <a:custGeom>
                    <a:avLst/>
                    <a:gdLst/>
                    <a:ahLst/>
                    <a:cxnLst/>
                    <a:pathLst>
                      <a:path w="64" h="34">
                        <a:moveTo>
                          <a:pt x="0" y="0"/>
                        </a:moveTo>
                        <a:lnTo>
                          <a:pt x="39" y="0"/>
                        </a:lnTo>
                        <a:lnTo>
                          <a:pt x="64" y="34"/>
                        </a:lnTo>
                        <a:lnTo>
                          <a:pt x="25" y="34"/>
                        </a:lnTo>
                        <a:lnTo>
                          <a:pt x="0" y="0"/>
                        </a:lnTo>
                        <a:close/>
                      </a:path>
                    </a:pathLst>
                  </a:custGeom>
                  <a:solidFill>
                    <a:srgbClr val="606060"/>
                  </a:solidFill>
                  <a:ln w="9525">
                    <a:noFill/>
                  </a:ln>
                </p:spPr>
                <p:txBody>
                  <a:bodyPr/>
                  <a:p>
                    <a:endParaRPr lang="zh-CN" altLang="en-US"/>
                  </a:p>
                </p:txBody>
              </p:sp>
              <p:sp>
                <p:nvSpPr>
                  <p:cNvPr id="119239" name="任意多边形 119238"/>
                  <p:cNvSpPr/>
                  <p:nvPr/>
                </p:nvSpPr>
                <p:spPr>
                  <a:xfrm>
                    <a:off x="1039" y="3671"/>
                    <a:ext cx="33" cy="10"/>
                  </a:xfrm>
                  <a:custGeom>
                    <a:avLst/>
                    <a:gdLst/>
                    <a:ahLst/>
                    <a:cxnLst/>
                    <a:pathLst>
                      <a:path w="66" h="30">
                        <a:moveTo>
                          <a:pt x="0" y="30"/>
                        </a:moveTo>
                        <a:lnTo>
                          <a:pt x="12" y="0"/>
                        </a:lnTo>
                        <a:lnTo>
                          <a:pt x="54" y="0"/>
                        </a:lnTo>
                        <a:lnTo>
                          <a:pt x="66" y="30"/>
                        </a:lnTo>
                        <a:lnTo>
                          <a:pt x="0" y="30"/>
                        </a:lnTo>
                        <a:close/>
                      </a:path>
                    </a:pathLst>
                  </a:custGeom>
                  <a:solidFill>
                    <a:srgbClr val="808080"/>
                  </a:solidFill>
                  <a:ln w="9525">
                    <a:noFill/>
                  </a:ln>
                </p:spPr>
                <p:txBody>
                  <a:bodyPr/>
                  <a:p>
                    <a:endParaRPr lang="zh-CN" altLang="en-US"/>
                  </a:p>
                </p:txBody>
              </p:sp>
            </p:grpSp>
            <p:grpSp>
              <p:nvGrpSpPr>
                <p:cNvPr id="119240" name="组合 119239"/>
                <p:cNvGrpSpPr/>
                <p:nvPr/>
              </p:nvGrpSpPr>
              <p:grpSpPr>
                <a:xfrm>
                  <a:off x="1040" y="3672"/>
                  <a:ext cx="45" cy="23"/>
                  <a:chOff x="1040" y="3672"/>
                  <a:chExt cx="45" cy="23"/>
                </a:xfrm>
              </p:grpSpPr>
              <p:sp>
                <p:nvSpPr>
                  <p:cNvPr id="119241" name="任意多边形 119240"/>
                  <p:cNvSpPr/>
                  <p:nvPr/>
                </p:nvSpPr>
                <p:spPr>
                  <a:xfrm>
                    <a:off x="1040" y="3672"/>
                    <a:ext cx="20" cy="23"/>
                  </a:xfrm>
                  <a:custGeom>
                    <a:avLst/>
                    <a:gdLst/>
                    <a:ahLst/>
                    <a:cxnLst/>
                    <a:pathLst>
                      <a:path w="41" h="70">
                        <a:moveTo>
                          <a:pt x="24" y="70"/>
                        </a:moveTo>
                        <a:lnTo>
                          <a:pt x="0" y="35"/>
                        </a:lnTo>
                        <a:lnTo>
                          <a:pt x="13" y="0"/>
                        </a:lnTo>
                        <a:lnTo>
                          <a:pt x="41" y="35"/>
                        </a:lnTo>
                        <a:lnTo>
                          <a:pt x="24" y="70"/>
                        </a:lnTo>
                        <a:close/>
                      </a:path>
                    </a:pathLst>
                  </a:custGeom>
                  <a:solidFill>
                    <a:srgbClr val="202020"/>
                  </a:solidFill>
                  <a:ln w="9525">
                    <a:noFill/>
                  </a:ln>
                </p:spPr>
                <p:txBody>
                  <a:bodyPr/>
                  <a:p>
                    <a:endParaRPr lang="zh-CN" altLang="en-US"/>
                  </a:p>
                </p:txBody>
              </p:sp>
              <p:sp>
                <p:nvSpPr>
                  <p:cNvPr id="119242" name="任意多边形 119241"/>
                  <p:cNvSpPr/>
                  <p:nvPr/>
                </p:nvSpPr>
                <p:spPr>
                  <a:xfrm>
                    <a:off x="1047" y="3672"/>
                    <a:ext cx="32" cy="12"/>
                  </a:xfrm>
                  <a:custGeom>
                    <a:avLst/>
                    <a:gdLst/>
                    <a:ahLst/>
                    <a:cxnLst/>
                    <a:pathLst>
                      <a:path w="65" h="34">
                        <a:moveTo>
                          <a:pt x="0" y="0"/>
                        </a:moveTo>
                        <a:lnTo>
                          <a:pt x="41" y="0"/>
                        </a:lnTo>
                        <a:lnTo>
                          <a:pt x="65" y="34"/>
                        </a:lnTo>
                        <a:lnTo>
                          <a:pt x="24" y="34"/>
                        </a:lnTo>
                        <a:lnTo>
                          <a:pt x="0" y="0"/>
                        </a:lnTo>
                        <a:close/>
                      </a:path>
                    </a:pathLst>
                  </a:custGeom>
                  <a:solidFill>
                    <a:srgbClr val="606060"/>
                  </a:solidFill>
                  <a:ln w="9525">
                    <a:noFill/>
                  </a:ln>
                </p:spPr>
                <p:txBody>
                  <a:bodyPr/>
                  <a:p>
                    <a:endParaRPr lang="zh-CN" altLang="en-US"/>
                  </a:p>
                </p:txBody>
              </p:sp>
              <p:sp>
                <p:nvSpPr>
                  <p:cNvPr id="119243" name="任意多边形 119242"/>
                  <p:cNvSpPr/>
                  <p:nvPr/>
                </p:nvSpPr>
                <p:spPr>
                  <a:xfrm>
                    <a:off x="1053" y="3685"/>
                    <a:ext cx="32" cy="9"/>
                  </a:xfrm>
                  <a:custGeom>
                    <a:avLst/>
                    <a:gdLst/>
                    <a:ahLst/>
                    <a:cxnLst/>
                    <a:pathLst>
                      <a:path w="66" h="28">
                        <a:moveTo>
                          <a:pt x="0" y="28"/>
                        </a:moveTo>
                        <a:lnTo>
                          <a:pt x="12" y="0"/>
                        </a:lnTo>
                        <a:lnTo>
                          <a:pt x="54" y="0"/>
                        </a:lnTo>
                        <a:lnTo>
                          <a:pt x="66" y="28"/>
                        </a:lnTo>
                        <a:lnTo>
                          <a:pt x="0" y="28"/>
                        </a:lnTo>
                        <a:close/>
                      </a:path>
                    </a:pathLst>
                  </a:custGeom>
                  <a:solidFill>
                    <a:srgbClr val="808080"/>
                  </a:solidFill>
                  <a:ln w="9525">
                    <a:noFill/>
                  </a:ln>
                </p:spPr>
                <p:txBody>
                  <a:bodyPr/>
                  <a:p>
                    <a:endParaRPr lang="zh-CN" altLang="en-US"/>
                  </a:p>
                </p:txBody>
              </p:sp>
            </p:grpSp>
          </p:grpSp>
          <p:grpSp>
            <p:nvGrpSpPr>
              <p:cNvPr id="119244" name="组合 119243"/>
              <p:cNvGrpSpPr/>
              <p:nvPr/>
            </p:nvGrpSpPr>
            <p:grpSpPr>
              <a:xfrm>
                <a:off x="1054" y="3685"/>
                <a:ext cx="45" cy="23"/>
                <a:chOff x="1054" y="3685"/>
                <a:chExt cx="45" cy="23"/>
              </a:xfrm>
            </p:grpSpPr>
            <p:sp>
              <p:nvSpPr>
                <p:cNvPr id="119245" name="任意多边形 119244"/>
                <p:cNvSpPr/>
                <p:nvPr/>
              </p:nvSpPr>
              <p:spPr>
                <a:xfrm>
                  <a:off x="1054" y="3685"/>
                  <a:ext cx="20" cy="23"/>
                </a:xfrm>
                <a:custGeom>
                  <a:avLst/>
                  <a:gdLst/>
                  <a:ahLst/>
                  <a:cxnLst/>
                  <a:pathLst>
                    <a:path w="39" h="70">
                      <a:moveTo>
                        <a:pt x="23" y="70"/>
                      </a:moveTo>
                      <a:lnTo>
                        <a:pt x="0" y="34"/>
                      </a:lnTo>
                      <a:lnTo>
                        <a:pt x="13" y="0"/>
                      </a:lnTo>
                      <a:lnTo>
                        <a:pt x="39" y="34"/>
                      </a:lnTo>
                      <a:lnTo>
                        <a:pt x="23" y="70"/>
                      </a:lnTo>
                      <a:close/>
                    </a:path>
                  </a:pathLst>
                </a:custGeom>
                <a:solidFill>
                  <a:srgbClr val="202020"/>
                </a:solidFill>
                <a:ln w="9525">
                  <a:noFill/>
                </a:ln>
              </p:spPr>
              <p:txBody>
                <a:bodyPr/>
                <a:p>
                  <a:endParaRPr lang="zh-CN" altLang="en-US"/>
                </a:p>
              </p:txBody>
            </p:sp>
            <p:sp>
              <p:nvSpPr>
                <p:cNvPr id="119246" name="任意多边形 119245"/>
                <p:cNvSpPr/>
                <p:nvPr/>
              </p:nvSpPr>
              <p:spPr>
                <a:xfrm>
                  <a:off x="1061" y="3685"/>
                  <a:ext cx="32" cy="12"/>
                </a:xfrm>
                <a:custGeom>
                  <a:avLst/>
                  <a:gdLst/>
                  <a:ahLst/>
                  <a:cxnLst/>
                  <a:pathLst>
                    <a:path w="63" h="35">
                      <a:moveTo>
                        <a:pt x="0" y="0"/>
                      </a:moveTo>
                      <a:lnTo>
                        <a:pt x="41" y="0"/>
                      </a:lnTo>
                      <a:lnTo>
                        <a:pt x="63" y="35"/>
                      </a:lnTo>
                      <a:lnTo>
                        <a:pt x="24" y="35"/>
                      </a:lnTo>
                      <a:lnTo>
                        <a:pt x="0" y="0"/>
                      </a:lnTo>
                      <a:close/>
                    </a:path>
                  </a:pathLst>
                </a:custGeom>
                <a:solidFill>
                  <a:srgbClr val="606060"/>
                </a:solidFill>
                <a:ln w="9525">
                  <a:noFill/>
                </a:ln>
              </p:spPr>
              <p:txBody>
                <a:bodyPr/>
                <a:p>
                  <a:endParaRPr lang="zh-CN" altLang="en-US"/>
                </a:p>
              </p:txBody>
            </p:sp>
            <p:sp>
              <p:nvSpPr>
                <p:cNvPr id="119247" name="任意多边形 119246"/>
                <p:cNvSpPr/>
                <p:nvPr/>
              </p:nvSpPr>
              <p:spPr>
                <a:xfrm>
                  <a:off x="1066" y="3697"/>
                  <a:ext cx="33" cy="10"/>
                </a:xfrm>
                <a:custGeom>
                  <a:avLst/>
                  <a:gdLst/>
                  <a:ahLst/>
                  <a:cxnLst/>
                  <a:pathLst>
                    <a:path w="64" h="30">
                      <a:moveTo>
                        <a:pt x="0" y="30"/>
                      </a:moveTo>
                      <a:lnTo>
                        <a:pt x="13" y="0"/>
                      </a:lnTo>
                      <a:lnTo>
                        <a:pt x="52" y="0"/>
                      </a:lnTo>
                      <a:lnTo>
                        <a:pt x="64" y="30"/>
                      </a:lnTo>
                      <a:lnTo>
                        <a:pt x="0" y="30"/>
                      </a:lnTo>
                      <a:close/>
                    </a:path>
                  </a:pathLst>
                </a:custGeom>
                <a:solidFill>
                  <a:srgbClr val="808080"/>
                </a:solidFill>
                <a:ln w="9525">
                  <a:noFill/>
                </a:ln>
              </p:spPr>
              <p:txBody>
                <a:bodyPr/>
                <a:p>
                  <a:endParaRPr lang="zh-CN" altLang="en-US"/>
                </a:p>
              </p:txBody>
            </p:sp>
          </p:grpSp>
          <p:grpSp>
            <p:nvGrpSpPr>
              <p:cNvPr id="119248" name="组合 119247"/>
              <p:cNvGrpSpPr/>
              <p:nvPr/>
            </p:nvGrpSpPr>
            <p:grpSpPr>
              <a:xfrm>
                <a:off x="1067" y="3698"/>
                <a:ext cx="45" cy="23"/>
                <a:chOff x="1067" y="3698"/>
                <a:chExt cx="45" cy="23"/>
              </a:xfrm>
            </p:grpSpPr>
            <p:sp>
              <p:nvSpPr>
                <p:cNvPr id="119249" name="任意多边形 119248"/>
                <p:cNvSpPr/>
                <p:nvPr/>
              </p:nvSpPr>
              <p:spPr>
                <a:xfrm>
                  <a:off x="1067" y="3698"/>
                  <a:ext cx="20" cy="23"/>
                </a:xfrm>
                <a:custGeom>
                  <a:avLst/>
                  <a:gdLst/>
                  <a:ahLst/>
                  <a:cxnLst/>
                  <a:pathLst>
                    <a:path w="39" h="69">
                      <a:moveTo>
                        <a:pt x="22" y="69"/>
                      </a:moveTo>
                      <a:lnTo>
                        <a:pt x="0" y="34"/>
                      </a:lnTo>
                      <a:lnTo>
                        <a:pt x="12" y="0"/>
                      </a:lnTo>
                      <a:lnTo>
                        <a:pt x="39" y="34"/>
                      </a:lnTo>
                      <a:lnTo>
                        <a:pt x="22" y="69"/>
                      </a:lnTo>
                      <a:close/>
                    </a:path>
                  </a:pathLst>
                </a:custGeom>
                <a:solidFill>
                  <a:srgbClr val="202020"/>
                </a:solidFill>
                <a:ln w="9525">
                  <a:noFill/>
                </a:ln>
              </p:spPr>
              <p:txBody>
                <a:bodyPr/>
                <a:p>
                  <a:endParaRPr lang="zh-CN" altLang="en-US"/>
                </a:p>
              </p:txBody>
            </p:sp>
            <p:sp>
              <p:nvSpPr>
                <p:cNvPr id="119250" name="任意多边形 119249"/>
                <p:cNvSpPr/>
                <p:nvPr/>
              </p:nvSpPr>
              <p:spPr>
                <a:xfrm>
                  <a:off x="1074" y="3699"/>
                  <a:ext cx="32" cy="11"/>
                </a:xfrm>
                <a:custGeom>
                  <a:avLst/>
                  <a:gdLst/>
                  <a:ahLst/>
                  <a:cxnLst/>
                  <a:pathLst>
                    <a:path w="64" h="34">
                      <a:moveTo>
                        <a:pt x="0" y="0"/>
                      </a:moveTo>
                      <a:lnTo>
                        <a:pt x="39" y="0"/>
                      </a:lnTo>
                      <a:lnTo>
                        <a:pt x="64" y="34"/>
                      </a:lnTo>
                      <a:lnTo>
                        <a:pt x="25" y="34"/>
                      </a:lnTo>
                      <a:lnTo>
                        <a:pt x="0" y="0"/>
                      </a:lnTo>
                      <a:close/>
                    </a:path>
                  </a:pathLst>
                </a:custGeom>
                <a:solidFill>
                  <a:srgbClr val="606060"/>
                </a:solidFill>
                <a:ln w="9525">
                  <a:noFill/>
                </a:ln>
              </p:spPr>
              <p:txBody>
                <a:bodyPr/>
                <a:p>
                  <a:endParaRPr lang="zh-CN" altLang="en-US"/>
                </a:p>
              </p:txBody>
            </p:sp>
            <p:sp>
              <p:nvSpPr>
                <p:cNvPr id="119251" name="任意多边形 119250"/>
                <p:cNvSpPr/>
                <p:nvPr/>
              </p:nvSpPr>
              <p:spPr>
                <a:xfrm>
                  <a:off x="1079" y="3711"/>
                  <a:ext cx="33" cy="10"/>
                </a:xfrm>
                <a:custGeom>
                  <a:avLst/>
                  <a:gdLst/>
                  <a:ahLst/>
                  <a:cxnLst/>
                  <a:pathLst>
                    <a:path w="65" h="30">
                      <a:moveTo>
                        <a:pt x="0" y="30"/>
                      </a:moveTo>
                      <a:lnTo>
                        <a:pt x="11" y="0"/>
                      </a:lnTo>
                      <a:lnTo>
                        <a:pt x="53" y="0"/>
                      </a:lnTo>
                      <a:lnTo>
                        <a:pt x="65" y="30"/>
                      </a:lnTo>
                      <a:lnTo>
                        <a:pt x="0" y="30"/>
                      </a:lnTo>
                      <a:close/>
                    </a:path>
                  </a:pathLst>
                </a:custGeom>
                <a:solidFill>
                  <a:srgbClr val="808080"/>
                </a:solidFill>
                <a:ln w="9525">
                  <a:noFill/>
                </a:ln>
              </p:spPr>
              <p:txBody>
                <a:bodyPr/>
                <a:p>
                  <a:endParaRPr lang="zh-CN" altLang="en-US"/>
                </a:p>
              </p:txBody>
            </p:sp>
          </p:grpSp>
          <p:grpSp>
            <p:nvGrpSpPr>
              <p:cNvPr id="119252" name="组合 119251"/>
              <p:cNvGrpSpPr/>
              <p:nvPr/>
            </p:nvGrpSpPr>
            <p:grpSpPr>
              <a:xfrm>
                <a:off x="1079" y="3712"/>
                <a:ext cx="44" cy="23"/>
                <a:chOff x="1079" y="3712"/>
                <a:chExt cx="44" cy="23"/>
              </a:xfrm>
            </p:grpSpPr>
            <p:sp>
              <p:nvSpPr>
                <p:cNvPr id="119253" name="任意多边形 119252"/>
                <p:cNvSpPr/>
                <p:nvPr/>
              </p:nvSpPr>
              <p:spPr>
                <a:xfrm>
                  <a:off x="1079" y="3712"/>
                  <a:ext cx="21" cy="23"/>
                </a:xfrm>
                <a:custGeom>
                  <a:avLst/>
                  <a:gdLst/>
                  <a:ahLst/>
                  <a:cxnLst/>
                  <a:pathLst>
                    <a:path w="41" h="68">
                      <a:moveTo>
                        <a:pt x="24" y="68"/>
                      </a:moveTo>
                      <a:lnTo>
                        <a:pt x="0" y="32"/>
                      </a:lnTo>
                      <a:lnTo>
                        <a:pt x="13" y="0"/>
                      </a:lnTo>
                      <a:lnTo>
                        <a:pt x="41" y="32"/>
                      </a:lnTo>
                      <a:lnTo>
                        <a:pt x="24" y="68"/>
                      </a:lnTo>
                      <a:close/>
                    </a:path>
                  </a:pathLst>
                </a:custGeom>
                <a:solidFill>
                  <a:srgbClr val="202020"/>
                </a:solidFill>
                <a:ln w="9525">
                  <a:noFill/>
                </a:ln>
              </p:spPr>
              <p:txBody>
                <a:bodyPr/>
                <a:p>
                  <a:endParaRPr lang="zh-CN" altLang="en-US"/>
                </a:p>
              </p:txBody>
            </p:sp>
            <p:sp>
              <p:nvSpPr>
                <p:cNvPr id="119254" name="任意多边形 119253"/>
                <p:cNvSpPr/>
                <p:nvPr/>
              </p:nvSpPr>
              <p:spPr>
                <a:xfrm>
                  <a:off x="1087" y="3713"/>
                  <a:ext cx="31" cy="10"/>
                </a:xfrm>
                <a:custGeom>
                  <a:avLst/>
                  <a:gdLst/>
                  <a:ahLst/>
                  <a:cxnLst/>
                  <a:pathLst>
                    <a:path w="63" h="32">
                      <a:moveTo>
                        <a:pt x="0" y="0"/>
                      </a:moveTo>
                      <a:lnTo>
                        <a:pt x="40" y="0"/>
                      </a:lnTo>
                      <a:lnTo>
                        <a:pt x="63" y="32"/>
                      </a:lnTo>
                      <a:lnTo>
                        <a:pt x="23" y="32"/>
                      </a:lnTo>
                      <a:lnTo>
                        <a:pt x="0" y="0"/>
                      </a:lnTo>
                      <a:close/>
                    </a:path>
                  </a:pathLst>
                </a:custGeom>
                <a:solidFill>
                  <a:srgbClr val="606060"/>
                </a:solidFill>
                <a:ln w="9525">
                  <a:noFill/>
                </a:ln>
              </p:spPr>
              <p:txBody>
                <a:bodyPr/>
                <a:p>
                  <a:endParaRPr lang="zh-CN" altLang="en-US"/>
                </a:p>
              </p:txBody>
            </p:sp>
            <p:sp>
              <p:nvSpPr>
                <p:cNvPr id="119255" name="任意多边形 119254"/>
                <p:cNvSpPr/>
                <p:nvPr/>
              </p:nvSpPr>
              <p:spPr>
                <a:xfrm>
                  <a:off x="1092" y="3724"/>
                  <a:ext cx="31" cy="11"/>
                </a:xfrm>
                <a:custGeom>
                  <a:avLst/>
                  <a:gdLst/>
                  <a:ahLst/>
                  <a:cxnLst/>
                  <a:pathLst>
                    <a:path w="63" h="31">
                      <a:moveTo>
                        <a:pt x="0" y="31"/>
                      </a:moveTo>
                      <a:lnTo>
                        <a:pt x="12" y="0"/>
                      </a:lnTo>
                      <a:lnTo>
                        <a:pt x="52" y="0"/>
                      </a:lnTo>
                      <a:lnTo>
                        <a:pt x="63" y="31"/>
                      </a:lnTo>
                      <a:lnTo>
                        <a:pt x="0" y="31"/>
                      </a:lnTo>
                      <a:close/>
                    </a:path>
                  </a:pathLst>
                </a:custGeom>
                <a:solidFill>
                  <a:srgbClr val="808080"/>
                </a:solidFill>
                <a:ln w="9525">
                  <a:noFill/>
                </a:ln>
              </p:spPr>
              <p:txBody>
                <a:bodyPr/>
                <a:p>
                  <a:endParaRPr lang="zh-CN" altLang="en-US"/>
                </a:p>
              </p:txBody>
            </p:sp>
          </p:grpSp>
          <p:grpSp>
            <p:nvGrpSpPr>
              <p:cNvPr id="119256" name="组合 119255"/>
              <p:cNvGrpSpPr/>
              <p:nvPr/>
            </p:nvGrpSpPr>
            <p:grpSpPr>
              <a:xfrm>
                <a:off x="1093" y="3725"/>
                <a:ext cx="45" cy="23"/>
                <a:chOff x="1093" y="3725"/>
                <a:chExt cx="45" cy="23"/>
              </a:xfrm>
            </p:grpSpPr>
            <p:sp>
              <p:nvSpPr>
                <p:cNvPr id="119257" name="任意多边形 119256"/>
                <p:cNvSpPr/>
                <p:nvPr/>
              </p:nvSpPr>
              <p:spPr>
                <a:xfrm>
                  <a:off x="1093" y="3725"/>
                  <a:ext cx="20" cy="23"/>
                </a:xfrm>
                <a:custGeom>
                  <a:avLst/>
                  <a:gdLst/>
                  <a:ahLst/>
                  <a:cxnLst/>
                  <a:pathLst>
                    <a:path w="40" h="68">
                      <a:moveTo>
                        <a:pt x="24" y="68"/>
                      </a:moveTo>
                      <a:lnTo>
                        <a:pt x="0" y="33"/>
                      </a:lnTo>
                      <a:lnTo>
                        <a:pt x="12" y="0"/>
                      </a:lnTo>
                      <a:lnTo>
                        <a:pt x="40" y="33"/>
                      </a:lnTo>
                      <a:lnTo>
                        <a:pt x="24" y="68"/>
                      </a:lnTo>
                      <a:close/>
                    </a:path>
                  </a:pathLst>
                </a:custGeom>
                <a:solidFill>
                  <a:srgbClr val="202020"/>
                </a:solidFill>
                <a:ln w="9525">
                  <a:noFill/>
                </a:ln>
              </p:spPr>
              <p:txBody>
                <a:bodyPr/>
                <a:p>
                  <a:endParaRPr lang="zh-CN" altLang="en-US"/>
                </a:p>
              </p:txBody>
            </p:sp>
            <p:sp>
              <p:nvSpPr>
                <p:cNvPr id="119258" name="任意多边形 119257"/>
                <p:cNvSpPr/>
                <p:nvPr/>
              </p:nvSpPr>
              <p:spPr>
                <a:xfrm>
                  <a:off x="1100" y="3726"/>
                  <a:ext cx="32" cy="11"/>
                </a:xfrm>
                <a:custGeom>
                  <a:avLst/>
                  <a:gdLst/>
                  <a:ahLst/>
                  <a:cxnLst/>
                  <a:pathLst>
                    <a:path w="64" h="34">
                      <a:moveTo>
                        <a:pt x="0" y="0"/>
                      </a:moveTo>
                      <a:lnTo>
                        <a:pt x="40" y="0"/>
                      </a:lnTo>
                      <a:lnTo>
                        <a:pt x="64" y="34"/>
                      </a:lnTo>
                      <a:lnTo>
                        <a:pt x="25" y="34"/>
                      </a:lnTo>
                      <a:lnTo>
                        <a:pt x="0" y="0"/>
                      </a:lnTo>
                      <a:close/>
                    </a:path>
                  </a:pathLst>
                </a:custGeom>
                <a:solidFill>
                  <a:srgbClr val="606060"/>
                </a:solidFill>
                <a:ln w="9525">
                  <a:noFill/>
                </a:ln>
              </p:spPr>
              <p:txBody>
                <a:bodyPr/>
                <a:p>
                  <a:endParaRPr lang="zh-CN" altLang="en-US"/>
                </a:p>
              </p:txBody>
            </p:sp>
            <p:sp>
              <p:nvSpPr>
                <p:cNvPr id="119259" name="任意多边形 119258"/>
                <p:cNvSpPr/>
                <p:nvPr/>
              </p:nvSpPr>
              <p:spPr>
                <a:xfrm>
                  <a:off x="1106" y="3738"/>
                  <a:ext cx="32" cy="9"/>
                </a:xfrm>
                <a:custGeom>
                  <a:avLst/>
                  <a:gdLst/>
                  <a:ahLst/>
                  <a:cxnLst/>
                  <a:pathLst>
                    <a:path w="65" h="28">
                      <a:moveTo>
                        <a:pt x="0" y="28"/>
                      </a:moveTo>
                      <a:lnTo>
                        <a:pt x="12" y="0"/>
                      </a:lnTo>
                      <a:lnTo>
                        <a:pt x="53" y="0"/>
                      </a:lnTo>
                      <a:lnTo>
                        <a:pt x="65" y="28"/>
                      </a:lnTo>
                      <a:lnTo>
                        <a:pt x="0" y="28"/>
                      </a:lnTo>
                      <a:close/>
                    </a:path>
                  </a:pathLst>
                </a:custGeom>
                <a:solidFill>
                  <a:srgbClr val="808080"/>
                </a:solidFill>
                <a:ln w="9525">
                  <a:noFill/>
                </a:ln>
              </p:spPr>
              <p:txBody>
                <a:bodyPr/>
                <a:p>
                  <a:endParaRPr lang="zh-CN" altLang="en-US"/>
                </a:p>
              </p:txBody>
            </p:sp>
          </p:grpSp>
          <p:grpSp>
            <p:nvGrpSpPr>
              <p:cNvPr id="119260" name="组合 119259"/>
              <p:cNvGrpSpPr/>
              <p:nvPr/>
            </p:nvGrpSpPr>
            <p:grpSpPr>
              <a:xfrm>
                <a:off x="1108" y="3739"/>
                <a:ext cx="44" cy="23"/>
                <a:chOff x="1108" y="3739"/>
                <a:chExt cx="44" cy="23"/>
              </a:xfrm>
            </p:grpSpPr>
            <p:sp>
              <p:nvSpPr>
                <p:cNvPr id="119261" name="任意多边形 119260"/>
                <p:cNvSpPr/>
                <p:nvPr/>
              </p:nvSpPr>
              <p:spPr>
                <a:xfrm>
                  <a:off x="1108" y="3739"/>
                  <a:ext cx="19" cy="23"/>
                </a:xfrm>
                <a:custGeom>
                  <a:avLst/>
                  <a:gdLst/>
                  <a:ahLst/>
                  <a:cxnLst/>
                  <a:pathLst>
                    <a:path w="40" h="69">
                      <a:moveTo>
                        <a:pt x="23" y="69"/>
                      </a:moveTo>
                      <a:lnTo>
                        <a:pt x="0" y="34"/>
                      </a:lnTo>
                      <a:lnTo>
                        <a:pt x="12" y="0"/>
                      </a:lnTo>
                      <a:lnTo>
                        <a:pt x="40" y="34"/>
                      </a:lnTo>
                      <a:lnTo>
                        <a:pt x="23" y="69"/>
                      </a:lnTo>
                      <a:close/>
                    </a:path>
                  </a:pathLst>
                </a:custGeom>
                <a:solidFill>
                  <a:srgbClr val="202020"/>
                </a:solidFill>
                <a:ln w="9525">
                  <a:noFill/>
                </a:ln>
              </p:spPr>
              <p:txBody>
                <a:bodyPr/>
                <a:p>
                  <a:endParaRPr lang="zh-CN" altLang="en-US"/>
                </a:p>
              </p:txBody>
            </p:sp>
            <p:sp>
              <p:nvSpPr>
                <p:cNvPr id="119262" name="任意多边形 119261"/>
                <p:cNvSpPr/>
                <p:nvPr/>
              </p:nvSpPr>
              <p:spPr>
                <a:xfrm>
                  <a:off x="1114" y="3740"/>
                  <a:ext cx="32" cy="11"/>
                </a:xfrm>
                <a:custGeom>
                  <a:avLst/>
                  <a:gdLst/>
                  <a:ahLst/>
                  <a:cxnLst/>
                  <a:pathLst>
                    <a:path w="64" h="35">
                      <a:moveTo>
                        <a:pt x="0" y="0"/>
                      </a:moveTo>
                      <a:lnTo>
                        <a:pt x="42" y="0"/>
                      </a:lnTo>
                      <a:lnTo>
                        <a:pt x="64" y="35"/>
                      </a:lnTo>
                      <a:lnTo>
                        <a:pt x="25" y="35"/>
                      </a:lnTo>
                      <a:lnTo>
                        <a:pt x="0" y="0"/>
                      </a:lnTo>
                      <a:close/>
                    </a:path>
                  </a:pathLst>
                </a:custGeom>
                <a:solidFill>
                  <a:srgbClr val="606060"/>
                </a:solidFill>
                <a:ln w="9525">
                  <a:noFill/>
                </a:ln>
              </p:spPr>
              <p:txBody>
                <a:bodyPr/>
                <a:p>
                  <a:endParaRPr lang="zh-CN" altLang="en-US"/>
                </a:p>
              </p:txBody>
            </p:sp>
            <p:sp>
              <p:nvSpPr>
                <p:cNvPr id="119263" name="任意多边形 119262"/>
                <p:cNvSpPr/>
                <p:nvPr/>
              </p:nvSpPr>
              <p:spPr>
                <a:xfrm>
                  <a:off x="1120" y="3752"/>
                  <a:ext cx="32" cy="10"/>
                </a:xfrm>
                <a:custGeom>
                  <a:avLst/>
                  <a:gdLst/>
                  <a:ahLst/>
                  <a:cxnLst/>
                  <a:pathLst>
                    <a:path w="66" h="30">
                      <a:moveTo>
                        <a:pt x="0" y="30"/>
                      </a:moveTo>
                      <a:lnTo>
                        <a:pt x="15" y="0"/>
                      </a:lnTo>
                      <a:lnTo>
                        <a:pt x="54" y="0"/>
                      </a:lnTo>
                      <a:lnTo>
                        <a:pt x="66" y="30"/>
                      </a:lnTo>
                      <a:lnTo>
                        <a:pt x="0" y="30"/>
                      </a:lnTo>
                      <a:close/>
                    </a:path>
                  </a:pathLst>
                </a:custGeom>
                <a:solidFill>
                  <a:srgbClr val="808080"/>
                </a:solidFill>
                <a:ln w="9525">
                  <a:noFill/>
                </a:ln>
              </p:spPr>
              <p:txBody>
                <a:bodyPr/>
                <a:p>
                  <a:endParaRPr lang="zh-CN" altLang="en-US"/>
                </a:p>
              </p:txBody>
            </p:sp>
          </p:grpSp>
          <p:grpSp>
            <p:nvGrpSpPr>
              <p:cNvPr id="119264" name="组合 119263"/>
              <p:cNvGrpSpPr/>
              <p:nvPr/>
            </p:nvGrpSpPr>
            <p:grpSpPr>
              <a:xfrm>
                <a:off x="1121" y="3753"/>
                <a:ext cx="45" cy="23"/>
                <a:chOff x="1121" y="3753"/>
                <a:chExt cx="45" cy="23"/>
              </a:xfrm>
            </p:grpSpPr>
            <p:sp>
              <p:nvSpPr>
                <p:cNvPr id="119265" name="任意多边形 119264"/>
                <p:cNvSpPr/>
                <p:nvPr/>
              </p:nvSpPr>
              <p:spPr>
                <a:xfrm>
                  <a:off x="1121" y="3753"/>
                  <a:ext cx="20" cy="23"/>
                </a:xfrm>
                <a:custGeom>
                  <a:avLst/>
                  <a:gdLst/>
                  <a:ahLst/>
                  <a:cxnLst/>
                  <a:pathLst>
                    <a:path w="39" h="68">
                      <a:moveTo>
                        <a:pt x="22" y="68"/>
                      </a:moveTo>
                      <a:lnTo>
                        <a:pt x="0" y="35"/>
                      </a:lnTo>
                      <a:lnTo>
                        <a:pt x="12" y="0"/>
                      </a:lnTo>
                      <a:lnTo>
                        <a:pt x="39" y="35"/>
                      </a:lnTo>
                      <a:lnTo>
                        <a:pt x="22" y="68"/>
                      </a:lnTo>
                      <a:close/>
                    </a:path>
                  </a:pathLst>
                </a:custGeom>
                <a:solidFill>
                  <a:srgbClr val="202020"/>
                </a:solidFill>
                <a:ln w="9525">
                  <a:noFill/>
                </a:ln>
              </p:spPr>
              <p:txBody>
                <a:bodyPr/>
                <a:p>
                  <a:endParaRPr lang="zh-CN" altLang="en-US"/>
                </a:p>
              </p:txBody>
            </p:sp>
            <p:sp>
              <p:nvSpPr>
                <p:cNvPr id="119266" name="任意多边形 119265"/>
                <p:cNvSpPr/>
                <p:nvPr/>
              </p:nvSpPr>
              <p:spPr>
                <a:xfrm>
                  <a:off x="1127" y="3753"/>
                  <a:ext cx="33" cy="12"/>
                </a:xfrm>
                <a:custGeom>
                  <a:avLst/>
                  <a:gdLst/>
                  <a:ahLst/>
                  <a:cxnLst/>
                  <a:pathLst>
                    <a:path w="64" h="35">
                      <a:moveTo>
                        <a:pt x="0" y="0"/>
                      </a:moveTo>
                      <a:lnTo>
                        <a:pt x="39" y="0"/>
                      </a:lnTo>
                      <a:lnTo>
                        <a:pt x="64" y="35"/>
                      </a:lnTo>
                      <a:lnTo>
                        <a:pt x="24" y="35"/>
                      </a:lnTo>
                      <a:lnTo>
                        <a:pt x="0" y="0"/>
                      </a:lnTo>
                      <a:close/>
                    </a:path>
                  </a:pathLst>
                </a:custGeom>
                <a:solidFill>
                  <a:srgbClr val="606060"/>
                </a:solidFill>
                <a:ln w="9525">
                  <a:noFill/>
                </a:ln>
              </p:spPr>
              <p:txBody>
                <a:bodyPr/>
                <a:p>
                  <a:endParaRPr lang="zh-CN" altLang="en-US"/>
                </a:p>
              </p:txBody>
            </p:sp>
            <p:sp>
              <p:nvSpPr>
                <p:cNvPr id="119267" name="任意多边形 119266"/>
                <p:cNvSpPr/>
                <p:nvPr/>
              </p:nvSpPr>
              <p:spPr>
                <a:xfrm>
                  <a:off x="1133" y="3766"/>
                  <a:ext cx="33" cy="9"/>
                </a:xfrm>
                <a:custGeom>
                  <a:avLst/>
                  <a:gdLst/>
                  <a:ahLst/>
                  <a:cxnLst/>
                  <a:pathLst>
                    <a:path w="66" h="29">
                      <a:moveTo>
                        <a:pt x="0" y="29"/>
                      </a:moveTo>
                      <a:lnTo>
                        <a:pt x="12" y="0"/>
                      </a:lnTo>
                      <a:lnTo>
                        <a:pt x="54" y="0"/>
                      </a:lnTo>
                      <a:lnTo>
                        <a:pt x="66" y="29"/>
                      </a:lnTo>
                      <a:lnTo>
                        <a:pt x="0" y="29"/>
                      </a:lnTo>
                      <a:close/>
                    </a:path>
                  </a:pathLst>
                </a:custGeom>
                <a:solidFill>
                  <a:srgbClr val="808080"/>
                </a:solidFill>
                <a:ln w="9525">
                  <a:noFill/>
                </a:ln>
              </p:spPr>
              <p:txBody>
                <a:bodyPr/>
                <a:p>
                  <a:endParaRPr lang="zh-CN" altLang="en-US"/>
                </a:p>
              </p:txBody>
            </p:sp>
          </p:grpSp>
          <p:grpSp>
            <p:nvGrpSpPr>
              <p:cNvPr id="119268" name="组合 119267"/>
              <p:cNvGrpSpPr/>
              <p:nvPr/>
            </p:nvGrpSpPr>
            <p:grpSpPr>
              <a:xfrm>
                <a:off x="1133" y="3767"/>
                <a:ext cx="44" cy="23"/>
                <a:chOff x="1133" y="3767"/>
                <a:chExt cx="44" cy="23"/>
              </a:xfrm>
            </p:grpSpPr>
            <p:sp>
              <p:nvSpPr>
                <p:cNvPr id="119269" name="任意多边形 119268"/>
                <p:cNvSpPr/>
                <p:nvPr/>
              </p:nvSpPr>
              <p:spPr>
                <a:xfrm>
                  <a:off x="1133" y="3767"/>
                  <a:ext cx="20" cy="23"/>
                </a:xfrm>
                <a:custGeom>
                  <a:avLst/>
                  <a:gdLst/>
                  <a:ahLst/>
                  <a:cxnLst/>
                  <a:pathLst>
                    <a:path w="39" h="69">
                      <a:moveTo>
                        <a:pt x="23" y="69"/>
                      </a:moveTo>
                      <a:lnTo>
                        <a:pt x="0" y="33"/>
                      </a:lnTo>
                      <a:lnTo>
                        <a:pt x="12" y="0"/>
                      </a:lnTo>
                      <a:lnTo>
                        <a:pt x="39" y="33"/>
                      </a:lnTo>
                      <a:lnTo>
                        <a:pt x="23" y="69"/>
                      </a:lnTo>
                      <a:close/>
                    </a:path>
                  </a:pathLst>
                </a:custGeom>
                <a:solidFill>
                  <a:srgbClr val="202020"/>
                </a:solidFill>
                <a:ln w="9525">
                  <a:noFill/>
                </a:ln>
              </p:spPr>
              <p:txBody>
                <a:bodyPr/>
                <a:p>
                  <a:endParaRPr lang="zh-CN" altLang="en-US"/>
                </a:p>
              </p:txBody>
            </p:sp>
            <p:sp>
              <p:nvSpPr>
                <p:cNvPr id="119270" name="任意多边形 119269"/>
                <p:cNvSpPr/>
                <p:nvPr/>
              </p:nvSpPr>
              <p:spPr>
                <a:xfrm>
                  <a:off x="1140" y="3767"/>
                  <a:ext cx="32" cy="11"/>
                </a:xfrm>
                <a:custGeom>
                  <a:avLst/>
                  <a:gdLst/>
                  <a:ahLst/>
                  <a:cxnLst/>
                  <a:pathLst>
                    <a:path w="64" h="33">
                      <a:moveTo>
                        <a:pt x="0" y="0"/>
                      </a:moveTo>
                      <a:lnTo>
                        <a:pt x="41" y="0"/>
                      </a:lnTo>
                      <a:lnTo>
                        <a:pt x="64" y="33"/>
                      </a:lnTo>
                      <a:lnTo>
                        <a:pt x="23" y="33"/>
                      </a:lnTo>
                      <a:lnTo>
                        <a:pt x="0" y="0"/>
                      </a:lnTo>
                      <a:close/>
                    </a:path>
                  </a:pathLst>
                </a:custGeom>
                <a:solidFill>
                  <a:srgbClr val="606060"/>
                </a:solidFill>
                <a:ln w="9525">
                  <a:noFill/>
                </a:ln>
              </p:spPr>
              <p:txBody>
                <a:bodyPr/>
                <a:p>
                  <a:endParaRPr lang="zh-CN" altLang="en-US"/>
                </a:p>
              </p:txBody>
            </p:sp>
            <p:sp>
              <p:nvSpPr>
                <p:cNvPr id="119271" name="任意多边形 119270"/>
                <p:cNvSpPr/>
                <p:nvPr/>
              </p:nvSpPr>
              <p:spPr>
                <a:xfrm>
                  <a:off x="1146" y="3779"/>
                  <a:ext cx="31" cy="10"/>
                </a:xfrm>
                <a:custGeom>
                  <a:avLst/>
                  <a:gdLst/>
                  <a:ahLst/>
                  <a:cxnLst/>
                  <a:pathLst>
                    <a:path w="63" h="31">
                      <a:moveTo>
                        <a:pt x="0" y="31"/>
                      </a:moveTo>
                      <a:lnTo>
                        <a:pt x="11" y="0"/>
                      </a:lnTo>
                      <a:lnTo>
                        <a:pt x="52" y="0"/>
                      </a:lnTo>
                      <a:lnTo>
                        <a:pt x="63" y="31"/>
                      </a:lnTo>
                      <a:lnTo>
                        <a:pt x="0" y="31"/>
                      </a:lnTo>
                      <a:close/>
                    </a:path>
                  </a:pathLst>
                </a:custGeom>
                <a:solidFill>
                  <a:srgbClr val="808080"/>
                </a:solidFill>
                <a:ln w="9525">
                  <a:noFill/>
                </a:ln>
              </p:spPr>
              <p:txBody>
                <a:bodyPr/>
                <a:p>
                  <a:endParaRPr lang="zh-CN" altLang="en-US"/>
                </a:p>
              </p:txBody>
            </p:sp>
          </p:grpSp>
          <p:sp>
            <p:nvSpPr>
              <p:cNvPr id="119272" name="任意多边形 119271"/>
              <p:cNvSpPr/>
              <p:nvPr/>
            </p:nvSpPr>
            <p:spPr>
              <a:xfrm>
                <a:off x="972" y="3556"/>
                <a:ext cx="40" cy="12"/>
              </a:xfrm>
              <a:custGeom>
                <a:avLst/>
                <a:gdLst/>
                <a:ahLst/>
                <a:cxnLst/>
                <a:pathLst>
                  <a:path w="79" h="36">
                    <a:moveTo>
                      <a:pt x="0" y="0"/>
                    </a:moveTo>
                    <a:lnTo>
                      <a:pt x="27" y="36"/>
                    </a:lnTo>
                    <a:lnTo>
                      <a:pt x="79" y="36"/>
                    </a:lnTo>
                    <a:lnTo>
                      <a:pt x="50" y="0"/>
                    </a:lnTo>
                    <a:lnTo>
                      <a:pt x="0" y="0"/>
                    </a:lnTo>
                    <a:close/>
                  </a:path>
                </a:pathLst>
              </a:custGeom>
              <a:solidFill>
                <a:srgbClr val="FFFFFF"/>
              </a:solidFill>
              <a:ln w="9525">
                <a:noFill/>
              </a:ln>
            </p:spPr>
            <p:txBody>
              <a:bodyPr/>
              <a:p>
                <a:endParaRPr lang="zh-CN" altLang="en-US"/>
              </a:p>
            </p:txBody>
          </p:sp>
          <p:sp>
            <p:nvSpPr>
              <p:cNvPr id="119273" name="任意多边形 119272"/>
              <p:cNvSpPr/>
              <p:nvPr/>
            </p:nvSpPr>
            <p:spPr>
              <a:xfrm>
                <a:off x="993" y="3576"/>
                <a:ext cx="39" cy="12"/>
              </a:xfrm>
              <a:custGeom>
                <a:avLst/>
                <a:gdLst/>
                <a:ahLst/>
                <a:cxnLst/>
                <a:pathLst>
                  <a:path w="79" h="36">
                    <a:moveTo>
                      <a:pt x="0" y="0"/>
                    </a:moveTo>
                    <a:lnTo>
                      <a:pt x="28" y="36"/>
                    </a:lnTo>
                    <a:lnTo>
                      <a:pt x="79" y="36"/>
                    </a:lnTo>
                    <a:lnTo>
                      <a:pt x="50" y="0"/>
                    </a:lnTo>
                    <a:lnTo>
                      <a:pt x="0" y="0"/>
                    </a:lnTo>
                    <a:close/>
                  </a:path>
                </a:pathLst>
              </a:custGeom>
              <a:solidFill>
                <a:srgbClr val="FFFFFF"/>
              </a:solidFill>
              <a:ln w="9525">
                <a:noFill/>
              </a:ln>
            </p:spPr>
            <p:txBody>
              <a:bodyPr/>
              <a:p>
                <a:endParaRPr lang="zh-CN" altLang="en-US"/>
              </a:p>
            </p:txBody>
          </p:sp>
          <p:sp>
            <p:nvSpPr>
              <p:cNvPr id="119274" name="任意多边形 119273"/>
              <p:cNvSpPr/>
              <p:nvPr/>
            </p:nvSpPr>
            <p:spPr>
              <a:xfrm>
                <a:off x="1012" y="3594"/>
                <a:ext cx="39" cy="12"/>
              </a:xfrm>
              <a:custGeom>
                <a:avLst/>
                <a:gdLst/>
                <a:ahLst/>
                <a:cxnLst/>
                <a:pathLst>
                  <a:path w="78" h="36">
                    <a:moveTo>
                      <a:pt x="0" y="0"/>
                    </a:moveTo>
                    <a:lnTo>
                      <a:pt x="27" y="36"/>
                    </a:lnTo>
                    <a:lnTo>
                      <a:pt x="78" y="36"/>
                    </a:lnTo>
                    <a:lnTo>
                      <a:pt x="49" y="0"/>
                    </a:lnTo>
                    <a:lnTo>
                      <a:pt x="0" y="0"/>
                    </a:lnTo>
                    <a:close/>
                  </a:path>
                </a:pathLst>
              </a:custGeom>
              <a:solidFill>
                <a:srgbClr val="FFFFFF"/>
              </a:solidFill>
              <a:ln w="9525">
                <a:noFill/>
              </a:ln>
            </p:spPr>
            <p:txBody>
              <a:bodyPr/>
              <a:p>
                <a:endParaRPr lang="zh-CN" altLang="en-US"/>
              </a:p>
            </p:txBody>
          </p:sp>
          <p:sp>
            <p:nvSpPr>
              <p:cNvPr id="119275" name="任意多边形 119274"/>
              <p:cNvSpPr/>
              <p:nvPr/>
            </p:nvSpPr>
            <p:spPr>
              <a:xfrm>
                <a:off x="1032" y="3613"/>
                <a:ext cx="40" cy="12"/>
              </a:xfrm>
              <a:custGeom>
                <a:avLst/>
                <a:gdLst/>
                <a:ahLst/>
                <a:cxnLst/>
                <a:pathLst>
                  <a:path w="79" h="36">
                    <a:moveTo>
                      <a:pt x="0" y="0"/>
                    </a:moveTo>
                    <a:lnTo>
                      <a:pt x="28" y="36"/>
                    </a:lnTo>
                    <a:lnTo>
                      <a:pt x="79" y="36"/>
                    </a:lnTo>
                    <a:lnTo>
                      <a:pt x="50" y="0"/>
                    </a:lnTo>
                    <a:lnTo>
                      <a:pt x="0" y="0"/>
                    </a:lnTo>
                    <a:close/>
                  </a:path>
                </a:pathLst>
              </a:custGeom>
              <a:solidFill>
                <a:srgbClr val="FFFFFF"/>
              </a:solidFill>
              <a:ln w="9525">
                <a:noFill/>
              </a:ln>
            </p:spPr>
            <p:txBody>
              <a:bodyPr/>
              <a:p>
                <a:endParaRPr lang="zh-CN" altLang="en-US"/>
              </a:p>
            </p:txBody>
          </p:sp>
          <p:sp>
            <p:nvSpPr>
              <p:cNvPr id="119276" name="任意多边形 119275"/>
              <p:cNvSpPr/>
              <p:nvPr/>
            </p:nvSpPr>
            <p:spPr>
              <a:xfrm>
                <a:off x="1053" y="3632"/>
                <a:ext cx="39" cy="12"/>
              </a:xfrm>
              <a:custGeom>
                <a:avLst/>
                <a:gdLst/>
                <a:ahLst/>
                <a:cxnLst/>
                <a:pathLst>
                  <a:path w="79" h="36">
                    <a:moveTo>
                      <a:pt x="0" y="0"/>
                    </a:moveTo>
                    <a:lnTo>
                      <a:pt x="28" y="36"/>
                    </a:lnTo>
                    <a:lnTo>
                      <a:pt x="79" y="36"/>
                    </a:lnTo>
                    <a:lnTo>
                      <a:pt x="50" y="0"/>
                    </a:lnTo>
                    <a:lnTo>
                      <a:pt x="0" y="0"/>
                    </a:lnTo>
                    <a:close/>
                  </a:path>
                </a:pathLst>
              </a:custGeom>
              <a:solidFill>
                <a:srgbClr val="FFFFFF"/>
              </a:solidFill>
              <a:ln w="9525">
                <a:noFill/>
              </a:ln>
            </p:spPr>
            <p:txBody>
              <a:bodyPr/>
              <a:p>
                <a:endParaRPr lang="zh-CN" altLang="en-US"/>
              </a:p>
            </p:txBody>
          </p:sp>
          <p:sp>
            <p:nvSpPr>
              <p:cNvPr id="119277" name="任意多边形 119276"/>
              <p:cNvSpPr/>
              <p:nvPr/>
            </p:nvSpPr>
            <p:spPr>
              <a:xfrm>
                <a:off x="1074" y="3651"/>
                <a:ext cx="40" cy="12"/>
              </a:xfrm>
              <a:custGeom>
                <a:avLst/>
                <a:gdLst/>
                <a:ahLst/>
                <a:cxnLst/>
                <a:pathLst>
                  <a:path w="79" h="35">
                    <a:moveTo>
                      <a:pt x="0" y="0"/>
                    </a:moveTo>
                    <a:lnTo>
                      <a:pt x="28" y="35"/>
                    </a:lnTo>
                    <a:lnTo>
                      <a:pt x="79" y="35"/>
                    </a:lnTo>
                    <a:lnTo>
                      <a:pt x="50" y="0"/>
                    </a:lnTo>
                    <a:lnTo>
                      <a:pt x="0" y="0"/>
                    </a:lnTo>
                    <a:close/>
                  </a:path>
                </a:pathLst>
              </a:custGeom>
              <a:solidFill>
                <a:srgbClr val="FFFFFF"/>
              </a:solidFill>
              <a:ln w="9525">
                <a:noFill/>
              </a:ln>
            </p:spPr>
            <p:txBody>
              <a:bodyPr/>
              <a:p>
                <a:endParaRPr lang="zh-CN" altLang="en-US"/>
              </a:p>
            </p:txBody>
          </p:sp>
          <p:sp>
            <p:nvSpPr>
              <p:cNvPr id="119278" name="任意多边形 119277"/>
              <p:cNvSpPr/>
              <p:nvPr/>
            </p:nvSpPr>
            <p:spPr>
              <a:xfrm>
                <a:off x="1095" y="3669"/>
                <a:ext cx="40" cy="12"/>
              </a:xfrm>
              <a:custGeom>
                <a:avLst/>
                <a:gdLst/>
                <a:ahLst/>
                <a:cxnLst/>
                <a:pathLst>
                  <a:path w="80" h="36">
                    <a:moveTo>
                      <a:pt x="0" y="0"/>
                    </a:moveTo>
                    <a:lnTo>
                      <a:pt x="28" y="36"/>
                    </a:lnTo>
                    <a:lnTo>
                      <a:pt x="80" y="36"/>
                    </a:lnTo>
                    <a:lnTo>
                      <a:pt x="51" y="0"/>
                    </a:lnTo>
                    <a:lnTo>
                      <a:pt x="0" y="0"/>
                    </a:lnTo>
                    <a:close/>
                  </a:path>
                </a:pathLst>
              </a:custGeom>
              <a:solidFill>
                <a:srgbClr val="FFFFFF"/>
              </a:solidFill>
              <a:ln w="9525">
                <a:noFill/>
              </a:ln>
            </p:spPr>
            <p:txBody>
              <a:bodyPr/>
              <a:p>
                <a:endParaRPr lang="zh-CN" altLang="en-US"/>
              </a:p>
            </p:txBody>
          </p:sp>
          <p:sp>
            <p:nvSpPr>
              <p:cNvPr id="119279" name="任意多边形 119278"/>
              <p:cNvSpPr/>
              <p:nvPr/>
            </p:nvSpPr>
            <p:spPr>
              <a:xfrm>
                <a:off x="1115" y="3688"/>
                <a:ext cx="40" cy="12"/>
              </a:xfrm>
              <a:custGeom>
                <a:avLst/>
                <a:gdLst/>
                <a:ahLst/>
                <a:cxnLst/>
                <a:pathLst>
                  <a:path w="80" h="36">
                    <a:moveTo>
                      <a:pt x="0" y="0"/>
                    </a:moveTo>
                    <a:lnTo>
                      <a:pt x="27" y="36"/>
                    </a:lnTo>
                    <a:lnTo>
                      <a:pt x="80" y="36"/>
                    </a:lnTo>
                    <a:lnTo>
                      <a:pt x="51" y="0"/>
                    </a:lnTo>
                    <a:lnTo>
                      <a:pt x="0" y="0"/>
                    </a:lnTo>
                    <a:close/>
                  </a:path>
                </a:pathLst>
              </a:custGeom>
              <a:solidFill>
                <a:srgbClr val="FFFFFF"/>
              </a:solidFill>
              <a:ln w="9525">
                <a:noFill/>
              </a:ln>
            </p:spPr>
            <p:txBody>
              <a:bodyPr/>
              <a:p>
                <a:endParaRPr lang="zh-CN" altLang="en-US"/>
              </a:p>
            </p:txBody>
          </p:sp>
          <p:sp>
            <p:nvSpPr>
              <p:cNvPr id="119280" name="任意多边形 119279"/>
              <p:cNvSpPr/>
              <p:nvPr/>
            </p:nvSpPr>
            <p:spPr>
              <a:xfrm>
                <a:off x="1134" y="3707"/>
                <a:ext cx="39" cy="12"/>
              </a:xfrm>
              <a:custGeom>
                <a:avLst/>
                <a:gdLst/>
                <a:ahLst/>
                <a:cxnLst/>
                <a:pathLst>
                  <a:path w="79" h="36">
                    <a:moveTo>
                      <a:pt x="0" y="0"/>
                    </a:moveTo>
                    <a:lnTo>
                      <a:pt x="28" y="36"/>
                    </a:lnTo>
                    <a:lnTo>
                      <a:pt x="79" y="36"/>
                    </a:lnTo>
                    <a:lnTo>
                      <a:pt x="50" y="0"/>
                    </a:lnTo>
                    <a:lnTo>
                      <a:pt x="0" y="0"/>
                    </a:lnTo>
                    <a:close/>
                  </a:path>
                </a:pathLst>
              </a:custGeom>
              <a:solidFill>
                <a:srgbClr val="FFFFFF"/>
              </a:solidFill>
              <a:ln w="9525">
                <a:noFill/>
              </a:ln>
            </p:spPr>
            <p:txBody>
              <a:bodyPr/>
              <a:p>
                <a:endParaRPr lang="zh-CN" altLang="en-US"/>
              </a:p>
            </p:txBody>
          </p:sp>
          <p:sp>
            <p:nvSpPr>
              <p:cNvPr id="119281" name="任意多边形 119280"/>
              <p:cNvSpPr/>
              <p:nvPr/>
            </p:nvSpPr>
            <p:spPr>
              <a:xfrm>
                <a:off x="1154" y="3726"/>
                <a:ext cx="40" cy="12"/>
              </a:xfrm>
              <a:custGeom>
                <a:avLst/>
                <a:gdLst/>
                <a:ahLst/>
                <a:cxnLst/>
                <a:pathLst>
                  <a:path w="80" h="36">
                    <a:moveTo>
                      <a:pt x="0" y="0"/>
                    </a:moveTo>
                    <a:lnTo>
                      <a:pt x="27" y="36"/>
                    </a:lnTo>
                    <a:lnTo>
                      <a:pt x="80" y="36"/>
                    </a:lnTo>
                    <a:lnTo>
                      <a:pt x="51" y="0"/>
                    </a:lnTo>
                    <a:lnTo>
                      <a:pt x="0" y="0"/>
                    </a:lnTo>
                    <a:close/>
                  </a:path>
                </a:pathLst>
              </a:custGeom>
              <a:solidFill>
                <a:srgbClr val="FFFFFF"/>
              </a:solidFill>
              <a:ln w="9525">
                <a:noFill/>
              </a:ln>
            </p:spPr>
            <p:txBody>
              <a:bodyPr/>
              <a:p>
                <a:endParaRPr lang="zh-CN" altLang="en-US"/>
              </a:p>
            </p:txBody>
          </p:sp>
          <p:sp>
            <p:nvSpPr>
              <p:cNvPr id="119282" name="任意多边形 119281"/>
              <p:cNvSpPr/>
              <p:nvPr/>
            </p:nvSpPr>
            <p:spPr>
              <a:xfrm>
                <a:off x="1175" y="3745"/>
                <a:ext cx="40" cy="12"/>
              </a:xfrm>
              <a:custGeom>
                <a:avLst/>
                <a:gdLst/>
                <a:ahLst/>
                <a:cxnLst/>
                <a:pathLst>
                  <a:path w="81" h="36">
                    <a:moveTo>
                      <a:pt x="0" y="0"/>
                    </a:moveTo>
                    <a:lnTo>
                      <a:pt x="28" y="36"/>
                    </a:lnTo>
                    <a:lnTo>
                      <a:pt x="81" y="36"/>
                    </a:lnTo>
                    <a:lnTo>
                      <a:pt x="52" y="0"/>
                    </a:lnTo>
                    <a:lnTo>
                      <a:pt x="0" y="0"/>
                    </a:lnTo>
                    <a:close/>
                  </a:path>
                </a:pathLst>
              </a:custGeom>
              <a:solidFill>
                <a:srgbClr val="FFFFFF"/>
              </a:solidFill>
              <a:ln w="9525">
                <a:noFill/>
              </a:ln>
            </p:spPr>
            <p:txBody>
              <a:bodyPr/>
              <a:p>
                <a:endParaRPr lang="zh-CN" altLang="en-US"/>
              </a:p>
            </p:txBody>
          </p:sp>
          <p:grpSp>
            <p:nvGrpSpPr>
              <p:cNvPr id="119283" name="组合 119282"/>
              <p:cNvGrpSpPr/>
              <p:nvPr/>
            </p:nvGrpSpPr>
            <p:grpSpPr>
              <a:xfrm>
                <a:off x="700" y="3535"/>
                <a:ext cx="49" cy="24"/>
                <a:chOff x="700" y="3535"/>
                <a:chExt cx="49" cy="24"/>
              </a:xfrm>
            </p:grpSpPr>
            <p:sp>
              <p:nvSpPr>
                <p:cNvPr id="119284" name="任意多边形 119283"/>
                <p:cNvSpPr/>
                <p:nvPr/>
              </p:nvSpPr>
              <p:spPr>
                <a:xfrm>
                  <a:off x="700" y="3535"/>
                  <a:ext cx="12" cy="24"/>
                </a:xfrm>
                <a:custGeom>
                  <a:avLst/>
                  <a:gdLst/>
                  <a:ahLst/>
                  <a:cxnLst/>
                  <a:pathLst>
                    <a:path w="24" h="70">
                      <a:moveTo>
                        <a:pt x="15" y="70"/>
                      </a:moveTo>
                      <a:lnTo>
                        <a:pt x="0" y="27"/>
                      </a:lnTo>
                      <a:lnTo>
                        <a:pt x="10" y="0"/>
                      </a:lnTo>
                      <a:lnTo>
                        <a:pt x="24" y="32"/>
                      </a:lnTo>
                      <a:lnTo>
                        <a:pt x="15" y="70"/>
                      </a:lnTo>
                      <a:close/>
                    </a:path>
                  </a:pathLst>
                </a:custGeom>
                <a:solidFill>
                  <a:srgbClr val="606060"/>
                </a:solidFill>
                <a:ln w="9525">
                  <a:noFill/>
                </a:ln>
              </p:spPr>
              <p:txBody>
                <a:bodyPr/>
                <a:p>
                  <a:endParaRPr lang="zh-CN" altLang="en-US"/>
                </a:p>
              </p:txBody>
            </p:sp>
            <p:sp>
              <p:nvSpPr>
                <p:cNvPr id="119285" name="任意多边形 119284"/>
                <p:cNvSpPr/>
                <p:nvPr/>
              </p:nvSpPr>
              <p:spPr>
                <a:xfrm>
                  <a:off x="705" y="3536"/>
                  <a:ext cx="37" cy="10"/>
                </a:xfrm>
                <a:custGeom>
                  <a:avLst/>
                  <a:gdLst/>
                  <a:ahLst/>
                  <a:cxnLst/>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w="9525">
                  <a:noFill/>
                </a:ln>
              </p:spPr>
              <p:txBody>
                <a:bodyPr/>
                <a:p>
                  <a:endParaRPr lang="zh-CN" altLang="en-US"/>
                </a:p>
              </p:txBody>
            </p:sp>
            <p:sp>
              <p:nvSpPr>
                <p:cNvPr id="119286" name="任意多边形 119285"/>
                <p:cNvSpPr/>
                <p:nvPr/>
              </p:nvSpPr>
              <p:spPr>
                <a:xfrm>
                  <a:off x="708" y="3547"/>
                  <a:ext cx="41" cy="12"/>
                </a:xfrm>
                <a:custGeom>
                  <a:avLst/>
                  <a:gdLst/>
                  <a:ahLst/>
                  <a:cxnLst/>
                  <a:pathLst>
                    <a:path w="82" h="36">
                      <a:moveTo>
                        <a:pt x="0" y="36"/>
                      </a:moveTo>
                      <a:lnTo>
                        <a:pt x="2" y="19"/>
                      </a:lnTo>
                      <a:lnTo>
                        <a:pt x="6" y="6"/>
                      </a:lnTo>
                      <a:lnTo>
                        <a:pt x="11" y="0"/>
                      </a:lnTo>
                      <a:lnTo>
                        <a:pt x="67" y="0"/>
                      </a:lnTo>
                      <a:lnTo>
                        <a:pt x="82" y="36"/>
                      </a:lnTo>
                      <a:lnTo>
                        <a:pt x="0" y="36"/>
                      </a:lnTo>
                      <a:close/>
                    </a:path>
                  </a:pathLst>
                </a:custGeom>
                <a:solidFill>
                  <a:srgbClr val="404040"/>
                </a:solidFill>
                <a:ln w="9525">
                  <a:noFill/>
                </a:ln>
              </p:spPr>
              <p:txBody>
                <a:bodyPr/>
                <a:p>
                  <a:endParaRPr lang="zh-CN" altLang="en-US"/>
                </a:p>
              </p:txBody>
            </p:sp>
          </p:grpSp>
          <p:grpSp>
            <p:nvGrpSpPr>
              <p:cNvPr id="119287" name="组合 119286"/>
              <p:cNvGrpSpPr/>
              <p:nvPr/>
            </p:nvGrpSpPr>
            <p:grpSpPr>
              <a:xfrm>
                <a:off x="714" y="3551"/>
                <a:ext cx="49" cy="22"/>
                <a:chOff x="714" y="3551"/>
                <a:chExt cx="49" cy="22"/>
              </a:xfrm>
            </p:grpSpPr>
            <p:sp>
              <p:nvSpPr>
                <p:cNvPr id="119288" name="任意多边形 119287"/>
                <p:cNvSpPr/>
                <p:nvPr/>
              </p:nvSpPr>
              <p:spPr>
                <a:xfrm>
                  <a:off x="714" y="3551"/>
                  <a:ext cx="12" cy="22"/>
                </a:xfrm>
                <a:custGeom>
                  <a:avLst/>
                  <a:gdLst/>
                  <a:ahLst/>
                  <a:cxnLst/>
                  <a:pathLst>
                    <a:path w="24" h="67">
                      <a:moveTo>
                        <a:pt x="15" y="67"/>
                      </a:moveTo>
                      <a:lnTo>
                        <a:pt x="0" y="26"/>
                      </a:lnTo>
                      <a:lnTo>
                        <a:pt x="9" y="0"/>
                      </a:lnTo>
                      <a:lnTo>
                        <a:pt x="24" y="30"/>
                      </a:lnTo>
                      <a:lnTo>
                        <a:pt x="15" y="67"/>
                      </a:lnTo>
                      <a:close/>
                    </a:path>
                  </a:pathLst>
                </a:custGeom>
                <a:solidFill>
                  <a:srgbClr val="606060"/>
                </a:solidFill>
                <a:ln w="9525">
                  <a:noFill/>
                </a:ln>
              </p:spPr>
              <p:txBody>
                <a:bodyPr/>
                <a:p>
                  <a:endParaRPr lang="zh-CN" altLang="en-US"/>
                </a:p>
              </p:txBody>
            </p:sp>
            <p:sp>
              <p:nvSpPr>
                <p:cNvPr id="119289" name="任意多边形 119288"/>
                <p:cNvSpPr/>
                <p:nvPr/>
              </p:nvSpPr>
              <p:spPr>
                <a:xfrm>
                  <a:off x="719" y="3551"/>
                  <a:ext cx="36" cy="10"/>
                </a:xfrm>
                <a:custGeom>
                  <a:avLst/>
                  <a:gdLst/>
                  <a:ahLst/>
                  <a:cxnLst/>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w="9525">
                  <a:noFill/>
                </a:ln>
              </p:spPr>
              <p:txBody>
                <a:bodyPr/>
                <a:p>
                  <a:endParaRPr lang="zh-CN" altLang="en-US"/>
                </a:p>
              </p:txBody>
            </p:sp>
            <p:sp>
              <p:nvSpPr>
                <p:cNvPr id="119290" name="任意多边形 119289"/>
                <p:cNvSpPr/>
                <p:nvPr/>
              </p:nvSpPr>
              <p:spPr>
                <a:xfrm>
                  <a:off x="722" y="3562"/>
                  <a:ext cx="41" cy="11"/>
                </a:xfrm>
                <a:custGeom>
                  <a:avLst/>
                  <a:gdLst/>
                  <a:ahLst/>
                  <a:cxnLst/>
                  <a:pathLst>
                    <a:path w="81" h="35">
                      <a:moveTo>
                        <a:pt x="0" y="35"/>
                      </a:moveTo>
                      <a:lnTo>
                        <a:pt x="1" y="19"/>
                      </a:lnTo>
                      <a:lnTo>
                        <a:pt x="5" y="7"/>
                      </a:lnTo>
                      <a:lnTo>
                        <a:pt x="10" y="0"/>
                      </a:lnTo>
                      <a:lnTo>
                        <a:pt x="67" y="0"/>
                      </a:lnTo>
                      <a:lnTo>
                        <a:pt x="81" y="35"/>
                      </a:lnTo>
                      <a:lnTo>
                        <a:pt x="0" y="35"/>
                      </a:lnTo>
                      <a:close/>
                    </a:path>
                  </a:pathLst>
                </a:custGeom>
                <a:solidFill>
                  <a:srgbClr val="404040"/>
                </a:solidFill>
                <a:ln w="9525">
                  <a:noFill/>
                </a:ln>
              </p:spPr>
              <p:txBody>
                <a:bodyPr/>
                <a:p>
                  <a:endParaRPr lang="zh-CN" altLang="en-US"/>
                </a:p>
              </p:txBody>
            </p:sp>
          </p:grpSp>
          <p:grpSp>
            <p:nvGrpSpPr>
              <p:cNvPr id="119291" name="组合 119290"/>
              <p:cNvGrpSpPr/>
              <p:nvPr/>
            </p:nvGrpSpPr>
            <p:grpSpPr>
              <a:xfrm>
                <a:off x="728" y="3564"/>
                <a:ext cx="48" cy="23"/>
                <a:chOff x="728" y="3564"/>
                <a:chExt cx="48" cy="23"/>
              </a:xfrm>
            </p:grpSpPr>
            <p:sp>
              <p:nvSpPr>
                <p:cNvPr id="119292" name="任意多边形 119291"/>
                <p:cNvSpPr/>
                <p:nvPr/>
              </p:nvSpPr>
              <p:spPr>
                <a:xfrm>
                  <a:off x="728" y="3564"/>
                  <a:ext cx="11" cy="23"/>
                </a:xfrm>
                <a:custGeom>
                  <a:avLst/>
                  <a:gdLst/>
                  <a:ahLst/>
                  <a:cxnLst/>
                  <a:pathLst>
                    <a:path w="22" h="68">
                      <a:moveTo>
                        <a:pt x="13" y="68"/>
                      </a:moveTo>
                      <a:lnTo>
                        <a:pt x="0" y="27"/>
                      </a:lnTo>
                      <a:lnTo>
                        <a:pt x="9" y="0"/>
                      </a:lnTo>
                      <a:lnTo>
                        <a:pt x="22" y="31"/>
                      </a:lnTo>
                      <a:lnTo>
                        <a:pt x="13" y="68"/>
                      </a:lnTo>
                      <a:close/>
                    </a:path>
                  </a:pathLst>
                </a:custGeom>
                <a:solidFill>
                  <a:srgbClr val="606060"/>
                </a:solidFill>
                <a:ln w="9525">
                  <a:noFill/>
                </a:ln>
              </p:spPr>
              <p:txBody>
                <a:bodyPr/>
                <a:p>
                  <a:endParaRPr lang="zh-CN" altLang="en-US"/>
                </a:p>
              </p:txBody>
            </p:sp>
            <p:sp>
              <p:nvSpPr>
                <p:cNvPr id="119293" name="任意多边形 119292"/>
                <p:cNvSpPr/>
                <p:nvPr/>
              </p:nvSpPr>
              <p:spPr>
                <a:xfrm>
                  <a:off x="732" y="3565"/>
                  <a:ext cx="37" cy="10"/>
                </a:xfrm>
                <a:custGeom>
                  <a:avLst/>
                  <a:gdLst/>
                  <a:ahLst/>
                  <a:cxnLst/>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w="9525">
                  <a:noFill/>
                </a:ln>
              </p:spPr>
              <p:txBody>
                <a:bodyPr/>
                <a:p>
                  <a:endParaRPr lang="zh-CN" altLang="en-US"/>
                </a:p>
              </p:txBody>
            </p:sp>
            <p:sp>
              <p:nvSpPr>
                <p:cNvPr id="119294" name="任意多边形 119293"/>
                <p:cNvSpPr/>
                <p:nvPr/>
              </p:nvSpPr>
              <p:spPr>
                <a:xfrm>
                  <a:off x="735" y="3575"/>
                  <a:ext cx="41" cy="12"/>
                </a:xfrm>
                <a:custGeom>
                  <a:avLst/>
                  <a:gdLst/>
                  <a:ahLst/>
                  <a:cxnLst/>
                  <a:pathLst>
                    <a:path w="83" h="36">
                      <a:moveTo>
                        <a:pt x="0" y="36"/>
                      </a:moveTo>
                      <a:lnTo>
                        <a:pt x="1" y="21"/>
                      </a:lnTo>
                      <a:lnTo>
                        <a:pt x="7" y="8"/>
                      </a:lnTo>
                      <a:lnTo>
                        <a:pt x="11" y="0"/>
                      </a:lnTo>
                      <a:lnTo>
                        <a:pt x="67" y="0"/>
                      </a:lnTo>
                      <a:lnTo>
                        <a:pt x="83" y="36"/>
                      </a:lnTo>
                      <a:lnTo>
                        <a:pt x="0" y="36"/>
                      </a:lnTo>
                      <a:close/>
                    </a:path>
                  </a:pathLst>
                </a:custGeom>
                <a:solidFill>
                  <a:srgbClr val="404040"/>
                </a:solidFill>
                <a:ln w="9525">
                  <a:noFill/>
                </a:ln>
              </p:spPr>
              <p:txBody>
                <a:bodyPr/>
                <a:p>
                  <a:endParaRPr lang="zh-CN" altLang="en-US"/>
                </a:p>
              </p:txBody>
            </p:sp>
          </p:grpSp>
          <p:grpSp>
            <p:nvGrpSpPr>
              <p:cNvPr id="119295" name="组合 119294"/>
              <p:cNvGrpSpPr/>
              <p:nvPr/>
            </p:nvGrpSpPr>
            <p:grpSpPr>
              <a:xfrm>
                <a:off x="742" y="3582"/>
                <a:ext cx="49" cy="23"/>
                <a:chOff x="742" y="3582"/>
                <a:chExt cx="49" cy="23"/>
              </a:xfrm>
            </p:grpSpPr>
            <p:sp>
              <p:nvSpPr>
                <p:cNvPr id="119296" name="任意多边形 119295"/>
                <p:cNvSpPr/>
                <p:nvPr/>
              </p:nvSpPr>
              <p:spPr>
                <a:xfrm>
                  <a:off x="742" y="3582"/>
                  <a:ext cx="11" cy="23"/>
                </a:xfrm>
                <a:custGeom>
                  <a:avLst/>
                  <a:gdLst/>
                  <a:ahLst/>
                  <a:cxnLst/>
                  <a:pathLst>
                    <a:path w="24" h="68">
                      <a:moveTo>
                        <a:pt x="15" y="68"/>
                      </a:moveTo>
                      <a:lnTo>
                        <a:pt x="0" y="26"/>
                      </a:lnTo>
                      <a:lnTo>
                        <a:pt x="11" y="0"/>
                      </a:lnTo>
                      <a:lnTo>
                        <a:pt x="24" y="31"/>
                      </a:lnTo>
                      <a:lnTo>
                        <a:pt x="15" y="68"/>
                      </a:lnTo>
                      <a:close/>
                    </a:path>
                  </a:pathLst>
                </a:custGeom>
                <a:solidFill>
                  <a:srgbClr val="A0A0A0"/>
                </a:solidFill>
                <a:ln w="9525">
                  <a:noFill/>
                </a:ln>
              </p:spPr>
              <p:txBody>
                <a:bodyPr/>
                <a:p>
                  <a:endParaRPr lang="zh-CN" altLang="en-US"/>
                </a:p>
              </p:txBody>
            </p:sp>
            <p:sp>
              <p:nvSpPr>
                <p:cNvPr id="119297" name="任意多边形 119296"/>
                <p:cNvSpPr/>
                <p:nvPr/>
              </p:nvSpPr>
              <p:spPr>
                <a:xfrm>
                  <a:off x="747" y="3582"/>
                  <a:ext cx="36" cy="10"/>
                </a:xfrm>
                <a:custGeom>
                  <a:avLst/>
                  <a:gdLst/>
                  <a:ahLst/>
                  <a:cxnLst/>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w="9525">
                  <a:noFill/>
                </a:ln>
              </p:spPr>
              <p:txBody>
                <a:bodyPr/>
                <a:p>
                  <a:endParaRPr lang="zh-CN" altLang="en-US"/>
                </a:p>
              </p:txBody>
            </p:sp>
            <p:sp>
              <p:nvSpPr>
                <p:cNvPr id="119298" name="任意多边形 119297"/>
                <p:cNvSpPr/>
                <p:nvPr/>
              </p:nvSpPr>
              <p:spPr>
                <a:xfrm>
                  <a:off x="750" y="3593"/>
                  <a:ext cx="41" cy="12"/>
                </a:xfrm>
                <a:custGeom>
                  <a:avLst/>
                  <a:gdLst/>
                  <a:ahLst/>
                  <a:cxnLst/>
                  <a:pathLst>
                    <a:path w="83" h="36">
                      <a:moveTo>
                        <a:pt x="0" y="36"/>
                      </a:moveTo>
                      <a:lnTo>
                        <a:pt x="1" y="19"/>
                      </a:lnTo>
                      <a:lnTo>
                        <a:pt x="7" y="8"/>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19299" name="组合 119298"/>
              <p:cNvGrpSpPr/>
              <p:nvPr/>
            </p:nvGrpSpPr>
            <p:grpSpPr>
              <a:xfrm>
                <a:off x="752" y="3597"/>
                <a:ext cx="133" cy="106"/>
                <a:chOff x="752" y="3597"/>
                <a:chExt cx="133" cy="106"/>
              </a:xfrm>
            </p:grpSpPr>
            <p:sp>
              <p:nvSpPr>
                <p:cNvPr id="119300" name="任意多边形 119299"/>
                <p:cNvSpPr/>
                <p:nvPr/>
              </p:nvSpPr>
              <p:spPr>
                <a:xfrm>
                  <a:off x="752" y="3598"/>
                  <a:ext cx="91" cy="105"/>
                </a:xfrm>
                <a:custGeom>
                  <a:avLst/>
                  <a:gdLst/>
                  <a:ahLst/>
                  <a:cxnLst/>
                  <a:pathLst>
                    <a:path w="182" h="314">
                      <a:moveTo>
                        <a:pt x="171" y="314"/>
                      </a:moveTo>
                      <a:lnTo>
                        <a:pt x="0" y="27"/>
                      </a:lnTo>
                      <a:lnTo>
                        <a:pt x="13" y="0"/>
                      </a:lnTo>
                      <a:lnTo>
                        <a:pt x="182" y="278"/>
                      </a:lnTo>
                      <a:lnTo>
                        <a:pt x="171" y="314"/>
                      </a:lnTo>
                      <a:close/>
                    </a:path>
                  </a:pathLst>
                </a:custGeom>
                <a:solidFill>
                  <a:srgbClr val="A0A0A0"/>
                </a:solidFill>
                <a:ln w="9525">
                  <a:noFill/>
                </a:ln>
              </p:spPr>
              <p:txBody>
                <a:bodyPr/>
                <a:p>
                  <a:endParaRPr lang="zh-CN" altLang="en-US"/>
                </a:p>
              </p:txBody>
            </p:sp>
            <p:sp>
              <p:nvSpPr>
                <p:cNvPr id="119301" name="任意多边形 119300"/>
                <p:cNvSpPr/>
                <p:nvPr/>
              </p:nvSpPr>
              <p:spPr>
                <a:xfrm>
                  <a:off x="759" y="3597"/>
                  <a:ext cx="118" cy="94"/>
                </a:xfrm>
                <a:custGeom>
                  <a:avLst/>
                  <a:gdLst/>
                  <a:ahLst/>
                  <a:cxnLst/>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w="9525">
                  <a:noFill/>
                </a:ln>
              </p:spPr>
              <p:txBody>
                <a:bodyPr/>
                <a:p>
                  <a:endParaRPr lang="zh-CN" altLang="en-US"/>
                </a:p>
              </p:txBody>
            </p:sp>
            <p:sp>
              <p:nvSpPr>
                <p:cNvPr id="119302" name="任意多边形 119301"/>
                <p:cNvSpPr/>
                <p:nvPr/>
              </p:nvSpPr>
              <p:spPr>
                <a:xfrm>
                  <a:off x="838" y="3691"/>
                  <a:ext cx="47" cy="12"/>
                </a:xfrm>
                <a:custGeom>
                  <a:avLst/>
                  <a:gdLst/>
                  <a:ahLst/>
                  <a:cxnLst/>
                  <a:pathLst>
                    <a:path w="95" h="36">
                      <a:moveTo>
                        <a:pt x="0" y="36"/>
                      </a:moveTo>
                      <a:lnTo>
                        <a:pt x="2" y="19"/>
                      </a:lnTo>
                      <a:lnTo>
                        <a:pt x="8" y="7"/>
                      </a:lnTo>
                      <a:lnTo>
                        <a:pt x="12" y="0"/>
                      </a:lnTo>
                      <a:lnTo>
                        <a:pt x="76" y="0"/>
                      </a:lnTo>
                      <a:lnTo>
                        <a:pt x="95" y="36"/>
                      </a:lnTo>
                      <a:lnTo>
                        <a:pt x="0" y="36"/>
                      </a:lnTo>
                      <a:close/>
                    </a:path>
                  </a:pathLst>
                </a:custGeom>
                <a:solidFill>
                  <a:srgbClr val="C0C0C0"/>
                </a:solidFill>
                <a:ln w="9525">
                  <a:noFill/>
                </a:ln>
              </p:spPr>
              <p:txBody>
                <a:bodyPr/>
                <a:p>
                  <a:endParaRPr lang="zh-CN" altLang="en-US"/>
                </a:p>
              </p:txBody>
            </p:sp>
          </p:grpSp>
          <p:grpSp>
            <p:nvGrpSpPr>
              <p:cNvPr id="119303" name="组合 119302"/>
              <p:cNvGrpSpPr/>
              <p:nvPr/>
            </p:nvGrpSpPr>
            <p:grpSpPr>
              <a:xfrm>
                <a:off x="844" y="3694"/>
                <a:ext cx="48" cy="23"/>
                <a:chOff x="844" y="3694"/>
                <a:chExt cx="48" cy="23"/>
              </a:xfrm>
            </p:grpSpPr>
            <p:sp>
              <p:nvSpPr>
                <p:cNvPr id="119304" name="任意多边形 119303"/>
                <p:cNvSpPr/>
                <p:nvPr/>
              </p:nvSpPr>
              <p:spPr>
                <a:xfrm>
                  <a:off x="844" y="3694"/>
                  <a:ext cx="11" cy="23"/>
                </a:xfrm>
                <a:custGeom>
                  <a:avLst/>
                  <a:gdLst/>
                  <a:ahLst/>
                  <a:cxnLst/>
                  <a:pathLst>
                    <a:path w="24" h="68">
                      <a:moveTo>
                        <a:pt x="14" y="68"/>
                      </a:moveTo>
                      <a:lnTo>
                        <a:pt x="0" y="27"/>
                      </a:lnTo>
                      <a:lnTo>
                        <a:pt x="9" y="0"/>
                      </a:lnTo>
                      <a:lnTo>
                        <a:pt x="24" y="32"/>
                      </a:lnTo>
                      <a:lnTo>
                        <a:pt x="14" y="68"/>
                      </a:lnTo>
                      <a:close/>
                    </a:path>
                  </a:pathLst>
                </a:custGeom>
                <a:solidFill>
                  <a:srgbClr val="606060"/>
                </a:solidFill>
                <a:ln w="9525">
                  <a:noFill/>
                </a:ln>
              </p:spPr>
              <p:txBody>
                <a:bodyPr/>
                <a:p>
                  <a:endParaRPr lang="zh-CN" altLang="en-US"/>
                </a:p>
              </p:txBody>
            </p:sp>
            <p:sp>
              <p:nvSpPr>
                <p:cNvPr id="119305" name="任意多边形 119304"/>
                <p:cNvSpPr/>
                <p:nvPr/>
              </p:nvSpPr>
              <p:spPr>
                <a:xfrm>
                  <a:off x="848" y="3695"/>
                  <a:ext cx="37" cy="10"/>
                </a:xfrm>
                <a:custGeom>
                  <a:avLst/>
                  <a:gdLst/>
                  <a:ahLst/>
                  <a:cxnLst/>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w="9525">
                  <a:noFill/>
                </a:ln>
              </p:spPr>
              <p:txBody>
                <a:bodyPr/>
                <a:p>
                  <a:endParaRPr lang="zh-CN" altLang="en-US"/>
                </a:p>
              </p:txBody>
            </p:sp>
            <p:sp>
              <p:nvSpPr>
                <p:cNvPr id="119306" name="任意多边形 119305"/>
                <p:cNvSpPr/>
                <p:nvPr/>
              </p:nvSpPr>
              <p:spPr>
                <a:xfrm>
                  <a:off x="851" y="3706"/>
                  <a:ext cx="41" cy="11"/>
                </a:xfrm>
                <a:custGeom>
                  <a:avLst/>
                  <a:gdLst/>
                  <a:ahLst/>
                  <a:cxnLst/>
                  <a:pathLst>
                    <a:path w="81" h="34">
                      <a:moveTo>
                        <a:pt x="0" y="34"/>
                      </a:moveTo>
                      <a:lnTo>
                        <a:pt x="1" y="19"/>
                      </a:lnTo>
                      <a:lnTo>
                        <a:pt x="5" y="6"/>
                      </a:lnTo>
                      <a:lnTo>
                        <a:pt x="10" y="0"/>
                      </a:lnTo>
                      <a:lnTo>
                        <a:pt x="67" y="0"/>
                      </a:lnTo>
                      <a:lnTo>
                        <a:pt x="81" y="34"/>
                      </a:lnTo>
                      <a:lnTo>
                        <a:pt x="0" y="34"/>
                      </a:lnTo>
                      <a:close/>
                    </a:path>
                  </a:pathLst>
                </a:custGeom>
                <a:solidFill>
                  <a:srgbClr val="404040"/>
                </a:solidFill>
                <a:ln w="9525">
                  <a:noFill/>
                </a:ln>
              </p:spPr>
              <p:txBody>
                <a:bodyPr/>
                <a:p>
                  <a:endParaRPr lang="zh-CN" altLang="en-US"/>
                </a:p>
              </p:txBody>
            </p:sp>
          </p:grpSp>
          <p:grpSp>
            <p:nvGrpSpPr>
              <p:cNvPr id="119307" name="组合 119306"/>
              <p:cNvGrpSpPr/>
              <p:nvPr/>
            </p:nvGrpSpPr>
            <p:grpSpPr>
              <a:xfrm>
                <a:off x="857" y="3710"/>
                <a:ext cx="49" cy="22"/>
                <a:chOff x="857" y="3710"/>
                <a:chExt cx="49" cy="22"/>
              </a:xfrm>
            </p:grpSpPr>
            <p:sp>
              <p:nvSpPr>
                <p:cNvPr id="119308" name="任意多边形 119307"/>
                <p:cNvSpPr/>
                <p:nvPr/>
              </p:nvSpPr>
              <p:spPr>
                <a:xfrm>
                  <a:off x="857" y="3710"/>
                  <a:ext cx="11" cy="22"/>
                </a:xfrm>
                <a:custGeom>
                  <a:avLst/>
                  <a:gdLst/>
                  <a:ahLst/>
                  <a:cxnLst/>
                  <a:pathLst>
                    <a:path w="22" h="68">
                      <a:moveTo>
                        <a:pt x="13" y="68"/>
                      </a:moveTo>
                      <a:lnTo>
                        <a:pt x="0" y="27"/>
                      </a:lnTo>
                      <a:lnTo>
                        <a:pt x="9" y="0"/>
                      </a:lnTo>
                      <a:lnTo>
                        <a:pt x="22" y="31"/>
                      </a:lnTo>
                      <a:lnTo>
                        <a:pt x="13" y="68"/>
                      </a:lnTo>
                      <a:close/>
                    </a:path>
                  </a:pathLst>
                </a:custGeom>
                <a:solidFill>
                  <a:srgbClr val="606060"/>
                </a:solidFill>
                <a:ln w="9525">
                  <a:noFill/>
                </a:ln>
              </p:spPr>
              <p:txBody>
                <a:bodyPr/>
                <a:p>
                  <a:endParaRPr lang="zh-CN" altLang="en-US"/>
                </a:p>
              </p:txBody>
            </p:sp>
            <p:sp>
              <p:nvSpPr>
                <p:cNvPr id="119309" name="任意多边形 119308"/>
                <p:cNvSpPr/>
                <p:nvPr/>
              </p:nvSpPr>
              <p:spPr>
                <a:xfrm>
                  <a:off x="862" y="3710"/>
                  <a:ext cx="36" cy="10"/>
                </a:xfrm>
                <a:custGeom>
                  <a:avLst/>
                  <a:gdLst/>
                  <a:ahLst/>
                  <a:cxnLst/>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w="9525">
                  <a:noFill/>
                </a:ln>
              </p:spPr>
              <p:txBody>
                <a:bodyPr/>
                <a:p>
                  <a:endParaRPr lang="zh-CN" altLang="en-US"/>
                </a:p>
              </p:txBody>
            </p:sp>
            <p:sp>
              <p:nvSpPr>
                <p:cNvPr id="119310" name="任意多边形 119309"/>
                <p:cNvSpPr/>
                <p:nvPr/>
              </p:nvSpPr>
              <p:spPr>
                <a:xfrm>
                  <a:off x="865" y="3720"/>
                  <a:ext cx="41" cy="12"/>
                </a:xfrm>
                <a:custGeom>
                  <a:avLst/>
                  <a:gdLst/>
                  <a:ahLst/>
                  <a:cxnLst/>
                  <a:pathLst>
                    <a:path w="83" h="36">
                      <a:moveTo>
                        <a:pt x="0" y="36"/>
                      </a:moveTo>
                      <a:lnTo>
                        <a:pt x="1" y="20"/>
                      </a:lnTo>
                      <a:lnTo>
                        <a:pt x="7" y="8"/>
                      </a:lnTo>
                      <a:lnTo>
                        <a:pt x="11" y="0"/>
                      </a:lnTo>
                      <a:lnTo>
                        <a:pt x="67" y="0"/>
                      </a:lnTo>
                      <a:lnTo>
                        <a:pt x="83" y="36"/>
                      </a:lnTo>
                      <a:lnTo>
                        <a:pt x="0" y="36"/>
                      </a:lnTo>
                      <a:close/>
                    </a:path>
                  </a:pathLst>
                </a:custGeom>
                <a:solidFill>
                  <a:srgbClr val="404040"/>
                </a:solidFill>
                <a:ln w="9525">
                  <a:noFill/>
                </a:ln>
              </p:spPr>
              <p:txBody>
                <a:bodyPr/>
                <a:p>
                  <a:endParaRPr lang="zh-CN" altLang="en-US"/>
                </a:p>
              </p:txBody>
            </p:sp>
          </p:grpSp>
          <p:grpSp>
            <p:nvGrpSpPr>
              <p:cNvPr id="119311" name="组合 119310"/>
              <p:cNvGrpSpPr/>
              <p:nvPr/>
            </p:nvGrpSpPr>
            <p:grpSpPr>
              <a:xfrm>
                <a:off x="1086" y="3766"/>
                <a:ext cx="49" cy="23"/>
                <a:chOff x="1086" y="3766"/>
                <a:chExt cx="49" cy="23"/>
              </a:xfrm>
            </p:grpSpPr>
            <p:sp>
              <p:nvSpPr>
                <p:cNvPr id="119312" name="任意多边形 119311"/>
                <p:cNvSpPr/>
                <p:nvPr/>
              </p:nvSpPr>
              <p:spPr>
                <a:xfrm>
                  <a:off x="1086" y="3766"/>
                  <a:ext cx="11" cy="23"/>
                </a:xfrm>
                <a:custGeom>
                  <a:avLst/>
                  <a:gdLst/>
                  <a:ahLst/>
                  <a:cxnLst/>
                  <a:pathLst>
                    <a:path w="22" h="69">
                      <a:moveTo>
                        <a:pt x="13" y="69"/>
                      </a:moveTo>
                      <a:lnTo>
                        <a:pt x="0" y="27"/>
                      </a:lnTo>
                      <a:lnTo>
                        <a:pt x="9" y="0"/>
                      </a:lnTo>
                      <a:lnTo>
                        <a:pt x="22" y="32"/>
                      </a:lnTo>
                      <a:lnTo>
                        <a:pt x="13" y="69"/>
                      </a:lnTo>
                      <a:close/>
                    </a:path>
                  </a:pathLst>
                </a:custGeom>
                <a:solidFill>
                  <a:srgbClr val="606060"/>
                </a:solidFill>
                <a:ln w="9525">
                  <a:noFill/>
                </a:ln>
              </p:spPr>
              <p:txBody>
                <a:bodyPr/>
                <a:p>
                  <a:endParaRPr lang="zh-CN" altLang="en-US"/>
                </a:p>
              </p:txBody>
            </p:sp>
            <p:sp>
              <p:nvSpPr>
                <p:cNvPr id="119313" name="任意多边形 119312"/>
                <p:cNvSpPr/>
                <p:nvPr/>
              </p:nvSpPr>
              <p:spPr>
                <a:xfrm>
                  <a:off x="1090" y="3767"/>
                  <a:ext cx="37" cy="10"/>
                </a:xfrm>
                <a:custGeom>
                  <a:avLst/>
                  <a:gdLst/>
                  <a:ahLst/>
                  <a:cxnLst/>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w="9525">
                  <a:noFill/>
                </a:ln>
              </p:spPr>
              <p:txBody>
                <a:bodyPr/>
                <a:p>
                  <a:endParaRPr lang="zh-CN" altLang="en-US"/>
                </a:p>
              </p:txBody>
            </p:sp>
            <p:sp>
              <p:nvSpPr>
                <p:cNvPr id="119314" name="任意多边形 119313"/>
                <p:cNvSpPr/>
                <p:nvPr/>
              </p:nvSpPr>
              <p:spPr>
                <a:xfrm>
                  <a:off x="1093" y="3777"/>
                  <a:ext cx="42" cy="12"/>
                </a:xfrm>
                <a:custGeom>
                  <a:avLst/>
                  <a:gdLst/>
                  <a:ahLst/>
                  <a:cxnLst/>
                  <a:pathLst>
                    <a:path w="83" h="36">
                      <a:moveTo>
                        <a:pt x="0" y="36"/>
                      </a:moveTo>
                      <a:lnTo>
                        <a:pt x="2" y="19"/>
                      </a:lnTo>
                      <a:lnTo>
                        <a:pt x="7" y="6"/>
                      </a:lnTo>
                      <a:lnTo>
                        <a:pt x="11" y="0"/>
                      </a:lnTo>
                      <a:lnTo>
                        <a:pt x="68" y="0"/>
                      </a:lnTo>
                      <a:lnTo>
                        <a:pt x="83" y="36"/>
                      </a:lnTo>
                      <a:lnTo>
                        <a:pt x="0" y="36"/>
                      </a:lnTo>
                      <a:close/>
                    </a:path>
                  </a:pathLst>
                </a:custGeom>
                <a:solidFill>
                  <a:srgbClr val="404040"/>
                </a:solidFill>
                <a:ln w="9525">
                  <a:noFill/>
                </a:ln>
              </p:spPr>
              <p:txBody>
                <a:bodyPr/>
                <a:p>
                  <a:endParaRPr lang="zh-CN" altLang="en-US"/>
                </a:p>
              </p:txBody>
            </p:sp>
          </p:grpSp>
          <p:grpSp>
            <p:nvGrpSpPr>
              <p:cNvPr id="119315" name="组合 119314"/>
              <p:cNvGrpSpPr/>
              <p:nvPr/>
            </p:nvGrpSpPr>
            <p:grpSpPr>
              <a:xfrm>
                <a:off x="934" y="3740"/>
                <a:ext cx="48" cy="23"/>
                <a:chOff x="934" y="3740"/>
                <a:chExt cx="48" cy="23"/>
              </a:xfrm>
            </p:grpSpPr>
            <p:sp>
              <p:nvSpPr>
                <p:cNvPr id="119316" name="任意多边形 119315"/>
                <p:cNvSpPr/>
                <p:nvPr/>
              </p:nvSpPr>
              <p:spPr>
                <a:xfrm>
                  <a:off x="934" y="3740"/>
                  <a:ext cx="11" cy="23"/>
                </a:xfrm>
                <a:custGeom>
                  <a:avLst/>
                  <a:gdLst/>
                  <a:ahLst/>
                  <a:cxnLst/>
                  <a:pathLst>
                    <a:path w="24" h="70">
                      <a:moveTo>
                        <a:pt x="15" y="70"/>
                      </a:moveTo>
                      <a:lnTo>
                        <a:pt x="0" y="27"/>
                      </a:lnTo>
                      <a:lnTo>
                        <a:pt x="9" y="0"/>
                      </a:lnTo>
                      <a:lnTo>
                        <a:pt x="24" y="32"/>
                      </a:lnTo>
                      <a:lnTo>
                        <a:pt x="15" y="70"/>
                      </a:lnTo>
                      <a:close/>
                    </a:path>
                  </a:pathLst>
                </a:custGeom>
                <a:solidFill>
                  <a:srgbClr val="606060"/>
                </a:solidFill>
                <a:ln w="9525">
                  <a:noFill/>
                </a:ln>
              </p:spPr>
              <p:txBody>
                <a:bodyPr/>
                <a:p>
                  <a:endParaRPr lang="zh-CN" altLang="en-US"/>
                </a:p>
              </p:txBody>
            </p:sp>
            <p:sp>
              <p:nvSpPr>
                <p:cNvPr id="119317" name="任意多边形 119316"/>
                <p:cNvSpPr/>
                <p:nvPr/>
              </p:nvSpPr>
              <p:spPr>
                <a:xfrm>
                  <a:off x="938" y="3741"/>
                  <a:ext cx="37" cy="10"/>
                </a:xfrm>
                <a:custGeom>
                  <a:avLst/>
                  <a:gdLst/>
                  <a:ahLst/>
                  <a:cxnLst/>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w="9525">
                  <a:noFill/>
                </a:ln>
              </p:spPr>
              <p:txBody>
                <a:bodyPr/>
                <a:p>
                  <a:endParaRPr lang="zh-CN" altLang="en-US"/>
                </a:p>
              </p:txBody>
            </p:sp>
            <p:sp>
              <p:nvSpPr>
                <p:cNvPr id="119318" name="任意多边形 119317"/>
                <p:cNvSpPr/>
                <p:nvPr/>
              </p:nvSpPr>
              <p:spPr>
                <a:xfrm>
                  <a:off x="941" y="3751"/>
                  <a:ext cx="41" cy="12"/>
                </a:xfrm>
                <a:custGeom>
                  <a:avLst/>
                  <a:gdLst/>
                  <a:ahLst/>
                  <a:cxnLst/>
                  <a:pathLst>
                    <a:path w="81" h="36">
                      <a:moveTo>
                        <a:pt x="0" y="36"/>
                      </a:moveTo>
                      <a:lnTo>
                        <a:pt x="1" y="19"/>
                      </a:lnTo>
                      <a:lnTo>
                        <a:pt x="5" y="6"/>
                      </a:lnTo>
                      <a:lnTo>
                        <a:pt x="10" y="0"/>
                      </a:lnTo>
                      <a:lnTo>
                        <a:pt x="67" y="0"/>
                      </a:lnTo>
                      <a:lnTo>
                        <a:pt x="81" y="36"/>
                      </a:lnTo>
                      <a:lnTo>
                        <a:pt x="0" y="36"/>
                      </a:lnTo>
                      <a:close/>
                    </a:path>
                  </a:pathLst>
                </a:custGeom>
                <a:solidFill>
                  <a:srgbClr val="404040"/>
                </a:solidFill>
                <a:ln w="9525">
                  <a:noFill/>
                </a:ln>
              </p:spPr>
              <p:txBody>
                <a:bodyPr/>
                <a:p>
                  <a:endParaRPr lang="zh-CN" altLang="en-US"/>
                </a:p>
              </p:txBody>
            </p:sp>
          </p:grpSp>
          <p:grpSp>
            <p:nvGrpSpPr>
              <p:cNvPr id="119319" name="组合 119318"/>
              <p:cNvGrpSpPr/>
              <p:nvPr/>
            </p:nvGrpSpPr>
            <p:grpSpPr>
              <a:xfrm>
                <a:off x="943" y="3754"/>
                <a:ext cx="49" cy="23"/>
                <a:chOff x="943" y="3754"/>
                <a:chExt cx="49" cy="23"/>
              </a:xfrm>
            </p:grpSpPr>
            <p:sp>
              <p:nvSpPr>
                <p:cNvPr id="119320" name="任意多边形 119319"/>
                <p:cNvSpPr/>
                <p:nvPr/>
              </p:nvSpPr>
              <p:spPr>
                <a:xfrm>
                  <a:off x="943" y="3754"/>
                  <a:ext cx="12" cy="23"/>
                </a:xfrm>
                <a:custGeom>
                  <a:avLst/>
                  <a:gdLst/>
                  <a:ahLst/>
                  <a:cxnLst/>
                  <a:pathLst>
                    <a:path w="25" h="68">
                      <a:moveTo>
                        <a:pt x="16" y="68"/>
                      </a:moveTo>
                      <a:lnTo>
                        <a:pt x="0" y="25"/>
                      </a:lnTo>
                      <a:lnTo>
                        <a:pt x="11" y="0"/>
                      </a:lnTo>
                      <a:lnTo>
                        <a:pt x="25" y="31"/>
                      </a:lnTo>
                      <a:lnTo>
                        <a:pt x="16" y="68"/>
                      </a:lnTo>
                      <a:close/>
                    </a:path>
                  </a:pathLst>
                </a:custGeom>
                <a:solidFill>
                  <a:srgbClr val="A0A0A0"/>
                </a:solidFill>
                <a:ln w="9525">
                  <a:noFill/>
                </a:ln>
              </p:spPr>
              <p:txBody>
                <a:bodyPr/>
                <a:p>
                  <a:endParaRPr lang="zh-CN" altLang="en-US"/>
                </a:p>
              </p:txBody>
            </p:sp>
            <p:sp>
              <p:nvSpPr>
                <p:cNvPr id="119321" name="任意多边形 119320"/>
                <p:cNvSpPr/>
                <p:nvPr/>
              </p:nvSpPr>
              <p:spPr>
                <a:xfrm>
                  <a:off x="948" y="3755"/>
                  <a:ext cx="37" cy="10"/>
                </a:xfrm>
                <a:custGeom>
                  <a:avLst/>
                  <a:gdLst/>
                  <a:ahLst/>
                  <a:cxnLst/>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w="9525">
                  <a:noFill/>
                </a:ln>
              </p:spPr>
              <p:txBody>
                <a:bodyPr/>
                <a:p>
                  <a:endParaRPr lang="zh-CN" altLang="en-US"/>
                </a:p>
              </p:txBody>
            </p:sp>
            <p:sp>
              <p:nvSpPr>
                <p:cNvPr id="119322" name="任意多边形 119321"/>
                <p:cNvSpPr/>
                <p:nvPr/>
              </p:nvSpPr>
              <p:spPr>
                <a:xfrm>
                  <a:off x="951" y="3765"/>
                  <a:ext cx="41" cy="12"/>
                </a:xfrm>
                <a:custGeom>
                  <a:avLst/>
                  <a:gdLst/>
                  <a:ahLst/>
                  <a:cxnLst/>
                  <a:pathLst>
                    <a:path w="81" h="36">
                      <a:moveTo>
                        <a:pt x="0" y="36"/>
                      </a:moveTo>
                      <a:lnTo>
                        <a:pt x="1" y="19"/>
                      </a:lnTo>
                      <a:lnTo>
                        <a:pt x="5" y="7"/>
                      </a:lnTo>
                      <a:lnTo>
                        <a:pt x="10" y="0"/>
                      </a:lnTo>
                      <a:lnTo>
                        <a:pt x="67" y="0"/>
                      </a:lnTo>
                      <a:lnTo>
                        <a:pt x="81" y="36"/>
                      </a:lnTo>
                      <a:lnTo>
                        <a:pt x="0" y="36"/>
                      </a:lnTo>
                      <a:close/>
                    </a:path>
                  </a:pathLst>
                </a:custGeom>
                <a:solidFill>
                  <a:srgbClr val="C0C0C0"/>
                </a:solidFill>
                <a:ln w="9525">
                  <a:noFill/>
                </a:ln>
              </p:spPr>
              <p:txBody>
                <a:bodyPr/>
                <a:p>
                  <a:endParaRPr lang="zh-CN" altLang="en-US"/>
                </a:p>
              </p:txBody>
            </p:sp>
          </p:grpSp>
          <p:sp>
            <p:nvSpPr>
              <p:cNvPr id="119323" name="任意多边形 119322"/>
              <p:cNvSpPr/>
              <p:nvPr/>
            </p:nvSpPr>
            <p:spPr>
              <a:xfrm>
                <a:off x="987" y="3753"/>
                <a:ext cx="25" cy="43"/>
              </a:xfrm>
              <a:custGeom>
                <a:avLst/>
                <a:gdLst/>
                <a:ahLst/>
                <a:cxnLst/>
                <a:pathLst>
                  <a:path w="51" h="128">
                    <a:moveTo>
                      <a:pt x="40" y="128"/>
                    </a:moveTo>
                    <a:lnTo>
                      <a:pt x="0" y="29"/>
                    </a:lnTo>
                    <a:lnTo>
                      <a:pt x="0" y="20"/>
                    </a:lnTo>
                    <a:lnTo>
                      <a:pt x="2" y="11"/>
                    </a:lnTo>
                    <a:lnTo>
                      <a:pt x="10" y="0"/>
                    </a:lnTo>
                    <a:lnTo>
                      <a:pt x="51" y="91"/>
                    </a:lnTo>
                    <a:lnTo>
                      <a:pt x="40" y="128"/>
                    </a:lnTo>
                    <a:close/>
                  </a:path>
                </a:pathLst>
              </a:custGeom>
              <a:solidFill>
                <a:srgbClr val="606060"/>
              </a:solidFill>
              <a:ln w="9525">
                <a:noFill/>
              </a:ln>
            </p:spPr>
            <p:txBody>
              <a:bodyPr/>
              <a:p>
                <a:endParaRPr lang="zh-CN" altLang="en-US"/>
              </a:p>
            </p:txBody>
          </p:sp>
          <p:sp>
            <p:nvSpPr>
              <p:cNvPr id="119324" name="任意多边形 119323"/>
              <p:cNvSpPr/>
              <p:nvPr/>
            </p:nvSpPr>
            <p:spPr>
              <a:xfrm>
                <a:off x="992" y="3753"/>
                <a:ext cx="91" cy="29"/>
              </a:xfrm>
              <a:custGeom>
                <a:avLst/>
                <a:gdLst/>
                <a:ahLst/>
                <a:cxnLst/>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w="9525">
                <a:noFill/>
              </a:ln>
            </p:spPr>
            <p:txBody>
              <a:bodyPr/>
              <a:p>
                <a:endParaRPr lang="zh-CN" altLang="en-US"/>
              </a:p>
            </p:txBody>
          </p:sp>
          <p:sp>
            <p:nvSpPr>
              <p:cNvPr id="119325" name="任意多边形 119324"/>
              <p:cNvSpPr/>
              <p:nvPr/>
            </p:nvSpPr>
            <p:spPr>
              <a:xfrm>
                <a:off x="1008" y="3782"/>
                <a:ext cx="81" cy="12"/>
              </a:xfrm>
              <a:custGeom>
                <a:avLst/>
                <a:gdLst/>
                <a:ahLst/>
                <a:cxnLst/>
                <a:pathLst>
                  <a:path w="160" h="36">
                    <a:moveTo>
                      <a:pt x="0" y="36"/>
                    </a:moveTo>
                    <a:lnTo>
                      <a:pt x="1" y="20"/>
                    </a:lnTo>
                    <a:lnTo>
                      <a:pt x="7" y="8"/>
                    </a:lnTo>
                    <a:lnTo>
                      <a:pt x="10" y="0"/>
                    </a:lnTo>
                    <a:lnTo>
                      <a:pt x="150" y="0"/>
                    </a:lnTo>
                    <a:lnTo>
                      <a:pt x="160" y="36"/>
                    </a:lnTo>
                    <a:lnTo>
                      <a:pt x="0" y="36"/>
                    </a:lnTo>
                    <a:close/>
                  </a:path>
                </a:pathLst>
              </a:custGeom>
              <a:solidFill>
                <a:srgbClr val="404040"/>
              </a:solidFill>
              <a:ln w="9525">
                <a:noFill/>
              </a:ln>
            </p:spPr>
            <p:txBody>
              <a:bodyPr/>
              <a:p>
                <a:endParaRPr lang="zh-CN" altLang="en-US"/>
              </a:p>
            </p:txBody>
          </p:sp>
        </p:grpSp>
        <p:grpSp>
          <p:nvGrpSpPr>
            <p:cNvPr id="119326" name="组合 119325"/>
            <p:cNvGrpSpPr/>
            <p:nvPr/>
          </p:nvGrpSpPr>
          <p:grpSpPr>
            <a:xfrm>
              <a:off x="920" y="3821"/>
              <a:ext cx="413" cy="50"/>
              <a:chOff x="920" y="3821"/>
              <a:chExt cx="413" cy="50"/>
            </a:xfrm>
          </p:grpSpPr>
          <p:sp>
            <p:nvSpPr>
              <p:cNvPr id="119327" name="任意多边形 119326"/>
              <p:cNvSpPr/>
              <p:nvPr/>
            </p:nvSpPr>
            <p:spPr>
              <a:xfrm>
                <a:off x="920" y="3821"/>
                <a:ext cx="413" cy="50"/>
              </a:xfrm>
              <a:custGeom>
                <a:avLst/>
                <a:gdLst/>
                <a:ahLst/>
                <a:cxnLst/>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cap="flat" cmpd="sng">
                <a:solidFill>
                  <a:srgbClr val="000000"/>
                </a:solidFill>
                <a:prstDash val="solid"/>
                <a:headEnd type="none" w="med" len="med"/>
                <a:tailEnd type="none" w="med" len="med"/>
              </a:ln>
            </p:spPr>
            <p:txBody>
              <a:bodyPr/>
              <a:p>
                <a:endParaRPr lang="zh-CN" altLang="en-US"/>
              </a:p>
            </p:txBody>
          </p:sp>
          <p:sp>
            <p:nvSpPr>
              <p:cNvPr id="119328" name="任意多边形 119327"/>
              <p:cNvSpPr/>
              <p:nvPr/>
            </p:nvSpPr>
            <p:spPr>
              <a:xfrm>
                <a:off x="972" y="3833"/>
                <a:ext cx="330" cy="27"/>
              </a:xfrm>
              <a:custGeom>
                <a:avLst/>
                <a:gdLst/>
                <a:ahLst/>
                <a:cxnLst/>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w="9525">
                <a:noFill/>
              </a:ln>
            </p:spPr>
            <p:txBody>
              <a:bodyPr/>
              <a:p>
                <a:endParaRPr lang="zh-CN" altLang="en-US"/>
              </a:p>
            </p:txBody>
          </p:sp>
          <p:sp>
            <p:nvSpPr>
              <p:cNvPr id="119329" name="矩形 119328"/>
              <p:cNvSpPr/>
              <p:nvPr/>
            </p:nvSpPr>
            <p:spPr>
              <a:xfrm>
                <a:off x="982" y="3856"/>
                <a:ext cx="26" cy="7"/>
              </a:xfrm>
              <a:prstGeom prst="rect">
                <a:avLst/>
              </a:prstGeom>
              <a:solidFill>
                <a:srgbClr val="00A000"/>
              </a:solidFill>
              <a:ln w="9525">
                <a:noFill/>
              </a:ln>
            </p:spPr>
            <p:txBody>
              <a:bodyPr/>
              <a:p>
                <a:endParaRPr lang="zh-CN" altLang="en-US"/>
              </a:p>
            </p:txBody>
          </p:sp>
          <p:sp>
            <p:nvSpPr>
              <p:cNvPr id="119330" name="矩形 119329"/>
              <p:cNvSpPr/>
              <p:nvPr/>
            </p:nvSpPr>
            <p:spPr>
              <a:xfrm>
                <a:off x="1237" y="3855"/>
                <a:ext cx="53" cy="6"/>
              </a:xfrm>
              <a:prstGeom prst="rect">
                <a:avLst/>
              </a:prstGeom>
              <a:solidFill>
                <a:srgbClr val="202020"/>
              </a:solidFill>
              <a:ln w="7938" cap="flat" cmpd="sng">
                <a:solidFill>
                  <a:srgbClr val="000000"/>
                </a:solidFill>
                <a:prstDash val="solid"/>
                <a:miter/>
                <a:headEnd type="none" w="med" len="med"/>
                <a:tailEnd type="none" w="med" len="med"/>
              </a:ln>
            </p:spPr>
            <p:txBody>
              <a:bodyPr/>
              <a:p>
                <a:endParaRPr lang="zh-CN" altLang="en-US"/>
              </a:p>
            </p:txBody>
          </p:sp>
        </p:grpSp>
        <p:grpSp>
          <p:nvGrpSpPr>
            <p:cNvPr id="119331" name="组合 119330"/>
            <p:cNvGrpSpPr/>
            <p:nvPr/>
          </p:nvGrpSpPr>
          <p:grpSpPr>
            <a:xfrm>
              <a:off x="1227" y="3477"/>
              <a:ext cx="508" cy="321"/>
              <a:chOff x="1227" y="3477"/>
              <a:chExt cx="508" cy="321"/>
            </a:xfrm>
          </p:grpSpPr>
          <p:sp>
            <p:nvSpPr>
              <p:cNvPr id="119332" name="任意多边形 119331"/>
              <p:cNvSpPr/>
              <p:nvPr/>
            </p:nvSpPr>
            <p:spPr>
              <a:xfrm>
                <a:off x="1640" y="3731"/>
                <a:ext cx="95" cy="66"/>
              </a:xfrm>
              <a:custGeom>
                <a:avLst/>
                <a:gdLst/>
                <a:ahLst/>
                <a:cxnLst/>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cap="flat" cmpd="sng">
                <a:solidFill>
                  <a:srgbClr val="404040"/>
                </a:solidFill>
                <a:prstDash val="solid"/>
                <a:headEnd type="none" w="med" len="med"/>
                <a:tailEnd type="none" w="med" len="med"/>
              </a:ln>
            </p:spPr>
            <p:txBody>
              <a:bodyPr/>
              <a:p>
                <a:endParaRPr lang="zh-CN" altLang="en-US"/>
              </a:p>
            </p:txBody>
          </p:sp>
          <p:sp>
            <p:nvSpPr>
              <p:cNvPr id="119333" name="任意多边形 119332"/>
              <p:cNvSpPr/>
              <p:nvPr/>
            </p:nvSpPr>
            <p:spPr>
              <a:xfrm>
                <a:off x="1227" y="3477"/>
                <a:ext cx="429" cy="264"/>
              </a:xfrm>
              <a:custGeom>
                <a:avLst/>
                <a:gdLst/>
                <a:ahLst/>
                <a:cxnLst/>
                <a:pathLst>
                  <a:path w="860" h="791">
                    <a:moveTo>
                      <a:pt x="0" y="0"/>
                    </a:moveTo>
                    <a:lnTo>
                      <a:pt x="860" y="764"/>
                    </a:lnTo>
                    <a:lnTo>
                      <a:pt x="849" y="777"/>
                    </a:lnTo>
                    <a:lnTo>
                      <a:pt x="838" y="791"/>
                    </a:lnTo>
                    <a:lnTo>
                      <a:pt x="0" y="0"/>
                    </a:lnTo>
                    <a:close/>
                  </a:path>
                </a:pathLst>
              </a:custGeom>
              <a:solidFill>
                <a:schemeClr val="bg2"/>
              </a:solidFill>
              <a:ln w="9525">
                <a:noFill/>
              </a:ln>
            </p:spPr>
            <p:txBody>
              <a:bodyPr/>
              <a:p>
                <a:endParaRPr lang="zh-CN" altLang="en-US"/>
              </a:p>
            </p:txBody>
          </p:sp>
          <p:sp>
            <p:nvSpPr>
              <p:cNvPr id="119334" name="任意多边形 119333"/>
              <p:cNvSpPr/>
              <p:nvPr/>
            </p:nvSpPr>
            <p:spPr>
              <a:xfrm>
                <a:off x="1521" y="3650"/>
                <a:ext cx="141" cy="122"/>
              </a:xfrm>
              <a:custGeom>
                <a:avLst/>
                <a:gdLst/>
                <a:ahLst/>
                <a:cxnLst/>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19335" name="直接连接符 119334"/>
              <p:cNvSpPr/>
              <p:nvPr/>
            </p:nvSpPr>
            <p:spPr>
              <a:xfrm>
                <a:off x="1586" y="3665"/>
                <a:ext cx="76" cy="44"/>
              </a:xfrm>
              <a:prstGeom prst="line">
                <a:avLst/>
              </a:prstGeom>
              <a:ln w="7938" cap="flat" cmpd="sng">
                <a:solidFill>
                  <a:srgbClr val="000000"/>
                </a:solidFill>
                <a:prstDash val="solid"/>
                <a:headEnd type="none" w="med" len="med"/>
                <a:tailEnd type="none" w="med" len="med"/>
              </a:ln>
            </p:spPr>
          </p:sp>
          <p:sp>
            <p:nvSpPr>
              <p:cNvPr id="119336" name="任意多边形 119335"/>
              <p:cNvSpPr/>
              <p:nvPr/>
            </p:nvSpPr>
            <p:spPr>
              <a:xfrm>
                <a:off x="1242" y="3486"/>
                <a:ext cx="111" cy="96"/>
              </a:xfrm>
              <a:custGeom>
                <a:avLst/>
                <a:gdLst/>
                <a:ahLst/>
                <a:cxnLst/>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19337" name="任意多边形 119336"/>
              <p:cNvSpPr/>
              <p:nvPr/>
            </p:nvSpPr>
            <p:spPr>
              <a:xfrm>
                <a:off x="1456" y="3626"/>
                <a:ext cx="64" cy="62"/>
              </a:xfrm>
              <a:custGeom>
                <a:avLst/>
                <a:gdLst/>
                <a:ahLst/>
                <a:cxnLst/>
                <a:pathLst>
                  <a:path w="128" h="186">
                    <a:moveTo>
                      <a:pt x="128" y="5"/>
                    </a:moveTo>
                    <a:lnTo>
                      <a:pt x="59" y="0"/>
                    </a:lnTo>
                    <a:lnTo>
                      <a:pt x="30" y="14"/>
                    </a:lnTo>
                    <a:lnTo>
                      <a:pt x="9" y="40"/>
                    </a:lnTo>
                    <a:lnTo>
                      <a:pt x="0" y="89"/>
                    </a:lnTo>
                    <a:lnTo>
                      <a:pt x="0" y="186"/>
                    </a:lnTo>
                    <a:lnTo>
                      <a:pt x="0" y="182"/>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19338" name="任意多边形 119337"/>
              <p:cNvSpPr/>
              <p:nvPr/>
            </p:nvSpPr>
            <p:spPr>
              <a:xfrm>
                <a:off x="1440" y="3615"/>
                <a:ext cx="63" cy="61"/>
              </a:xfrm>
              <a:custGeom>
                <a:avLst/>
                <a:gdLst/>
                <a:ahLst/>
                <a:cxnLst/>
                <a:pathLst>
                  <a:path w="126" h="185">
                    <a:moveTo>
                      <a:pt x="126" y="3"/>
                    </a:moveTo>
                    <a:lnTo>
                      <a:pt x="59" y="0"/>
                    </a:lnTo>
                    <a:lnTo>
                      <a:pt x="24" y="15"/>
                    </a:lnTo>
                    <a:lnTo>
                      <a:pt x="9" y="39"/>
                    </a:lnTo>
                    <a:lnTo>
                      <a:pt x="0" y="88"/>
                    </a:lnTo>
                    <a:lnTo>
                      <a:pt x="0" y="185"/>
                    </a:lnTo>
                    <a:lnTo>
                      <a:pt x="0" y="180"/>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19339" name="任意多边形 119338"/>
              <p:cNvSpPr/>
              <p:nvPr/>
            </p:nvSpPr>
            <p:spPr>
              <a:xfrm>
                <a:off x="1422" y="3604"/>
                <a:ext cx="64" cy="62"/>
              </a:xfrm>
              <a:custGeom>
                <a:avLst/>
                <a:gdLst/>
                <a:ahLst/>
                <a:cxnLst/>
                <a:pathLst>
                  <a:path w="127" h="185">
                    <a:moveTo>
                      <a:pt x="127" y="5"/>
                    </a:moveTo>
                    <a:lnTo>
                      <a:pt x="59" y="0"/>
                    </a:lnTo>
                    <a:lnTo>
                      <a:pt x="30" y="14"/>
                    </a:lnTo>
                    <a:lnTo>
                      <a:pt x="9" y="39"/>
                    </a:lnTo>
                    <a:lnTo>
                      <a:pt x="0" y="88"/>
                    </a:lnTo>
                    <a:lnTo>
                      <a:pt x="0" y="185"/>
                    </a:lnTo>
                    <a:lnTo>
                      <a:pt x="0" y="182"/>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19340" name="任意多边形 119339"/>
              <p:cNvSpPr/>
              <p:nvPr/>
            </p:nvSpPr>
            <p:spPr>
              <a:xfrm>
                <a:off x="1401" y="3594"/>
                <a:ext cx="64" cy="62"/>
              </a:xfrm>
              <a:custGeom>
                <a:avLst/>
                <a:gdLst/>
                <a:ahLst/>
                <a:cxnLst/>
                <a:pathLst>
                  <a:path w="127" h="186">
                    <a:moveTo>
                      <a:pt x="127" y="5"/>
                    </a:moveTo>
                    <a:lnTo>
                      <a:pt x="59" y="0"/>
                    </a:lnTo>
                    <a:lnTo>
                      <a:pt x="32" y="10"/>
                    </a:lnTo>
                    <a:lnTo>
                      <a:pt x="9" y="39"/>
                    </a:lnTo>
                    <a:lnTo>
                      <a:pt x="0" y="88"/>
                    </a:lnTo>
                    <a:lnTo>
                      <a:pt x="0" y="186"/>
                    </a:lnTo>
                    <a:lnTo>
                      <a:pt x="0" y="182"/>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19341" name="任意多边形 119340"/>
              <p:cNvSpPr/>
              <p:nvPr/>
            </p:nvSpPr>
            <p:spPr>
              <a:xfrm>
                <a:off x="1383" y="3583"/>
                <a:ext cx="64" cy="62"/>
              </a:xfrm>
              <a:custGeom>
                <a:avLst/>
                <a:gdLst/>
                <a:ahLst/>
                <a:cxnLst/>
                <a:pathLst>
                  <a:path w="128" h="186">
                    <a:moveTo>
                      <a:pt x="128" y="4"/>
                    </a:moveTo>
                    <a:lnTo>
                      <a:pt x="59" y="0"/>
                    </a:lnTo>
                    <a:lnTo>
                      <a:pt x="32" y="13"/>
                    </a:lnTo>
                    <a:lnTo>
                      <a:pt x="9" y="40"/>
                    </a:lnTo>
                    <a:lnTo>
                      <a:pt x="0" y="88"/>
                    </a:lnTo>
                    <a:lnTo>
                      <a:pt x="0" y="186"/>
                    </a:lnTo>
                    <a:lnTo>
                      <a:pt x="0" y="182"/>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19342" name="任意多边形 119341"/>
              <p:cNvSpPr/>
              <p:nvPr/>
            </p:nvSpPr>
            <p:spPr>
              <a:xfrm>
                <a:off x="1365" y="3570"/>
                <a:ext cx="63" cy="62"/>
              </a:xfrm>
              <a:custGeom>
                <a:avLst/>
                <a:gdLst/>
                <a:ahLst/>
                <a:cxnLst/>
                <a:pathLst>
                  <a:path w="126" h="186">
                    <a:moveTo>
                      <a:pt x="126" y="4"/>
                    </a:moveTo>
                    <a:lnTo>
                      <a:pt x="58" y="0"/>
                    </a:lnTo>
                    <a:lnTo>
                      <a:pt x="31" y="14"/>
                    </a:lnTo>
                    <a:lnTo>
                      <a:pt x="8" y="40"/>
                    </a:lnTo>
                    <a:lnTo>
                      <a:pt x="0" y="89"/>
                    </a:lnTo>
                    <a:lnTo>
                      <a:pt x="0" y="186"/>
                    </a:lnTo>
                    <a:lnTo>
                      <a:pt x="0" y="182"/>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19343" name="任意多边形 119342"/>
              <p:cNvSpPr/>
              <p:nvPr/>
            </p:nvSpPr>
            <p:spPr>
              <a:xfrm>
                <a:off x="1349" y="3558"/>
                <a:ext cx="64" cy="62"/>
              </a:xfrm>
              <a:custGeom>
                <a:avLst/>
                <a:gdLst/>
                <a:ahLst/>
                <a:cxnLst/>
                <a:pathLst>
                  <a:path w="127" h="186">
                    <a:moveTo>
                      <a:pt x="127" y="5"/>
                    </a:moveTo>
                    <a:lnTo>
                      <a:pt x="59" y="0"/>
                    </a:lnTo>
                    <a:lnTo>
                      <a:pt x="33" y="16"/>
                    </a:lnTo>
                    <a:lnTo>
                      <a:pt x="9" y="40"/>
                    </a:lnTo>
                    <a:lnTo>
                      <a:pt x="0" y="89"/>
                    </a:lnTo>
                    <a:lnTo>
                      <a:pt x="0" y="186"/>
                    </a:lnTo>
                    <a:lnTo>
                      <a:pt x="0" y="182"/>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19344" name="任意多边形 119343"/>
              <p:cNvSpPr/>
              <p:nvPr/>
            </p:nvSpPr>
            <p:spPr>
              <a:xfrm>
                <a:off x="1331" y="3550"/>
                <a:ext cx="63" cy="62"/>
              </a:xfrm>
              <a:custGeom>
                <a:avLst/>
                <a:gdLst/>
                <a:ahLst/>
                <a:cxnLst/>
                <a:pathLst>
                  <a:path w="127" h="186">
                    <a:moveTo>
                      <a:pt x="127" y="4"/>
                    </a:moveTo>
                    <a:lnTo>
                      <a:pt x="59" y="0"/>
                    </a:lnTo>
                    <a:lnTo>
                      <a:pt x="32" y="13"/>
                    </a:lnTo>
                    <a:lnTo>
                      <a:pt x="10" y="39"/>
                    </a:lnTo>
                    <a:lnTo>
                      <a:pt x="0" y="88"/>
                    </a:lnTo>
                    <a:lnTo>
                      <a:pt x="0" y="186"/>
                    </a:lnTo>
                    <a:lnTo>
                      <a:pt x="0" y="180"/>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19345" name="任意多边形 119344"/>
              <p:cNvSpPr/>
              <p:nvPr/>
            </p:nvSpPr>
            <p:spPr>
              <a:xfrm>
                <a:off x="1308" y="3501"/>
                <a:ext cx="47" cy="25"/>
              </a:xfrm>
              <a:custGeom>
                <a:avLst/>
                <a:gdLst/>
                <a:ahLst/>
                <a:cxnLst/>
                <a:pathLst>
                  <a:path w="96" h="74">
                    <a:moveTo>
                      <a:pt x="0" y="0"/>
                    </a:moveTo>
                    <a:lnTo>
                      <a:pt x="89" y="74"/>
                    </a:lnTo>
                    <a:lnTo>
                      <a:pt x="96" y="74"/>
                    </a:lnTo>
                    <a:lnTo>
                      <a:pt x="93" y="74"/>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19346" name="椭圆 119345"/>
              <p:cNvSpPr/>
              <p:nvPr/>
            </p:nvSpPr>
            <p:spPr>
              <a:xfrm>
                <a:off x="1339" y="3772"/>
                <a:ext cx="78" cy="26"/>
              </a:xfrm>
              <a:prstGeom prst="ellipse">
                <a:avLst/>
              </a:prstGeom>
              <a:solidFill>
                <a:schemeClr val="bg2"/>
              </a:solidFill>
              <a:ln w="9525">
                <a:noFill/>
              </a:ln>
            </p:spPr>
            <p:txBody>
              <a:bodyPr/>
              <a:p>
                <a:endParaRPr lang="zh-CN" altLang="en-US"/>
              </a:p>
            </p:txBody>
          </p:sp>
          <p:sp>
            <p:nvSpPr>
              <p:cNvPr id="119347" name="椭圆 119346"/>
              <p:cNvSpPr/>
              <p:nvPr/>
            </p:nvSpPr>
            <p:spPr>
              <a:xfrm>
                <a:off x="1432" y="3771"/>
                <a:ext cx="78" cy="25"/>
              </a:xfrm>
              <a:prstGeom prst="ellipse">
                <a:avLst/>
              </a:prstGeom>
              <a:solidFill>
                <a:schemeClr val="bg2"/>
              </a:solidFill>
              <a:ln w="9525">
                <a:noFill/>
              </a:ln>
            </p:spPr>
            <p:txBody>
              <a:bodyPr/>
              <a:p>
                <a:endParaRPr lang="zh-CN" altLang="en-US"/>
              </a:p>
            </p:txBody>
          </p:sp>
          <p:sp>
            <p:nvSpPr>
              <p:cNvPr id="119348" name="任意多边形 119347"/>
              <p:cNvSpPr/>
              <p:nvPr/>
            </p:nvSpPr>
            <p:spPr>
              <a:xfrm>
                <a:off x="1511" y="3785"/>
                <a:ext cx="94" cy="8"/>
              </a:xfrm>
              <a:custGeom>
                <a:avLst/>
                <a:gdLst/>
                <a:ahLst/>
                <a:cxnLst/>
                <a:pathLst>
                  <a:path w="188" h="25">
                    <a:moveTo>
                      <a:pt x="0" y="25"/>
                    </a:moveTo>
                    <a:lnTo>
                      <a:pt x="6" y="0"/>
                    </a:lnTo>
                    <a:lnTo>
                      <a:pt x="175" y="0"/>
                    </a:lnTo>
                    <a:lnTo>
                      <a:pt x="188" y="19"/>
                    </a:lnTo>
                    <a:lnTo>
                      <a:pt x="0" y="25"/>
                    </a:lnTo>
                    <a:close/>
                  </a:path>
                </a:pathLst>
              </a:custGeom>
              <a:solidFill>
                <a:schemeClr val="bg2"/>
              </a:solidFill>
              <a:ln w="9525">
                <a:noFill/>
              </a:ln>
            </p:spPr>
            <p:txBody>
              <a:bodyPr/>
              <a:p>
                <a:endParaRPr lang="zh-CN" altLang="en-US"/>
              </a:p>
            </p:txBody>
          </p:sp>
          <p:sp>
            <p:nvSpPr>
              <p:cNvPr id="119349" name="椭圆 119348"/>
              <p:cNvSpPr/>
              <p:nvPr/>
            </p:nvSpPr>
            <p:spPr>
              <a:xfrm>
                <a:off x="1338" y="3767"/>
                <a:ext cx="78" cy="27"/>
              </a:xfrm>
              <a:prstGeom prst="ellipse">
                <a:avLst/>
              </a:prstGeom>
              <a:solidFill>
                <a:schemeClr val="bg2"/>
              </a:solidFill>
              <a:ln w="9525">
                <a:noFill/>
              </a:ln>
            </p:spPr>
            <p:txBody>
              <a:bodyPr/>
              <a:p>
                <a:endParaRPr lang="zh-CN" altLang="en-US"/>
              </a:p>
            </p:txBody>
          </p:sp>
          <p:sp>
            <p:nvSpPr>
              <p:cNvPr id="119350" name="椭圆 119349"/>
              <p:cNvSpPr/>
              <p:nvPr/>
            </p:nvSpPr>
            <p:spPr>
              <a:xfrm>
                <a:off x="1431" y="3766"/>
                <a:ext cx="77" cy="25"/>
              </a:xfrm>
              <a:prstGeom prst="ellipse">
                <a:avLst/>
              </a:prstGeom>
              <a:solidFill>
                <a:schemeClr val="bg2"/>
              </a:solidFill>
              <a:ln w="9525">
                <a:noFill/>
              </a:ln>
            </p:spPr>
            <p:txBody>
              <a:bodyPr/>
              <a:p>
                <a:endParaRPr lang="zh-CN" altLang="en-US"/>
              </a:p>
            </p:txBody>
          </p:sp>
        </p:grpSp>
      </p:grpSp>
      <p:grpSp>
        <p:nvGrpSpPr>
          <p:cNvPr id="119351" name="组合 119350"/>
          <p:cNvGrpSpPr/>
          <p:nvPr/>
        </p:nvGrpSpPr>
        <p:grpSpPr>
          <a:xfrm>
            <a:off x="6997700" y="3008313"/>
            <a:ext cx="1128713" cy="781050"/>
            <a:chOff x="1680" y="240"/>
            <a:chExt cx="2529" cy="1270"/>
          </a:xfrm>
        </p:grpSpPr>
        <p:sp>
          <p:nvSpPr>
            <p:cNvPr id="119352" name="椭圆 119351"/>
            <p:cNvSpPr/>
            <p:nvPr/>
          </p:nvSpPr>
          <p:spPr>
            <a:xfrm>
              <a:off x="2554" y="240"/>
              <a:ext cx="1088" cy="513"/>
            </a:xfrm>
            <a:prstGeom prst="ellipse">
              <a:avLst/>
            </a:prstGeom>
            <a:solidFill>
              <a:srgbClr val="C0C0C0"/>
            </a:solidFill>
            <a:ln w="9525">
              <a:noFill/>
            </a:ln>
          </p:spPr>
          <p:txBody>
            <a:bodyPr/>
            <a:p>
              <a:endParaRPr lang="zh-CN" altLang="en-US"/>
            </a:p>
          </p:txBody>
        </p:sp>
        <p:sp>
          <p:nvSpPr>
            <p:cNvPr id="119353" name="椭圆 119352"/>
            <p:cNvSpPr/>
            <p:nvPr/>
          </p:nvSpPr>
          <p:spPr>
            <a:xfrm>
              <a:off x="1941" y="381"/>
              <a:ext cx="827" cy="513"/>
            </a:xfrm>
            <a:prstGeom prst="ellipse">
              <a:avLst/>
            </a:prstGeom>
            <a:solidFill>
              <a:srgbClr val="C0C0C0"/>
            </a:solidFill>
            <a:ln w="9525">
              <a:noFill/>
            </a:ln>
          </p:spPr>
          <p:txBody>
            <a:bodyPr/>
            <a:p>
              <a:endParaRPr lang="zh-CN" altLang="en-US"/>
            </a:p>
          </p:txBody>
        </p:sp>
        <p:sp>
          <p:nvSpPr>
            <p:cNvPr id="119354" name="椭圆 119353"/>
            <p:cNvSpPr/>
            <p:nvPr/>
          </p:nvSpPr>
          <p:spPr>
            <a:xfrm>
              <a:off x="1680" y="702"/>
              <a:ext cx="552" cy="411"/>
            </a:xfrm>
            <a:prstGeom prst="ellipse">
              <a:avLst/>
            </a:prstGeom>
            <a:solidFill>
              <a:srgbClr val="C0C0C0"/>
            </a:solidFill>
            <a:ln w="9525">
              <a:noFill/>
            </a:ln>
          </p:spPr>
          <p:txBody>
            <a:bodyPr/>
            <a:p>
              <a:endParaRPr lang="zh-CN" altLang="en-US"/>
            </a:p>
          </p:txBody>
        </p:sp>
        <p:sp>
          <p:nvSpPr>
            <p:cNvPr id="119355" name="椭圆 119354"/>
            <p:cNvSpPr/>
            <p:nvPr/>
          </p:nvSpPr>
          <p:spPr>
            <a:xfrm>
              <a:off x="1849" y="894"/>
              <a:ext cx="842" cy="450"/>
            </a:xfrm>
            <a:prstGeom prst="ellipse">
              <a:avLst/>
            </a:prstGeom>
            <a:solidFill>
              <a:srgbClr val="C0C0C0"/>
            </a:solidFill>
            <a:ln w="9525">
              <a:noFill/>
            </a:ln>
          </p:spPr>
          <p:txBody>
            <a:bodyPr/>
            <a:p>
              <a:endParaRPr lang="zh-CN" altLang="en-US"/>
            </a:p>
          </p:txBody>
        </p:sp>
        <p:sp>
          <p:nvSpPr>
            <p:cNvPr id="119356" name="椭圆 119355"/>
            <p:cNvSpPr/>
            <p:nvPr/>
          </p:nvSpPr>
          <p:spPr>
            <a:xfrm>
              <a:off x="2462" y="971"/>
              <a:ext cx="1272" cy="539"/>
            </a:xfrm>
            <a:prstGeom prst="ellipse">
              <a:avLst/>
            </a:prstGeom>
            <a:solidFill>
              <a:srgbClr val="C0C0C0"/>
            </a:solidFill>
            <a:ln w="9525">
              <a:noFill/>
            </a:ln>
          </p:spPr>
          <p:txBody>
            <a:bodyPr/>
            <a:p>
              <a:endParaRPr lang="zh-CN" altLang="en-US"/>
            </a:p>
          </p:txBody>
        </p:sp>
        <p:sp>
          <p:nvSpPr>
            <p:cNvPr id="119357" name="椭圆 119356"/>
            <p:cNvSpPr/>
            <p:nvPr/>
          </p:nvSpPr>
          <p:spPr>
            <a:xfrm>
              <a:off x="3289" y="394"/>
              <a:ext cx="797" cy="398"/>
            </a:xfrm>
            <a:prstGeom prst="ellipse">
              <a:avLst/>
            </a:prstGeom>
            <a:solidFill>
              <a:srgbClr val="C0C0C0"/>
            </a:solidFill>
            <a:ln w="9525">
              <a:noFill/>
            </a:ln>
          </p:spPr>
          <p:txBody>
            <a:bodyPr/>
            <a:p>
              <a:endParaRPr lang="zh-CN" altLang="en-US"/>
            </a:p>
          </p:txBody>
        </p:sp>
        <p:sp>
          <p:nvSpPr>
            <p:cNvPr id="119358" name="椭圆 119357"/>
            <p:cNvSpPr/>
            <p:nvPr/>
          </p:nvSpPr>
          <p:spPr>
            <a:xfrm>
              <a:off x="3412" y="663"/>
              <a:ext cx="797" cy="398"/>
            </a:xfrm>
            <a:prstGeom prst="ellipse">
              <a:avLst/>
            </a:prstGeom>
            <a:solidFill>
              <a:srgbClr val="C0C0C0"/>
            </a:solidFill>
            <a:ln w="9525">
              <a:noFill/>
            </a:ln>
          </p:spPr>
          <p:txBody>
            <a:bodyPr/>
            <a:p>
              <a:endParaRPr lang="zh-CN" altLang="en-US"/>
            </a:p>
          </p:txBody>
        </p:sp>
        <p:sp>
          <p:nvSpPr>
            <p:cNvPr id="119359" name="椭圆 119358"/>
            <p:cNvSpPr/>
            <p:nvPr/>
          </p:nvSpPr>
          <p:spPr>
            <a:xfrm>
              <a:off x="3335" y="753"/>
              <a:ext cx="797" cy="668"/>
            </a:xfrm>
            <a:prstGeom prst="ellipse">
              <a:avLst/>
            </a:prstGeom>
            <a:solidFill>
              <a:srgbClr val="C0C0C0"/>
            </a:solidFill>
            <a:ln w="9525">
              <a:noFill/>
            </a:ln>
          </p:spPr>
          <p:txBody>
            <a:bodyPr/>
            <a:p>
              <a:endParaRPr lang="zh-CN" altLang="en-US"/>
            </a:p>
          </p:txBody>
        </p:sp>
        <p:sp>
          <p:nvSpPr>
            <p:cNvPr id="119360" name="椭圆 119359"/>
            <p:cNvSpPr/>
            <p:nvPr/>
          </p:nvSpPr>
          <p:spPr>
            <a:xfrm>
              <a:off x="2140" y="548"/>
              <a:ext cx="1640" cy="667"/>
            </a:xfrm>
            <a:prstGeom prst="ellipse">
              <a:avLst/>
            </a:prstGeom>
            <a:solidFill>
              <a:srgbClr val="C0C0C0"/>
            </a:solidFill>
            <a:ln w="9525">
              <a:noFill/>
            </a:ln>
          </p:spPr>
          <p:txBody>
            <a:bodyPr/>
            <a:p>
              <a:endParaRPr lang="zh-CN" altLang="en-US"/>
            </a:p>
          </p:txBody>
        </p:sp>
      </p:grpSp>
      <p:sp>
        <p:nvSpPr>
          <p:cNvPr id="119361" name="文本框 119360"/>
          <p:cNvSpPr txBox="1"/>
          <p:nvPr/>
        </p:nvSpPr>
        <p:spPr>
          <a:xfrm>
            <a:off x="7226300" y="3197225"/>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局域网</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9362" name="直接连接符 119361"/>
          <p:cNvSpPr/>
          <p:nvPr/>
        </p:nvSpPr>
        <p:spPr>
          <a:xfrm flipV="1">
            <a:off x="1039813" y="3074988"/>
            <a:ext cx="1223962" cy="360362"/>
          </a:xfrm>
          <a:prstGeom prst="line">
            <a:avLst/>
          </a:prstGeom>
          <a:ln w="57150" cap="flat" cmpd="sng">
            <a:solidFill>
              <a:schemeClr val="hlink"/>
            </a:solidFill>
            <a:prstDash val="solid"/>
            <a:headEnd type="none" w="med" len="med"/>
            <a:tailEnd type="triangle" w="med" len="lg"/>
          </a:ln>
        </p:spPr>
      </p:sp>
      <p:sp>
        <p:nvSpPr>
          <p:cNvPr id="119363" name="直接连接符 119362"/>
          <p:cNvSpPr/>
          <p:nvPr/>
        </p:nvSpPr>
        <p:spPr>
          <a:xfrm flipV="1">
            <a:off x="4970463" y="3087688"/>
            <a:ext cx="1406525" cy="115887"/>
          </a:xfrm>
          <a:prstGeom prst="line">
            <a:avLst/>
          </a:prstGeom>
          <a:ln w="57150" cap="flat" cmpd="sng">
            <a:solidFill>
              <a:schemeClr val="hlink"/>
            </a:solidFill>
            <a:prstDash val="solid"/>
            <a:headEnd type="none" w="med" len="med"/>
            <a:tailEnd type="triangle" w="med" len="lg"/>
          </a:ln>
        </p:spPr>
      </p:sp>
      <p:sp>
        <p:nvSpPr>
          <p:cNvPr id="119364" name="直接连接符 119363"/>
          <p:cNvSpPr/>
          <p:nvPr/>
        </p:nvSpPr>
        <p:spPr>
          <a:xfrm>
            <a:off x="6977063" y="3133725"/>
            <a:ext cx="1587500" cy="261938"/>
          </a:xfrm>
          <a:prstGeom prst="line">
            <a:avLst/>
          </a:prstGeom>
          <a:ln w="57150" cap="flat" cmpd="sng">
            <a:solidFill>
              <a:schemeClr val="hlink"/>
            </a:solidFill>
            <a:prstDash val="solid"/>
            <a:headEnd type="none" w="med" len="med"/>
            <a:tailEnd type="triangle" w="med" len="lg"/>
          </a:ln>
        </p:spPr>
      </p:sp>
      <p:sp>
        <p:nvSpPr>
          <p:cNvPr id="119365" name="直接连接符 119364"/>
          <p:cNvSpPr/>
          <p:nvPr/>
        </p:nvSpPr>
        <p:spPr>
          <a:xfrm>
            <a:off x="2906713" y="3044825"/>
            <a:ext cx="1543050" cy="142875"/>
          </a:xfrm>
          <a:prstGeom prst="line">
            <a:avLst/>
          </a:prstGeom>
          <a:ln w="57150" cap="flat" cmpd="sng">
            <a:solidFill>
              <a:schemeClr val="hlink"/>
            </a:solidFill>
            <a:prstDash val="solid"/>
            <a:headEnd type="none" w="med" len="med"/>
            <a:tailEnd type="triangle" w="med" len="lg"/>
          </a:ln>
        </p:spPr>
      </p:sp>
      <p:sp>
        <p:nvSpPr>
          <p:cNvPr id="119367" name="文本框 119366"/>
          <p:cNvSpPr txBox="1"/>
          <p:nvPr/>
        </p:nvSpPr>
        <p:spPr>
          <a:xfrm>
            <a:off x="2493963" y="1844675"/>
            <a:ext cx="4165600" cy="579438"/>
          </a:xfrm>
          <a:prstGeom prst="rect">
            <a:avLst/>
          </a:prstGeom>
          <a:noFill/>
          <a:ln w="9525">
            <a:noFill/>
          </a:ln>
        </p:spPr>
        <p:txBody>
          <a:bodyPr wrap="none" anchor="t">
            <a:spAutoFit/>
          </a:bodyPr>
          <a:p>
            <a:r>
              <a:rPr lang="zh-CN" altLang="en-US" sz="3200" dirty="0">
                <a:solidFill>
                  <a:srgbClr val="333399"/>
                </a:solidFill>
                <a:latin typeface="Arial" panose="020B0604020202020204" pitchFamily="34" charset="0"/>
                <a:ea typeface="黑体" panose="02010609060101010101" pitchFamily="2" charset="-122"/>
              </a:rPr>
              <a:t>主机</a:t>
            </a:r>
            <a:r>
              <a:rPr lang="zh-CN" altLang="en-US" sz="1800" dirty="0">
                <a:solidFill>
                  <a:srgbClr val="333399"/>
                </a:solidFill>
                <a:latin typeface="Arial" panose="020B0604020202020204" pitchFamily="34" charset="0"/>
                <a:ea typeface="黑体" panose="02010609060101010101" pitchFamily="2" charset="-122"/>
              </a:rPr>
              <a:t> </a:t>
            </a:r>
            <a:r>
              <a:rPr lang="en-US" altLang="zh-CN" sz="3200">
                <a:solidFill>
                  <a:srgbClr val="333399"/>
                </a:solidFill>
                <a:latin typeface="Arial" panose="020B0604020202020204" pitchFamily="34" charset="0"/>
                <a:ea typeface="黑体" panose="02010609060101010101" pitchFamily="2" charset="-122"/>
              </a:rPr>
              <a:t>H</a:t>
            </a:r>
            <a:r>
              <a:rPr lang="en-US" altLang="zh-CN" sz="3200" baseline="-25000">
                <a:solidFill>
                  <a:srgbClr val="333399"/>
                </a:solidFill>
                <a:latin typeface="Arial" panose="020B0604020202020204" pitchFamily="34" charset="0"/>
                <a:ea typeface="黑体" panose="02010609060101010101" pitchFamily="2" charset="-122"/>
              </a:rPr>
              <a:t>1</a:t>
            </a:r>
            <a:r>
              <a:rPr lang="en-US" altLang="zh-CN" sz="1800">
                <a:solidFill>
                  <a:srgbClr val="333399"/>
                </a:solidFill>
                <a:latin typeface="Arial" panose="020B0604020202020204" pitchFamily="34" charset="0"/>
                <a:ea typeface="黑体" panose="02010609060101010101" pitchFamily="2" charset="-122"/>
              </a:rPr>
              <a:t> </a:t>
            </a:r>
            <a:r>
              <a:rPr lang="zh-CN" altLang="en-US" sz="3200" dirty="0">
                <a:solidFill>
                  <a:srgbClr val="333399"/>
                </a:solidFill>
                <a:latin typeface="Arial" panose="020B0604020202020204" pitchFamily="34" charset="0"/>
                <a:ea typeface="黑体" panose="02010609060101010101" pitchFamily="2" charset="-122"/>
              </a:rPr>
              <a:t>向</a:t>
            </a:r>
            <a:r>
              <a:rPr lang="zh-CN" altLang="en-US" sz="1800" dirty="0">
                <a:solidFill>
                  <a:srgbClr val="333399"/>
                </a:solidFill>
                <a:latin typeface="Arial" panose="020B0604020202020204" pitchFamily="34" charset="0"/>
                <a:ea typeface="黑体" panose="02010609060101010101" pitchFamily="2" charset="-122"/>
              </a:rPr>
              <a:t> </a:t>
            </a:r>
            <a:r>
              <a:rPr lang="en-US" altLang="zh-CN" sz="3200">
                <a:solidFill>
                  <a:srgbClr val="333399"/>
                </a:solidFill>
                <a:latin typeface="Arial" panose="020B0604020202020204" pitchFamily="34" charset="0"/>
                <a:ea typeface="黑体" panose="02010609060101010101" pitchFamily="2" charset="-122"/>
              </a:rPr>
              <a:t>H</a:t>
            </a:r>
            <a:r>
              <a:rPr lang="en-US" altLang="zh-CN" sz="3200" baseline="-25000">
                <a:solidFill>
                  <a:srgbClr val="333399"/>
                </a:solidFill>
                <a:latin typeface="Arial" panose="020B0604020202020204" pitchFamily="34" charset="0"/>
                <a:ea typeface="黑体" panose="02010609060101010101" pitchFamily="2" charset="-122"/>
              </a:rPr>
              <a:t>2</a:t>
            </a:r>
            <a:r>
              <a:rPr lang="en-US" altLang="zh-CN" sz="1800">
                <a:solidFill>
                  <a:srgbClr val="333399"/>
                </a:solidFill>
                <a:latin typeface="Arial" panose="020B0604020202020204" pitchFamily="34" charset="0"/>
                <a:ea typeface="黑体" panose="02010609060101010101" pitchFamily="2" charset="-122"/>
              </a:rPr>
              <a:t> </a:t>
            </a:r>
            <a:r>
              <a:rPr lang="zh-CN" altLang="en-US" sz="3200" dirty="0">
                <a:solidFill>
                  <a:srgbClr val="333399"/>
                </a:solidFill>
                <a:latin typeface="Arial" panose="020B0604020202020204" pitchFamily="34" charset="0"/>
                <a:ea typeface="黑体" panose="02010609060101010101" pitchFamily="2" charset="-122"/>
              </a:rPr>
              <a:t>发送数据</a:t>
            </a:r>
            <a:endParaRPr lang="zh-CN" altLang="en-US" sz="3200" baseline="-25000" dirty="0">
              <a:solidFill>
                <a:srgbClr val="333399"/>
              </a:solidFill>
              <a:latin typeface="Arial" panose="020B0604020202020204" pitchFamily="34" charset="0"/>
              <a:ea typeface="黑体" panose="02010609060101010101" pitchFamily="2" charset="-122"/>
            </a:endParaRPr>
          </a:p>
        </p:txBody>
      </p:sp>
      <p:grpSp>
        <p:nvGrpSpPr>
          <p:cNvPr id="119369" name="组合 119368"/>
          <p:cNvGrpSpPr/>
          <p:nvPr/>
        </p:nvGrpSpPr>
        <p:grpSpPr>
          <a:xfrm>
            <a:off x="250825" y="4179888"/>
            <a:ext cx="895350" cy="1816100"/>
            <a:chOff x="292" y="2832"/>
            <a:chExt cx="620" cy="1200"/>
          </a:xfrm>
        </p:grpSpPr>
        <p:sp>
          <p:nvSpPr>
            <p:cNvPr id="119370" name="立方体 119369"/>
            <p:cNvSpPr/>
            <p:nvPr/>
          </p:nvSpPr>
          <p:spPr>
            <a:xfrm>
              <a:off x="292" y="2832"/>
              <a:ext cx="620" cy="1200"/>
            </a:xfrm>
            <a:prstGeom prst="cube">
              <a:avLst>
                <a:gd name="adj" fmla="val 9250"/>
              </a:avLst>
            </a:prstGeom>
            <a:solidFill>
              <a:schemeClr val="bg1"/>
            </a:solidFill>
            <a:ln w="19050" cap="flat" cmpd="sng">
              <a:solidFill>
                <a:schemeClr val="tx1"/>
              </a:solidFill>
              <a:prstDash val="solid"/>
              <a:miter/>
              <a:headEnd type="none" w="med" len="med"/>
              <a:tailEnd type="none" w="med" len="med"/>
            </a:ln>
          </p:spPr>
          <p:txBody>
            <a:bodyPr/>
            <a:p>
              <a:endParaRPr lang="zh-CN" altLang="en-US"/>
            </a:p>
          </p:txBody>
        </p:sp>
        <p:sp>
          <p:nvSpPr>
            <p:cNvPr id="119371" name="任意多边形 119370"/>
            <p:cNvSpPr/>
            <p:nvPr/>
          </p:nvSpPr>
          <p:spPr>
            <a:xfrm>
              <a:off x="292" y="3732"/>
              <a:ext cx="620" cy="79"/>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19372" name="任意多边形 119371"/>
            <p:cNvSpPr/>
            <p:nvPr/>
          </p:nvSpPr>
          <p:spPr>
            <a:xfrm>
              <a:off x="292" y="3503"/>
              <a:ext cx="620" cy="79"/>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19373" name="任意多边形 119372"/>
            <p:cNvSpPr/>
            <p:nvPr/>
          </p:nvSpPr>
          <p:spPr>
            <a:xfrm>
              <a:off x="292" y="3278"/>
              <a:ext cx="620" cy="79"/>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19374" name="任意多边形 119373"/>
            <p:cNvSpPr/>
            <p:nvPr/>
          </p:nvSpPr>
          <p:spPr>
            <a:xfrm>
              <a:off x="292" y="3053"/>
              <a:ext cx="620" cy="79"/>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grpSp>
      <p:sp>
        <p:nvSpPr>
          <p:cNvPr id="119375" name="矩形 119374"/>
          <p:cNvSpPr/>
          <p:nvPr/>
        </p:nvSpPr>
        <p:spPr>
          <a:xfrm>
            <a:off x="269875" y="5322888"/>
            <a:ext cx="771525" cy="323850"/>
          </a:xfrm>
          <a:prstGeom prst="rect">
            <a:avLst/>
          </a:prstGeom>
          <a:solidFill>
            <a:srgbClr val="DDDDDD"/>
          </a:solidFill>
          <a:ln w="9525">
            <a:noFill/>
          </a:ln>
        </p:spPr>
        <p:txBody>
          <a:bodyPr/>
          <a:p>
            <a:endParaRPr lang="zh-CN" altLang="en-US"/>
          </a:p>
        </p:txBody>
      </p:sp>
      <p:sp>
        <p:nvSpPr>
          <p:cNvPr id="119376" name="文本框 119375"/>
          <p:cNvSpPr txBox="1"/>
          <p:nvPr/>
        </p:nvSpPr>
        <p:spPr>
          <a:xfrm>
            <a:off x="263525" y="5286375"/>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链路层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9377" name="文本框 119376"/>
          <p:cNvSpPr txBox="1"/>
          <p:nvPr/>
        </p:nvSpPr>
        <p:spPr>
          <a:xfrm>
            <a:off x="266700" y="4249738"/>
            <a:ext cx="869950" cy="366712"/>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应用层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9378" name="文本框 119377"/>
          <p:cNvSpPr txBox="1"/>
          <p:nvPr/>
        </p:nvSpPr>
        <p:spPr>
          <a:xfrm>
            <a:off x="263525" y="4594225"/>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运输层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9379" name="文本框 119378"/>
          <p:cNvSpPr txBox="1"/>
          <p:nvPr/>
        </p:nvSpPr>
        <p:spPr>
          <a:xfrm>
            <a:off x="263525" y="4940300"/>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网络</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9380" name="文本框 119379"/>
          <p:cNvSpPr txBox="1"/>
          <p:nvPr/>
        </p:nvSpPr>
        <p:spPr>
          <a:xfrm>
            <a:off x="263525" y="5632450"/>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物理</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grpSp>
        <p:nvGrpSpPr>
          <p:cNvPr id="119381" name="组合 119380"/>
          <p:cNvGrpSpPr/>
          <p:nvPr/>
        </p:nvGrpSpPr>
        <p:grpSpPr>
          <a:xfrm>
            <a:off x="8083550" y="4179888"/>
            <a:ext cx="895350" cy="1816100"/>
            <a:chOff x="292" y="2832"/>
            <a:chExt cx="620" cy="1200"/>
          </a:xfrm>
        </p:grpSpPr>
        <p:sp>
          <p:nvSpPr>
            <p:cNvPr id="119382" name="立方体 119381"/>
            <p:cNvSpPr/>
            <p:nvPr/>
          </p:nvSpPr>
          <p:spPr>
            <a:xfrm>
              <a:off x="292" y="2832"/>
              <a:ext cx="620" cy="1200"/>
            </a:xfrm>
            <a:prstGeom prst="cube">
              <a:avLst>
                <a:gd name="adj" fmla="val 9250"/>
              </a:avLst>
            </a:prstGeom>
            <a:solidFill>
              <a:schemeClr val="bg1"/>
            </a:solidFill>
            <a:ln w="19050" cap="flat" cmpd="sng">
              <a:solidFill>
                <a:schemeClr val="tx1"/>
              </a:solidFill>
              <a:prstDash val="solid"/>
              <a:miter/>
              <a:headEnd type="none" w="med" len="med"/>
              <a:tailEnd type="none" w="med" len="med"/>
            </a:ln>
          </p:spPr>
          <p:txBody>
            <a:bodyPr/>
            <a:p>
              <a:endParaRPr lang="zh-CN" altLang="en-US"/>
            </a:p>
          </p:txBody>
        </p:sp>
        <p:sp>
          <p:nvSpPr>
            <p:cNvPr id="119383" name="任意多边形 119382"/>
            <p:cNvSpPr/>
            <p:nvPr/>
          </p:nvSpPr>
          <p:spPr>
            <a:xfrm>
              <a:off x="292" y="3732"/>
              <a:ext cx="620" cy="79"/>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19384" name="任意多边形 119383"/>
            <p:cNvSpPr/>
            <p:nvPr/>
          </p:nvSpPr>
          <p:spPr>
            <a:xfrm>
              <a:off x="292" y="3503"/>
              <a:ext cx="620" cy="79"/>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19385" name="任意多边形 119384"/>
            <p:cNvSpPr/>
            <p:nvPr/>
          </p:nvSpPr>
          <p:spPr>
            <a:xfrm>
              <a:off x="292" y="3278"/>
              <a:ext cx="620" cy="79"/>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19386" name="任意多边形 119385"/>
            <p:cNvSpPr/>
            <p:nvPr/>
          </p:nvSpPr>
          <p:spPr>
            <a:xfrm>
              <a:off x="292" y="3053"/>
              <a:ext cx="620" cy="79"/>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grpSp>
      <p:sp>
        <p:nvSpPr>
          <p:cNvPr id="119387" name="矩形 119386"/>
          <p:cNvSpPr/>
          <p:nvPr/>
        </p:nvSpPr>
        <p:spPr>
          <a:xfrm>
            <a:off x="8102600" y="5322888"/>
            <a:ext cx="771525" cy="323850"/>
          </a:xfrm>
          <a:prstGeom prst="rect">
            <a:avLst/>
          </a:prstGeom>
          <a:solidFill>
            <a:srgbClr val="DDDDDD"/>
          </a:solidFill>
          <a:ln w="9525">
            <a:noFill/>
          </a:ln>
        </p:spPr>
        <p:txBody>
          <a:bodyPr/>
          <a:p>
            <a:endParaRPr lang="zh-CN" altLang="en-US"/>
          </a:p>
        </p:txBody>
      </p:sp>
      <p:sp>
        <p:nvSpPr>
          <p:cNvPr id="119388" name="文本框 119387"/>
          <p:cNvSpPr txBox="1"/>
          <p:nvPr/>
        </p:nvSpPr>
        <p:spPr>
          <a:xfrm>
            <a:off x="8096250" y="5286375"/>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链路层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9389" name="文本框 119388"/>
          <p:cNvSpPr txBox="1"/>
          <p:nvPr/>
        </p:nvSpPr>
        <p:spPr>
          <a:xfrm>
            <a:off x="8099425" y="4249738"/>
            <a:ext cx="869950" cy="366712"/>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应用层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9390" name="文本框 119389"/>
          <p:cNvSpPr txBox="1"/>
          <p:nvPr/>
        </p:nvSpPr>
        <p:spPr>
          <a:xfrm>
            <a:off x="8096250" y="4594225"/>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运输层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9391" name="文本框 119390"/>
          <p:cNvSpPr txBox="1"/>
          <p:nvPr/>
        </p:nvSpPr>
        <p:spPr>
          <a:xfrm>
            <a:off x="8096250" y="4940300"/>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网络</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9392" name="文本框 119391"/>
          <p:cNvSpPr txBox="1"/>
          <p:nvPr/>
        </p:nvSpPr>
        <p:spPr>
          <a:xfrm>
            <a:off x="8096250" y="5632450"/>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物理</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9393" name="立方体 119392"/>
          <p:cNvSpPr/>
          <p:nvPr/>
        </p:nvSpPr>
        <p:spPr>
          <a:xfrm>
            <a:off x="2195513" y="4891088"/>
            <a:ext cx="895350" cy="1104900"/>
          </a:xfrm>
          <a:prstGeom prst="cube">
            <a:avLst>
              <a:gd name="adj" fmla="val 9250"/>
            </a:avLst>
          </a:prstGeom>
          <a:solidFill>
            <a:schemeClr val="bg1"/>
          </a:solidFill>
          <a:ln w="19050" cap="flat" cmpd="sng">
            <a:solidFill>
              <a:schemeClr val="tx1"/>
            </a:solidFill>
            <a:prstDash val="solid"/>
            <a:miter/>
            <a:headEnd type="none" w="med" len="med"/>
            <a:tailEnd type="none" w="med" len="med"/>
          </a:ln>
        </p:spPr>
        <p:txBody>
          <a:bodyPr/>
          <a:p>
            <a:endParaRPr lang="zh-CN" altLang="en-US"/>
          </a:p>
        </p:txBody>
      </p:sp>
      <p:sp>
        <p:nvSpPr>
          <p:cNvPr id="119394" name="任意多边形 119393"/>
          <p:cNvSpPr/>
          <p:nvPr/>
        </p:nvSpPr>
        <p:spPr>
          <a:xfrm>
            <a:off x="2195513" y="5541963"/>
            <a:ext cx="895350" cy="119062"/>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19395" name="矩形 119394"/>
          <p:cNvSpPr/>
          <p:nvPr/>
        </p:nvSpPr>
        <p:spPr>
          <a:xfrm>
            <a:off x="2200275" y="5322888"/>
            <a:ext cx="790575" cy="323850"/>
          </a:xfrm>
          <a:prstGeom prst="rect">
            <a:avLst/>
          </a:prstGeom>
          <a:solidFill>
            <a:srgbClr val="DDDDDD"/>
          </a:solidFill>
          <a:ln w="9525">
            <a:noFill/>
          </a:ln>
        </p:spPr>
        <p:txBody>
          <a:bodyPr/>
          <a:p>
            <a:endParaRPr lang="zh-CN" altLang="en-US"/>
          </a:p>
        </p:txBody>
      </p:sp>
      <p:sp>
        <p:nvSpPr>
          <p:cNvPr id="119396" name="任意多边形 119395"/>
          <p:cNvSpPr/>
          <p:nvPr/>
        </p:nvSpPr>
        <p:spPr>
          <a:xfrm>
            <a:off x="2195513" y="5195888"/>
            <a:ext cx="895350" cy="119062"/>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19397" name="文本框 119396"/>
          <p:cNvSpPr txBox="1"/>
          <p:nvPr/>
        </p:nvSpPr>
        <p:spPr>
          <a:xfrm>
            <a:off x="2220913" y="5286375"/>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链路层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9398" name="文本框 119397"/>
          <p:cNvSpPr txBox="1"/>
          <p:nvPr/>
        </p:nvSpPr>
        <p:spPr>
          <a:xfrm>
            <a:off x="2220913" y="4940300"/>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网络</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9399" name="文本框 119398"/>
          <p:cNvSpPr txBox="1"/>
          <p:nvPr/>
        </p:nvSpPr>
        <p:spPr>
          <a:xfrm>
            <a:off x="2220913" y="5632450"/>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物理</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9400" name="立方体 119399"/>
          <p:cNvSpPr/>
          <p:nvPr/>
        </p:nvSpPr>
        <p:spPr>
          <a:xfrm>
            <a:off x="4302125" y="4891088"/>
            <a:ext cx="895350" cy="1104900"/>
          </a:xfrm>
          <a:prstGeom prst="cube">
            <a:avLst>
              <a:gd name="adj" fmla="val 9250"/>
            </a:avLst>
          </a:prstGeom>
          <a:solidFill>
            <a:schemeClr val="bg1"/>
          </a:solidFill>
          <a:ln w="19050" cap="flat" cmpd="sng">
            <a:solidFill>
              <a:schemeClr val="tx1"/>
            </a:solidFill>
            <a:prstDash val="solid"/>
            <a:miter/>
            <a:headEnd type="none" w="med" len="med"/>
            <a:tailEnd type="none" w="med" len="med"/>
          </a:ln>
        </p:spPr>
        <p:txBody>
          <a:bodyPr/>
          <a:p>
            <a:endParaRPr lang="zh-CN" altLang="en-US"/>
          </a:p>
        </p:txBody>
      </p:sp>
      <p:sp>
        <p:nvSpPr>
          <p:cNvPr id="119401" name="任意多边形 119400"/>
          <p:cNvSpPr/>
          <p:nvPr/>
        </p:nvSpPr>
        <p:spPr>
          <a:xfrm>
            <a:off x="4302125" y="5541963"/>
            <a:ext cx="895350" cy="119062"/>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19402" name="矩形 119401"/>
          <p:cNvSpPr/>
          <p:nvPr/>
        </p:nvSpPr>
        <p:spPr>
          <a:xfrm>
            <a:off x="4321175" y="5322888"/>
            <a:ext cx="781050" cy="323850"/>
          </a:xfrm>
          <a:prstGeom prst="rect">
            <a:avLst/>
          </a:prstGeom>
          <a:solidFill>
            <a:srgbClr val="DDDDDD"/>
          </a:solidFill>
          <a:ln w="9525">
            <a:noFill/>
          </a:ln>
        </p:spPr>
        <p:txBody>
          <a:bodyPr/>
          <a:p>
            <a:endParaRPr lang="zh-CN" altLang="en-US"/>
          </a:p>
        </p:txBody>
      </p:sp>
      <p:sp>
        <p:nvSpPr>
          <p:cNvPr id="119403" name="任意多边形 119402"/>
          <p:cNvSpPr/>
          <p:nvPr/>
        </p:nvSpPr>
        <p:spPr>
          <a:xfrm>
            <a:off x="4302125" y="5195888"/>
            <a:ext cx="895350" cy="119062"/>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19404" name="文本框 119403"/>
          <p:cNvSpPr txBox="1"/>
          <p:nvPr/>
        </p:nvSpPr>
        <p:spPr>
          <a:xfrm>
            <a:off x="4327525" y="5286375"/>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链路层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9405" name="文本框 119404"/>
          <p:cNvSpPr txBox="1"/>
          <p:nvPr/>
        </p:nvSpPr>
        <p:spPr>
          <a:xfrm>
            <a:off x="4327525" y="4940300"/>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网络</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9406" name="文本框 119405"/>
          <p:cNvSpPr txBox="1"/>
          <p:nvPr/>
        </p:nvSpPr>
        <p:spPr>
          <a:xfrm>
            <a:off x="4327525" y="5632450"/>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物理</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9407" name="立方体 119406"/>
          <p:cNvSpPr/>
          <p:nvPr/>
        </p:nvSpPr>
        <p:spPr>
          <a:xfrm>
            <a:off x="6192838" y="4891088"/>
            <a:ext cx="895350" cy="1104900"/>
          </a:xfrm>
          <a:prstGeom prst="cube">
            <a:avLst>
              <a:gd name="adj" fmla="val 9250"/>
            </a:avLst>
          </a:prstGeom>
          <a:solidFill>
            <a:schemeClr val="bg1"/>
          </a:solidFill>
          <a:ln w="19050" cap="flat" cmpd="sng">
            <a:solidFill>
              <a:schemeClr val="tx1"/>
            </a:solidFill>
            <a:prstDash val="solid"/>
            <a:miter/>
            <a:headEnd type="none" w="med" len="med"/>
            <a:tailEnd type="none" w="med" len="med"/>
          </a:ln>
        </p:spPr>
        <p:txBody>
          <a:bodyPr/>
          <a:p>
            <a:endParaRPr lang="zh-CN" altLang="en-US"/>
          </a:p>
        </p:txBody>
      </p:sp>
      <p:sp>
        <p:nvSpPr>
          <p:cNvPr id="119408" name="任意多边形 119407"/>
          <p:cNvSpPr/>
          <p:nvPr/>
        </p:nvSpPr>
        <p:spPr>
          <a:xfrm>
            <a:off x="6192838" y="5541963"/>
            <a:ext cx="895350" cy="119062"/>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19409" name="矩形 119408"/>
          <p:cNvSpPr/>
          <p:nvPr/>
        </p:nvSpPr>
        <p:spPr>
          <a:xfrm>
            <a:off x="6207125" y="5322888"/>
            <a:ext cx="790575" cy="323850"/>
          </a:xfrm>
          <a:prstGeom prst="rect">
            <a:avLst/>
          </a:prstGeom>
          <a:solidFill>
            <a:srgbClr val="DDDDDD"/>
          </a:solidFill>
          <a:ln w="9525">
            <a:noFill/>
          </a:ln>
        </p:spPr>
        <p:txBody>
          <a:bodyPr/>
          <a:p>
            <a:endParaRPr lang="zh-CN" altLang="en-US"/>
          </a:p>
        </p:txBody>
      </p:sp>
      <p:sp>
        <p:nvSpPr>
          <p:cNvPr id="119410" name="任意多边形 119409"/>
          <p:cNvSpPr/>
          <p:nvPr/>
        </p:nvSpPr>
        <p:spPr>
          <a:xfrm>
            <a:off x="6192838" y="5195888"/>
            <a:ext cx="895350" cy="119062"/>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19411" name="文本框 119410"/>
          <p:cNvSpPr txBox="1"/>
          <p:nvPr/>
        </p:nvSpPr>
        <p:spPr>
          <a:xfrm>
            <a:off x="6218238" y="5286375"/>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链路层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9412" name="文本框 119411"/>
          <p:cNvSpPr txBox="1"/>
          <p:nvPr/>
        </p:nvSpPr>
        <p:spPr>
          <a:xfrm>
            <a:off x="6218238" y="4940300"/>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网络</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9413" name="文本框 119412"/>
          <p:cNvSpPr txBox="1"/>
          <p:nvPr/>
        </p:nvSpPr>
        <p:spPr>
          <a:xfrm>
            <a:off x="6218238" y="5632450"/>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物理</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9414" name="直接连接符 119413"/>
          <p:cNvSpPr/>
          <p:nvPr/>
        </p:nvSpPr>
        <p:spPr>
          <a:xfrm>
            <a:off x="1244600" y="5513388"/>
            <a:ext cx="1219200" cy="0"/>
          </a:xfrm>
          <a:prstGeom prst="line">
            <a:avLst/>
          </a:prstGeom>
          <a:ln w="76200" cap="flat" cmpd="sng">
            <a:solidFill>
              <a:srgbClr val="00CC99"/>
            </a:solidFill>
            <a:prstDash val="solid"/>
            <a:headEnd type="none" w="med" len="med"/>
            <a:tailEnd type="triangle" w="med" len="lg"/>
          </a:ln>
        </p:spPr>
      </p:sp>
      <p:sp>
        <p:nvSpPr>
          <p:cNvPr id="119415" name="直接连接符 119414"/>
          <p:cNvSpPr/>
          <p:nvPr/>
        </p:nvSpPr>
        <p:spPr>
          <a:xfrm>
            <a:off x="3187700" y="5513388"/>
            <a:ext cx="1219200" cy="0"/>
          </a:xfrm>
          <a:prstGeom prst="line">
            <a:avLst/>
          </a:prstGeom>
          <a:ln w="76200" cap="flat" cmpd="sng">
            <a:solidFill>
              <a:srgbClr val="00CC99"/>
            </a:solidFill>
            <a:prstDash val="solid"/>
            <a:headEnd type="none" w="med" len="med"/>
            <a:tailEnd type="triangle" w="med" len="lg"/>
          </a:ln>
        </p:spPr>
      </p:sp>
      <p:sp>
        <p:nvSpPr>
          <p:cNvPr id="119416" name="直接连接符 119415"/>
          <p:cNvSpPr/>
          <p:nvPr/>
        </p:nvSpPr>
        <p:spPr>
          <a:xfrm>
            <a:off x="5092700" y="5513388"/>
            <a:ext cx="1219200" cy="0"/>
          </a:xfrm>
          <a:prstGeom prst="line">
            <a:avLst/>
          </a:prstGeom>
          <a:ln w="76200" cap="flat" cmpd="sng">
            <a:solidFill>
              <a:srgbClr val="00CC99"/>
            </a:solidFill>
            <a:prstDash val="solid"/>
            <a:headEnd type="none" w="med" len="med"/>
            <a:tailEnd type="triangle" w="med" len="lg"/>
          </a:ln>
        </p:spPr>
      </p:sp>
      <p:sp>
        <p:nvSpPr>
          <p:cNvPr id="119417" name="直接连接符 119416"/>
          <p:cNvSpPr/>
          <p:nvPr/>
        </p:nvSpPr>
        <p:spPr>
          <a:xfrm>
            <a:off x="6997700" y="5513388"/>
            <a:ext cx="1219200" cy="0"/>
          </a:xfrm>
          <a:prstGeom prst="line">
            <a:avLst/>
          </a:prstGeom>
          <a:ln w="76200" cap="flat" cmpd="sng">
            <a:solidFill>
              <a:srgbClr val="00CC99"/>
            </a:solidFill>
            <a:prstDash val="solid"/>
            <a:headEnd type="none" w="med" len="med"/>
            <a:tailEnd type="triangle" w="med" len="lg"/>
          </a:ln>
        </p:spPr>
      </p:sp>
      <p:sp>
        <p:nvSpPr>
          <p:cNvPr id="119418" name="任意多边形 119417"/>
          <p:cNvSpPr/>
          <p:nvPr/>
        </p:nvSpPr>
        <p:spPr>
          <a:xfrm>
            <a:off x="901700" y="5995988"/>
            <a:ext cx="1701800" cy="241300"/>
          </a:xfrm>
          <a:custGeom>
            <a:avLst/>
            <a:gdLst/>
            <a:ahLst/>
            <a:cxnLst/>
            <a:pathLst>
              <a:path w="1072" h="152">
                <a:moveTo>
                  <a:pt x="0" y="0"/>
                </a:moveTo>
                <a:lnTo>
                  <a:pt x="0" y="152"/>
                </a:lnTo>
                <a:lnTo>
                  <a:pt x="1072" y="152"/>
                </a:lnTo>
                <a:lnTo>
                  <a:pt x="1072" y="8"/>
                </a:lnTo>
              </a:path>
            </a:pathLst>
          </a:custGeom>
          <a:noFill/>
          <a:ln w="28575" cap="flat" cmpd="sng">
            <a:solidFill>
              <a:schemeClr val="tx1"/>
            </a:solidFill>
            <a:prstDash val="solid"/>
            <a:headEnd type="none" w="med" len="med"/>
            <a:tailEnd type="none" w="med" len="med"/>
          </a:ln>
        </p:spPr>
        <p:txBody>
          <a:bodyPr/>
          <a:p>
            <a:endParaRPr lang="zh-CN" altLang="en-US"/>
          </a:p>
        </p:txBody>
      </p:sp>
      <p:sp>
        <p:nvSpPr>
          <p:cNvPr id="119419" name="任意多边形 119418"/>
          <p:cNvSpPr/>
          <p:nvPr/>
        </p:nvSpPr>
        <p:spPr>
          <a:xfrm>
            <a:off x="6769100" y="5995988"/>
            <a:ext cx="1701800" cy="241300"/>
          </a:xfrm>
          <a:custGeom>
            <a:avLst/>
            <a:gdLst/>
            <a:ahLst/>
            <a:cxnLst/>
            <a:pathLst>
              <a:path w="1072" h="152">
                <a:moveTo>
                  <a:pt x="0" y="0"/>
                </a:moveTo>
                <a:lnTo>
                  <a:pt x="0" y="152"/>
                </a:lnTo>
                <a:lnTo>
                  <a:pt x="1072" y="152"/>
                </a:lnTo>
                <a:lnTo>
                  <a:pt x="1072" y="8"/>
                </a:lnTo>
              </a:path>
            </a:pathLst>
          </a:custGeom>
          <a:noFill/>
          <a:ln w="28575" cap="flat" cmpd="sng">
            <a:solidFill>
              <a:schemeClr val="tx1"/>
            </a:solidFill>
            <a:prstDash val="solid"/>
            <a:headEnd type="none" w="med" len="med"/>
            <a:tailEnd type="none" w="med" len="med"/>
          </a:ln>
        </p:spPr>
        <p:txBody>
          <a:bodyPr/>
          <a:p>
            <a:endParaRPr lang="zh-CN" altLang="en-US"/>
          </a:p>
        </p:txBody>
      </p:sp>
      <p:sp>
        <p:nvSpPr>
          <p:cNvPr id="119420" name="任意多边形 119419"/>
          <p:cNvSpPr/>
          <p:nvPr/>
        </p:nvSpPr>
        <p:spPr>
          <a:xfrm>
            <a:off x="3009900" y="5983288"/>
            <a:ext cx="1460500" cy="254000"/>
          </a:xfrm>
          <a:custGeom>
            <a:avLst/>
            <a:gdLst/>
            <a:ahLst/>
            <a:cxnLst/>
            <a:pathLst>
              <a:path w="1072" h="152">
                <a:moveTo>
                  <a:pt x="0" y="0"/>
                </a:moveTo>
                <a:lnTo>
                  <a:pt x="0" y="152"/>
                </a:lnTo>
                <a:lnTo>
                  <a:pt x="1072" y="152"/>
                </a:lnTo>
                <a:lnTo>
                  <a:pt x="1072" y="8"/>
                </a:lnTo>
              </a:path>
            </a:pathLst>
          </a:custGeom>
          <a:noFill/>
          <a:ln w="28575" cap="flat" cmpd="sng">
            <a:solidFill>
              <a:schemeClr val="tx1"/>
            </a:solidFill>
            <a:prstDash val="solid"/>
            <a:headEnd type="none" w="med" len="med"/>
            <a:tailEnd type="none" w="med" len="med"/>
          </a:ln>
        </p:spPr>
        <p:txBody>
          <a:bodyPr/>
          <a:p>
            <a:endParaRPr lang="zh-CN" altLang="en-US"/>
          </a:p>
        </p:txBody>
      </p:sp>
      <p:sp>
        <p:nvSpPr>
          <p:cNvPr id="119421" name="任意多边形 119420"/>
          <p:cNvSpPr/>
          <p:nvPr/>
        </p:nvSpPr>
        <p:spPr>
          <a:xfrm>
            <a:off x="4940300" y="5995988"/>
            <a:ext cx="1473200" cy="241300"/>
          </a:xfrm>
          <a:custGeom>
            <a:avLst/>
            <a:gdLst/>
            <a:ahLst/>
            <a:cxnLst/>
            <a:pathLst>
              <a:path w="1072" h="152">
                <a:moveTo>
                  <a:pt x="0" y="0"/>
                </a:moveTo>
                <a:lnTo>
                  <a:pt x="0" y="152"/>
                </a:lnTo>
                <a:lnTo>
                  <a:pt x="1072" y="152"/>
                </a:lnTo>
                <a:lnTo>
                  <a:pt x="1072" y="8"/>
                </a:lnTo>
              </a:path>
            </a:pathLst>
          </a:custGeom>
          <a:noFill/>
          <a:ln w="28575" cap="flat" cmpd="sng">
            <a:solidFill>
              <a:schemeClr val="tx1"/>
            </a:solidFill>
            <a:prstDash val="solid"/>
            <a:headEnd type="none" w="med" len="med"/>
            <a:tailEnd type="none" w="med" len="med"/>
          </a:ln>
        </p:spPr>
        <p:txBody>
          <a:bodyPr/>
          <a:p>
            <a:endParaRPr lang="zh-CN" altLang="en-US"/>
          </a:p>
        </p:txBody>
      </p:sp>
      <p:sp>
        <p:nvSpPr>
          <p:cNvPr id="119423" name="文本框 119422"/>
          <p:cNvSpPr txBox="1"/>
          <p:nvPr/>
        </p:nvSpPr>
        <p:spPr>
          <a:xfrm>
            <a:off x="2430463" y="4503738"/>
            <a:ext cx="433387" cy="366712"/>
          </a:xfrm>
          <a:prstGeom prst="rect">
            <a:avLst/>
          </a:prstGeom>
          <a:noFill/>
          <a:ln w="9525">
            <a:noFill/>
          </a:ln>
        </p:spPr>
        <p:txBody>
          <a:bodyPr wrap="none" anchor="t">
            <a:spAutoFit/>
          </a:bodyPr>
          <a:p>
            <a:r>
              <a:rPr lang="en-US" altLang="zh-CN" sz="1800" b="1">
                <a:solidFill>
                  <a:srgbClr val="333399"/>
                </a:solidFill>
                <a:latin typeface="Arial" panose="020B0604020202020204" pitchFamily="34" charset="0"/>
                <a:ea typeface="黑体" panose="02010609060101010101" pitchFamily="2" charset="-122"/>
              </a:rPr>
              <a:t>R</a:t>
            </a:r>
            <a:r>
              <a:rPr lang="en-US" altLang="zh-CN" sz="1800" b="1" baseline="-25000">
                <a:solidFill>
                  <a:srgbClr val="333399"/>
                </a:solidFill>
                <a:latin typeface="Arial" panose="020B0604020202020204" pitchFamily="34" charset="0"/>
                <a:ea typeface="黑体" panose="02010609060101010101" pitchFamily="2" charset="-122"/>
              </a:rPr>
              <a:t>1</a:t>
            </a:r>
            <a:endParaRPr lang="en-US" altLang="zh-CN" sz="1800" b="1" baseline="-25000">
              <a:solidFill>
                <a:srgbClr val="333399"/>
              </a:solidFill>
              <a:latin typeface="Arial" panose="020B0604020202020204" pitchFamily="34" charset="0"/>
              <a:ea typeface="黑体" panose="02010609060101010101" pitchFamily="2" charset="-122"/>
            </a:endParaRPr>
          </a:p>
        </p:txBody>
      </p:sp>
      <p:sp>
        <p:nvSpPr>
          <p:cNvPr id="119424" name="文本框 119423"/>
          <p:cNvSpPr txBox="1"/>
          <p:nvPr/>
        </p:nvSpPr>
        <p:spPr>
          <a:xfrm>
            <a:off x="4559300" y="4503738"/>
            <a:ext cx="433388" cy="366712"/>
          </a:xfrm>
          <a:prstGeom prst="rect">
            <a:avLst/>
          </a:prstGeom>
          <a:noFill/>
          <a:ln w="9525">
            <a:noFill/>
          </a:ln>
        </p:spPr>
        <p:txBody>
          <a:bodyPr wrap="none" anchor="t">
            <a:spAutoFit/>
          </a:bodyPr>
          <a:p>
            <a:r>
              <a:rPr lang="en-US" altLang="zh-CN" sz="1800" b="1">
                <a:solidFill>
                  <a:srgbClr val="333399"/>
                </a:solidFill>
                <a:latin typeface="Arial" panose="020B0604020202020204" pitchFamily="34" charset="0"/>
                <a:ea typeface="黑体" panose="02010609060101010101" pitchFamily="2" charset="-122"/>
              </a:rPr>
              <a:t>R</a:t>
            </a:r>
            <a:r>
              <a:rPr lang="en-US" altLang="zh-CN" sz="1800" b="1" baseline="-25000">
                <a:solidFill>
                  <a:srgbClr val="333399"/>
                </a:solidFill>
                <a:latin typeface="Arial" panose="020B0604020202020204" pitchFamily="34" charset="0"/>
                <a:ea typeface="黑体" panose="02010609060101010101" pitchFamily="2" charset="-122"/>
              </a:rPr>
              <a:t>2</a:t>
            </a:r>
            <a:endParaRPr lang="en-US" altLang="zh-CN" sz="1800" b="1" baseline="-25000">
              <a:solidFill>
                <a:srgbClr val="333399"/>
              </a:solidFill>
              <a:latin typeface="Arial" panose="020B0604020202020204" pitchFamily="34" charset="0"/>
              <a:ea typeface="黑体" panose="02010609060101010101" pitchFamily="2" charset="-122"/>
            </a:endParaRPr>
          </a:p>
        </p:txBody>
      </p:sp>
      <p:sp>
        <p:nvSpPr>
          <p:cNvPr id="119425" name="文本框 119424"/>
          <p:cNvSpPr txBox="1"/>
          <p:nvPr/>
        </p:nvSpPr>
        <p:spPr>
          <a:xfrm>
            <a:off x="6456363" y="4503738"/>
            <a:ext cx="433387" cy="366712"/>
          </a:xfrm>
          <a:prstGeom prst="rect">
            <a:avLst/>
          </a:prstGeom>
          <a:noFill/>
          <a:ln w="9525">
            <a:noFill/>
          </a:ln>
        </p:spPr>
        <p:txBody>
          <a:bodyPr wrap="none" anchor="t">
            <a:spAutoFit/>
          </a:bodyPr>
          <a:p>
            <a:r>
              <a:rPr lang="en-US" altLang="zh-CN" sz="1800" b="1">
                <a:solidFill>
                  <a:srgbClr val="333399"/>
                </a:solidFill>
                <a:latin typeface="Arial" panose="020B0604020202020204" pitchFamily="34" charset="0"/>
                <a:ea typeface="黑体" panose="02010609060101010101" pitchFamily="2" charset="-122"/>
              </a:rPr>
              <a:t>R</a:t>
            </a:r>
            <a:r>
              <a:rPr lang="en-US" altLang="zh-CN" sz="1800" b="1" baseline="-25000">
                <a:solidFill>
                  <a:srgbClr val="333399"/>
                </a:solidFill>
                <a:latin typeface="Arial" panose="020B0604020202020204" pitchFamily="34" charset="0"/>
                <a:ea typeface="黑体" panose="02010609060101010101" pitchFamily="2" charset="-122"/>
              </a:rPr>
              <a:t>3</a:t>
            </a:r>
            <a:endParaRPr lang="en-US" altLang="zh-CN" sz="1800" b="1" baseline="-25000">
              <a:solidFill>
                <a:srgbClr val="333399"/>
              </a:solidFill>
              <a:latin typeface="Arial" panose="020B0604020202020204" pitchFamily="34" charset="0"/>
              <a:ea typeface="黑体" panose="02010609060101010101" pitchFamily="2" charset="-122"/>
            </a:endParaRPr>
          </a:p>
        </p:txBody>
      </p:sp>
      <p:sp>
        <p:nvSpPr>
          <p:cNvPr id="119426" name="文本框 119425"/>
          <p:cNvSpPr txBox="1"/>
          <p:nvPr/>
        </p:nvSpPr>
        <p:spPr>
          <a:xfrm>
            <a:off x="517525" y="3817938"/>
            <a:ext cx="433388" cy="366712"/>
          </a:xfrm>
          <a:prstGeom prst="rect">
            <a:avLst/>
          </a:prstGeom>
          <a:noFill/>
          <a:ln w="9525">
            <a:noFill/>
          </a:ln>
        </p:spPr>
        <p:txBody>
          <a:bodyPr wrap="none" anchor="t">
            <a:spAutoFit/>
          </a:bodyPr>
          <a:p>
            <a:r>
              <a:rPr lang="en-US" altLang="zh-CN" sz="1800" b="1">
                <a:solidFill>
                  <a:srgbClr val="333399"/>
                </a:solidFill>
                <a:latin typeface="Arial" panose="020B0604020202020204" pitchFamily="34" charset="0"/>
                <a:ea typeface="黑体" panose="02010609060101010101" pitchFamily="2" charset="-122"/>
              </a:rPr>
              <a:t>H</a:t>
            </a:r>
            <a:r>
              <a:rPr lang="en-US" altLang="zh-CN" sz="1800" b="1" baseline="-25000">
                <a:solidFill>
                  <a:srgbClr val="333399"/>
                </a:solidFill>
                <a:latin typeface="Arial" panose="020B0604020202020204" pitchFamily="34" charset="0"/>
                <a:ea typeface="黑体" panose="02010609060101010101" pitchFamily="2" charset="-122"/>
              </a:rPr>
              <a:t>1</a:t>
            </a:r>
            <a:endParaRPr lang="en-US" altLang="zh-CN" sz="1800" b="1" baseline="-25000">
              <a:solidFill>
                <a:srgbClr val="333399"/>
              </a:solidFill>
              <a:latin typeface="Arial" panose="020B0604020202020204" pitchFamily="34" charset="0"/>
              <a:ea typeface="黑体" panose="02010609060101010101" pitchFamily="2" charset="-122"/>
            </a:endParaRPr>
          </a:p>
        </p:txBody>
      </p:sp>
      <p:sp>
        <p:nvSpPr>
          <p:cNvPr id="119427" name="文本框 119426"/>
          <p:cNvSpPr txBox="1"/>
          <p:nvPr/>
        </p:nvSpPr>
        <p:spPr>
          <a:xfrm>
            <a:off x="8369300" y="3817938"/>
            <a:ext cx="433388" cy="366712"/>
          </a:xfrm>
          <a:prstGeom prst="rect">
            <a:avLst/>
          </a:prstGeom>
          <a:noFill/>
          <a:ln w="9525">
            <a:noFill/>
          </a:ln>
        </p:spPr>
        <p:txBody>
          <a:bodyPr wrap="none" anchor="t">
            <a:spAutoFit/>
          </a:bodyPr>
          <a:p>
            <a:r>
              <a:rPr lang="en-US" altLang="zh-CN" sz="1800" b="1">
                <a:solidFill>
                  <a:srgbClr val="333399"/>
                </a:solidFill>
                <a:latin typeface="Arial" panose="020B0604020202020204" pitchFamily="34" charset="0"/>
                <a:ea typeface="黑体" panose="02010609060101010101" pitchFamily="2" charset="-122"/>
              </a:rPr>
              <a:t>H</a:t>
            </a:r>
            <a:r>
              <a:rPr lang="en-US" altLang="zh-CN" sz="1800" b="1" baseline="-25000">
                <a:solidFill>
                  <a:srgbClr val="333399"/>
                </a:solidFill>
                <a:latin typeface="Arial" panose="020B0604020202020204" pitchFamily="34" charset="0"/>
                <a:ea typeface="黑体" panose="02010609060101010101" pitchFamily="2" charset="-122"/>
              </a:rPr>
              <a:t>2</a:t>
            </a:r>
            <a:endParaRPr lang="en-US" altLang="zh-CN" sz="1800" b="1" baseline="-25000">
              <a:solidFill>
                <a:srgbClr val="333399"/>
              </a:solidFill>
              <a:latin typeface="Arial" panose="020B0604020202020204" pitchFamily="34" charset="0"/>
              <a:ea typeface="黑体" panose="02010609060101010101" pitchFamily="2" charset="-122"/>
            </a:endParaRPr>
          </a:p>
        </p:txBody>
      </p:sp>
      <p:sp>
        <p:nvSpPr>
          <p:cNvPr id="119429" name="文本框 119428"/>
          <p:cNvSpPr txBox="1"/>
          <p:nvPr/>
        </p:nvSpPr>
        <p:spPr>
          <a:xfrm>
            <a:off x="2268538" y="3756025"/>
            <a:ext cx="4806950" cy="519113"/>
          </a:xfrm>
          <a:prstGeom prst="rect">
            <a:avLst/>
          </a:prstGeom>
          <a:noFill/>
          <a:ln w="9525">
            <a:noFill/>
          </a:ln>
        </p:spPr>
        <p:txBody>
          <a:bodyPr wrap="none" anchor="t">
            <a:spAutoFit/>
          </a:bodyPr>
          <a:p>
            <a:r>
              <a:rPr lang="zh-CN" altLang="en-US" sz="2800" dirty="0">
                <a:solidFill>
                  <a:srgbClr val="333399"/>
                </a:solidFill>
                <a:latin typeface="Tahoma" panose="020B0604030504040204" pitchFamily="34" charset="0"/>
                <a:ea typeface="黑体" panose="02010609060101010101" pitchFamily="2" charset="-122"/>
              </a:rPr>
              <a:t>仅从数据链路层观察帧的流动</a:t>
            </a:r>
            <a:endParaRPr lang="zh-CN" altLang="en-US" sz="2800" dirty="0">
              <a:solidFill>
                <a:srgbClr val="333399"/>
              </a:solidFill>
              <a:latin typeface="Tahoma" panose="020B0604030504040204" pitchFamily="34" charset="0"/>
              <a:ea typeface="黑体" panose="02010609060101010101" pitchFamily="2" charset="-122"/>
            </a:endParaRPr>
          </a:p>
        </p:txBody>
      </p:sp>
      <p:sp>
        <p:nvSpPr>
          <p:cNvPr id="119422" name="任意多边形 119421"/>
          <p:cNvSpPr/>
          <p:nvPr/>
        </p:nvSpPr>
        <p:spPr>
          <a:xfrm>
            <a:off x="1225550" y="4329113"/>
            <a:ext cx="6978650" cy="1871662"/>
          </a:xfrm>
          <a:custGeom>
            <a:avLst/>
            <a:gdLst/>
            <a:ahLst/>
            <a:cxnLst/>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ap="flat" cmpd="sng">
            <a:pattFill prst="horz">
              <a:fgClr>
                <a:srgbClr val="FF0000">
                  <a:alpha val="100000"/>
                </a:srgbClr>
              </a:fgClr>
              <a:bgClr>
                <a:srgbClr val="FFFFFF"/>
              </a:bgClr>
            </a:pattFill>
            <a:prstDash val="solid"/>
            <a:headEnd type="none" w="med" len="lg"/>
            <a:tailEnd type="triangle" w="med" len="med"/>
          </a:ln>
        </p:spPr>
        <p:txBody>
          <a:bodyPr/>
          <a:p>
            <a:endParaRPr lang="zh-CN" altLang="en-US"/>
          </a:p>
        </p:txBody>
      </p:sp>
      <p:sp>
        <p:nvSpPr>
          <p:cNvPr id="119428" name="矩形 119427"/>
          <p:cNvSpPr/>
          <p:nvPr/>
        </p:nvSpPr>
        <p:spPr>
          <a:xfrm>
            <a:off x="250825" y="5329238"/>
            <a:ext cx="8640763" cy="323850"/>
          </a:xfrm>
          <a:prstGeom prst="rect">
            <a:avLst/>
          </a:prstGeom>
          <a:solidFill>
            <a:srgbClr val="C0C0C0">
              <a:alpha val="39999"/>
            </a:srgbClr>
          </a:solidFill>
          <a:ln w="9525" cap="flat" cmpd="sng">
            <a:solidFill>
              <a:srgbClr val="5F5F5F"/>
            </a:solidFill>
            <a:prstDash val="dash"/>
            <a:miter/>
            <a:headEnd type="none" w="med" len="med"/>
            <a:tailEnd type="none" w="med" len="me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942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119428"/>
                                        </p:tgtEl>
                                        <p:attrNameLst>
                                          <p:attrName>style.visibility</p:attrName>
                                        </p:attrNameLst>
                                      </p:cBhvr>
                                      <p:to>
                                        <p:strVal val="visible"/>
                                      </p:to>
                                    </p:set>
                                  </p:childTnLst>
                                </p:cTn>
                              </p:par>
                            </p:childTnLst>
                          </p:cTn>
                        </p:par>
                        <p:par>
                          <p:cTn id="10" fill="hold">
                            <p:stCondLst>
                              <p:cond delay="500"/>
                            </p:stCondLst>
                            <p:childTnLst>
                              <p:par>
                                <p:cTn id="11" presetID="22" presetClass="entr" presetSubtype="8" fill="hold" nodeType="afterEffect">
                                  <p:stCondLst>
                                    <p:cond delay="500"/>
                                  </p:stCondLst>
                                  <p:childTnLst>
                                    <p:set>
                                      <p:cBhvr>
                                        <p:cTn id="12" dur="1" fill="hold">
                                          <p:stCondLst>
                                            <p:cond delay="0"/>
                                          </p:stCondLst>
                                        </p:cTn>
                                        <p:tgtEl>
                                          <p:spTgt spid="119414"/>
                                        </p:tgtEl>
                                        <p:attrNameLst>
                                          <p:attrName>style.visibility</p:attrName>
                                        </p:attrNameLst>
                                      </p:cBhvr>
                                      <p:to>
                                        <p:strVal val="visible"/>
                                      </p:to>
                                    </p:set>
                                    <p:animEffect transition="in" filter="wipe(left)">
                                      <p:cBhvr>
                                        <p:cTn id="13" dur="500"/>
                                        <p:tgtEl>
                                          <p:spTgt spid="119414"/>
                                        </p:tgtEl>
                                      </p:cBhvr>
                                    </p:animEffect>
                                  </p:childTnLst>
                                </p:cTn>
                              </p:par>
                            </p:childTnLst>
                          </p:cTn>
                        </p:par>
                        <p:par>
                          <p:cTn id="14" fill="hold">
                            <p:stCondLst>
                              <p:cond delay="1500"/>
                            </p:stCondLst>
                            <p:childTnLst>
                              <p:par>
                                <p:cTn id="15" presetID="22" presetClass="entr" presetSubtype="8" fill="hold" nodeType="afterEffect">
                                  <p:stCondLst>
                                    <p:cond delay="500"/>
                                  </p:stCondLst>
                                  <p:childTnLst>
                                    <p:set>
                                      <p:cBhvr>
                                        <p:cTn id="16" dur="1" fill="hold">
                                          <p:stCondLst>
                                            <p:cond delay="0"/>
                                          </p:stCondLst>
                                        </p:cTn>
                                        <p:tgtEl>
                                          <p:spTgt spid="119415"/>
                                        </p:tgtEl>
                                        <p:attrNameLst>
                                          <p:attrName>style.visibility</p:attrName>
                                        </p:attrNameLst>
                                      </p:cBhvr>
                                      <p:to>
                                        <p:strVal val="visible"/>
                                      </p:to>
                                    </p:set>
                                    <p:animEffect transition="in" filter="wipe(left)">
                                      <p:cBhvr>
                                        <p:cTn id="17" dur="500"/>
                                        <p:tgtEl>
                                          <p:spTgt spid="119415"/>
                                        </p:tgtEl>
                                      </p:cBhvr>
                                    </p:animEffect>
                                  </p:childTnLst>
                                </p:cTn>
                              </p:par>
                            </p:childTnLst>
                          </p:cTn>
                        </p:par>
                        <p:par>
                          <p:cTn id="18" fill="hold">
                            <p:stCondLst>
                              <p:cond delay="2500"/>
                            </p:stCondLst>
                            <p:childTnLst>
                              <p:par>
                                <p:cTn id="19" presetID="22" presetClass="entr" presetSubtype="8" fill="hold" nodeType="afterEffect">
                                  <p:stCondLst>
                                    <p:cond delay="500"/>
                                  </p:stCondLst>
                                  <p:childTnLst>
                                    <p:set>
                                      <p:cBhvr>
                                        <p:cTn id="20" dur="1" fill="hold">
                                          <p:stCondLst>
                                            <p:cond delay="0"/>
                                          </p:stCondLst>
                                        </p:cTn>
                                        <p:tgtEl>
                                          <p:spTgt spid="119416"/>
                                        </p:tgtEl>
                                        <p:attrNameLst>
                                          <p:attrName>style.visibility</p:attrName>
                                        </p:attrNameLst>
                                      </p:cBhvr>
                                      <p:to>
                                        <p:strVal val="visible"/>
                                      </p:to>
                                    </p:set>
                                    <p:animEffect transition="in" filter="wipe(left)">
                                      <p:cBhvr>
                                        <p:cTn id="21" dur="500"/>
                                        <p:tgtEl>
                                          <p:spTgt spid="119416"/>
                                        </p:tgtEl>
                                      </p:cBhvr>
                                    </p:animEffect>
                                  </p:childTnLst>
                                </p:cTn>
                              </p:par>
                            </p:childTnLst>
                          </p:cTn>
                        </p:par>
                        <p:par>
                          <p:cTn id="22" fill="hold">
                            <p:stCondLst>
                              <p:cond delay="3500"/>
                            </p:stCondLst>
                            <p:childTnLst>
                              <p:par>
                                <p:cTn id="23" presetID="22" presetClass="entr" presetSubtype="8" fill="hold" nodeType="afterEffect">
                                  <p:stCondLst>
                                    <p:cond delay="500"/>
                                  </p:stCondLst>
                                  <p:childTnLst>
                                    <p:set>
                                      <p:cBhvr>
                                        <p:cTn id="24" dur="1" fill="hold">
                                          <p:stCondLst>
                                            <p:cond delay="0"/>
                                          </p:stCondLst>
                                        </p:cTn>
                                        <p:tgtEl>
                                          <p:spTgt spid="119417"/>
                                        </p:tgtEl>
                                        <p:attrNameLst>
                                          <p:attrName>style.visibility</p:attrName>
                                        </p:attrNameLst>
                                      </p:cBhvr>
                                      <p:to>
                                        <p:strVal val="visible"/>
                                      </p:to>
                                    </p:set>
                                    <p:animEffect transition="in" filter="wipe(left)">
                                      <p:cBhvr>
                                        <p:cTn id="25" dur="500"/>
                                        <p:tgtEl>
                                          <p:spTgt spid="119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42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73090" name="标题 473089"/>
          <p:cNvSpPr>
            <a:spLocks noGrp="1"/>
          </p:cNvSpPr>
          <p:nvPr>
            <p:ph type="title"/>
          </p:nvPr>
        </p:nvSpPr>
        <p:spPr>
          <a:xfrm>
            <a:off x="919163" y="214313"/>
            <a:ext cx="8116887" cy="1462087"/>
          </a:xfrm>
          <a:ln/>
        </p:spPr>
        <p:txBody>
          <a:bodyPr anchor="b"/>
          <a:p>
            <a:pPr algn="ctr"/>
            <a:r>
              <a:rPr lang="zh-CN" altLang="en-US" dirty="0"/>
              <a:t>用以太网交换机扩展局域网 </a:t>
            </a:r>
            <a:endParaRPr lang="zh-CN" altLang="en-US" dirty="0"/>
          </a:p>
        </p:txBody>
      </p:sp>
      <p:sp>
        <p:nvSpPr>
          <p:cNvPr id="473091" name="任意多边形 473090"/>
          <p:cNvSpPr/>
          <p:nvPr/>
        </p:nvSpPr>
        <p:spPr>
          <a:xfrm flipV="1">
            <a:off x="5162550" y="3297238"/>
            <a:ext cx="2003425" cy="88900"/>
          </a:xfrm>
          <a:custGeom>
            <a:avLst/>
            <a:gdLst/>
            <a:ahLst/>
            <a:cxnLst/>
            <a:pathLst>
              <a:path w="689" h="178">
                <a:moveTo>
                  <a:pt x="689" y="178"/>
                </a:moveTo>
                <a:lnTo>
                  <a:pt x="0" y="0"/>
                </a:lnTo>
              </a:path>
            </a:pathLst>
          </a:custGeom>
          <a:noFill/>
          <a:ln w="38100" cap="flat" cmpd="sng">
            <a:solidFill>
              <a:schemeClr val="tx2"/>
            </a:solidFill>
            <a:prstDash val="solid"/>
            <a:headEnd type="none" w="med" len="med"/>
            <a:tailEnd type="none" w="med" len="med"/>
          </a:ln>
        </p:spPr>
        <p:txBody>
          <a:bodyPr/>
          <a:p>
            <a:endParaRPr lang="zh-CN" altLang="en-US"/>
          </a:p>
        </p:txBody>
      </p:sp>
      <p:sp>
        <p:nvSpPr>
          <p:cNvPr id="473092" name="任意多边形 473091"/>
          <p:cNvSpPr/>
          <p:nvPr/>
        </p:nvSpPr>
        <p:spPr>
          <a:xfrm rot="9955067">
            <a:off x="7359650" y="3040063"/>
            <a:ext cx="1382713" cy="144462"/>
          </a:xfrm>
          <a:custGeom>
            <a:avLst/>
            <a:gdLst/>
            <a:ahLst/>
            <a:cxnLst/>
            <a:pathLst>
              <a:path w="956" h="122">
                <a:moveTo>
                  <a:pt x="956" y="122"/>
                </a:moveTo>
                <a:lnTo>
                  <a:pt x="467" y="11"/>
                </a:lnTo>
                <a:lnTo>
                  <a:pt x="511" y="111"/>
                </a:lnTo>
                <a:lnTo>
                  <a:pt x="0" y="0"/>
                </a:lnTo>
              </a:path>
            </a:pathLst>
          </a:custGeom>
          <a:noFill/>
          <a:ln w="38100" cap="flat" cmpd="sng">
            <a:solidFill>
              <a:schemeClr val="tx2"/>
            </a:solidFill>
            <a:prstDash val="solid"/>
            <a:headEnd type="none" w="med" len="med"/>
            <a:tailEnd type="none" w="med" len="med"/>
          </a:ln>
        </p:spPr>
        <p:txBody>
          <a:bodyPr/>
          <a:p>
            <a:endParaRPr lang="zh-CN" altLang="en-US"/>
          </a:p>
        </p:txBody>
      </p:sp>
      <p:sp>
        <p:nvSpPr>
          <p:cNvPr id="473093" name="直接连接符 473092"/>
          <p:cNvSpPr/>
          <p:nvPr/>
        </p:nvSpPr>
        <p:spPr>
          <a:xfrm flipH="1" flipV="1">
            <a:off x="2051050" y="2781300"/>
            <a:ext cx="2190750" cy="381000"/>
          </a:xfrm>
          <a:prstGeom prst="line">
            <a:avLst/>
          </a:prstGeom>
          <a:ln w="38100" cap="flat" cmpd="sng">
            <a:solidFill>
              <a:schemeClr val="tx2"/>
            </a:solidFill>
            <a:prstDash val="solid"/>
            <a:headEnd type="none" w="med" len="med"/>
            <a:tailEnd type="none" w="med" len="med"/>
          </a:ln>
        </p:spPr>
      </p:sp>
      <p:sp>
        <p:nvSpPr>
          <p:cNvPr id="473094" name="直接连接符 473093"/>
          <p:cNvSpPr/>
          <p:nvPr/>
        </p:nvSpPr>
        <p:spPr>
          <a:xfrm flipH="1">
            <a:off x="2124075" y="3346450"/>
            <a:ext cx="2139950" cy="442913"/>
          </a:xfrm>
          <a:prstGeom prst="line">
            <a:avLst/>
          </a:prstGeom>
          <a:ln w="38100" cap="flat" cmpd="sng">
            <a:solidFill>
              <a:schemeClr val="tx2"/>
            </a:solidFill>
            <a:prstDash val="solid"/>
            <a:headEnd type="none" w="med" len="med"/>
            <a:tailEnd type="none" w="med" len="med"/>
          </a:ln>
        </p:spPr>
      </p:sp>
      <p:sp>
        <p:nvSpPr>
          <p:cNvPr id="473095" name="直接连接符 473094"/>
          <p:cNvSpPr/>
          <p:nvPr/>
        </p:nvSpPr>
        <p:spPr>
          <a:xfrm flipH="1">
            <a:off x="3203575" y="3479800"/>
            <a:ext cx="1182688" cy="957263"/>
          </a:xfrm>
          <a:prstGeom prst="line">
            <a:avLst/>
          </a:prstGeom>
          <a:ln w="28575" cap="flat" cmpd="sng">
            <a:solidFill>
              <a:schemeClr val="tx2"/>
            </a:solidFill>
            <a:prstDash val="solid"/>
            <a:headEnd type="none" w="med" len="med"/>
            <a:tailEnd type="none" w="med" len="med"/>
          </a:ln>
        </p:spPr>
      </p:sp>
      <p:sp>
        <p:nvSpPr>
          <p:cNvPr id="473096" name="直接连接符 473095"/>
          <p:cNvSpPr/>
          <p:nvPr/>
        </p:nvSpPr>
        <p:spPr>
          <a:xfrm>
            <a:off x="5087938" y="3389313"/>
            <a:ext cx="1212850" cy="976312"/>
          </a:xfrm>
          <a:prstGeom prst="line">
            <a:avLst/>
          </a:prstGeom>
          <a:ln w="28575" cap="flat" cmpd="sng">
            <a:solidFill>
              <a:schemeClr val="tx2"/>
            </a:solidFill>
            <a:prstDash val="solid"/>
            <a:headEnd type="none" w="med" len="med"/>
            <a:tailEnd type="none" w="med" len="med"/>
          </a:ln>
        </p:spPr>
      </p:sp>
      <p:sp>
        <p:nvSpPr>
          <p:cNvPr id="473097" name="直接连接符 473096"/>
          <p:cNvSpPr/>
          <p:nvPr/>
        </p:nvSpPr>
        <p:spPr>
          <a:xfrm flipH="1">
            <a:off x="4643438" y="3479800"/>
            <a:ext cx="12700" cy="885825"/>
          </a:xfrm>
          <a:prstGeom prst="line">
            <a:avLst/>
          </a:prstGeom>
          <a:ln w="28575" cap="flat" cmpd="sng">
            <a:solidFill>
              <a:schemeClr val="tx2"/>
            </a:solidFill>
            <a:prstDash val="solid"/>
            <a:headEnd type="none" w="med" len="med"/>
            <a:tailEnd type="none" w="med" len="med"/>
          </a:ln>
        </p:spPr>
      </p:sp>
      <p:sp>
        <p:nvSpPr>
          <p:cNvPr id="473125" name="文本框 473124"/>
          <p:cNvSpPr txBox="1"/>
          <p:nvPr/>
        </p:nvSpPr>
        <p:spPr>
          <a:xfrm>
            <a:off x="2339975" y="4221163"/>
            <a:ext cx="690563" cy="396875"/>
          </a:xfrm>
          <a:prstGeom prst="rect">
            <a:avLst/>
          </a:prstGeom>
          <a:noFill/>
          <a:ln w="9525">
            <a:noFill/>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一系</a:t>
            </a:r>
            <a:endParaRPr lang="zh-CN" altLang="en-US">
              <a:solidFill>
                <a:srgbClr val="333399"/>
              </a:solidFill>
              <a:latin typeface="Arial" panose="020B0604020202020204" pitchFamily="34" charset="0"/>
              <a:ea typeface="黑体" panose="02010609060101010101" pitchFamily="2" charset="-122"/>
            </a:endParaRPr>
          </a:p>
        </p:txBody>
      </p:sp>
      <p:sp>
        <p:nvSpPr>
          <p:cNvPr id="473126" name="文本框 473125"/>
          <p:cNvSpPr txBox="1"/>
          <p:nvPr/>
        </p:nvSpPr>
        <p:spPr>
          <a:xfrm>
            <a:off x="5364163" y="4292600"/>
            <a:ext cx="692150" cy="396875"/>
          </a:xfrm>
          <a:prstGeom prst="rect">
            <a:avLst/>
          </a:prstGeom>
          <a:noFill/>
          <a:ln w="9525">
            <a:noFill/>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三系</a:t>
            </a:r>
            <a:endParaRPr lang="zh-CN" altLang="en-US">
              <a:solidFill>
                <a:srgbClr val="333399"/>
              </a:solidFill>
              <a:latin typeface="Arial" panose="020B0604020202020204" pitchFamily="34" charset="0"/>
              <a:ea typeface="黑体" panose="02010609060101010101" pitchFamily="2" charset="-122"/>
            </a:endParaRPr>
          </a:p>
        </p:txBody>
      </p:sp>
      <p:sp>
        <p:nvSpPr>
          <p:cNvPr id="473127" name="文本框 473126"/>
          <p:cNvSpPr txBox="1"/>
          <p:nvPr/>
        </p:nvSpPr>
        <p:spPr>
          <a:xfrm>
            <a:off x="3779838" y="4292600"/>
            <a:ext cx="692150" cy="396875"/>
          </a:xfrm>
          <a:prstGeom prst="rect">
            <a:avLst/>
          </a:prstGeom>
          <a:noFill/>
          <a:ln w="9525">
            <a:noFill/>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二系</a:t>
            </a:r>
            <a:endParaRPr lang="zh-CN" altLang="en-US">
              <a:solidFill>
                <a:srgbClr val="333399"/>
              </a:solidFill>
              <a:latin typeface="Arial" panose="020B0604020202020204" pitchFamily="34" charset="0"/>
              <a:ea typeface="黑体" panose="02010609060101010101" pitchFamily="2" charset="-122"/>
            </a:endParaRPr>
          </a:p>
        </p:txBody>
      </p:sp>
      <p:sp>
        <p:nvSpPr>
          <p:cNvPr id="473128" name="文本框 473127"/>
          <p:cNvSpPr txBox="1"/>
          <p:nvPr/>
        </p:nvSpPr>
        <p:spPr>
          <a:xfrm>
            <a:off x="6588125" y="4292600"/>
            <a:ext cx="1385888"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10BASE-T</a:t>
            </a:r>
            <a:endParaRPr lang="en-US" altLang="zh-CN">
              <a:solidFill>
                <a:srgbClr val="333399"/>
              </a:solidFill>
              <a:latin typeface="Arial" panose="020B0604020202020204" pitchFamily="34" charset="0"/>
              <a:ea typeface="黑体" panose="02010609060101010101" pitchFamily="2" charset="-122"/>
            </a:endParaRPr>
          </a:p>
        </p:txBody>
      </p:sp>
      <p:pic>
        <p:nvPicPr>
          <p:cNvPr id="473129" name="图片 473128"/>
          <p:cNvPicPr/>
          <p:nvPr/>
        </p:nvPicPr>
        <p:blipFill>
          <a:blip r:embed="rId1"/>
          <a:stretch>
            <a:fillRect/>
          </a:stretch>
        </p:blipFill>
        <p:spPr>
          <a:xfrm>
            <a:off x="6689725" y="2954338"/>
            <a:ext cx="939800" cy="573087"/>
          </a:xfrm>
          <a:prstGeom prst="rect">
            <a:avLst/>
          </a:prstGeom>
          <a:noFill/>
          <a:ln w="12699">
            <a:noFill/>
          </a:ln>
        </p:spPr>
      </p:pic>
      <p:pic>
        <p:nvPicPr>
          <p:cNvPr id="473130" name="图片 473129"/>
          <p:cNvPicPr/>
          <p:nvPr/>
        </p:nvPicPr>
        <p:blipFill>
          <a:blip r:embed="rId2"/>
          <a:stretch>
            <a:fillRect/>
          </a:stretch>
        </p:blipFill>
        <p:spPr>
          <a:xfrm>
            <a:off x="1725613" y="2193925"/>
            <a:ext cx="690562" cy="874713"/>
          </a:xfrm>
          <a:prstGeom prst="rect">
            <a:avLst/>
          </a:prstGeom>
          <a:noFill/>
          <a:ln w="9525">
            <a:noFill/>
          </a:ln>
        </p:spPr>
      </p:pic>
      <p:pic>
        <p:nvPicPr>
          <p:cNvPr id="473131" name="图片 473130"/>
          <p:cNvPicPr/>
          <p:nvPr/>
        </p:nvPicPr>
        <p:blipFill>
          <a:blip r:embed="rId2"/>
          <a:stretch>
            <a:fillRect/>
          </a:stretch>
        </p:blipFill>
        <p:spPr>
          <a:xfrm>
            <a:off x="1647825" y="3429000"/>
            <a:ext cx="692150" cy="876300"/>
          </a:xfrm>
          <a:prstGeom prst="rect">
            <a:avLst/>
          </a:prstGeom>
          <a:noFill/>
          <a:ln w="9525">
            <a:noFill/>
          </a:ln>
        </p:spPr>
      </p:pic>
      <p:sp>
        <p:nvSpPr>
          <p:cNvPr id="473132" name="文本框 473131"/>
          <p:cNvSpPr txBox="1"/>
          <p:nvPr/>
        </p:nvSpPr>
        <p:spPr>
          <a:xfrm>
            <a:off x="7667625" y="2543175"/>
            <a:ext cx="1201738" cy="396875"/>
          </a:xfrm>
          <a:prstGeom prst="rect">
            <a:avLst/>
          </a:prstGeom>
          <a:noFill/>
          <a:ln w="9525">
            <a:noFill/>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至因特网</a:t>
            </a:r>
            <a:endParaRPr lang="zh-CN" altLang="en-US">
              <a:solidFill>
                <a:srgbClr val="333399"/>
              </a:solidFill>
              <a:latin typeface="Arial" panose="020B0604020202020204" pitchFamily="34" charset="0"/>
              <a:ea typeface="黑体" panose="02010609060101010101" pitchFamily="2" charset="-122"/>
            </a:endParaRPr>
          </a:p>
        </p:txBody>
      </p:sp>
      <p:sp>
        <p:nvSpPr>
          <p:cNvPr id="473133" name="文本框 473132"/>
          <p:cNvSpPr txBox="1"/>
          <p:nvPr/>
        </p:nvSpPr>
        <p:spPr>
          <a:xfrm>
            <a:off x="5435600" y="2924175"/>
            <a:ext cx="1227138"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100 Mb/s</a:t>
            </a:r>
            <a:endParaRPr lang="en-US" altLang="zh-CN">
              <a:solidFill>
                <a:srgbClr val="333399"/>
              </a:solidFill>
              <a:latin typeface="Arial" panose="020B0604020202020204" pitchFamily="34" charset="0"/>
              <a:ea typeface="黑体" panose="02010609060101010101" pitchFamily="2" charset="-122"/>
            </a:endParaRPr>
          </a:p>
        </p:txBody>
      </p:sp>
      <p:sp>
        <p:nvSpPr>
          <p:cNvPr id="473134" name="文本框 473133"/>
          <p:cNvSpPr txBox="1"/>
          <p:nvPr/>
        </p:nvSpPr>
        <p:spPr>
          <a:xfrm>
            <a:off x="2408238" y="3176588"/>
            <a:ext cx="122713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100 Mb/s</a:t>
            </a:r>
            <a:endParaRPr lang="en-US" altLang="zh-CN">
              <a:solidFill>
                <a:srgbClr val="333399"/>
              </a:solidFill>
              <a:latin typeface="Arial" panose="020B0604020202020204" pitchFamily="34" charset="0"/>
              <a:ea typeface="黑体" panose="02010609060101010101" pitchFamily="2" charset="-122"/>
            </a:endParaRPr>
          </a:p>
        </p:txBody>
      </p:sp>
      <p:sp>
        <p:nvSpPr>
          <p:cNvPr id="473135" name="文本框 473134"/>
          <p:cNvSpPr txBox="1"/>
          <p:nvPr/>
        </p:nvSpPr>
        <p:spPr>
          <a:xfrm>
            <a:off x="2624138" y="2527300"/>
            <a:ext cx="122713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100 Mb/s</a:t>
            </a:r>
            <a:endParaRPr lang="en-US" altLang="zh-CN">
              <a:solidFill>
                <a:srgbClr val="333399"/>
              </a:solidFill>
              <a:latin typeface="Arial" panose="020B0604020202020204" pitchFamily="34" charset="0"/>
              <a:ea typeface="黑体" panose="02010609060101010101" pitchFamily="2" charset="-122"/>
            </a:endParaRPr>
          </a:p>
        </p:txBody>
      </p:sp>
      <p:sp>
        <p:nvSpPr>
          <p:cNvPr id="473136" name="文本框 473135"/>
          <p:cNvSpPr txBox="1"/>
          <p:nvPr/>
        </p:nvSpPr>
        <p:spPr>
          <a:xfrm>
            <a:off x="817563" y="2224088"/>
            <a:ext cx="946150" cy="700087"/>
          </a:xfrm>
          <a:prstGeom prst="rect">
            <a:avLst/>
          </a:prstGeom>
          <a:noFill/>
          <a:ln w="9525">
            <a:noFill/>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万维网</a:t>
            </a:r>
            <a:endParaRPr lang="zh-CN" altLang="en-US" dirty="0">
              <a:solidFill>
                <a:srgbClr val="333399"/>
              </a:solidFill>
              <a:latin typeface="Arial" panose="020B0604020202020204" pitchFamily="34" charset="0"/>
              <a:ea typeface="黑体" panose="02010609060101010101" pitchFamily="2" charset="-122"/>
            </a:endParaRPr>
          </a:p>
          <a:p>
            <a:r>
              <a:rPr lang="zh-CN" altLang="en-US" dirty="0">
                <a:solidFill>
                  <a:srgbClr val="333399"/>
                </a:solidFill>
                <a:latin typeface="Arial" panose="020B0604020202020204" pitchFamily="34" charset="0"/>
                <a:ea typeface="黑体" panose="02010609060101010101" pitchFamily="2" charset="-122"/>
              </a:rPr>
              <a:t>服务器</a:t>
            </a:r>
            <a:endParaRPr lang="zh-CN" altLang="en-US">
              <a:solidFill>
                <a:srgbClr val="333399"/>
              </a:solidFill>
              <a:latin typeface="Arial" panose="020B0604020202020204" pitchFamily="34" charset="0"/>
              <a:ea typeface="黑体" panose="02010609060101010101" pitchFamily="2" charset="-122"/>
            </a:endParaRPr>
          </a:p>
        </p:txBody>
      </p:sp>
      <p:sp>
        <p:nvSpPr>
          <p:cNvPr id="473137" name="文本框 473136"/>
          <p:cNvSpPr txBox="1"/>
          <p:nvPr/>
        </p:nvSpPr>
        <p:spPr>
          <a:xfrm>
            <a:off x="539750" y="3500438"/>
            <a:ext cx="1198563" cy="703262"/>
          </a:xfrm>
          <a:prstGeom prst="rect">
            <a:avLst/>
          </a:prstGeom>
          <a:noFill/>
          <a:ln w="9525">
            <a:noFill/>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电子邮件</a:t>
            </a:r>
            <a:endParaRPr lang="zh-CN" altLang="en-US" dirty="0">
              <a:solidFill>
                <a:srgbClr val="333399"/>
              </a:solidFill>
              <a:latin typeface="Arial" panose="020B0604020202020204" pitchFamily="34" charset="0"/>
              <a:ea typeface="黑体" panose="02010609060101010101" pitchFamily="2" charset="-122"/>
            </a:endParaRPr>
          </a:p>
          <a:p>
            <a:r>
              <a:rPr lang="zh-CN" altLang="en-US" dirty="0">
                <a:solidFill>
                  <a:srgbClr val="333399"/>
                </a:solidFill>
                <a:latin typeface="Arial" panose="020B0604020202020204" pitchFamily="34" charset="0"/>
                <a:ea typeface="黑体" panose="02010609060101010101" pitchFamily="2" charset="-122"/>
              </a:rPr>
              <a:t>  服务器</a:t>
            </a:r>
            <a:endParaRPr lang="zh-CN" altLang="en-US">
              <a:solidFill>
                <a:srgbClr val="333399"/>
              </a:solidFill>
              <a:latin typeface="Arial" panose="020B0604020202020204" pitchFamily="34" charset="0"/>
              <a:ea typeface="黑体" panose="02010609060101010101" pitchFamily="2" charset="-122"/>
            </a:endParaRPr>
          </a:p>
        </p:txBody>
      </p:sp>
      <p:sp>
        <p:nvSpPr>
          <p:cNvPr id="473138" name="立方体 473137"/>
          <p:cNvSpPr/>
          <p:nvPr/>
        </p:nvSpPr>
        <p:spPr>
          <a:xfrm>
            <a:off x="4138613" y="2659063"/>
            <a:ext cx="1303337" cy="1023937"/>
          </a:xfrm>
          <a:prstGeom prst="cube">
            <a:avLst>
              <a:gd name="adj" fmla="val 25000"/>
            </a:avLst>
          </a:prstGeom>
          <a:solidFill>
            <a:srgbClr val="CCECFF"/>
          </a:solidFill>
          <a:ln w="9525" cap="flat" cmpd="sng">
            <a:solidFill>
              <a:schemeClr val="folHlink"/>
            </a:solidFill>
            <a:prstDash val="solid"/>
            <a:miter/>
            <a:headEnd type="none" w="med" len="med"/>
            <a:tailEnd type="none" w="med" len="med"/>
          </a:ln>
        </p:spPr>
        <p:txBody>
          <a:bodyPr/>
          <a:p>
            <a:endParaRPr lang="zh-CN" altLang="en-US"/>
          </a:p>
        </p:txBody>
      </p:sp>
      <p:sp>
        <p:nvSpPr>
          <p:cNvPr id="473139" name="文本框 473138"/>
          <p:cNvSpPr txBox="1"/>
          <p:nvPr/>
        </p:nvSpPr>
        <p:spPr>
          <a:xfrm>
            <a:off x="4186238" y="2924175"/>
            <a:ext cx="946150" cy="700088"/>
          </a:xfrm>
          <a:prstGeom prst="rect">
            <a:avLst/>
          </a:prstGeom>
          <a:noFill/>
          <a:ln w="9525">
            <a:noFill/>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以太网</a:t>
            </a:r>
            <a:endParaRPr lang="zh-CN" altLang="en-US" dirty="0">
              <a:solidFill>
                <a:srgbClr val="333399"/>
              </a:solidFill>
              <a:latin typeface="Arial" panose="020B0604020202020204" pitchFamily="34" charset="0"/>
              <a:ea typeface="黑体" panose="02010609060101010101" pitchFamily="2" charset="-122"/>
            </a:endParaRPr>
          </a:p>
          <a:p>
            <a:r>
              <a:rPr lang="zh-CN" altLang="en-US" dirty="0">
                <a:solidFill>
                  <a:srgbClr val="333399"/>
                </a:solidFill>
                <a:latin typeface="Arial" panose="020B0604020202020204" pitchFamily="34" charset="0"/>
                <a:ea typeface="黑体" panose="02010609060101010101" pitchFamily="2" charset="-122"/>
              </a:rPr>
              <a:t>交换机</a:t>
            </a:r>
            <a:endParaRPr lang="zh-CN" altLang="en-US">
              <a:solidFill>
                <a:srgbClr val="333399"/>
              </a:solidFill>
              <a:latin typeface="Arial" panose="020B0604020202020204" pitchFamily="34" charset="0"/>
              <a:ea typeface="黑体" panose="02010609060101010101" pitchFamily="2" charset="-122"/>
            </a:endParaRPr>
          </a:p>
        </p:txBody>
      </p:sp>
      <p:sp>
        <p:nvSpPr>
          <p:cNvPr id="473140" name="文本框 473139"/>
          <p:cNvSpPr txBox="1"/>
          <p:nvPr/>
        </p:nvSpPr>
        <p:spPr>
          <a:xfrm>
            <a:off x="6634163" y="2513013"/>
            <a:ext cx="944562" cy="396875"/>
          </a:xfrm>
          <a:prstGeom prst="rect">
            <a:avLst/>
          </a:prstGeom>
          <a:noFill/>
          <a:ln w="9525">
            <a:noFill/>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路由器</a:t>
            </a:r>
            <a:endParaRPr lang="zh-CN" altLang="en-US">
              <a:solidFill>
                <a:srgbClr val="333399"/>
              </a:solidFill>
              <a:latin typeface="Arial" panose="020B0604020202020204" pitchFamily="34" charset="0"/>
              <a:ea typeface="黑体" panose="02010609060101010101" pitchFamily="2" charset="-122"/>
            </a:endParaRPr>
          </a:p>
        </p:txBody>
      </p:sp>
      <p:grpSp>
        <p:nvGrpSpPr>
          <p:cNvPr id="473141" name="组合 473140"/>
          <p:cNvGrpSpPr/>
          <p:nvPr/>
        </p:nvGrpSpPr>
        <p:grpSpPr>
          <a:xfrm>
            <a:off x="2627313" y="4329113"/>
            <a:ext cx="1157287" cy="828675"/>
            <a:chOff x="1755" y="2723"/>
            <a:chExt cx="729" cy="522"/>
          </a:xfrm>
        </p:grpSpPr>
        <p:sp>
          <p:nvSpPr>
            <p:cNvPr id="473142" name="直接连接符 473141"/>
            <p:cNvSpPr/>
            <p:nvPr/>
          </p:nvSpPr>
          <p:spPr>
            <a:xfrm flipH="1">
              <a:off x="1835" y="2871"/>
              <a:ext cx="217" cy="265"/>
            </a:xfrm>
            <a:prstGeom prst="line">
              <a:avLst/>
            </a:prstGeom>
            <a:ln w="19050" cap="flat" cmpd="sng">
              <a:solidFill>
                <a:schemeClr val="tx1"/>
              </a:solidFill>
              <a:prstDash val="solid"/>
              <a:headEnd type="none" w="med" len="med"/>
              <a:tailEnd type="none" w="med" len="med"/>
            </a:ln>
          </p:spPr>
        </p:sp>
        <p:pic>
          <p:nvPicPr>
            <p:cNvPr id="473143" name="图片 473142"/>
            <p:cNvPicPr/>
            <p:nvPr/>
          </p:nvPicPr>
          <p:blipFill>
            <a:blip r:embed="rId3"/>
            <a:stretch>
              <a:fillRect/>
            </a:stretch>
          </p:blipFill>
          <p:spPr>
            <a:xfrm>
              <a:off x="1755" y="3072"/>
              <a:ext cx="153" cy="173"/>
            </a:xfrm>
            <a:prstGeom prst="rect">
              <a:avLst/>
            </a:prstGeom>
            <a:noFill/>
            <a:ln w="12699">
              <a:noFill/>
            </a:ln>
          </p:spPr>
        </p:pic>
        <p:sp>
          <p:nvSpPr>
            <p:cNvPr id="473144" name="直接连接符 473143"/>
            <p:cNvSpPr/>
            <p:nvPr/>
          </p:nvSpPr>
          <p:spPr>
            <a:xfrm>
              <a:off x="2171" y="2886"/>
              <a:ext cx="40" cy="242"/>
            </a:xfrm>
            <a:prstGeom prst="line">
              <a:avLst/>
            </a:prstGeom>
            <a:ln w="19050" cap="flat" cmpd="sng">
              <a:solidFill>
                <a:schemeClr val="tx1"/>
              </a:solidFill>
              <a:prstDash val="solid"/>
              <a:headEnd type="none" w="med" len="med"/>
              <a:tailEnd type="none" w="med" len="med"/>
            </a:ln>
          </p:spPr>
        </p:sp>
        <p:sp>
          <p:nvSpPr>
            <p:cNvPr id="473145" name="直接连接符 473144"/>
            <p:cNvSpPr/>
            <p:nvPr/>
          </p:nvSpPr>
          <p:spPr>
            <a:xfrm>
              <a:off x="2235" y="2892"/>
              <a:ext cx="177" cy="228"/>
            </a:xfrm>
            <a:prstGeom prst="line">
              <a:avLst/>
            </a:prstGeom>
            <a:ln w="19050" cap="flat" cmpd="sng">
              <a:solidFill>
                <a:schemeClr val="tx1"/>
              </a:solidFill>
              <a:prstDash val="solid"/>
              <a:headEnd type="none" w="med" len="med"/>
              <a:tailEnd type="none" w="med" len="med"/>
            </a:ln>
          </p:spPr>
        </p:sp>
        <p:sp>
          <p:nvSpPr>
            <p:cNvPr id="473146" name="直接连接符 473145"/>
            <p:cNvSpPr/>
            <p:nvPr/>
          </p:nvSpPr>
          <p:spPr>
            <a:xfrm flipH="1">
              <a:off x="2025" y="2881"/>
              <a:ext cx="76" cy="261"/>
            </a:xfrm>
            <a:prstGeom prst="line">
              <a:avLst/>
            </a:prstGeom>
            <a:ln w="19050" cap="flat" cmpd="sng">
              <a:solidFill>
                <a:schemeClr val="tx1"/>
              </a:solidFill>
              <a:prstDash val="solid"/>
              <a:headEnd type="none" w="med" len="med"/>
              <a:tailEnd type="none" w="med" len="med"/>
            </a:ln>
          </p:spPr>
        </p:sp>
        <p:pic>
          <p:nvPicPr>
            <p:cNvPr id="473147" name="图片 473146"/>
            <p:cNvPicPr/>
            <p:nvPr/>
          </p:nvPicPr>
          <p:blipFill>
            <a:blip r:embed="rId3"/>
            <a:stretch>
              <a:fillRect/>
            </a:stretch>
          </p:blipFill>
          <p:spPr>
            <a:xfrm>
              <a:off x="1947" y="3072"/>
              <a:ext cx="153" cy="173"/>
            </a:xfrm>
            <a:prstGeom prst="rect">
              <a:avLst/>
            </a:prstGeom>
            <a:noFill/>
            <a:ln w="12699">
              <a:noFill/>
            </a:ln>
          </p:spPr>
        </p:pic>
        <p:pic>
          <p:nvPicPr>
            <p:cNvPr id="473148" name="图片 473147"/>
            <p:cNvPicPr/>
            <p:nvPr/>
          </p:nvPicPr>
          <p:blipFill>
            <a:blip r:embed="rId3"/>
            <a:stretch>
              <a:fillRect/>
            </a:stretch>
          </p:blipFill>
          <p:spPr>
            <a:xfrm>
              <a:off x="2139" y="3072"/>
              <a:ext cx="153" cy="173"/>
            </a:xfrm>
            <a:prstGeom prst="rect">
              <a:avLst/>
            </a:prstGeom>
            <a:noFill/>
            <a:ln w="12699">
              <a:noFill/>
            </a:ln>
          </p:spPr>
        </p:pic>
        <p:pic>
          <p:nvPicPr>
            <p:cNvPr id="473149" name="图片 473148"/>
            <p:cNvPicPr/>
            <p:nvPr/>
          </p:nvPicPr>
          <p:blipFill>
            <a:blip r:embed="rId3"/>
            <a:stretch>
              <a:fillRect/>
            </a:stretch>
          </p:blipFill>
          <p:spPr>
            <a:xfrm>
              <a:off x="2331" y="3072"/>
              <a:ext cx="153" cy="173"/>
            </a:xfrm>
            <a:prstGeom prst="rect">
              <a:avLst/>
            </a:prstGeom>
            <a:noFill/>
            <a:ln w="12699">
              <a:noFill/>
            </a:ln>
          </p:spPr>
        </p:pic>
        <p:pic>
          <p:nvPicPr>
            <p:cNvPr id="473150" name="图片 473149"/>
            <p:cNvPicPr>
              <a:picLocks noChangeAspect="1"/>
            </p:cNvPicPr>
            <p:nvPr/>
          </p:nvPicPr>
          <p:blipFill>
            <a:blip r:embed="rId4"/>
            <a:stretch>
              <a:fillRect/>
            </a:stretch>
          </p:blipFill>
          <p:spPr>
            <a:xfrm rot="-1102812">
              <a:off x="1973" y="2723"/>
              <a:ext cx="353" cy="208"/>
            </a:xfrm>
            <a:prstGeom prst="rect">
              <a:avLst/>
            </a:prstGeom>
            <a:noFill/>
            <a:ln w="12700">
              <a:noFill/>
            </a:ln>
          </p:spPr>
        </p:pic>
      </p:grpSp>
      <p:grpSp>
        <p:nvGrpSpPr>
          <p:cNvPr id="473151" name="组合 473150"/>
          <p:cNvGrpSpPr/>
          <p:nvPr/>
        </p:nvGrpSpPr>
        <p:grpSpPr>
          <a:xfrm>
            <a:off x="4068763" y="4329113"/>
            <a:ext cx="1157287" cy="828675"/>
            <a:chOff x="1755" y="2723"/>
            <a:chExt cx="729" cy="522"/>
          </a:xfrm>
        </p:grpSpPr>
        <p:sp>
          <p:nvSpPr>
            <p:cNvPr id="473152" name="直接连接符 473151"/>
            <p:cNvSpPr/>
            <p:nvPr/>
          </p:nvSpPr>
          <p:spPr>
            <a:xfrm flipH="1">
              <a:off x="1835" y="2871"/>
              <a:ext cx="217" cy="265"/>
            </a:xfrm>
            <a:prstGeom prst="line">
              <a:avLst/>
            </a:prstGeom>
            <a:ln w="19050" cap="flat" cmpd="sng">
              <a:solidFill>
                <a:schemeClr val="tx1"/>
              </a:solidFill>
              <a:prstDash val="solid"/>
              <a:headEnd type="none" w="med" len="med"/>
              <a:tailEnd type="none" w="med" len="med"/>
            </a:ln>
          </p:spPr>
        </p:sp>
        <p:pic>
          <p:nvPicPr>
            <p:cNvPr id="473153" name="图片 473152"/>
            <p:cNvPicPr/>
            <p:nvPr/>
          </p:nvPicPr>
          <p:blipFill>
            <a:blip r:embed="rId3"/>
            <a:stretch>
              <a:fillRect/>
            </a:stretch>
          </p:blipFill>
          <p:spPr>
            <a:xfrm>
              <a:off x="1755" y="3072"/>
              <a:ext cx="153" cy="173"/>
            </a:xfrm>
            <a:prstGeom prst="rect">
              <a:avLst/>
            </a:prstGeom>
            <a:noFill/>
            <a:ln w="12699">
              <a:noFill/>
            </a:ln>
          </p:spPr>
        </p:pic>
        <p:sp>
          <p:nvSpPr>
            <p:cNvPr id="473154" name="直接连接符 473153"/>
            <p:cNvSpPr/>
            <p:nvPr/>
          </p:nvSpPr>
          <p:spPr>
            <a:xfrm>
              <a:off x="2171" y="2886"/>
              <a:ext cx="40" cy="242"/>
            </a:xfrm>
            <a:prstGeom prst="line">
              <a:avLst/>
            </a:prstGeom>
            <a:ln w="19050" cap="flat" cmpd="sng">
              <a:solidFill>
                <a:schemeClr val="tx1"/>
              </a:solidFill>
              <a:prstDash val="solid"/>
              <a:headEnd type="none" w="med" len="med"/>
              <a:tailEnd type="none" w="med" len="med"/>
            </a:ln>
          </p:spPr>
        </p:sp>
        <p:sp>
          <p:nvSpPr>
            <p:cNvPr id="473155" name="直接连接符 473154"/>
            <p:cNvSpPr/>
            <p:nvPr/>
          </p:nvSpPr>
          <p:spPr>
            <a:xfrm>
              <a:off x="2235" y="2892"/>
              <a:ext cx="177" cy="228"/>
            </a:xfrm>
            <a:prstGeom prst="line">
              <a:avLst/>
            </a:prstGeom>
            <a:ln w="19050" cap="flat" cmpd="sng">
              <a:solidFill>
                <a:schemeClr val="tx1"/>
              </a:solidFill>
              <a:prstDash val="solid"/>
              <a:headEnd type="none" w="med" len="med"/>
              <a:tailEnd type="none" w="med" len="med"/>
            </a:ln>
          </p:spPr>
        </p:sp>
        <p:sp>
          <p:nvSpPr>
            <p:cNvPr id="473156" name="直接连接符 473155"/>
            <p:cNvSpPr/>
            <p:nvPr/>
          </p:nvSpPr>
          <p:spPr>
            <a:xfrm flipH="1">
              <a:off x="2025" y="2881"/>
              <a:ext cx="76" cy="261"/>
            </a:xfrm>
            <a:prstGeom prst="line">
              <a:avLst/>
            </a:prstGeom>
            <a:ln w="19050" cap="flat" cmpd="sng">
              <a:solidFill>
                <a:schemeClr val="tx1"/>
              </a:solidFill>
              <a:prstDash val="solid"/>
              <a:headEnd type="none" w="med" len="med"/>
              <a:tailEnd type="none" w="med" len="med"/>
            </a:ln>
          </p:spPr>
        </p:sp>
        <p:pic>
          <p:nvPicPr>
            <p:cNvPr id="473157" name="图片 473156"/>
            <p:cNvPicPr/>
            <p:nvPr/>
          </p:nvPicPr>
          <p:blipFill>
            <a:blip r:embed="rId3"/>
            <a:stretch>
              <a:fillRect/>
            </a:stretch>
          </p:blipFill>
          <p:spPr>
            <a:xfrm>
              <a:off x="1947" y="3072"/>
              <a:ext cx="153" cy="173"/>
            </a:xfrm>
            <a:prstGeom prst="rect">
              <a:avLst/>
            </a:prstGeom>
            <a:noFill/>
            <a:ln w="12699">
              <a:noFill/>
            </a:ln>
          </p:spPr>
        </p:pic>
        <p:pic>
          <p:nvPicPr>
            <p:cNvPr id="473158" name="图片 473157"/>
            <p:cNvPicPr/>
            <p:nvPr/>
          </p:nvPicPr>
          <p:blipFill>
            <a:blip r:embed="rId3"/>
            <a:stretch>
              <a:fillRect/>
            </a:stretch>
          </p:blipFill>
          <p:spPr>
            <a:xfrm>
              <a:off x="2139" y="3072"/>
              <a:ext cx="153" cy="173"/>
            </a:xfrm>
            <a:prstGeom prst="rect">
              <a:avLst/>
            </a:prstGeom>
            <a:noFill/>
            <a:ln w="12699">
              <a:noFill/>
            </a:ln>
          </p:spPr>
        </p:pic>
        <p:pic>
          <p:nvPicPr>
            <p:cNvPr id="473159" name="图片 473158"/>
            <p:cNvPicPr/>
            <p:nvPr/>
          </p:nvPicPr>
          <p:blipFill>
            <a:blip r:embed="rId3"/>
            <a:stretch>
              <a:fillRect/>
            </a:stretch>
          </p:blipFill>
          <p:spPr>
            <a:xfrm>
              <a:off x="2331" y="3072"/>
              <a:ext cx="153" cy="173"/>
            </a:xfrm>
            <a:prstGeom prst="rect">
              <a:avLst/>
            </a:prstGeom>
            <a:noFill/>
            <a:ln w="12699">
              <a:noFill/>
            </a:ln>
          </p:spPr>
        </p:pic>
        <p:pic>
          <p:nvPicPr>
            <p:cNvPr id="473160" name="图片 473159"/>
            <p:cNvPicPr>
              <a:picLocks noChangeAspect="1"/>
            </p:cNvPicPr>
            <p:nvPr/>
          </p:nvPicPr>
          <p:blipFill>
            <a:blip r:embed="rId4"/>
            <a:stretch>
              <a:fillRect/>
            </a:stretch>
          </p:blipFill>
          <p:spPr>
            <a:xfrm rot="-1102812">
              <a:off x="1973" y="2723"/>
              <a:ext cx="353" cy="208"/>
            </a:xfrm>
            <a:prstGeom prst="rect">
              <a:avLst/>
            </a:prstGeom>
            <a:noFill/>
            <a:ln w="12700">
              <a:noFill/>
            </a:ln>
          </p:spPr>
        </p:pic>
      </p:grpSp>
      <p:grpSp>
        <p:nvGrpSpPr>
          <p:cNvPr id="473161" name="组合 473160"/>
          <p:cNvGrpSpPr/>
          <p:nvPr/>
        </p:nvGrpSpPr>
        <p:grpSpPr>
          <a:xfrm>
            <a:off x="5657850" y="4329113"/>
            <a:ext cx="1157288" cy="828675"/>
            <a:chOff x="1755" y="2723"/>
            <a:chExt cx="729" cy="522"/>
          </a:xfrm>
        </p:grpSpPr>
        <p:sp>
          <p:nvSpPr>
            <p:cNvPr id="473162" name="直接连接符 473161"/>
            <p:cNvSpPr/>
            <p:nvPr/>
          </p:nvSpPr>
          <p:spPr>
            <a:xfrm flipH="1">
              <a:off x="1835" y="2871"/>
              <a:ext cx="217" cy="265"/>
            </a:xfrm>
            <a:prstGeom prst="line">
              <a:avLst/>
            </a:prstGeom>
            <a:ln w="19050" cap="flat" cmpd="sng">
              <a:solidFill>
                <a:schemeClr val="tx1"/>
              </a:solidFill>
              <a:prstDash val="solid"/>
              <a:headEnd type="none" w="med" len="med"/>
              <a:tailEnd type="none" w="med" len="med"/>
            </a:ln>
          </p:spPr>
        </p:sp>
        <p:pic>
          <p:nvPicPr>
            <p:cNvPr id="473163" name="图片 473162"/>
            <p:cNvPicPr/>
            <p:nvPr/>
          </p:nvPicPr>
          <p:blipFill>
            <a:blip r:embed="rId3"/>
            <a:stretch>
              <a:fillRect/>
            </a:stretch>
          </p:blipFill>
          <p:spPr>
            <a:xfrm>
              <a:off x="1755" y="3072"/>
              <a:ext cx="153" cy="173"/>
            </a:xfrm>
            <a:prstGeom prst="rect">
              <a:avLst/>
            </a:prstGeom>
            <a:noFill/>
            <a:ln w="12699">
              <a:noFill/>
            </a:ln>
          </p:spPr>
        </p:pic>
        <p:sp>
          <p:nvSpPr>
            <p:cNvPr id="473164" name="直接连接符 473163"/>
            <p:cNvSpPr/>
            <p:nvPr/>
          </p:nvSpPr>
          <p:spPr>
            <a:xfrm>
              <a:off x="2171" y="2886"/>
              <a:ext cx="40" cy="242"/>
            </a:xfrm>
            <a:prstGeom prst="line">
              <a:avLst/>
            </a:prstGeom>
            <a:ln w="19050" cap="flat" cmpd="sng">
              <a:solidFill>
                <a:schemeClr val="tx1"/>
              </a:solidFill>
              <a:prstDash val="solid"/>
              <a:headEnd type="none" w="med" len="med"/>
              <a:tailEnd type="none" w="med" len="med"/>
            </a:ln>
          </p:spPr>
        </p:sp>
        <p:sp>
          <p:nvSpPr>
            <p:cNvPr id="473165" name="直接连接符 473164"/>
            <p:cNvSpPr/>
            <p:nvPr/>
          </p:nvSpPr>
          <p:spPr>
            <a:xfrm>
              <a:off x="2235" y="2892"/>
              <a:ext cx="177" cy="228"/>
            </a:xfrm>
            <a:prstGeom prst="line">
              <a:avLst/>
            </a:prstGeom>
            <a:ln w="19050" cap="flat" cmpd="sng">
              <a:solidFill>
                <a:schemeClr val="tx1"/>
              </a:solidFill>
              <a:prstDash val="solid"/>
              <a:headEnd type="none" w="med" len="med"/>
              <a:tailEnd type="none" w="med" len="med"/>
            </a:ln>
          </p:spPr>
        </p:sp>
        <p:sp>
          <p:nvSpPr>
            <p:cNvPr id="473166" name="直接连接符 473165"/>
            <p:cNvSpPr/>
            <p:nvPr/>
          </p:nvSpPr>
          <p:spPr>
            <a:xfrm flipH="1">
              <a:off x="2025" y="2881"/>
              <a:ext cx="76" cy="261"/>
            </a:xfrm>
            <a:prstGeom prst="line">
              <a:avLst/>
            </a:prstGeom>
            <a:ln w="19050" cap="flat" cmpd="sng">
              <a:solidFill>
                <a:schemeClr val="tx1"/>
              </a:solidFill>
              <a:prstDash val="solid"/>
              <a:headEnd type="none" w="med" len="med"/>
              <a:tailEnd type="none" w="med" len="med"/>
            </a:ln>
          </p:spPr>
        </p:sp>
        <p:pic>
          <p:nvPicPr>
            <p:cNvPr id="473167" name="图片 473166"/>
            <p:cNvPicPr/>
            <p:nvPr/>
          </p:nvPicPr>
          <p:blipFill>
            <a:blip r:embed="rId3"/>
            <a:stretch>
              <a:fillRect/>
            </a:stretch>
          </p:blipFill>
          <p:spPr>
            <a:xfrm>
              <a:off x="1947" y="3072"/>
              <a:ext cx="153" cy="173"/>
            </a:xfrm>
            <a:prstGeom prst="rect">
              <a:avLst/>
            </a:prstGeom>
            <a:noFill/>
            <a:ln w="12699">
              <a:noFill/>
            </a:ln>
          </p:spPr>
        </p:pic>
        <p:pic>
          <p:nvPicPr>
            <p:cNvPr id="473168" name="图片 473167"/>
            <p:cNvPicPr/>
            <p:nvPr/>
          </p:nvPicPr>
          <p:blipFill>
            <a:blip r:embed="rId3"/>
            <a:stretch>
              <a:fillRect/>
            </a:stretch>
          </p:blipFill>
          <p:spPr>
            <a:xfrm>
              <a:off x="2139" y="3072"/>
              <a:ext cx="153" cy="173"/>
            </a:xfrm>
            <a:prstGeom prst="rect">
              <a:avLst/>
            </a:prstGeom>
            <a:noFill/>
            <a:ln w="12699">
              <a:noFill/>
            </a:ln>
          </p:spPr>
        </p:pic>
        <p:pic>
          <p:nvPicPr>
            <p:cNvPr id="473169" name="图片 473168"/>
            <p:cNvPicPr/>
            <p:nvPr/>
          </p:nvPicPr>
          <p:blipFill>
            <a:blip r:embed="rId3"/>
            <a:stretch>
              <a:fillRect/>
            </a:stretch>
          </p:blipFill>
          <p:spPr>
            <a:xfrm>
              <a:off x="2331" y="3072"/>
              <a:ext cx="153" cy="173"/>
            </a:xfrm>
            <a:prstGeom prst="rect">
              <a:avLst/>
            </a:prstGeom>
            <a:noFill/>
            <a:ln w="12699">
              <a:noFill/>
            </a:ln>
          </p:spPr>
        </p:pic>
        <p:pic>
          <p:nvPicPr>
            <p:cNvPr id="473170" name="图片 473169"/>
            <p:cNvPicPr>
              <a:picLocks noChangeAspect="1"/>
            </p:cNvPicPr>
            <p:nvPr/>
          </p:nvPicPr>
          <p:blipFill>
            <a:blip r:embed="rId4"/>
            <a:stretch>
              <a:fillRect/>
            </a:stretch>
          </p:blipFill>
          <p:spPr>
            <a:xfrm rot="-1102812">
              <a:off x="1973" y="2723"/>
              <a:ext cx="353" cy="208"/>
            </a:xfrm>
            <a:prstGeom prst="rect">
              <a:avLst/>
            </a:prstGeom>
            <a:noFill/>
            <a:ln w="12700">
              <a:noFill/>
            </a:ln>
          </p:spPr>
        </p:pic>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74114" name="文本占位符 474113"/>
          <p:cNvSpPr>
            <a:spLocks noGrp="1"/>
          </p:cNvSpPr>
          <p:nvPr>
            <p:ph type="body" idx="1"/>
          </p:nvPr>
        </p:nvSpPr>
        <p:spPr>
          <a:xfrm>
            <a:off x="395288" y="1916113"/>
            <a:ext cx="8497887" cy="4321175"/>
          </a:xfrm>
          <a:ln/>
        </p:spPr>
        <p:txBody>
          <a:bodyPr/>
          <a:p>
            <a:pPr marL="533400" indent="-533400" algn="just"/>
            <a:r>
              <a:rPr lang="zh-CN" altLang="en-US" sz="2800" dirty="0">
                <a:solidFill>
                  <a:schemeClr val="hlink"/>
                </a:solidFill>
              </a:rPr>
              <a:t>虚拟局域网</a:t>
            </a:r>
            <a:r>
              <a:rPr lang="zh-CN" altLang="en-US" sz="2800" dirty="0"/>
              <a:t> </a:t>
            </a:r>
            <a:r>
              <a:rPr lang="en-US" altLang="zh-CN" sz="2800" dirty="0"/>
              <a:t>VLAN </a:t>
            </a:r>
            <a:r>
              <a:rPr lang="zh-CN" altLang="en-US" sz="2800" dirty="0"/>
              <a:t>是由一些局域网网段构成的与物理位置无关的逻辑组。</a:t>
            </a:r>
            <a:endParaRPr lang="zh-CN" altLang="en-US" sz="2800" dirty="0"/>
          </a:p>
          <a:p>
            <a:pPr marL="914400" lvl="1" indent="-457200" algn="just"/>
            <a:r>
              <a:rPr lang="zh-CN" altLang="en-US" sz="2400" dirty="0">
                <a:solidFill>
                  <a:srgbClr val="333399"/>
                </a:solidFill>
                <a:latin typeface="Arial" panose="020B0604020202020204" pitchFamily="34" charset="0"/>
                <a:ea typeface="黑体" panose="02010609060101010101" pitchFamily="2" charset="-122"/>
              </a:rPr>
              <a:t>这些网段具有某些共同的需求。</a:t>
            </a:r>
            <a:endParaRPr lang="zh-CN" altLang="en-US" sz="2400" dirty="0">
              <a:solidFill>
                <a:srgbClr val="333399"/>
              </a:solidFill>
              <a:latin typeface="Arial" panose="020B0604020202020204" pitchFamily="34" charset="0"/>
              <a:ea typeface="黑体" panose="02010609060101010101" pitchFamily="2" charset="-122"/>
            </a:endParaRPr>
          </a:p>
          <a:p>
            <a:pPr marL="914400" lvl="1" indent="-457200" algn="just"/>
            <a:r>
              <a:rPr lang="zh-CN" altLang="en-US" sz="2400" dirty="0">
                <a:solidFill>
                  <a:srgbClr val="333399"/>
                </a:solidFill>
                <a:latin typeface="Arial" panose="020B0604020202020204" pitchFamily="34" charset="0"/>
                <a:ea typeface="黑体" panose="02010609060101010101" pitchFamily="2" charset="-122"/>
              </a:rPr>
              <a:t>每一个 </a:t>
            </a:r>
            <a:r>
              <a:rPr lang="en-US" altLang="zh-CN" sz="2400" dirty="0">
                <a:solidFill>
                  <a:srgbClr val="333399"/>
                </a:solidFill>
                <a:latin typeface="Arial" panose="020B0604020202020204" pitchFamily="34" charset="0"/>
                <a:ea typeface="黑体" panose="02010609060101010101" pitchFamily="2" charset="-122"/>
              </a:rPr>
              <a:t>VLAN </a:t>
            </a:r>
            <a:r>
              <a:rPr lang="zh-CN" altLang="en-US" sz="2400" dirty="0">
                <a:solidFill>
                  <a:srgbClr val="333399"/>
                </a:solidFill>
                <a:latin typeface="Arial" panose="020B0604020202020204" pitchFamily="34" charset="0"/>
                <a:ea typeface="黑体" panose="02010609060101010101" pitchFamily="2" charset="-122"/>
              </a:rPr>
              <a:t>的帧都有一个明确的标识符，指明发送这个帧的工作站是属于哪一个 </a:t>
            </a:r>
            <a:r>
              <a:rPr lang="en-US" altLang="zh-CN" sz="2400" dirty="0">
                <a:solidFill>
                  <a:srgbClr val="333399"/>
                </a:solidFill>
                <a:latin typeface="Arial" panose="020B0604020202020204" pitchFamily="34" charset="0"/>
                <a:ea typeface="黑体" panose="02010609060101010101" pitchFamily="2" charset="-122"/>
              </a:rPr>
              <a:t>VLAN</a:t>
            </a:r>
            <a:r>
              <a:rPr lang="zh-CN" altLang="en-US" sz="2400" dirty="0">
                <a:solidFill>
                  <a:srgbClr val="333399"/>
                </a:solidFill>
                <a:latin typeface="Arial" panose="020B0604020202020204" pitchFamily="34" charset="0"/>
                <a:ea typeface="黑体" panose="02010609060101010101" pitchFamily="2" charset="-122"/>
              </a:rPr>
              <a:t>。</a:t>
            </a:r>
            <a:endParaRPr lang="zh-CN" altLang="en-US" sz="2400" dirty="0">
              <a:solidFill>
                <a:srgbClr val="333399"/>
              </a:solidFill>
              <a:latin typeface="Arial" panose="020B0604020202020204" pitchFamily="34" charset="0"/>
              <a:ea typeface="黑体" panose="02010609060101010101" pitchFamily="2" charset="-122"/>
            </a:endParaRPr>
          </a:p>
          <a:p>
            <a:pPr marL="533400" indent="-533400" algn="just"/>
            <a:r>
              <a:rPr lang="zh-CN" altLang="en-US" sz="2800" dirty="0"/>
              <a:t>虚拟局域网其实只是局域网给用户提供的一种服务，而并不是一种新型局域网。 </a:t>
            </a:r>
            <a:endParaRPr lang="zh-CN" altLang="en-US" sz="2800" dirty="0"/>
          </a:p>
        </p:txBody>
      </p:sp>
      <p:sp>
        <p:nvSpPr>
          <p:cNvPr id="474115" name="标题 474114"/>
          <p:cNvSpPr>
            <a:spLocks noGrp="1"/>
          </p:cNvSpPr>
          <p:nvPr>
            <p:ph type="title"/>
          </p:nvPr>
        </p:nvSpPr>
        <p:spPr>
          <a:xfrm>
            <a:off x="919163" y="214313"/>
            <a:ext cx="8116887" cy="1462087"/>
          </a:xfrm>
          <a:ln/>
        </p:spPr>
        <p:txBody>
          <a:bodyPr anchor="b"/>
          <a:p>
            <a:pPr algn="ctr"/>
            <a:r>
              <a:rPr lang="zh-CN" altLang="en-US" sz="4000" dirty="0"/>
              <a:t>利用以太网交换机可以很方便地</a:t>
            </a:r>
            <a:br>
              <a:rPr lang="zh-CN" altLang="en-US" sz="4000" dirty="0"/>
            </a:br>
            <a:r>
              <a:rPr lang="zh-CN" altLang="en-US" sz="4000" dirty="0"/>
              <a:t>实现虚拟局域网 </a:t>
            </a:r>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4114">
                                            <p:txEl>
                                              <p:charRg st="97" end="13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4" grpId="0" build="p"/>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75138" name="立方体 475137"/>
          <p:cNvSpPr/>
          <p:nvPr/>
        </p:nvSpPr>
        <p:spPr>
          <a:xfrm flipH="1">
            <a:off x="827088" y="4111625"/>
            <a:ext cx="7561262" cy="1398588"/>
          </a:xfrm>
          <a:prstGeom prst="cube">
            <a:avLst>
              <a:gd name="adj" fmla="val 93745"/>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475139" name="直接连接符 475138"/>
          <p:cNvSpPr/>
          <p:nvPr/>
        </p:nvSpPr>
        <p:spPr>
          <a:xfrm>
            <a:off x="2247900" y="6208713"/>
            <a:ext cx="1568450" cy="0"/>
          </a:xfrm>
          <a:prstGeom prst="line">
            <a:avLst/>
          </a:prstGeom>
          <a:ln w="76200" cap="flat" cmpd="sng">
            <a:solidFill>
              <a:srgbClr val="333399"/>
            </a:solidFill>
            <a:prstDash val="solid"/>
            <a:headEnd type="none" w="med" len="med"/>
            <a:tailEnd type="none" w="med" len="med"/>
          </a:ln>
        </p:spPr>
      </p:sp>
      <p:sp>
        <p:nvSpPr>
          <p:cNvPr id="475140" name="立方体 475139"/>
          <p:cNvSpPr/>
          <p:nvPr/>
        </p:nvSpPr>
        <p:spPr>
          <a:xfrm flipH="1">
            <a:off x="827088" y="2170113"/>
            <a:ext cx="7561262" cy="1397000"/>
          </a:xfrm>
          <a:prstGeom prst="cube">
            <a:avLst>
              <a:gd name="adj" fmla="val 93745"/>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475141" name="立方体 475140"/>
          <p:cNvSpPr/>
          <p:nvPr/>
        </p:nvSpPr>
        <p:spPr>
          <a:xfrm flipH="1">
            <a:off x="901700" y="304800"/>
            <a:ext cx="7412038" cy="1398588"/>
          </a:xfrm>
          <a:prstGeom prst="cube">
            <a:avLst>
              <a:gd name="adj" fmla="val 93745"/>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475142" name="直接连接符 475141"/>
          <p:cNvSpPr/>
          <p:nvPr/>
        </p:nvSpPr>
        <p:spPr>
          <a:xfrm>
            <a:off x="2679700" y="693738"/>
            <a:ext cx="3917950" cy="0"/>
          </a:xfrm>
          <a:prstGeom prst="line">
            <a:avLst/>
          </a:prstGeom>
          <a:ln w="28575" cap="flat" cmpd="sng">
            <a:solidFill>
              <a:srgbClr val="333399"/>
            </a:solidFill>
            <a:prstDash val="solid"/>
            <a:headEnd type="none" w="med" len="med"/>
            <a:tailEnd type="none" w="med" len="med"/>
          </a:ln>
        </p:spPr>
      </p:sp>
      <p:sp>
        <p:nvSpPr>
          <p:cNvPr id="475143" name="直接连接符 475142"/>
          <p:cNvSpPr/>
          <p:nvPr/>
        </p:nvSpPr>
        <p:spPr>
          <a:xfrm>
            <a:off x="2828925" y="849313"/>
            <a:ext cx="2362200" cy="0"/>
          </a:xfrm>
          <a:prstGeom prst="line">
            <a:avLst/>
          </a:prstGeom>
          <a:ln w="28575" cap="flat" cmpd="sng">
            <a:solidFill>
              <a:srgbClr val="333399"/>
            </a:solidFill>
            <a:prstDash val="solid"/>
            <a:headEnd type="none" w="med" len="med"/>
            <a:tailEnd type="none" w="med" len="med"/>
          </a:ln>
        </p:spPr>
      </p:sp>
      <p:sp>
        <p:nvSpPr>
          <p:cNvPr id="475144" name="直接连接符 475143"/>
          <p:cNvSpPr/>
          <p:nvPr/>
        </p:nvSpPr>
        <p:spPr>
          <a:xfrm>
            <a:off x="2976563" y="1003300"/>
            <a:ext cx="519112" cy="0"/>
          </a:xfrm>
          <a:prstGeom prst="line">
            <a:avLst/>
          </a:prstGeom>
          <a:ln w="28575" cap="flat" cmpd="sng">
            <a:solidFill>
              <a:srgbClr val="333399"/>
            </a:solidFill>
            <a:prstDash val="solid"/>
            <a:headEnd type="none" w="med" len="med"/>
            <a:tailEnd type="none" w="med" len="med"/>
          </a:ln>
        </p:spPr>
      </p:sp>
      <p:sp>
        <p:nvSpPr>
          <p:cNvPr id="475145" name="直接连接符 475144"/>
          <p:cNvSpPr/>
          <p:nvPr/>
        </p:nvSpPr>
        <p:spPr>
          <a:xfrm>
            <a:off x="2976563" y="2946400"/>
            <a:ext cx="519112" cy="0"/>
          </a:xfrm>
          <a:prstGeom prst="line">
            <a:avLst/>
          </a:prstGeom>
          <a:ln w="28575" cap="flat" cmpd="sng">
            <a:solidFill>
              <a:srgbClr val="333399"/>
            </a:solidFill>
            <a:prstDash val="solid"/>
            <a:headEnd type="none" w="med" len="med"/>
            <a:tailEnd type="none" w="med" len="med"/>
          </a:ln>
        </p:spPr>
      </p:sp>
      <p:sp>
        <p:nvSpPr>
          <p:cNvPr id="475146" name="直接连接符 475145"/>
          <p:cNvSpPr/>
          <p:nvPr/>
        </p:nvSpPr>
        <p:spPr>
          <a:xfrm>
            <a:off x="2828925" y="2713038"/>
            <a:ext cx="2616200" cy="0"/>
          </a:xfrm>
          <a:prstGeom prst="line">
            <a:avLst/>
          </a:prstGeom>
          <a:ln w="28575" cap="flat" cmpd="sng">
            <a:solidFill>
              <a:srgbClr val="333399"/>
            </a:solidFill>
            <a:prstDash val="solid"/>
            <a:headEnd type="none" w="med" len="med"/>
            <a:tailEnd type="none" w="med" len="med"/>
          </a:ln>
        </p:spPr>
      </p:sp>
      <p:sp>
        <p:nvSpPr>
          <p:cNvPr id="475147" name="直接连接符 475146"/>
          <p:cNvSpPr/>
          <p:nvPr/>
        </p:nvSpPr>
        <p:spPr>
          <a:xfrm>
            <a:off x="2606675" y="2479675"/>
            <a:ext cx="3978275" cy="0"/>
          </a:xfrm>
          <a:prstGeom prst="line">
            <a:avLst/>
          </a:prstGeom>
          <a:ln w="28575" cap="flat" cmpd="sng">
            <a:solidFill>
              <a:srgbClr val="333399"/>
            </a:solidFill>
            <a:prstDash val="solid"/>
            <a:headEnd type="none" w="med" len="med"/>
            <a:tailEnd type="none" w="med" len="med"/>
          </a:ln>
        </p:spPr>
      </p:sp>
      <p:sp>
        <p:nvSpPr>
          <p:cNvPr id="475148" name="直接连接符 475147"/>
          <p:cNvSpPr/>
          <p:nvPr/>
        </p:nvSpPr>
        <p:spPr>
          <a:xfrm>
            <a:off x="2754313" y="4732338"/>
            <a:ext cx="1408112" cy="0"/>
          </a:xfrm>
          <a:prstGeom prst="line">
            <a:avLst/>
          </a:prstGeom>
          <a:ln w="28575" cap="flat" cmpd="sng">
            <a:solidFill>
              <a:srgbClr val="333399"/>
            </a:solidFill>
            <a:prstDash val="solid"/>
            <a:headEnd type="none" w="med" len="med"/>
            <a:tailEnd type="none" w="med" len="med"/>
          </a:ln>
        </p:spPr>
      </p:sp>
      <p:sp>
        <p:nvSpPr>
          <p:cNvPr id="475149" name="直接连接符 475148"/>
          <p:cNvSpPr/>
          <p:nvPr/>
        </p:nvSpPr>
        <p:spPr>
          <a:xfrm>
            <a:off x="2754313" y="4887913"/>
            <a:ext cx="746125" cy="0"/>
          </a:xfrm>
          <a:prstGeom prst="line">
            <a:avLst/>
          </a:prstGeom>
          <a:ln w="28575" cap="flat" cmpd="sng">
            <a:solidFill>
              <a:srgbClr val="333399"/>
            </a:solidFill>
            <a:prstDash val="solid"/>
            <a:headEnd type="none" w="med" len="med"/>
            <a:tailEnd type="none" w="med" len="med"/>
          </a:ln>
        </p:spPr>
      </p:sp>
      <p:sp>
        <p:nvSpPr>
          <p:cNvPr id="475150" name="直接连接符 475149"/>
          <p:cNvSpPr/>
          <p:nvPr/>
        </p:nvSpPr>
        <p:spPr>
          <a:xfrm>
            <a:off x="2405063" y="4422775"/>
            <a:ext cx="4241800" cy="0"/>
          </a:xfrm>
          <a:prstGeom prst="line">
            <a:avLst/>
          </a:prstGeom>
          <a:ln w="28575" cap="flat" cmpd="sng">
            <a:solidFill>
              <a:srgbClr val="333399"/>
            </a:solidFill>
            <a:prstDash val="solid"/>
            <a:headEnd type="none" w="med" len="med"/>
            <a:tailEnd type="none" w="med" len="med"/>
          </a:ln>
        </p:spPr>
      </p:sp>
      <p:sp>
        <p:nvSpPr>
          <p:cNvPr id="475151" name="直接连接符 475150"/>
          <p:cNvSpPr/>
          <p:nvPr/>
        </p:nvSpPr>
        <p:spPr>
          <a:xfrm>
            <a:off x="2606675" y="4578350"/>
            <a:ext cx="2643188" cy="0"/>
          </a:xfrm>
          <a:prstGeom prst="line">
            <a:avLst/>
          </a:prstGeom>
          <a:ln w="28575" cap="flat" cmpd="sng">
            <a:solidFill>
              <a:srgbClr val="333399"/>
            </a:solidFill>
            <a:prstDash val="solid"/>
            <a:headEnd type="none" w="med" len="med"/>
            <a:tailEnd type="none" w="med" len="med"/>
          </a:ln>
        </p:spPr>
      </p:sp>
      <p:sp>
        <p:nvSpPr>
          <p:cNvPr id="475152" name="立方体 475151"/>
          <p:cNvSpPr/>
          <p:nvPr/>
        </p:nvSpPr>
        <p:spPr>
          <a:xfrm flipH="1">
            <a:off x="1790700" y="4189413"/>
            <a:ext cx="1185863" cy="931862"/>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p>
            <a:pPr algn="ctr"/>
            <a:r>
              <a:rPr lang="zh-CN" altLang="en-US" dirty="0">
                <a:solidFill>
                  <a:srgbClr val="333399"/>
                </a:solidFill>
                <a:latin typeface="Arial" panose="020B0604020202020204" pitchFamily="34" charset="0"/>
                <a:ea typeface="黑体" panose="02010609060101010101" pitchFamily="2" charset="-122"/>
              </a:rPr>
              <a:t>以太网</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交换机</a:t>
            </a:r>
            <a:endParaRPr lang="zh-CN" altLang="en-US" dirty="0">
              <a:solidFill>
                <a:srgbClr val="333399"/>
              </a:solidFill>
              <a:latin typeface="Arial" panose="020B0604020202020204" pitchFamily="34" charset="0"/>
              <a:ea typeface="黑体" panose="02010609060101010101" pitchFamily="2" charset="-122"/>
            </a:endParaRPr>
          </a:p>
        </p:txBody>
      </p:sp>
      <p:sp>
        <p:nvSpPr>
          <p:cNvPr id="475153" name="圆角矩形 475152"/>
          <p:cNvSpPr/>
          <p:nvPr/>
        </p:nvSpPr>
        <p:spPr>
          <a:xfrm>
            <a:off x="4978400" y="538163"/>
            <a:ext cx="1111250" cy="4583112"/>
          </a:xfrm>
          <a:prstGeom prst="roundRect">
            <a:avLst>
              <a:gd name="adj" fmla="val 50000"/>
            </a:avLst>
          </a:prstGeom>
          <a:solidFill>
            <a:srgbClr val="FFFF66">
              <a:alpha val="50000"/>
            </a:srgbClr>
          </a:solidFill>
          <a:ln w="19050" cap="flat" cmpd="sng">
            <a:solidFill>
              <a:schemeClr val="tx1"/>
            </a:solidFill>
            <a:prstDash val="dash"/>
            <a:headEnd type="none" w="med" len="med"/>
            <a:tailEnd type="none" w="med" len="med"/>
          </a:ln>
        </p:spPr>
        <p:txBody>
          <a:bodyPr/>
          <a:p>
            <a:endParaRPr lang="zh-CN" altLang="en-US"/>
          </a:p>
        </p:txBody>
      </p:sp>
      <p:sp>
        <p:nvSpPr>
          <p:cNvPr id="475154" name="圆角矩形 475153"/>
          <p:cNvSpPr/>
          <p:nvPr/>
        </p:nvSpPr>
        <p:spPr>
          <a:xfrm>
            <a:off x="3273425" y="538163"/>
            <a:ext cx="1557338" cy="5127625"/>
          </a:xfrm>
          <a:prstGeom prst="roundRect">
            <a:avLst>
              <a:gd name="adj" fmla="val 50000"/>
            </a:avLst>
          </a:prstGeom>
          <a:solidFill>
            <a:srgbClr val="CCECFF">
              <a:alpha val="50000"/>
            </a:srgbClr>
          </a:solidFill>
          <a:ln w="19050" cap="flat" cmpd="sng">
            <a:solidFill>
              <a:schemeClr val="tx1"/>
            </a:solidFill>
            <a:prstDash val="dash"/>
            <a:headEnd type="none" w="med" len="med"/>
            <a:tailEnd type="none" w="med" len="med"/>
          </a:ln>
        </p:spPr>
        <p:txBody>
          <a:bodyPr/>
          <a:p>
            <a:endParaRPr lang="zh-CN" altLang="en-US"/>
          </a:p>
        </p:txBody>
      </p:sp>
      <p:sp>
        <p:nvSpPr>
          <p:cNvPr id="475155" name="文本框 475154"/>
          <p:cNvSpPr txBox="1"/>
          <p:nvPr/>
        </p:nvSpPr>
        <p:spPr>
          <a:xfrm>
            <a:off x="3838575" y="858838"/>
            <a:ext cx="446088"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A</a:t>
            </a:r>
            <a:r>
              <a:rPr lang="en-US" altLang="zh-CN" baseline="-25000">
                <a:solidFill>
                  <a:srgbClr val="333399"/>
                </a:solidFill>
                <a:latin typeface="Arial" panose="020B0604020202020204" pitchFamily="34" charset="0"/>
                <a:ea typeface="黑体" panose="02010609060101010101" pitchFamily="2" charset="-122"/>
              </a:rPr>
              <a:t>4</a:t>
            </a:r>
            <a:endParaRPr lang="en-US" altLang="zh-CN">
              <a:solidFill>
                <a:srgbClr val="333399"/>
              </a:solidFill>
              <a:latin typeface="Arial" panose="020B0604020202020204" pitchFamily="34" charset="0"/>
              <a:ea typeface="黑体" panose="02010609060101010101" pitchFamily="2" charset="-122"/>
            </a:endParaRPr>
          </a:p>
        </p:txBody>
      </p:sp>
      <p:sp>
        <p:nvSpPr>
          <p:cNvPr id="475156" name="文本框 475155"/>
          <p:cNvSpPr txBox="1"/>
          <p:nvPr/>
        </p:nvSpPr>
        <p:spPr>
          <a:xfrm>
            <a:off x="5646738" y="4457700"/>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B</a:t>
            </a:r>
            <a:r>
              <a:rPr lang="en-US" altLang="zh-CN" baseline="-25000">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475157" name="圆角矩形 475156"/>
          <p:cNvSpPr/>
          <p:nvPr/>
        </p:nvSpPr>
        <p:spPr>
          <a:xfrm>
            <a:off x="6313488" y="382588"/>
            <a:ext cx="1036637" cy="4583112"/>
          </a:xfrm>
          <a:prstGeom prst="roundRect">
            <a:avLst>
              <a:gd name="adj" fmla="val 50000"/>
            </a:avLst>
          </a:prstGeom>
          <a:solidFill>
            <a:srgbClr val="FF99CC">
              <a:alpha val="50000"/>
            </a:srgbClr>
          </a:solidFill>
          <a:ln w="19050" cap="flat" cmpd="sng">
            <a:solidFill>
              <a:schemeClr val="tx1"/>
            </a:solidFill>
            <a:prstDash val="dash"/>
            <a:headEnd type="none" w="med" len="med"/>
            <a:tailEnd type="none" w="med" len="med"/>
          </a:ln>
        </p:spPr>
        <p:txBody>
          <a:bodyPr/>
          <a:p>
            <a:endParaRPr lang="zh-CN" altLang="en-US"/>
          </a:p>
        </p:txBody>
      </p:sp>
      <p:sp>
        <p:nvSpPr>
          <p:cNvPr id="475158" name="立方体 475157"/>
          <p:cNvSpPr/>
          <p:nvPr/>
        </p:nvSpPr>
        <p:spPr>
          <a:xfrm flipH="1">
            <a:off x="1790700" y="382588"/>
            <a:ext cx="1185863" cy="931862"/>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p>
            <a:pPr algn="ctr"/>
            <a:r>
              <a:rPr lang="zh-CN" altLang="en-US" dirty="0">
                <a:solidFill>
                  <a:srgbClr val="333399"/>
                </a:solidFill>
                <a:latin typeface="Arial" panose="020B0604020202020204" pitchFamily="34" charset="0"/>
                <a:ea typeface="黑体" panose="02010609060101010101" pitchFamily="2" charset="-122"/>
              </a:rPr>
              <a:t>以太网</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交换机</a:t>
            </a:r>
            <a:endParaRPr lang="zh-CN" altLang="en-US" dirty="0">
              <a:solidFill>
                <a:srgbClr val="333399"/>
              </a:solidFill>
              <a:latin typeface="Arial" panose="020B0604020202020204" pitchFamily="34" charset="0"/>
              <a:ea typeface="黑体" panose="02010609060101010101" pitchFamily="2" charset="-122"/>
            </a:endParaRPr>
          </a:p>
        </p:txBody>
      </p:sp>
      <p:sp>
        <p:nvSpPr>
          <p:cNvPr id="475159" name="直接连接符 475158"/>
          <p:cNvSpPr/>
          <p:nvPr/>
        </p:nvSpPr>
        <p:spPr>
          <a:xfrm>
            <a:off x="1568450" y="938213"/>
            <a:ext cx="0" cy="5037137"/>
          </a:xfrm>
          <a:prstGeom prst="line">
            <a:avLst/>
          </a:prstGeom>
          <a:ln w="38100" cap="flat" cmpd="sng">
            <a:solidFill>
              <a:srgbClr val="333399"/>
            </a:solidFill>
            <a:prstDash val="solid"/>
            <a:headEnd type="none" w="med" len="med"/>
            <a:tailEnd type="none" w="med" len="med"/>
          </a:ln>
        </p:spPr>
      </p:sp>
      <p:sp>
        <p:nvSpPr>
          <p:cNvPr id="475160" name="直接连接符 475159"/>
          <p:cNvSpPr/>
          <p:nvPr/>
        </p:nvSpPr>
        <p:spPr>
          <a:xfrm>
            <a:off x="1554163" y="927100"/>
            <a:ext cx="458787" cy="0"/>
          </a:xfrm>
          <a:prstGeom prst="line">
            <a:avLst/>
          </a:prstGeom>
          <a:ln w="38100" cap="flat" cmpd="sng">
            <a:solidFill>
              <a:srgbClr val="333399"/>
            </a:solidFill>
            <a:prstDash val="solid"/>
            <a:headEnd type="none" w="med" len="med"/>
            <a:tailEnd type="none" w="med" len="med"/>
          </a:ln>
        </p:spPr>
      </p:sp>
      <p:sp>
        <p:nvSpPr>
          <p:cNvPr id="475161" name="文本框 475160"/>
          <p:cNvSpPr txBox="1"/>
          <p:nvPr/>
        </p:nvSpPr>
        <p:spPr>
          <a:xfrm>
            <a:off x="6346825" y="1735138"/>
            <a:ext cx="941388"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VLAN</a:t>
            </a:r>
            <a:r>
              <a:rPr lang="en-US" altLang="zh-CN" baseline="-25000">
                <a:solidFill>
                  <a:srgbClr val="333399"/>
                </a:solidFill>
                <a:latin typeface="Arial" panose="020B0604020202020204" pitchFamily="34" charset="0"/>
                <a:ea typeface="黑体" panose="02010609060101010101" pitchFamily="2" charset="-122"/>
              </a:rPr>
              <a:t>3</a:t>
            </a:r>
            <a:endParaRPr lang="en-US" altLang="zh-CN">
              <a:solidFill>
                <a:srgbClr val="333399"/>
              </a:solidFill>
              <a:latin typeface="Arial" panose="020B0604020202020204" pitchFamily="34" charset="0"/>
              <a:ea typeface="黑体" panose="02010609060101010101" pitchFamily="2" charset="-122"/>
            </a:endParaRPr>
          </a:p>
        </p:txBody>
      </p:sp>
      <p:sp>
        <p:nvSpPr>
          <p:cNvPr id="475162" name="文本框 475161"/>
          <p:cNvSpPr txBox="1"/>
          <p:nvPr/>
        </p:nvSpPr>
        <p:spPr>
          <a:xfrm>
            <a:off x="6865938" y="455613"/>
            <a:ext cx="460375"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C</a:t>
            </a:r>
            <a:r>
              <a:rPr lang="en-US" altLang="zh-CN" baseline="-25000">
                <a:solidFill>
                  <a:srgbClr val="333399"/>
                </a:solidFill>
                <a:latin typeface="Arial" panose="020B0604020202020204" pitchFamily="34" charset="0"/>
                <a:ea typeface="黑体" panose="02010609060101010101" pitchFamily="2" charset="-122"/>
              </a:rPr>
              <a:t>3</a:t>
            </a:r>
            <a:endParaRPr lang="en-US" altLang="zh-CN">
              <a:solidFill>
                <a:srgbClr val="333399"/>
              </a:solidFill>
              <a:latin typeface="Arial" panose="020B0604020202020204" pitchFamily="34" charset="0"/>
              <a:ea typeface="黑体" panose="02010609060101010101" pitchFamily="2" charset="-122"/>
            </a:endParaRPr>
          </a:p>
        </p:txBody>
      </p:sp>
      <p:sp>
        <p:nvSpPr>
          <p:cNvPr id="475163" name="文本框 475162"/>
          <p:cNvSpPr txBox="1"/>
          <p:nvPr/>
        </p:nvSpPr>
        <p:spPr>
          <a:xfrm>
            <a:off x="5459413" y="735013"/>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B</a:t>
            </a:r>
            <a:r>
              <a:rPr lang="en-US" altLang="zh-CN" baseline="-25000">
                <a:solidFill>
                  <a:srgbClr val="333399"/>
                </a:solidFill>
                <a:latin typeface="Arial" panose="020B0604020202020204" pitchFamily="34" charset="0"/>
                <a:ea typeface="黑体" panose="02010609060101010101" pitchFamily="2" charset="-122"/>
              </a:rPr>
              <a:t>3</a:t>
            </a:r>
            <a:endParaRPr lang="en-US" altLang="zh-CN">
              <a:solidFill>
                <a:srgbClr val="333399"/>
              </a:solidFill>
              <a:latin typeface="Arial" panose="020B0604020202020204" pitchFamily="34" charset="0"/>
              <a:ea typeface="黑体" panose="02010609060101010101" pitchFamily="2" charset="-122"/>
            </a:endParaRPr>
          </a:p>
        </p:txBody>
      </p:sp>
      <p:sp>
        <p:nvSpPr>
          <p:cNvPr id="475164" name="文本框 475163"/>
          <p:cNvSpPr txBox="1"/>
          <p:nvPr/>
        </p:nvSpPr>
        <p:spPr>
          <a:xfrm>
            <a:off x="3495675" y="1738313"/>
            <a:ext cx="941388"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VLAN</a:t>
            </a:r>
            <a:r>
              <a:rPr lang="en-US" altLang="zh-CN" baseline="-25000">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475165" name="文本框 475164"/>
          <p:cNvSpPr txBox="1"/>
          <p:nvPr/>
        </p:nvSpPr>
        <p:spPr>
          <a:xfrm>
            <a:off x="5021263" y="1738313"/>
            <a:ext cx="9413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VLAN</a:t>
            </a:r>
            <a:r>
              <a:rPr lang="en-US" altLang="zh-CN" baseline="-25000">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sp>
        <p:nvSpPr>
          <p:cNvPr id="475166" name="文本框 475165"/>
          <p:cNvSpPr txBox="1"/>
          <p:nvPr/>
        </p:nvSpPr>
        <p:spPr>
          <a:xfrm>
            <a:off x="6907213" y="4160838"/>
            <a:ext cx="460375"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C</a:t>
            </a:r>
            <a:r>
              <a:rPr lang="en-US" altLang="zh-CN" baseline="-25000">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475167" name="文本框 475166"/>
          <p:cNvSpPr txBox="1"/>
          <p:nvPr/>
        </p:nvSpPr>
        <p:spPr>
          <a:xfrm>
            <a:off x="4433888" y="4573588"/>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A</a:t>
            </a:r>
            <a:r>
              <a:rPr lang="en-US" altLang="zh-CN" baseline="-25000">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sp>
        <p:nvSpPr>
          <p:cNvPr id="475168" name="文本框 475167"/>
          <p:cNvSpPr txBox="1"/>
          <p:nvPr/>
        </p:nvSpPr>
        <p:spPr>
          <a:xfrm>
            <a:off x="3792538" y="5018088"/>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A</a:t>
            </a:r>
            <a:r>
              <a:rPr lang="en-US" altLang="zh-CN" baseline="-25000">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475169" name="文本框 475168"/>
          <p:cNvSpPr txBox="1"/>
          <p:nvPr/>
        </p:nvSpPr>
        <p:spPr>
          <a:xfrm>
            <a:off x="3822700" y="2816225"/>
            <a:ext cx="446088"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A</a:t>
            </a:r>
            <a:r>
              <a:rPr lang="en-US" altLang="zh-CN" baseline="-25000">
                <a:solidFill>
                  <a:srgbClr val="333399"/>
                </a:solidFill>
                <a:latin typeface="Arial" panose="020B0604020202020204" pitchFamily="34" charset="0"/>
                <a:ea typeface="黑体" panose="02010609060101010101" pitchFamily="2" charset="-122"/>
              </a:rPr>
              <a:t>3</a:t>
            </a:r>
            <a:endParaRPr lang="en-US" altLang="zh-CN">
              <a:solidFill>
                <a:srgbClr val="333399"/>
              </a:solidFill>
              <a:latin typeface="Arial" panose="020B0604020202020204" pitchFamily="34" charset="0"/>
              <a:ea typeface="黑体" panose="02010609060101010101" pitchFamily="2" charset="-122"/>
            </a:endParaRPr>
          </a:p>
        </p:txBody>
      </p:sp>
      <p:sp>
        <p:nvSpPr>
          <p:cNvPr id="475170" name="文本框 475169"/>
          <p:cNvSpPr txBox="1"/>
          <p:nvPr/>
        </p:nvSpPr>
        <p:spPr>
          <a:xfrm>
            <a:off x="6932613" y="2301875"/>
            <a:ext cx="460375"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C</a:t>
            </a:r>
            <a:r>
              <a:rPr lang="en-US" altLang="zh-CN" baseline="-25000">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sp>
        <p:nvSpPr>
          <p:cNvPr id="475171" name="文本框 475170"/>
          <p:cNvSpPr txBox="1"/>
          <p:nvPr/>
        </p:nvSpPr>
        <p:spPr>
          <a:xfrm>
            <a:off x="5688013" y="2454275"/>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B</a:t>
            </a:r>
            <a:r>
              <a:rPr lang="en-US" altLang="zh-CN" baseline="-25000">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pic>
        <p:nvPicPr>
          <p:cNvPr id="475172" name="图片 475171"/>
          <p:cNvPicPr/>
          <p:nvPr/>
        </p:nvPicPr>
        <p:blipFill>
          <a:blip r:embed="rId1"/>
          <a:stretch>
            <a:fillRect/>
          </a:stretch>
        </p:blipFill>
        <p:spPr>
          <a:xfrm>
            <a:off x="3348038" y="927100"/>
            <a:ext cx="509587" cy="536575"/>
          </a:xfrm>
          <a:prstGeom prst="rect">
            <a:avLst/>
          </a:prstGeom>
          <a:noFill/>
          <a:ln w="9525">
            <a:noFill/>
          </a:ln>
        </p:spPr>
      </p:pic>
      <p:pic>
        <p:nvPicPr>
          <p:cNvPr id="475173" name="图片 475172"/>
          <p:cNvPicPr/>
          <p:nvPr/>
        </p:nvPicPr>
        <p:blipFill>
          <a:blip r:embed="rId1"/>
          <a:stretch>
            <a:fillRect/>
          </a:stretch>
        </p:blipFill>
        <p:spPr>
          <a:xfrm>
            <a:off x="6461125" y="538163"/>
            <a:ext cx="509588" cy="536575"/>
          </a:xfrm>
          <a:prstGeom prst="rect">
            <a:avLst/>
          </a:prstGeom>
          <a:noFill/>
          <a:ln w="9525">
            <a:noFill/>
          </a:ln>
        </p:spPr>
      </p:pic>
      <p:pic>
        <p:nvPicPr>
          <p:cNvPr id="475174" name="图片 475173"/>
          <p:cNvPicPr/>
          <p:nvPr/>
        </p:nvPicPr>
        <p:blipFill>
          <a:blip r:embed="rId1"/>
          <a:stretch>
            <a:fillRect/>
          </a:stretch>
        </p:blipFill>
        <p:spPr>
          <a:xfrm>
            <a:off x="5053013" y="771525"/>
            <a:ext cx="509587" cy="536575"/>
          </a:xfrm>
          <a:prstGeom prst="rect">
            <a:avLst/>
          </a:prstGeom>
          <a:noFill/>
          <a:ln w="9525">
            <a:noFill/>
          </a:ln>
        </p:spPr>
      </p:pic>
      <p:pic>
        <p:nvPicPr>
          <p:cNvPr id="475175" name="图片 475174"/>
          <p:cNvPicPr/>
          <p:nvPr/>
        </p:nvPicPr>
        <p:blipFill>
          <a:blip r:embed="rId1"/>
          <a:stretch>
            <a:fillRect/>
          </a:stretch>
        </p:blipFill>
        <p:spPr>
          <a:xfrm>
            <a:off x="6470650" y="2324100"/>
            <a:ext cx="509588" cy="538163"/>
          </a:xfrm>
          <a:prstGeom prst="rect">
            <a:avLst/>
          </a:prstGeom>
          <a:noFill/>
          <a:ln w="9525">
            <a:noFill/>
          </a:ln>
        </p:spPr>
      </p:pic>
      <p:pic>
        <p:nvPicPr>
          <p:cNvPr id="475176" name="图片 475175"/>
          <p:cNvPicPr/>
          <p:nvPr/>
        </p:nvPicPr>
        <p:blipFill>
          <a:blip r:embed="rId1"/>
          <a:stretch>
            <a:fillRect/>
          </a:stretch>
        </p:blipFill>
        <p:spPr>
          <a:xfrm>
            <a:off x="5284788" y="2557463"/>
            <a:ext cx="509587" cy="538162"/>
          </a:xfrm>
          <a:prstGeom prst="rect">
            <a:avLst/>
          </a:prstGeom>
          <a:noFill/>
          <a:ln w="9525">
            <a:noFill/>
          </a:ln>
        </p:spPr>
      </p:pic>
      <p:pic>
        <p:nvPicPr>
          <p:cNvPr id="475177" name="图片 475176"/>
          <p:cNvPicPr/>
          <p:nvPr/>
        </p:nvPicPr>
        <p:blipFill>
          <a:blip r:embed="rId1"/>
          <a:stretch>
            <a:fillRect/>
          </a:stretch>
        </p:blipFill>
        <p:spPr>
          <a:xfrm>
            <a:off x="3348038" y="2790825"/>
            <a:ext cx="509587" cy="538163"/>
          </a:xfrm>
          <a:prstGeom prst="rect">
            <a:avLst/>
          </a:prstGeom>
          <a:noFill/>
          <a:ln w="9525">
            <a:noFill/>
          </a:ln>
        </p:spPr>
      </p:pic>
      <p:pic>
        <p:nvPicPr>
          <p:cNvPr id="475178" name="图片 475177"/>
          <p:cNvPicPr/>
          <p:nvPr/>
        </p:nvPicPr>
        <p:blipFill>
          <a:blip r:embed="rId1"/>
          <a:stretch>
            <a:fillRect/>
          </a:stretch>
        </p:blipFill>
        <p:spPr>
          <a:xfrm>
            <a:off x="3348038" y="4740275"/>
            <a:ext cx="509587" cy="536575"/>
          </a:xfrm>
          <a:prstGeom prst="rect">
            <a:avLst/>
          </a:prstGeom>
          <a:noFill/>
          <a:ln w="9525">
            <a:noFill/>
          </a:ln>
        </p:spPr>
      </p:pic>
      <p:pic>
        <p:nvPicPr>
          <p:cNvPr id="475179" name="图片 475178"/>
          <p:cNvPicPr/>
          <p:nvPr/>
        </p:nvPicPr>
        <p:blipFill>
          <a:blip r:embed="rId1"/>
          <a:stretch>
            <a:fillRect/>
          </a:stretch>
        </p:blipFill>
        <p:spPr>
          <a:xfrm>
            <a:off x="4014788" y="4578350"/>
            <a:ext cx="509587" cy="536575"/>
          </a:xfrm>
          <a:prstGeom prst="rect">
            <a:avLst/>
          </a:prstGeom>
          <a:noFill/>
          <a:ln w="9525">
            <a:noFill/>
          </a:ln>
        </p:spPr>
      </p:pic>
      <p:pic>
        <p:nvPicPr>
          <p:cNvPr id="475180" name="图片 475179"/>
          <p:cNvPicPr/>
          <p:nvPr/>
        </p:nvPicPr>
        <p:blipFill>
          <a:blip r:embed="rId1"/>
          <a:stretch>
            <a:fillRect/>
          </a:stretch>
        </p:blipFill>
        <p:spPr>
          <a:xfrm>
            <a:off x="5126038" y="4422775"/>
            <a:ext cx="509587" cy="536575"/>
          </a:xfrm>
          <a:prstGeom prst="rect">
            <a:avLst/>
          </a:prstGeom>
          <a:noFill/>
          <a:ln w="9525">
            <a:noFill/>
          </a:ln>
        </p:spPr>
      </p:pic>
      <p:pic>
        <p:nvPicPr>
          <p:cNvPr id="475181" name="图片 475180"/>
          <p:cNvPicPr/>
          <p:nvPr/>
        </p:nvPicPr>
        <p:blipFill>
          <a:blip r:embed="rId1"/>
          <a:stretch>
            <a:fillRect/>
          </a:stretch>
        </p:blipFill>
        <p:spPr>
          <a:xfrm>
            <a:off x="6461125" y="4267200"/>
            <a:ext cx="509588" cy="536575"/>
          </a:xfrm>
          <a:prstGeom prst="rect">
            <a:avLst/>
          </a:prstGeom>
          <a:noFill/>
          <a:ln w="9525">
            <a:noFill/>
          </a:ln>
        </p:spPr>
      </p:pic>
      <p:sp>
        <p:nvSpPr>
          <p:cNvPr id="475182" name="立方体 475181"/>
          <p:cNvSpPr/>
          <p:nvPr/>
        </p:nvSpPr>
        <p:spPr>
          <a:xfrm flipH="1">
            <a:off x="1790700" y="2246313"/>
            <a:ext cx="1185863" cy="933450"/>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p>
            <a:pPr algn="ctr"/>
            <a:r>
              <a:rPr lang="zh-CN" altLang="en-US" dirty="0">
                <a:solidFill>
                  <a:srgbClr val="333399"/>
                </a:solidFill>
                <a:latin typeface="Arial" panose="020B0604020202020204" pitchFamily="34" charset="0"/>
                <a:ea typeface="黑体" panose="02010609060101010101" pitchFamily="2" charset="-122"/>
              </a:rPr>
              <a:t>以太网</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交换机</a:t>
            </a:r>
            <a:endParaRPr lang="zh-CN" altLang="en-US" dirty="0">
              <a:solidFill>
                <a:srgbClr val="333399"/>
              </a:solidFill>
              <a:latin typeface="Arial" panose="020B0604020202020204" pitchFamily="34" charset="0"/>
              <a:ea typeface="黑体" panose="02010609060101010101" pitchFamily="2" charset="-122"/>
            </a:endParaRPr>
          </a:p>
        </p:txBody>
      </p:sp>
      <p:sp>
        <p:nvSpPr>
          <p:cNvPr id="475183" name="直接连接符 475182"/>
          <p:cNvSpPr/>
          <p:nvPr/>
        </p:nvSpPr>
        <p:spPr>
          <a:xfrm>
            <a:off x="1716088" y="2784475"/>
            <a:ext cx="0" cy="3346450"/>
          </a:xfrm>
          <a:prstGeom prst="line">
            <a:avLst/>
          </a:prstGeom>
          <a:ln w="38100" cap="flat" cmpd="sng">
            <a:solidFill>
              <a:srgbClr val="333399"/>
            </a:solidFill>
            <a:prstDash val="solid"/>
            <a:headEnd type="none" w="med" len="med"/>
            <a:tailEnd type="none" w="med" len="med"/>
          </a:ln>
        </p:spPr>
      </p:sp>
      <p:sp>
        <p:nvSpPr>
          <p:cNvPr id="475184" name="直接连接符 475183"/>
          <p:cNvSpPr/>
          <p:nvPr/>
        </p:nvSpPr>
        <p:spPr>
          <a:xfrm>
            <a:off x="1703388" y="2790825"/>
            <a:ext cx="276225" cy="0"/>
          </a:xfrm>
          <a:prstGeom prst="line">
            <a:avLst/>
          </a:prstGeom>
          <a:ln w="38100" cap="flat" cmpd="sng">
            <a:solidFill>
              <a:srgbClr val="333399"/>
            </a:solidFill>
            <a:prstDash val="solid"/>
            <a:headEnd type="none" w="med" len="med"/>
            <a:tailEnd type="none" w="med" len="med"/>
          </a:ln>
        </p:spPr>
      </p:sp>
      <p:sp>
        <p:nvSpPr>
          <p:cNvPr id="475185" name="直接连接符 475184"/>
          <p:cNvSpPr/>
          <p:nvPr/>
        </p:nvSpPr>
        <p:spPr>
          <a:xfrm>
            <a:off x="1865313" y="4772025"/>
            <a:ext cx="0" cy="1514475"/>
          </a:xfrm>
          <a:prstGeom prst="line">
            <a:avLst/>
          </a:prstGeom>
          <a:ln w="38100" cap="flat" cmpd="sng">
            <a:solidFill>
              <a:srgbClr val="333399"/>
            </a:solidFill>
            <a:prstDash val="solid"/>
            <a:headEnd type="none" w="med" len="med"/>
            <a:tailEnd type="none" w="med" len="med"/>
          </a:ln>
        </p:spPr>
      </p:sp>
      <p:sp>
        <p:nvSpPr>
          <p:cNvPr id="475186" name="直接连接符 475185"/>
          <p:cNvSpPr/>
          <p:nvPr/>
        </p:nvSpPr>
        <p:spPr>
          <a:xfrm>
            <a:off x="1851025" y="4772025"/>
            <a:ext cx="152400" cy="0"/>
          </a:xfrm>
          <a:prstGeom prst="line">
            <a:avLst/>
          </a:prstGeom>
          <a:ln w="38100" cap="flat" cmpd="sng">
            <a:solidFill>
              <a:srgbClr val="333399"/>
            </a:solidFill>
            <a:prstDash val="solid"/>
            <a:headEnd type="none" w="med" len="med"/>
            <a:tailEnd type="none" w="med" len="med"/>
          </a:ln>
        </p:spPr>
      </p:sp>
      <p:sp>
        <p:nvSpPr>
          <p:cNvPr id="475187" name="立方体 475186"/>
          <p:cNvSpPr/>
          <p:nvPr/>
        </p:nvSpPr>
        <p:spPr>
          <a:xfrm flipH="1">
            <a:off x="1196975" y="5665788"/>
            <a:ext cx="1187450" cy="931862"/>
          </a:xfrm>
          <a:prstGeom prst="cube">
            <a:avLst>
              <a:gd name="adj" fmla="val 28329"/>
            </a:avLst>
          </a:prstGeom>
          <a:solidFill>
            <a:srgbClr val="99FFCC"/>
          </a:solidFill>
          <a:ln w="9525" cap="flat" cmpd="sng">
            <a:solidFill>
              <a:schemeClr val="folHlink"/>
            </a:solidFill>
            <a:prstDash val="solid"/>
            <a:miter/>
            <a:headEnd type="none" w="med" len="med"/>
            <a:tailEnd type="none" w="med" len="med"/>
          </a:ln>
        </p:spPr>
        <p:txBody>
          <a:bodyPr wrap="none" anchor="ctr"/>
          <a:p>
            <a:pPr algn="ctr"/>
            <a:r>
              <a:rPr lang="zh-CN" altLang="en-US" dirty="0">
                <a:solidFill>
                  <a:srgbClr val="333399"/>
                </a:solidFill>
                <a:latin typeface="Arial" panose="020B0604020202020204" pitchFamily="34" charset="0"/>
                <a:ea typeface="黑体" panose="02010609060101010101" pitchFamily="2" charset="-122"/>
              </a:rPr>
              <a:t>以太网</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交换机</a:t>
            </a:r>
            <a:endParaRPr lang="zh-CN" altLang="en-US" dirty="0">
              <a:solidFill>
                <a:srgbClr val="333399"/>
              </a:solidFill>
              <a:latin typeface="Arial" panose="020B0604020202020204" pitchFamily="34" charset="0"/>
              <a:ea typeface="黑体" panose="02010609060101010101" pitchFamily="2" charset="-122"/>
            </a:endParaRPr>
          </a:p>
        </p:txBody>
      </p:sp>
      <p:sp>
        <p:nvSpPr>
          <p:cNvPr id="475188" name="文本框 475187"/>
          <p:cNvSpPr txBox="1"/>
          <p:nvPr/>
        </p:nvSpPr>
        <p:spPr>
          <a:xfrm>
            <a:off x="4675188" y="5805488"/>
            <a:ext cx="3611562" cy="822325"/>
          </a:xfrm>
          <a:prstGeom prst="rect">
            <a:avLst/>
          </a:prstGeom>
          <a:noFill/>
          <a:ln w="9525">
            <a:noFill/>
          </a:ln>
        </p:spPr>
        <p:txBody>
          <a:bodyPr wrap="none" anchor="t">
            <a:spAutoFit/>
          </a:bodyPr>
          <a:p>
            <a:pPr algn="ctr"/>
            <a:r>
              <a:rPr lang="zh-CN" altLang="en-US" sz="2400" dirty="0">
                <a:solidFill>
                  <a:srgbClr val="333399"/>
                </a:solidFill>
                <a:latin typeface="Arial" panose="020B0604020202020204" pitchFamily="34" charset="0"/>
                <a:ea typeface="黑体" panose="02010609060101010101" pitchFamily="2" charset="-122"/>
              </a:rPr>
              <a:t>三个虚拟局域网</a:t>
            </a:r>
            <a:r>
              <a:rPr lang="en-US" altLang="zh-CN" sz="2400">
                <a:solidFill>
                  <a:srgbClr val="333399"/>
                </a:solidFill>
                <a:latin typeface="Arial" panose="020B0604020202020204" pitchFamily="34" charset="0"/>
                <a:ea typeface="黑体" panose="02010609060101010101" pitchFamily="2" charset="-122"/>
              </a:rPr>
              <a:t>:</a:t>
            </a:r>
            <a:endParaRPr lang="en-US" altLang="zh-CN" sz="2400">
              <a:solidFill>
                <a:srgbClr val="333399"/>
              </a:solidFill>
              <a:latin typeface="Arial" panose="020B0604020202020204" pitchFamily="34" charset="0"/>
              <a:ea typeface="黑体" panose="02010609060101010101" pitchFamily="2" charset="-122"/>
            </a:endParaRPr>
          </a:p>
          <a:p>
            <a:pPr algn="ctr"/>
            <a:r>
              <a:rPr lang="en-US" altLang="zh-CN" sz="2400">
                <a:solidFill>
                  <a:srgbClr val="333399"/>
                </a:solidFill>
                <a:latin typeface="Arial" panose="020B0604020202020204" pitchFamily="34" charset="0"/>
                <a:ea typeface="黑体" panose="02010609060101010101" pitchFamily="2" charset="-122"/>
              </a:rPr>
              <a:t> VLAN</a:t>
            </a:r>
            <a:r>
              <a:rPr lang="en-US" altLang="zh-CN" sz="2400" baseline="-25000">
                <a:solidFill>
                  <a:srgbClr val="333399"/>
                </a:solidFill>
                <a:latin typeface="Arial" panose="020B0604020202020204" pitchFamily="34" charset="0"/>
                <a:ea typeface="黑体" panose="02010609060101010101" pitchFamily="2" charset="-122"/>
              </a:rPr>
              <a:t>1</a:t>
            </a:r>
            <a:r>
              <a:rPr lang="en-US" altLang="zh-CN" sz="2400">
                <a:solidFill>
                  <a:srgbClr val="333399"/>
                </a:solidFill>
                <a:latin typeface="Arial" panose="020B0604020202020204" pitchFamily="34" charset="0"/>
                <a:ea typeface="黑体" panose="02010609060101010101" pitchFamily="2" charset="-122"/>
              </a:rPr>
              <a:t>, VLAN</a:t>
            </a:r>
            <a:r>
              <a:rPr lang="en-US" altLang="zh-CN" sz="2400" baseline="-25000">
                <a:solidFill>
                  <a:srgbClr val="333399"/>
                </a:solidFill>
                <a:latin typeface="Arial" panose="020B0604020202020204" pitchFamily="34" charset="0"/>
                <a:ea typeface="黑体" panose="02010609060101010101" pitchFamily="2" charset="-122"/>
              </a:rPr>
              <a:t>2 </a:t>
            </a:r>
            <a:r>
              <a:rPr lang="zh-CN" altLang="en-US" sz="2400" dirty="0">
                <a:solidFill>
                  <a:srgbClr val="333399"/>
                </a:solidFill>
                <a:latin typeface="Arial" panose="020B0604020202020204" pitchFamily="34" charset="0"/>
                <a:ea typeface="黑体" panose="02010609060101010101" pitchFamily="2" charset="-122"/>
              </a:rPr>
              <a:t>和 </a:t>
            </a:r>
            <a:r>
              <a:rPr lang="en-US" altLang="zh-CN" sz="2400">
                <a:solidFill>
                  <a:srgbClr val="333399"/>
                </a:solidFill>
                <a:latin typeface="Arial" panose="020B0604020202020204" pitchFamily="34" charset="0"/>
                <a:ea typeface="黑体" panose="02010609060101010101" pitchFamily="2" charset="-122"/>
              </a:rPr>
              <a:t>VLAN</a:t>
            </a:r>
            <a:r>
              <a:rPr lang="en-US" altLang="zh-CN" sz="2400" baseline="-25000">
                <a:solidFill>
                  <a:srgbClr val="333399"/>
                </a:solidFill>
                <a:latin typeface="Arial" panose="020B0604020202020204" pitchFamily="34" charset="0"/>
                <a:ea typeface="黑体" panose="02010609060101010101" pitchFamily="2" charset="-122"/>
              </a:rPr>
              <a:t>3</a:t>
            </a:r>
            <a:endParaRPr lang="en-US" altLang="zh-CN" sz="2400">
              <a:solidFill>
                <a:srgbClr val="333399"/>
              </a:solidFill>
              <a:latin typeface="Arial" panose="020B0604020202020204" pitchFamily="34" charset="0"/>
              <a:ea typeface="黑体" panose="0201060906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76162" name="立方体 476161"/>
          <p:cNvSpPr/>
          <p:nvPr/>
        </p:nvSpPr>
        <p:spPr>
          <a:xfrm flipH="1">
            <a:off x="827088" y="4111625"/>
            <a:ext cx="7561262" cy="1398588"/>
          </a:xfrm>
          <a:prstGeom prst="cube">
            <a:avLst>
              <a:gd name="adj" fmla="val 93745"/>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476163" name="直接连接符 476162"/>
          <p:cNvSpPr/>
          <p:nvPr/>
        </p:nvSpPr>
        <p:spPr>
          <a:xfrm>
            <a:off x="2247900" y="6208713"/>
            <a:ext cx="1568450" cy="0"/>
          </a:xfrm>
          <a:prstGeom prst="line">
            <a:avLst/>
          </a:prstGeom>
          <a:ln w="76200" cap="flat" cmpd="sng">
            <a:solidFill>
              <a:srgbClr val="333399"/>
            </a:solidFill>
            <a:prstDash val="solid"/>
            <a:headEnd type="none" w="med" len="med"/>
            <a:tailEnd type="none" w="med" len="med"/>
          </a:ln>
        </p:spPr>
      </p:sp>
      <p:sp>
        <p:nvSpPr>
          <p:cNvPr id="476164" name="立方体 476163"/>
          <p:cNvSpPr/>
          <p:nvPr/>
        </p:nvSpPr>
        <p:spPr>
          <a:xfrm flipH="1">
            <a:off x="827088" y="2170113"/>
            <a:ext cx="7561262" cy="1397000"/>
          </a:xfrm>
          <a:prstGeom prst="cube">
            <a:avLst>
              <a:gd name="adj" fmla="val 93745"/>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476165" name="立方体 476164"/>
          <p:cNvSpPr/>
          <p:nvPr/>
        </p:nvSpPr>
        <p:spPr>
          <a:xfrm flipH="1">
            <a:off x="901700" y="304800"/>
            <a:ext cx="7412038" cy="1398588"/>
          </a:xfrm>
          <a:prstGeom prst="cube">
            <a:avLst>
              <a:gd name="adj" fmla="val 93745"/>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476166" name="直接连接符 476165"/>
          <p:cNvSpPr/>
          <p:nvPr/>
        </p:nvSpPr>
        <p:spPr>
          <a:xfrm>
            <a:off x="2679700" y="693738"/>
            <a:ext cx="3917950" cy="0"/>
          </a:xfrm>
          <a:prstGeom prst="line">
            <a:avLst/>
          </a:prstGeom>
          <a:ln w="28575" cap="flat" cmpd="sng">
            <a:solidFill>
              <a:srgbClr val="333399"/>
            </a:solidFill>
            <a:prstDash val="solid"/>
            <a:headEnd type="none" w="med" len="med"/>
            <a:tailEnd type="none" w="med" len="med"/>
          </a:ln>
        </p:spPr>
      </p:sp>
      <p:sp>
        <p:nvSpPr>
          <p:cNvPr id="476167" name="直接连接符 476166"/>
          <p:cNvSpPr/>
          <p:nvPr/>
        </p:nvSpPr>
        <p:spPr>
          <a:xfrm>
            <a:off x="2828925" y="849313"/>
            <a:ext cx="2362200" cy="0"/>
          </a:xfrm>
          <a:prstGeom prst="line">
            <a:avLst/>
          </a:prstGeom>
          <a:ln w="28575" cap="flat" cmpd="sng">
            <a:solidFill>
              <a:srgbClr val="333399"/>
            </a:solidFill>
            <a:prstDash val="solid"/>
            <a:headEnd type="none" w="med" len="med"/>
            <a:tailEnd type="none" w="med" len="med"/>
          </a:ln>
        </p:spPr>
      </p:sp>
      <p:sp>
        <p:nvSpPr>
          <p:cNvPr id="476168" name="直接连接符 476167"/>
          <p:cNvSpPr/>
          <p:nvPr/>
        </p:nvSpPr>
        <p:spPr>
          <a:xfrm>
            <a:off x="2976563" y="1003300"/>
            <a:ext cx="519112" cy="0"/>
          </a:xfrm>
          <a:prstGeom prst="line">
            <a:avLst/>
          </a:prstGeom>
          <a:ln w="28575" cap="flat" cmpd="sng">
            <a:solidFill>
              <a:srgbClr val="333399"/>
            </a:solidFill>
            <a:prstDash val="solid"/>
            <a:headEnd type="none" w="med" len="med"/>
            <a:tailEnd type="none" w="med" len="med"/>
          </a:ln>
        </p:spPr>
      </p:sp>
      <p:sp>
        <p:nvSpPr>
          <p:cNvPr id="476169" name="直接连接符 476168"/>
          <p:cNvSpPr/>
          <p:nvPr/>
        </p:nvSpPr>
        <p:spPr>
          <a:xfrm>
            <a:off x="2976563" y="2946400"/>
            <a:ext cx="519112" cy="0"/>
          </a:xfrm>
          <a:prstGeom prst="line">
            <a:avLst/>
          </a:prstGeom>
          <a:ln w="28575" cap="flat" cmpd="sng">
            <a:solidFill>
              <a:srgbClr val="333399"/>
            </a:solidFill>
            <a:prstDash val="solid"/>
            <a:headEnd type="none" w="med" len="med"/>
            <a:tailEnd type="none" w="med" len="med"/>
          </a:ln>
        </p:spPr>
      </p:sp>
      <p:sp>
        <p:nvSpPr>
          <p:cNvPr id="476170" name="直接连接符 476169"/>
          <p:cNvSpPr/>
          <p:nvPr/>
        </p:nvSpPr>
        <p:spPr>
          <a:xfrm>
            <a:off x="2828925" y="2713038"/>
            <a:ext cx="2616200" cy="0"/>
          </a:xfrm>
          <a:prstGeom prst="line">
            <a:avLst/>
          </a:prstGeom>
          <a:ln w="28575" cap="flat" cmpd="sng">
            <a:solidFill>
              <a:srgbClr val="333399"/>
            </a:solidFill>
            <a:prstDash val="solid"/>
            <a:headEnd type="none" w="med" len="med"/>
            <a:tailEnd type="none" w="med" len="med"/>
          </a:ln>
        </p:spPr>
      </p:sp>
      <p:sp>
        <p:nvSpPr>
          <p:cNvPr id="476171" name="直接连接符 476170"/>
          <p:cNvSpPr/>
          <p:nvPr/>
        </p:nvSpPr>
        <p:spPr>
          <a:xfrm>
            <a:off x="2606675" y="2479675"/>
            <a:ext cx="3978275" cy="0"/>
          </a:xfrm>
          <a:prstGeom prst="line">
            <a:avLst/>
          </a:prstGeom>
          <a:ln w="28575" cap="flat" cmpd="sng">
            <a:solidFill>
              <a:srgbClr val="333399"/>
            </a:solidFill>
            <a:prstDash val="solid"/>
            <a:headEnd type="none" w="med" len="med"/>
            <a:tailEnd type="none" w="med" len="med"/>
          </a:ln>
        </p:spPr>
      </p:sp>
      <p:sp>
        <p:nvSpPr>
          <p:cNvPr id="476172" name="直接连接符 476171"/>
          <p:cNvSpPr/>
          <p:nvPr/>
        </p:nvSpPr>
        <p:spPr>
          <a:xfrm>
            <a:off x="2754313" y="4732338"/>
            <a:ext cx="1408112" cy="0"/>
          </a:xfrm>
          <a:prstGeom prst="line">
            <a:avLst/>
          </a:prstGeom>
          <a:ln w="28575" cap="flat" cmpd="sng">
            <a:solidFill>
              <a:srgbClr val="333399"/>
            </a:solidFill>
            <a:prstDash val="solid"/>
            <a:headEnd type="none" w="med" len="med"/>
            <a:tailEnd type="none" w="med" len="med"/>
          </a:ln>
        </p:spPr>
      </p:sp>
      <p:sp>
        <p:nvSpPr>
          <p:cNvPr id="476173" name="直接连接符 476172"/>
          <p:cNvSpPr/>
          <p:nvPr/>
        </p:nvSpPr>
        <p:spPr>
          <a:xfrm>
            <a:off x="2754313" y="4887913"/>
            <a:ext cx="746125" cy="0"/>
          </a:xfrm>
          <a:prstGeom prst="line">
            <a:avLst/>
          </a:prstGeom>
          <a:ln w="28575" cap="flat" cmpd="sng">
            <a:solidFill>
              <a:srgbClr val="333399"/>
            </a:solidFill>
            <a:prstDash val="solid"/>
            <a:headEnd type="none" w="med" len="med"/>
            <a:tailEnd type="none" w="med" len="med"/>
          </a:ln>
        </p:spPr>
      </p:sp>
      <p:sp>
        <p:nvSpPr>
          <p:cNvPr id="476174" name="直接连接符 476173"/>
          <p:cNvSpPr/>
          <p:nvPr/>
        </p:nvSpPr>
        <p:spPr>
          <a:xfrm>
            <a:off x="2405063" y="4422775"/>
            <a:ext cx="4241800" cy="0"/>
          </a:xfrm>
          <a:prstGeom prst="line">
            <a:avLst/>
          </a:prstGeom>
          <a:ln w="28575" cap="flat" cmpd="sng">
            <a:solidFill>
              <a:srgbClr val="333399"/>
            </a:solidFill>
            <a:prstDash val="solid"/>
            <a:headEnd type="none" w="med" len="med"/>
            <a:tailEnd type="none" w="med" len="med"/>
          </a:ln>
        </p:spPr>
      </p:sp>
      <p:sp>
        <p:nvSpPr>
          <p:cNvPr id="476175" name="直接连接符 476174"/>
          <p:cNvSpPr/>
          <p:nvPr/>
        </p:nvSpPr>
        <p:spPr>
          <a:xfrm>
            <a:off x="2606675" y="4578350"/>
            <a:ext cx="2643188" cy="0"/>
          </a:xfrm>
          <a:prstGeom prst="line">
            <a:avLst/>
          </a:prstGeom>
          <a:ln w="28575" cap="flat" cmpd="sng">
            <a:solidFill>
              <a:srgbClr val="333399"/>
            </a:solidFill>
            <a:prstDash val="solid"/>
            <a:headEnd type="none" w="med" len="med"/>
            <a:tailEnd type="none" w="med" len="med"/>
          </a:ln>
        </p:spPr>
      </p:sp>
      <p:sp>
        <p:nvSpPr>
          <p:cNvPr id="476176" name="立方体 476175"/>
          <p:cNvSpPr/>
          <p:nvPr/>
        </p:nvSpPr>
        <p:spPr>
          <a:xfrm flipH="1">
            <a:off x="1790700" y="4189413"/>
            <a:ext cx="1185863" cy="931862"/>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p>
            <a:pPr algn="ctr"/>
            <a:r>
              <a:rPr lang="zh-CN" altLang="en-US" dirty="0">
                <a:solidFill>
                  <a:srgbClr val="333399"/>
                </a:solidFill>
                <a:latin typeface="Arial" panose="020B0604020202020204" pitchFamily="34" charset="0"/>
                <a:ea typeface="黑体" panose="02010609060101010101" pitchFamily="2" charset="-122"/>
              </a:rPr>
              <a:t>以太网</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交换机</a:t>
            </a:r>
            <a:endParaRPr lang="zh-CN" altLang="en-US" dirty="0">
              <a:solidFill>
                <a:srgbClr val="333399"/>
              </a:solidFill>
              <a:latin typeface="Arial" panose="020B0604020202020204" pitchFamily="34" charset="0"/>
              <a:ea typeface="黑体" panose="02010609060101010101" pitchFamily="2" charset="-122"/>
            </a:endParaRPr>
          </a:p>
        </p:txBody>
      </p:sp>
      <p:sp>
        <p:nvSpPr>
          <p:cNvPr id="476177" name="圆角矩形 476176"/>
          <p:cNvSpPr/>
          <p:nvPr/>
        </p:nvSpPr>
        <p:spPr>
          <a:xfrm>
            <a:off x="4978400" y="538163"/>
            <a:ext cx="1111250" cy="4583112"/>
          </a:xfrm>
          <a:prstGeom prst="roundRect">
            <a:avLst>
              <a:gd name="adj" fmla="val 50000"/>
            </a:avLst>
          </a:prstGeom>
          <a:solidFill>
            <a:srgbClr val="FFFF66">
              <a:alpha val="50000"/>
            </a:srgbClr>
          </a:solidFill>
          <a:ln w="19050" cap="flat" cmpd="sng">
            <a:solidFill>
              <a:schemeClr val="tx1"/>
            </a:solidFill>
            <a:prstDash val="dash"/>
            <a:headEnd type="none" w="med" len="med"/>
            <a:tailEnd type="none" w="med" len="med"/>
          </a:ln>
        </p:spPr>
        <p:txBody>
          <a:bodyPr/>
          <a:p>
            <a:endParaRPr lang="zh-CN" altLang="en-US"/>
          </a:p>
        </p:txBody>
      </p:sp>
      <p:sp>
        <p:nvSpPr>
          <p:cNvPr id="476178" name="圆角矩形 476177"/>
          <p:cNvSpPr/>
          <p:nvPr/>
        </p:nvSpPr>
        <p:spPr>
          <a:xfrm>
            <a:off x="3273425" y="538163"/>
            <a:ext cx="1557338" cy="5127625"/>
          </a:xfrm>
          <a:prstGeom prst="roundRect">
            <a:avLst>
              <a:gd name="adj" fmla="val 50000"/>
            </a:avLst>
          </a:prstGeom>
          <a:solidFill>
            <a:srgbClr val="CCECFF">
              <a:alpha val="50000"/>
            </a:srgbClr>
          </a:solidFill>
          <a:ln w="19050" cap="flat" cmpd="sng">
            <a:solidFill>
              <a:schemeClr val="tx1"/>
            </a:solidFill>
            <a:prstDash val="dash"/>
            <a:headEnd type="none" w="med" len="med"/>
            <a:tailEnd type="none" w="med" len="med"/>
          </a:ln>
        </p:spPr>
        <p:txBody>
          <a:bodyPr/>
          <a:p>
            <a:endParaRPr lang="zh-CN" altLang="en-US"/>
          </a:p>
        </p:txBody>
      </p:sp>
      <p:sp>
        <p:nvSpPr>
          <p:cNvPr id="476179" name="文本框 476178"/>
          <p:cNvSpPr txBox="1"/>
          <p:nvPr/>
        </p:nvSpPr>
        <p:spPr>
          <a:xfrm>
            <a:off x="3838575" y="858838"/>
            <a:ext cx="446088"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A</a:t>
            </a:r>
            <a:r>
              <a:rPr lang="en-US" altLang="zh-CN" baseline="-25000">
                <a:solidFill>
                  <a:srgbClr val="333399"/>
                </a:solidFill>
                <a:latin typeface="Arial" panose="020B0604020202020204" pitchFamily="34" charset="0"/>
                <a:ea typeface="黑体" panose="02010609060101010101" pitchFamily="2" charset="-122"/>
              </a:rPr>
              <a:t>4</a:t>
            </a:r>
            <a:endParaRPr lang="en-US" altLang="zh-CN">
              <a:solidFill>
                <a:srgbClr val="333399"/>
              </a:solidFill>
              <a:latin typeface="Arial" panose="020B0604020202020204" pitchFamily="34" charset="0"/>
              <a:ea typeface="黑体" panose="02010609060101010101" pitchFamily="2" charset="-122"/>
            </a:endParaRPr>
          </a:p>
        </p:txBody>
      </p:sp>
      <p:sp>
        <p:nvSpPr>
          <p:cNvPr id="476180" name="文本框 476179"/>
          <p:cNvSpPr txBox="1"/>
          <p:nvPr/>
        </p:nvSpPr>
        <p:spPr>
          <a:xfrm>
            <a:off x="5646738" y="4457700"/>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B</a:t>
            </a:r>
            <a:r>
              <a:rPr lang="en-US" altLang="zh-CN" baseline="-25000">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476181" name="圆角矩形 476180"/>
          <p:cNvSpPr/>
          <p:nvPr/>
        </p:nvSpPr>
        <p:spPr>
          <a:xfrm>
            <a:off x="6313488" y="382588"/>
            <a:ext cx="1036637" cy="4583112"/>
          </a:xfrm>
          <a:prstGeom prst="roundRect">
            <a:avLst>
              <a:gd name="adj" fmla="val 50000"/>
            </a:avLst>
          </a:prstGeom>
          <a:solidFill>
            <a:srgbClr val="FF99CC">
              <a:alpha val="50000"/>
            </a:srgbClr>
          </a:solidFill>
          <a:ln w="19050" cap="flat" cmpd="sng">
            <a:solidFill>
              <a:schemeClr val="tx1"/>
            </a:solidFill>
            <a:prstDash val="dash"/>
            <a:headEnd type="none" w="med" len="med"/>
            <a:tailEnd type="none" w="med" len="med"/>
          </a:ln>
        </p:spPr>
        <p:txBody>
          <a:bodyPr/>
          <a:p>
            <a:endParaRPr lang="zh-CN" altLang="en-US"/>
          </a:p>
        </p:txBody>
      </p:sp>
      <p:sp>
        <p:nvSpPr>
          <p:cNvPr id="476182" name="立方体 476181"/>
          <p:cNvSpPr/>
          <p:nvPr/>
        </p:nvSpPr>
        <p:spPr>
          <a:xfrm flipH="1">
            <a:off x="1790700" y="382588"/>
            <a:ext cx="1185863" cy="931862"/>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p>
            <a:pPr algn="ctr"/>
            <a:r>
              <a:rPr lang="zh-CN" altLang="en-US" dirty="0">
                <a:solidFill>
                  <a:srgbClr val="333399"/>
                </a:solidFill>
                <a:latin typeface="Arial" panose="020B0604020202020204" pitchFamily="34" charset="0"/>
                <a:ea typeface="黑体" panose="02010609060101010101" pitchFamily="2" charset="-122"/>
              </a:rPr>
              <a:t>以太网</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交换机</a:t>
            </a:r>
            <a:endParaRPr lang="zh-CN" altLang="en-US" dirty="0">
              <a:solidFill>
                <a:srgbClr val="333399"/>
              </a:solidFill>
              <a:latin typeface="Arial" panose="020B0604020202020204" pitchFamily="34" charset="0"/>
              <a:ea typeface="黑体" panose="02010609060101010101" pitchFamily="2" charset="-122"/>
            </a:endParaRPr>
          </a:p>
        </p:txBody>
      </p:sp>
      <p:sp>
        <p:nvSpPr>
          <p:cNvPr id="476183" name="直接连接符 476182"/>
          <p:cNvSpPr/>
          <p:nvPr/>
        </p:nvSpPr>
        <p:spPr>
          <a:xfrm>
            <a:off x="1568450" y="938213"/>
            <a:ext cx="0" cy="5037137"/>
          </a:xfrm>
          <a:prstGeom prst="line">
            <a:avLst/>
          </a:prstGeom>
          <a:ln w="38100" cap="flat" cmpd="sng">
            <a:solidFill>
              <a:srgbClr val="333399"/>
            </a:solidFill>
            <a:prstDash val="solid"/>
            <a:headEnd type="none" w="med" len="med"/>
            <a:tailEnd type="none" w="med" len="med"/>
          </a:ln>
        </p:spPr>
      </p:sp>
      <p:sp>
        <p:nvSpPr>
          <p:cNvPr id="476184" name="直接连接符 476183"/>
          <p:cNvSpPr/>
          <p:nvPr/>
        </p:nvSpPr>
        <p:spPr>
          <a:xfrm>
            <a:off x="1554163" y="927100"/>
            <a:ext cx="458787" cy="0"/>
          </a:xfrm>
          <a:prstGeom prst="line">
            <a:avLst/>
          </a:prstGeom>
          <a:ln w="38100" cap="flat" cmpd="sng">
            <a:solidFill>
              <a:srgbClr val="333399"/>
            </a:solidFill>
            <a:prstDash val="solid"/>
            <a:headEnd type="none" w="med" len="med"/>
            <a:tailEnd type="none" w="med" len="med"/>
          </a:ln>
        </p:spPr>
      </p:sp>
      <p:sp>
        <p:nvSpPr>
          <p:cNvPr id="476185" name="文本框 476184"/>
          <p:cNvSpPr txBox="1"/>
          <p:nvPr/>
        </p:nvSpPr>
        <p:spPr>
          <a:xfrm>
            <a:off x="6346825" y="1735138"/>
            <a:ext cx="941388"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VLAN</a:t>
            </a:r>
            <a:r>
              <a:rPr lang="en-US" altLang="zh-CN" baseline="-25000">
                <a:solidFill>
                  <a:srgbClr val="333399"/>
                </a:solidFill>
                <a:latin typeface="Arial" panose="020B0604020202020204" pitchFamily="34" charset="0"/>
                <a:ea typeface="黑体" panose="02010609060101010101" pitchFamily="2" charset="-122"/>
              </a:rPr>
              <a:t>3</a:t>
            </a:r>
            <a:endParaRPr lang="en-US" altLang="zh-CN">
              <a:solidFill>
                <a:srgbClr val="333399"/>
              </a:solidFill>
              <a:latin typeface="Arial" panose="020B0604020202020204" pitchFamily="34" charset="0"/>
              <a:ea typeface="黑体" panose="02010609060101010101" pitchFamily="2" charset="-122"/>
            </a:endParaRPr>
          </a:p>
        </p:txBody>
      </p:sp>
      <p:sp>
        <p:nvSpPr>
          <p:cNvPr id="476186" name="文本框 476185"/>
          <p:cNvSpPr txBox="1"/>
          <p:nvPr/>
        </p:nvSpPr>
        <p:spPr>
          <a:xfrm>
            <a:off x="6865938" y="455613"/>
            <a:ext cx="460375"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C</a:t>
            </a:r>
            <a:r>
              <a:rPr lang="en-US" altLang="zh-CN" baseline="-25000">
                <a:solidFill>
                  <a:srgbClr val="333399"/>
                </a:solidFill>
                <a:latin typeface="Arial" panose="020B0604020202020204" pitchFamily="34" charset="0"/>
                <a:ea typeface="黑体" panose="02010609060101010101" pitchFamily="2" charset="-122"/>
              </a:rPr>
              <a:t>3</a:t>
            </a:r>
            <a:endParaRPr lang="en-US" altLang="zh-CN">
              <a:solidFill>
                <a:srgbClr val="333399"/>
              </a:solidFill>
              <a:latin typeface="Arial" panose="020B0604020202020204" pitchFamily="34" charset="0"/>
              <a:ea typeface="黑体" panose="02010609060101010101" pitchFamily="2" charset="-122"/>
            </a:endParaRPr>
          </a:p>
        </p:txBody>
      </p:sp>
      <p:sp>
        <p:nvSpPr>
          <p:cNvPr id="476187" name="文本框 476186"/>
          <p:cNvSpPr txBox="1"/>
          <p:nvPr/>
        </p:nvSpPr>
        <p:spPr>
          <a:xfrm>
            <a:off x="5459413" y="735013"/>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B</a:t>
            </a:r>
            <a:r>
              <a:rPr lang="en-US" altLang="zh-CN" baseline="-25000">
                <a:solidFill>
                  <a:srgbClr val="333399"/>
                </a:solidFill>
                <a:latin typeface="Arial" panose="020B0604020202020204" pitchFamily="34" charset="0"/>
                <a:ea typeface="黑体" panose="02010609060101010101" pitchFamily="2" charset="-122"/>
              </a:rPr>
              <a:t>3</a:t>
            </a:r>
            <a:endParaRPr lang="en-US" altLang="zh-CN">
              <a:solidFill>
                <a:srgbClr val="333399"/>
              </a:solidFill>
              <a:latin typeface="Arial" panose="020B0604020202020204" pitchFamily="34" charset="0"/>
              <a:ea typeface="黑体" panose="02010609060101010101" pitchFamily="2" charset="-122"/>
            </a:endParaRPr>
          </a:p>
        </p:txBody>
      </p:sp>
      <p:sp>
        <p:nvSpPr>
          <p:cNvPr id="476188" name="文本框 476187"/>
          <p:cNvSpPr txBox="1"/>
          <p:nvPr/>
        </p:nvSpPr>
        <p:spPr>
          <a:xfrm>
            <a:off x="3495675" y="1738313"/>
            <a:ext cx="941388"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VLAN</a:t>
            </a:r>
            <a:r>
              <a:rPr lang="en-US" altLang="zh-CN" baseline="-25000">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476189" name="文本框 476188"/>
          <p:cNvSpPr txBox="1"/>
          <p:nvPr/>
        </p:nvSpPr>
        <p:spPr>
          <a:xfrm>
            <a:off x="5021263" y="1738313"/>
            <a:ext cx="9413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VLAN</a:t>
            </a:r>
            <a:r>
              <a:rPr lang="en-US" altLang="zh-CN" baseline="-25000">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sp>
        <p:nvSpPr>
          <p:cNvPr id="476190" name="文本框 476189"/>
          <p:cNvSpPr txBox="1"/>
          <p:nvPr/>
        </p:nvSpPr>
        <p:spPr>
          <a:xfrm>
            <a:off x="6907213" y="4160838"/>
            <a:ext cx="460375"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C</a:t>
            </a:r>
            <a:r>
              <a:rPr lang="en-US" altLang="zh-CN" baseline="-25000">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476191" name="文本框 476190"/>
          <p:cNvSpPr txBox="1"/>
          <p:nvPr/>
        </p:nvSpPr>
        <p:spPr>
          <a:xfrm>
            <a:off x="4433888" y="4573588"/>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A</a:t>
            </a:r>
            <a:r>
              <a:rPr lang="en-US" altLang="zh-CN" baseline="-25000">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sp>
        <p:nvSpPr>
          <p:cNvPr id="476192" name="文本框 476191"/>
          <p:cNvSpPr txBox="1"/>
          <p:nvPr/>
        </p:nvSpPr>
        <p:spPr>
          <a:xfrm>
            <a:off x="3792538" y="5018088"/>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A</a:t>
            </a:r>
            <a:r>
              <a:rPr lang="en-US" altLang="zh-CN" baseline="-25000">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476193" name="文本框 476192"/>
          <p:cNvSpPr txBox="1"/>
          <p:nvPr/>
        </p:nvSpPr>
        <p:spPr>
          <a:xfrm>
            <a:off x="3822700" y="2816225"/>
            <a:ext cx="446088"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A</a:t>
            </a:r>
            <a:r>
              <a:rPr lang="en-US" altLang="zh-CN" baseline="-25000">
                <a:solidFill>
                  <a:srgbClr val="333399"/>
                </a:solidFill>
                <a:latin typeface="Arial" panose="020B0604020202020204" pitchFamily="34" charset="0"/>
                <a:ea typeface="黑体" panose="02010609060101010101" pitchFamily="2" charset="-122"/>
              </a:rPr>
              <a:t>3</a:t>
            </a:r>
            <a:endParaRPr lang="en-US" altLang="zh-CN">
              <a:solidFill>
                <a:srgbClr val="333399"/>
              </a:solidFill>
              <a:latin typeface="Arial" panose="020B0604020202020204" pitchFamily="34" charset="0"/>
              <a:ea typeface="黑体" panose="02010609060101010101" pitchFamily="2" charset="-122"/>
            </a:endParaRPr>
          </a:p>
        </p:txBody>
      </p:sp>
      <p:sp>
        <p:nvSpPr>
          <p:cNvPr id="476194" name="文本框 476193"/>
          <p:cNvSpPr txBox="1"/>
          <p:nvPr/>
        </p:nvSpPr>
        <p:spPr>
          <a:xfrm>
            <a:off x="6932613" y="2301875"/>
            <a:ext cx="460375"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C</a:t>
            </a:r>
            <a:r>
              <a:rPr lang="en-US" altLang="zh-CN" baseline="-25000">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sp>
        <p:nvSpPr>
          <p:cNvPr id="476195" name="文本框 476194"/>
          <p:cNvSpPr txBox="1"/>
          <p:nvPr/>
        </p:nvSpPr>
        <p:spPr>
          <a:xfrm>
            <a:off x="5688013" y="2454275"/>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B</a:t>
            </a:r>
            <a:r>
              <a:rPr lang="en-US" altLang="zh-CN" baseline="-25000">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pic>
        <p:nvPicPr>
          <p:cNvPr id="476196" name="图片 476195"/>
          <p:cNvPicPr/>
          <p:nvPr/>
        </p:nvPicPr>
        <p:blipFill>
          <a:blip r:embed="rId1"/>
          <a:stretch>
            <a:fillRect/>
          </a:stretch>
        </p:blipFill>
        <p:spPr>
          <a:xfrm>
            <a:off x="3348038" y="927100"/>
            <a:ext cx="509587" cy="536575"/>
          </a:xfrm>
          <a:prstGeom prst="rect">
            <a:avLst/>
          </a:prstGeom>
          <a:noFill/>
          <a:ln w="9525">
            <a:noFill/>
          </a:ln>
        </p:spPr>
      </p:pic>
      <p:pic>
        <p:nvPicPr>
          <p:cNvPr id="476197" name="图片 476196"/>
          <p:cNvPicPr/>
          <p:nvPr/>
        </p:nvPicPr>
        <p:blipFill>
          <a:blip r:embed="rId1"/>
          <a:stretch>
            <a:fillRect/>
          </a:stretch>
        </p:blipFill>
        <p:spPr>
          <a:xfrm>
            <a:off x="6461125" y="538163"/>
            <a:ext cx="509588" cy="536575"/>
          </a:xfrm>
          <a:prstGeom prst="rect">
            <a:avLst/>
          </a:prstGeom>
          <a:noFill/>
          <a:ln w="9525">
            <a:noFill/>
          </a:ln>
        </p:spPr>
      </p:pic>
      <p:pic>
        <p:nvPicPr>
          <p:cNvPr id="476198" name="图片 476197"/>
          <p:cNvPicPr/>
          <p:nvPr/>
        </p:nvPicPr>
        <p:blipFill>
          <a:blip r:embed="rId1"/>
          <a:stretch>
            <a:fillRect/>
          </a:stretch>
        </p:blipFill>
        <p:spPr>
          <a:xfrm>
            <a:off x="5053013" y="771525"/>
            <a:ext cx="509587" cy="536575"/>
          </a:xfrm>
          <a:prstGeom prst="rect">
            <a:avLst/>
          </a:prstGeom>
          <a:noFill/>
          <a:ln w="9525">
            <a:noFill/>
          </a:ln>
        </p:spPr>
      </p:pic>
      <p:pic>
        <p:nvPicPr>
          <p:cNvPr id="476199" name="图片 476198"/>
          <p:cNvPicPr/>
          <p:nvPr/>
        </p:nvPicPr>
        <p:blipFill>
          <a:blip r:embed="rId1"/>
          <a:stretch>
            <a:fillRect/>
          </a:stretch>
        </p:blipFill>
        <p:spPr>
          <a:xfrm>
            <a:off x="6470650" y="2324100"/>
            <a:ext cx="509588" cy="538163"/>
          </a:xfrm>
          <a:prstGeom prst="rect">
            <a:avLst/>
          </a:prstGeom>
          <a:noFill/>
          <a:ln w="9525">
            <a:noFill/>
          </a:ln>
        </p:spPr>
      </p:pic>
      <p:pic>
        <p:nvPicPr>
          <p:cNvPr id="476200" name="图片 476199"/>
          <p:cNvPicPr/>
          <p:nvPr/>
        </p:nvPicPr>
        <p:blipFill>
          <a:blip r:embed="rId1"/>
          <a:stretch>
            <a:fillRect/>
          </a:stretch>
        </p:blipFill>
        <p:spPr>
          <a:xfrm>
            <a:off x="5284788" y="2557463"/>
            <a:ext cx="509587" cy="538162"/>
          </a:xfrm>
          <a:prstGeom prst="rect">
            <a:avLst/>
          </a:prstGeom>
          <a:noFill/>
          <a:ln w="9525">
            <a:noFill/>
          </a:ln>
        </p:spPr>
      </p:pic>
      <p:pic>
        <p:nvPicPr>
          <p:cNvPr id="476201" name="图片 476200"/>
          <p:cNvPicPr/>
          <p:nvPr/>
        </p:nvPicPr>
        <p:blipFill>
          <a:blip r:embed="rId1"/>
          <a:stretch>
            <a:fillRect/>
          </a:stretch>
        </p:blipFill>
        <p:spPr>
          <a:xfrm>
            <a:off x="3348038" y="2790825"/>
            <a:ext cx="509587" cy="538163"/>
          </a:xfrm>
          <a:prstGeom prst="rect">
            <a:avLst/>
          </a:prstGeom>
          <a:noFill/>
          <a:ln w="9525">
            <a:noFill/>
          </a:ln>
        </p:spPr>
      </p:pic>
      <p:pic>
        <p:nvPicPr>
          <p:cNvPr id="476202" name="图片 476201"/>
          <p:cNvPicPr/>
          <p:nvPr/>
        </p:nvPicPr>
        <p:blipFill>
          <a:blip r:embed="rId1"/>
          <a:stretch>
            <a:fillRect/>
          </a:stretch>
        </p:blipFill>
        <p:spPr>
          <a:xfrm>
            <a:off x="3348038" y="4740275"/>
            <a:ext cx="509587" cy="536575"/>
          </a:xfrm>
          <a:prstGeom prst="rect">
            <a:avLst/>
          </a:prstGeom>
          <a:noFill/>
          <a:ln w="9525">
            <a:noFill/>
          </a:ln>
        </p:spPr>
      </p:pic>
      <p:pic>
        <p:nvPicPr>
          <p:cNvPr id="476203" name="图片 476202"/>
          <p:cNvPicPr/>
          <p:nvPr/>
        </p:nvPicPr>
        <p:blipFill>
          <a:blip r:embed="rId1"/>
          <a:stretch>
            <a:fillRect/>
          </a:stretch>
        </p:blipFill>
        <p:spPr>
          <a:xfrm>
            <a:off x="4014788" y="4578350"/>
            <a:ext cx="509587" cy="536575"/>
          </a:xfrm>
          <a:prstGeom prst="rect">
            <a:avLst/>
          </a:prstGeom>
          <a:noFill/>
          <a:ln w="9525">
            <a:noFill/>
          </a:ln>
        </p:spPr>
      </p:pic>
      <p:pic>
        <p:nvPicPr>
          <p:cNvPr id="476204" name="图片 476203"/>
          <p:cNvPicPr/>
          <p:nvPr/>
        </p:nvPicPr>
        <p:blipFill>
          <a:blip r:embed="rId1"/>
          <a:stretch>
            <a:fillRect/>
          </a:stretch>
        </p:blipFill>
        <p:spPr>
          <a:xfrm>
            <a:off x="5126038" y="4422775"/>
            <a:ext cx="509587" cy="536575"/>
          </a:xfrm>
          <a:prstGeom prst="rect">
            <a:avLst/>
          </a:prstGeom>
          <a:noFill/>
          <a:ln w="9525">
            <a:noFill/>
          </a:ln>
        </p:spPr>
      </p:pic>
      <p:pic>
        <p:nvPicPr>
          <p:cNvPr id="476205" name="图片 476204"/>
          <p:cNvPicPr/>
          <p:nvPr/>
        </p:nvPicPr>
        <p:blipFill>
          <a:blip r:embed="rId1"/>
          <a:stretch>
            <a:fillRect/>
          </a:stretch>
        </p:blipFill>
        <p:spPr>
          <a:xfrm>
            <a:off x="6461125" y="4267200"/>
            <a:ext cx="509588" cy="536575"/>
          </a:xfrm>
          <a:prstGeom prst="rect">
            <a:avLst/>
          </a:prstGeom>
          <a:noFill/>
          <a:ln w="9525">
            <a:noFill/>
          </a:ln>
        </p:spPr>
      </p:pic>
      <p:sp>
        <p:nvSpPr>
          <p:cNvPr id="476206" name="立方体 476205"/>
          <p:cNvSpPr/>
          <p:nvPr/>
        </p:nvSpPr>
        <p:spPr>
          <a:xfrm flipH="1">
            <a:off x="1790700" y="2246313"/>
            <a:ext cx="1185863" cy="933450"/>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p>
            <a:pPr algn="ctr"/>
            <a:r>
              <a:rPr lang="zh-CN" altLang="en-US" dirty="0">
                <a:solidFill>
                  <a:srgbClr val="333399"/>
                </a:solidFill>
                <a:latin typeface="Arial" panose="020B0604020202020204" pitchFamily="34" charset="0"/>
                <a:ea typeface="黑体" panose="02010609060101010101" pitchFamily="2" charset="-122"/>
              </a:rPr>
              <a:t>以太网</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交换机</a:t>
            </a:r>
            <a:endParaRPr lang="zh-CN" altLang="en-US" dirty="0">
              <a:solidFill>
                <a:srgbClr val="333399"/>
              </a:solidFill>
              <a:latin typeface="Arial" panose="020B0604020202020204" pitchFamily="34" charset="0"/>
              <a:ea typeface="黑体" panose="02010609060101010101" pitchFamily="2" charset="-122"/>
            </a:endParaRPr>
          </a:p>
        </p:txBody>
      </p:sp>
      <p:sp>
        <p:nvSpPr>
          <p:cNvPr id="476207" name="直接连接符 476206"/>
          <p:cNvSpPr/>
          <p:nvPr/>
        </p:nvSpPr>
        <p:spPr>
          <a:xfrm>
            <a:off x="1716088" y="2784475"/>
            <a:ext cx="0" cy="3346450"/>
          </a:xfrm>
          <a:prstGeom prst="line">
            <a:avLst/>
          </a:prstGeom>
          <a:ln w="38100" cap="flat" cmpd="sng">
            <a:solidFill>
              <a:srgbClr val="333399"/>
            </a:solidFill>
            <a:prstDash val="solid"/>
            <a:headEnd type="none" w="med" len="med"/>
            <a:tailEnd type="none" w="med" len="med"/>
          </a:ln>
        </p:spPr>
      </p:sp>
      <p:sp>
        <p:nvSpPr>
          <p:cNvPr id="476208" name="直接连接符 476207"/>
          <p:cNvSpPr/>
          <p:nvPr/>
        </p:nvSpPr>
        <p:spPr>
          <a:xfrm>
            <a:off x="1703388" y="2790825"/>
            <a:ext cx="276225" cy="0"/>
          </a:xfrm>
          <a:prstGeom prst="line">
            <a:avLst/>
          </a:prstGeom>
          <a:ln w="38100" cap="flat" cmpd="sng">
            <a:solidFill>
              <a:srgbClr val="333399"/>
            </a:solidFill>
            <a:prstDash val="solid"/>
            <a:headEnd type="none" w="med" len="med"/>
            <a:tailEnd type="none" w="med" len="med"/>
          </a:ln>
        </p:spPr>
      </p:sp>
      <p:sp>
        <p:nvSpPr>
          <p:cNvPr id="476209" name="直接连接符 476208"/>
          <p:cNvSpPr/>
          <p:nvPr/>
        </p:nvSpPr>
        <p:spPr>
          <a:xfrm>
            <a:off x="1865313" y="4772025"/>
            <a:ext cx="0" cy="1514475"/>
          </a:xfrm>
          <a:prstGeom prst="line">
            <a:avLst/>
          </a:prstGeom>
          <a:ln w="38100" cap="flat" cmpd="sng">
            <a:solidFill>
              <a:srgbClr val="333399"/>
            </a:solidFill>
            <a:prstDash val="solid"/>
            <a:headEnd type="none" w="med" len="med"/>
            <a:tailEnd type="none" w="med" len="med"/>
          </a:ln>
        </p:spPr>
      </p:sp>
      <p:sp>
        <p:nvSpPr>
          <p:cNvPr id="476210" name="直接连接符 476209"/>
          <p:cNvSpPr/>
          <p:nvPr/>
        </p:nvSpPr>
        <p:spPr>
          <a:xfrm>
            <a:off x="1851025" y="4772025"/>
            <a:ext cx="152400" cy="0"/>
          </a:xfrm>
          <a:prstGeom prst="line">
            <a:avLst/>
          </a:prstGeom>
          <a:ln w="38100" cap="flat" cmpd="sng">
            <a:solidFill>
              <a:srgbClr val="333399"/>
            </a:solidFill>
            <a:prstDash val="solid"/>
            <a:headEnd type="none" w="med" len="med"/>
            <a:tailEnd type="none" w="med" len="med"/>
          </a:ln>
        </p:spPr>
      </p:sp>
      <p:sp>
        <p:nvSpPr>
          <p:cNvPr id="476211" name="立方体 476210"/>
          <p:cNvSpPr/>
          <p:nvPr/>
        </p:nvSpPr>
        <p:spPr>
          <a:xfrm flipH="1">
            <a:off x="1196975" y="5665788"/>
            <a:ext cx="1187450" cy="931862"/>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p>
            <a:pPr algn="ctr"/>
            <a:r>
              <a:rPr lang="zh-CN" altLang="en-US" dirty="0">
                <a:solidFill>
                  <a:srgbClr val="333399"/>
                </a:solidFill>
                <a:latin typeface="Arial" panose="020B0604020202020204" pitchFamily="34" charset="0"/>
                <a:ea typeface="黑体" panose="02010609060101010101" pitchFamily="2" charset="-122"/>
              </a:rPr>
              <a:t>以太网</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交换机</a:t>
            </a:r>
            <a:endParaRPr lang="zh-CN" altLang="en-US" dirty="0">
              <a:solidFill>
                <a:srgbClr val="333399"/>
              </a:solidFill>
              <a:latin typeface="Arial" panose="020B0604020202020204" pitchFamily="34" charset="0"/>
              <a:ea typeface="黑体" panose="02010609060101010101" pitchFamily="2" charset="-122"/>
            </a:endParaRPr>
          </a:p>
        </p:txBody>
      </p:sp>
      <p:sp>
        <p:nvSpPr>
          <p:cNvPr id="476212" name="文本框 476211"/>
          <p:cNvSpPr txBox="1"/>
          <p:nvPr/>
        </p:nvSpPr>
        <p:spPr>
          <a:xfrm>
            <a:off x="4286250" y="5805488"/>
            <a:ext cx="4389438" cy="822325"/>
          </a:xfrm>
          <a:prstGeom prst="rect">
            <a:avLst/>
          </a:prstGeom>
          <a:noFill/>
          <a:ln w="9525">
            <a:noFill/>
          </a:ln>
        </p:spPr>
        <p:txBody>
          <a:bodyPr wrap="none" anchor="t">
            <a:spAutoFit/>
          </a:bodyPr>
          <a:p>
            <a:pPr algn="ctr"/>
            <a:r>
              <a:rPr lang="zh-CN" altLang="en-US" sz="2400" dirty="0">
                <a:solidFill>
                  <a:srgbClr val="333399"/>
                </a:solidFill>
                <a:latin typeface="Arial" panose="020B0604020202020204" pitchFamily="34" charset="0"/>
                <a:ea typeface="黑体" panose="02010609060101010101" pitchFamily="2" charset="-122"/>
              </a:rPr>
              <a:t>三个虚拟局域网 </a:t>
            </a:r>
            <a:r>
              <a:rPr lang="en-US" altLang="zh-CN" sz="2400">
                <a:solidFill>
                  <a:srgbClr val="333399"/>
                </a:solidFill>
                <a:latin typeface="Arial" panose="020B0604020202020204" pitchFamily="34" charset="0"/>
                <a:ea typeface="黑体" panose="02010609060101010101" pitchFamily="2" charset="-122"/>
              </a:rPr>
              <a:t>VLAN</a:t>
            </a:r>
            <a:r>
              <a:rPr lang="en-US" altLang="zh-CN" sz="2400" baseline="-25000">
                <a:solidFill>
                  <a:srgbClr val="333399"/>
                </a:solidFill>
                <a:latin typeface="Arial" panose="020B0604020202020204" pitchFamily="34" charset="0"/>
                <a:ea typeface="黑体" panose="02010609060101010101" pitchFamily="2" charset="-122"/>
              </a:rPr>
              <a:t>1</a:t>
            </a:r>
            <a:r>
              <a:rPr lang="en-US" altLang="zh-CN" sz="2400">
                <a:solidFill>
                  <a:srgbClr val="333399"/>
                </a:solidFill>
                <a:latin typeface="Arial" panose="020B0604020202020204" pitchFamily="34" charset="0"/>
                <a:ea typeface="黑体" panose="02010609060101010101" pitchFamily="2" charset="-122"/>
              </a:rPr>
              <a:t>, VLAN</a:t>
            </a:r>
            <a:r>
              <a:rPr lang="en-US" altLang="zh-CN" sz="2400" baseline="-25000">
                <a:solidFill>
                  <a:srgbClr val="333399"/>
                </a:solidFill>
                <a:latin typeface="Arial" panose="020B0604020202020204" pitchFamily="34" charset="0"/>
                <a:ea typeface="黑体" panose="02010609060101010101" pitchFamily="2" charset="-122"/>
              </a:rPr>
              <a:t>2</a:t>
            </a:r>
            <a:endParaRPr lang="en-US" altLang="zh-CN" sz="2400" baseline="-25000">
              <a:solidFill>
                <a:srgbClr val="333399"/>
              </a:solidFill>
              <a:latin typeface="Arial" panose="020B0604020202020204" pitchFamily="34" charset="0"/>
              <a:ea typeface="黑体" panose="02010609060101010101" pitchFamily="2" charset="-122"/>
            </a:endParaRPr>
          </a:p>
          <a:p>
            <a:pPr algn="ctr"/>
            <a:r>
              <a:rPr lang="zh-CN" altLang="en-US" sz="2400" dirty="0">
                <a:solidFill>
                  <a:srgbClr val="333399"/>
                </a:solidFill>
                <a:latin typeface="Arial" panose="020B0604020202020204" pitchFamily="34" charset="0"/>
                <a:ea typeface="黑体" panose="02010609060101010101" pitchFamily="2" charset="-122"/>
              </a:rPr>
              <a:t>和 </a:t>
            </a:r>
            <a:r>
              <a:rPr lang="en-US" altLang="zh-CN" sz="2400">
                <a:solidFill>
                  <a:srgbClr val="333399"/>
                </a:solidFill>
                <a:latin typeface="Arial" panose="020B0604020202020204" pitchFamily="34" charset="0"/>
                <a:ea typeface="黑体" panose="02010609060101010101" pitchFamily="2" charset="-122"/>
              </a:rPr>
              <a:t>VLAN</a:t>
            </a:r>
            <a:r>
              <a:rPr lang="en-US" altLang="zh-CN" sz="2400" baseline="-25000">
                <a:solidFill>
                  <a:srgbClr val="333399"/>
                </a:solidFill>
                <a:latin typeface="Arial" panose="020B0604020202020204" pitchFamily="34" charset="0"/>
                <a:ea typeface="黑体" panose="02010609060101010101" pitchFamily="2" charset="-122"/>
              </a:rPr>
              <a:t>3</a:t>
            </a:r>
            <a:r>
              <a:rPr lang="en-US" altLang="zh-CN" sz="2400" dirty="0">
                <a:solidFill>
                  <a:srgbClr val="333399"/>
                </a:solidFill>
                <a:latin typeface="Arial" panose="020B0604020202020204" pitchFamily="34" charset="0"/>
                <a:ea typeface="黑体" panose="02010609060101010101" pitchFamily="2" charset="-122"/>
              </a:rPr>
              <a:t> </a:t>
            </a:r>
            <a:r>
              <a:rPr lang="zh-CN" altLang="en-US" sz="2400" dirty="0">
                <a:solidFill>
                  <a:srgbClr val="333399"/>
                </a:solidFill>
                <a:latin typeface="Arial" panose="020B0604020202020204" pitchFamily="34" charset="0"/>
                <a:ea typeface="黑体" panose="02010609060101010101" pitchFamily="2" charset="-122"/>
              </a:rPr>
              <a:t>的构成 </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476213" name="文本框 476212"/>
          <p:cNvSpPr txBox="1"/>
          <p:nvPr/>
        </p:nvSpPr>
        <p:spPr>
          <a:xfrm>
            <a:off x="395288" y="5692775"/>
            <a:ext cx="8353425" cy="831850"/>
          </a:xfrm>
          <a:prstGeom prst="rect">
            <a:avLst/>
          </a:prstGeom>
          <a:solidFill>
            <a:srgbClr val="FFFF99"/>
          </a:solidFill>
          <a:ln w="9525" cap="flat" cmpd="sng">
            <a:solidFill>
              <a:srgbClr val="333399"/>
            </a:solidFill>
            <a:prstDash val="solid"/>
            <a:miter/>
            <a:headEnd type="none" w="med" len="med"/>
            <a:tailEnd type="none" w="med" len="med"/>
          </a:ln>
        </p:spPr>
        <p:txBody>
          <a:bodyPr>
            <a:spAutoFit/>
          </a:bodyPr>
          <a:p>
            <a:pPr algn="ctr"/>
            <a:r>
              <a:rPr lang="zh-CN" altLang="en-US" sz="2400" dirty="0">
                <a:solidFill>
                  <a:srgbClr val="333399"/>
                </a:solidFill>
                <a:latin typeface="Arial" panose="020B0604020202020204" pitchFamily="34" charset="0"/>
                <a:ea typeface="黑体" panose="02010609060101010101" pitchFamily="2" charset="-122"/>
              </a:rPr>
              <a:t>当 </a:t>
            </a:r>
            <a:r>
              <a:rPr lang="en-US" altLang="zh-CN" sz="2400">
                <a:solidFill>
                  <a:srgbClr val="333399"/>
                </a:solidFill>
                <a:latin typeface="Arial" panose="020B0604020202020204" pitchFamily="34" charset="0"/>
                <a:ea typeface="黑体" panose="02010609060101010101" pitchFamily="2" charset="-122"/>
              </a:rPr>
              <a:t>B</a:t>
            </a:r>
            <a:r>
              <a:rPr lang="en-US" altLang="zh-CN" sz="2400" baseline="-25000">
                <a:solidFill>
                  <a:srgbClr val="333399"/>
                </a:solidFill>
                <a:latin typeface="Arial" panose="020B0604020202020204" pitchFamily="34" charset="0"/>
                <a:ea typeface="黑体" panose="02010609060101010101" pitchFamily="2" charset="-122"/>
              </a:rPr>
              <a:t>1</a:t>
            </a:r>
            <a:r>
              <a:rPr lang="en-US" altLang="zh-CN" sz="2400" dirty="0">
                <a:solidFill>
                  <a:srgbClr val="333399"/>
                </a:solidFill>
                <a:latin typeface="Arial" panose="020B0604020202020204" pitchFamily="34" charset="0"/>
                <a:ea typeface="黑体" panose="02010609060101010101" pitchFamily="2" charset="-122"/>
              </a:rPr>
              <a:t> </a:t>
            </a:r>
            <a:r>
              <a:rPr lang="zh-CN" altLang="en-US" sz="2400" dirty="0">
                <a:solidFill>
                  <a:srgbClr val="333399"/>
                </a:solidFill>
                <a:latin typeface="Arial" panose="020B0604020202020204" pitchFamily="34" charset="0"/>
                <a:ea typeface="黑体" panose="02010609060101010101" pitchFamily="2" charset="-122"/>
              </a:rPr>
              <a:t>向 </a:t>
            </a:r>
            <a:r>
              <a:rPr lang="en-US" altLang="zh-CN" sz="2400">
                <a:solidFill>
                  <a:srgbClr val="333399"/>
                </a:solidFill>
                <a:latin typeface="Arial" panose="020B0604020202020204" pitchFamily="34" charset="0"/>
                <a:ea typeface="黑体" panose="02010609060101010101" pitchFamily="2" charset="-122"/>
              </a:rPr>
              <a:t>VLAN</a:t>
            </a:r>
            <a:r>
              <a:rPr lang="en-US" altLang="zh-CN" sz="2400" baseline="-25000">
                <a:solidFill>
                  <a:srgbClr val="333399"/>
                </a:solidFill>
                <a:latin typeface="Arial" panose="020B0604020202020204" pitchFamily="34" charset="0"/>
                <a:ea typeface="黑体" panose="02010609060101010101" pitchFamily="2" charset="-122"/>
              </a:rPr>
              <a:t>2</a:t>
            </a:r>
            <a:r>
              <a:rPr lang="en-US" altLang="zh-CN" sz="2400" dirty="0">
                <a:solidFill>
                  <a:srgbClr val="333399"/>
                </a:solidFill>
                <a:latin typeface="Arial" panose="020B0604020202020204" pitchFamily="34" charset="0"/>
                <a:ea typeface="黑体" panose="02010609060101010101" pitchFamily="2" charset="-122"/>
              </a:rPr>
              <a:t> </a:t>
            </a:r>
            <a:r>
              <a:rPr lang="zh-CN" altLang="en-US" sz="2400" dirty="0">
                <a:solidFill>
                  <a:srgbClr val="333399"/>
                </a:solidFill>
                <a:latin typeface="Arial" panose="020B0604020202020204" pitchFamily="34" charset="0"/>
                <a:ea typeface="黑体" panose="02010609060101010101" pitchFamily="2" charset="-122"/>
              </a:rPr>
              <a:t>工作组内成员发送数据时，</a:t>
            </a:r>
            <a:endParaRPr lang="zh-CN" altLang="en-US" sz="2400" dirty="0">
              <a:solidFill>
                <a:srgbClr val="333399"/>
              </a:solidFill>
              <a:latin typeface="Arial" panose="020B0604020202020204" pitchFamily="34" charset="0"/>
              <a:ea typeface="黑体" panose="02010609060101010101" pitchFamily="2" charset="-122"/>
            </a:endParaRPr>
          </a:p>
          <a:p>
            <a:pPr algn="ctr"/>
            <a:r>
              <a:rPr lang="zh-CN" altLang="en-US" sz="2400" dirty="0">
                <a:solidFill>
                  <a:srgbClr val="333399"/>
                </a:solidFill>
                <a:latin typeface="Arial" panose="020B0604020202020204" pitchFamily="34" charset="0"/>
                <a:ea typeface="黑体" panose="02010609060101010101" pitchFamily="2" charset="-122"/>
              </a:rPr>
              <a:t>工作站 </a:t>
            </a:r>
            <a:r>
              <a:rPr lang="en-US" altLang="zh-CN" sz="2400">
                <a:solidFill>
                  <a:srgbClr val="333399"/>
                </a:solidFill>
                <a:latin typeface="Arial" panose="020B0604020202020204" pitchFamily="34" charset="0"/>
                <a:ea typeface="黑体" panose="02010609060101010101" pitchFamily="2" charset="-122"/>
              </a:rPr>
              <a:t>B</a:t>
            </a:r>
            <a:r>
              <a:rPr lang="en-US" altLang="zh-CN" sz="2400" baseline="-25000">
                <a:solidFill>
                  <a:srgbClr val="333399"/>
                </a:solidFill>
                <a:latin typeface="Arial" panose="020B0604020202020204" pitchFamily="34" charset="0"/>
                <a:ea typeface="黑体" panose="02010609060101010101" pitchFamily="2" charset="-122"/>
              </a:rPr>
              <a:t>2 </a:t>
            </a:r>
            <a:r>
              <a:rPr lang="zh-CN" altLang="en-US" sz="2400" dirty="0">
                <a:solidFill>
                  <a:srgbClr val="333399"/>
                </a:solidFill>
                <a:latin typeface="Arial" panose="020B0604020202020204" pitchFamily="34" charset="0"/>
                <a:ea typeface="黑体" panose="02010609060101010101" pitchFamily="2" charset="-122"/>
              </a:rPr>
              <a:t>和 </a:t>
            </a:r>
            <a:r>
              <a:rPr lang="en-US" altLang="zh-CN" sz="2400">
                <a:solidFill>
                  <a:srgbClr val="333399"/>
                </a:solidFill>
                <a:latin typeface="Arial" panose="020B0604020202020204" pitchFamily="34" charset="0"/>
                <a:ea typeface="黑体" panose="02010609060101010101" pitchFamily="2" charset="-122"/>
              </a:rPr>
              <a:t>B</a:t>
            </a:r>
            <a:r>
              <a:rPr lang="en-US" altLang="zh-CN" sz="2400" baseline="-25000">
                <a:solidFill>
                  <a:srgbClr val="333399"/>
                </a:solidFill>
                <a:latin typeface="Arial" panose="020B0604020202020204" pitchFamily="34" charset="0"/>
                <a:ea typeface="黑体" panose="02010609060101010101" pitchFamily="2" charset="-122"/>
              </a:rPr>
              <a:t>3 </a:t>
            </a:r>
            <a:r>
              <a:rPr lang="zh-CN" altLang="en-US" sz="2400" dirty="0">
                <a:solidFill>
                  <a:srgbClr val="333399"/>
                </a:solidFill>
                <a:latin typeface="Arial" panose="020B0604020202020204" pitchFamily="34" charset="0"/>
                <a:ea typeface="黑体" panose="02010609060101010101" pitchFamily="2" charset="-122"/>
              </a:rPr>
              <a:t>将会收到广播的信息。</a:t>
            </a:r>
            <a:endParaRPr lang="zh-CN" altLang="en-US" sz="2400" dirty="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6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213"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77186" name="立方体 477185"/>
          <p:cNvSpPr/>
          <p:nvPr/>
        </p:nvSpPr>
        <p:spPr>
          <a:xfrm flipH="1">
            <a:off x="827088" y="4111625"/>
            <a:ext cx="7561262" cy="1398588"/>
          </a:xfrm>
          <a:prstGeom prst="cube">
            <a:avLst>
              <a:gd name="adj" fmla="val 93745"/>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477187" name="直接连接符 477186"/>
          <p:cNvSpPr/>
          <p:nvPr/>
        </p:nvSpPr>
        <p:spPr>
          <a:xfrm>
            <a:off x="2247900" y="6208713"/>
            <a:ext cx="1568450" cy="0"/>
          </a:xfrm>
          <a:prstGeom prst="line">
            <a:avLst/>
          </a:prstGeom>
          <a:ln w="76200" cap="flat" cmpd="sng">
            <a:solidFill>
              <a:srgbClr val="333399"/>
            </a:solidFill>
            <a:prstDash val="solid"/>
            <a:headEnd type="none" w="med" len="med"/>
            <a:tailEnd type="none" w="med" len="med"/>
          </a:ln>
        </p:spPr>
      </p:sp>
      <p:sp>
        <p:nvSpPr>
          <p:cNvPr id="477188" name="立方体 477187"/>
          <p:cNvSpPr/>
          <p:nvPr/>
        </p:nvSpPr>
        <p:spPr>
          <a:xfrm flipH="1">
            <a:off x="827088" y="2170113"/>
            <a:ext cx="7561262" cy="1397000"/>
          </a:xfrm>
          <a:prstGeom prst="cube">
            <a:avLst>
              <a:gd name="adj" fmla="val 93745"/>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477189" name="立方体 477188"/>
          <p:cNvSpPr/>
          <p:nvPr/>
        </p:nvSpPr>
        <p:spPr>
          <a:xfrm flipH="1">
            <a:off x="901700" y="304800"/>
            <a:ext cx="7412038" cy="1398588"/>
          </a:xfrm>
          <a:prstGeom prst="cube">
            <a:avLst>
              <a:gd name="adj" fmla="val 93745"/>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477190" name="直接连接符 477189"/>
          <p:cNvSpPr/>
          <p:nvPr/>
        </p:nvSpPr>
        <p:spPr>
          <a:xfrm>
            <a:off x="2679700" y="693738"/>
            <a:ext cx="3917950" cy="0"/>
          </a:xfrm>
          <a:prstGeom prst="line">
            <a:avLst/>
          </a:prstGeom>
          <a:ln w="28575" cap="flat" cmpd="sng">
            <a:solidFill>
              <a:srgbClr val="333399"/>
            </a:solidFill>
            <a:prstDash val="solid"/>
            <a:headEnd type="none" w="med" len="med"/>
            <a:tailEnd type="none" w="med" len="med"/>
          </a:ln>
        </p:spPr>
      </p:sp>
      <p:sp>
        <p:nvSpPr>
          <p:cNvPr id="477191" name="直接连接符 477190"/>
          <p:cNvSpPr/>
          <p:nvPr/>
        </p:nvSpPr>
        <p:spPr>
          <a:xfrm>
            <a:off x="2828925" y="849313"/>
            <a:ext cx="2362200" cy="0"/>
          </a:xfrm>
          <a:prstGeom prst="line">
            <a:avLst/>
          </a:prstGeom>
          <a:ln w="28575" cap="flat" cmpd="sng">
            <a:solidFill>
              <a:srgbClr val="333399"/>
            </a:solidFill>
            <a:prstDash val="solid"/>
            <a:headEnd type="none" w="med" len="med"/>
            <a:tailEnd type="none" w="med" len="med"/>
          </a:ln>
        </p:spPr>
      </p:sp>
      <p:sp>
        <p:nvSpPr>
          <p:cNvPr id="477192" name="直接连接符 477191"/>
          <p:cNvSpPr/>
          <p:nvPr/>
        </p:nvSpPr>
        <p:spPr>
          <a:xfrm>
            <a:off x="2976563" y="1003300"/>
            <a:ext cx="519112" cy="0"/>
          </a:xfrm>
          <a:prstGeom prst="line">
            <a:avLst/>
          </a:prstGeom>
          <a:ln w="28575" cap="flat" cmpd="sng">
            <a:solidFill>
              <a:srgbClr val="333399"/>
            </a:solidFill>
            <a:prstDash val="solid"/>
            <a:headEnd type="none" w="med" len="med"/>
            <a:tailEnd type="none" w="med" len="med"/>
          </a:ln>
        </p:spPr>
      </p:sp>
      <p:sp>
        <p:nvSpPr>
          <p:cNvPr id="477193" name="直接连接符 477192"/>
          <p:cNvSpPr/>
          <p:nvPr/>
        </p:nvSpPr>
        <p:spPr>
          <a:xfrm>
            <a:off x="2976563" y="2946400"/>
            <a:ext cx="519112" cy="0"/>
          </a:xfrm>
          <a:prstGeom prst="line">
            <a:avLst/>
          </a:prstGeom>
          <a:ln w="28575" cap="flat" cmpd="sng">
            <a:solidFill>
              <a:srgbClr val="333399"/>
            </a:solidFill>
            <a:prstDash val="solid"/>
            <a:headEnd type="none" w="med" len="med"/>
            <a:tailEnd type="none" w="med" len="med"/>
          </a:ln>
        </p:spPr>
      </p:sp>
      <p:sp>
        <p:nvSpPr>
          <p:cNvPr id="477194" name="直接连接符 477193"/>
          <p:cNvSpPr/>
          <p:nvPr/>
        </p:nvSpPr>
        <p:spPr>
          <a:xfrm>
            <a:off x="2828925" y="2713038"/>
            <a:ext cx="2616200" cy="0"/>
          </a:xfrm>
          <a:prstGeom prst="line">
            <a:avLst/>
          </a:prstGeom>
          <a:ln w="28575" cap="flat" cmpd="sng">
            <a:solidFill>
              <a:srgbClr val="333399"/>
            </a:solidFill>
            <a:prstDash val="solid"/>
            <a:headEnd type="none" w="med" len="med"/>
            <a:tailEnd type="none" w="med" len="med"/>
          </a:ln>
        </p:spPr>
      </p:sp>
      <p:sp>
        <p:nvSpPr>
          <p:cNvPr id="477195" name="直接连接符 477194"/>
          <p:cNvSpPr/>
          <p:nvPr/>
        </p:nvSpPr>
        <p:spPr>
          <a:xfrm>
            <a:off x="2606675" y="2479675"/>
            <a:ext cx="3978275" cy="0"/>
          </a:xfrm>
          <a:prstGeom prst="line">
            <a:avLst/>
          </a:prstGeom>
          <a:ln w="28575" cap="flat" cmpd="sng">
            <a:solidFill>
              <a:srgbClr val="333399"/>
            </a:solidFill>
            <a:prstDash val="solid"/>
            <a:headEnd type="none" w="med" len="med"/>
            <a:tailEnd type="none" w="med" len="med"/>
          </a:ln>
        </p:spPr>
      </p:sp>
      <p:sp>
        <p:nvSpPr>
          <p:cNvPr id="477196" name="直接连接符 477195"/>
          <p:cNvSpPr/>
          <p:nvPr/>
        </p:nvSpPr>
        <p:spPr>
          <a:xfrm>
            <a:off x="2754313" y="4732338"/>
            <a:ext cx="1408112" cy="0"/>
          </a:xfrm>
          <a:prstGeom prst="line">
            <a:avLst/>
          </a:prstGeom>
          <a:ln w="28575" cap="flat" cmpd="sng">
            <a:solidFill>
              <a:srgbClr val="333399"/>
            </a:solidFill>
            <a:prstDash val="solid"/>
            <a:headEnd type="none" w="med" len="med"/>
            <a:tailEnd type="none" w="med" len="med"/>
          </a:ln>
        </p:spPr>
      </p:sp>
      <p:sp>
        <p:nvSpPr>
          <p:cNvPr id="477197" name="直接连接符 477196"/>
          <p:cNvSpPr/>
          <p:nvPr/>
        </p:nvSpPr>
        <p:spPr>
          <a:xfrm>
            <a:off x="2754313" y="4887913"/>
            <a:ext cx="746125" cy="0"/>
          </a:xfrm>
          <a:prstGeom prst="line">
            <a:avLst/>
          </a:prstGeom>
          <a:ln w="28575" cap="flat" cmpd="sng">
            <a:solidFill>
              <a:srgbClr val="333399"/>
            </a:solidFill>
            <a:prstDash val="solid"/>
            <a:headEnd type="none" w="med" len="med"/>
            <a:tailEnd type="none" w="med" len="med"/>
          </a:ln>
        </p:spPr>
      </p:sp>
      <p:sp>
        <p:nvSpPr>
          <p:cNvPr id="477198" name="直接连接符 477197"/>
          <p:cNvSpPr/>
          <p:nvPr/>
        </p:nvSpPr>
        <p:spPr>
          <a:xfrm>
            <a:off x="2405063" y="4422775"/>
            <a:ext cx="4241800" cy="0"/>
          </a:xfrm>
          <a:prstGeom prst="line">
            <a:avLst/>
          </a:prstGeom>
          <a:ln w="28575" cap="flat" cmpd="sng">
            <a:solidFill>
              <a:srgbClr val="333399"/>
            </a:solidFill>
            <a:prstDash val="solid"/>
            <a:headEnd type="none" w="med" len="med"/>
            <a:tailEnd type="none" w="med" len="med"/>
          </a:ln>
        </p:spPr>
      </p:sp>
      <p:sp>
        <p:nvSpPr>
          <p:cNvPr id="477199" name="直接连接符 477198"/>
          <p:cNvSpPr/>
          <p:nvPr/>
        </p:nvSpPr>
        <p:spPr>
          <a:xfrm>
            <a:off x="2606675" y="4578350"/>
            <a:ext cx="2643188" cy="0"/>
          </a:xfrm>
          <a:prstGeom prst="line">
            <a:avLst/>
          </a:prstGeom>
          <a:ln w="28575" cap="flat" cmpd="sng">
            <a:solidFill>
              <a:srgbClr val="333399"/>
            </a:solidFill>
            <a:prstDash val="solid"/>
            <a:headEnd type="none" w="med" len="med"/>
            <a:tailEnd type="none" w="med" len="med"/>
          </a:ln>
        </p:spPr>
      </p:sp>
      <p:sp>
        <p:nvSpPr>
          <p:cNvPr id="477200" name="立方体 477199"/>
          <p:cNvSpPr/>
          <p:nvPr/>
        </p:nvSpPr>
        <p:spPr>
          <a:xfrm flipH="1">
            <a:off x="1790700" y="4189413"/>
            <a:ext cx="1185863" cy="931862"/>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p>
            <a:pPr algn="ctr"/>
            <a:r>
              <a:rPr lang="zh-CN" altLang="en-US" dirty="0">
                <a:solidFill>
                  <a:srgbClr val="333399"/>
                </a:solidFill>
                <a:latin typeface="Arial" panose="020B0604020202020204" pitchFamily="34" charset="0"/>
                <a:ea typeface="黑体" panose="02010609060101010101" pitchFamily="2" charset="-122"/>
              </a:rPr>
              <a:t>以太网</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交换机</a:t>
            </a:r>
            <a:endParaRPr lang="zh-CN" altLang="en-US" dirty="0">
              <a:solidFill>
                <a:srgbClr val="333399"/>
              </a:solidFill>
              <a:latin typeface="Arial" panose="020B0604020202020204" pitchFamily="34" charset="0"/>
              <a:ea typeface="黑体" panose="02010609060101010101" pitchFamily="2" charset="-122"/>
            </a:endParaRPr>
          </a:p>
        </p:txBody>
      </p:sp>
      <p:sp>
        <p:nvSpPr>
          <p:cNvPr id="477201" name="圆角矩形 477200"/>
          <p:cNvSpPr/>
          <p:nvPr/>
        </p:nvSpPr>
        <p:spPr>
          <a:xfrm>
            <a:off x="4978400" y="538163"/>
            <a:ext cx="1111250" cy="4583112"/>
          </a:xfrm>
          <a:prstGeom prst="roundRect">
            <a:avLst>
              <a:gd name="adj" fmla="val 50000"/>
            </a:avLst>
          </a:prstGeom>
          <a:solidFill>
            <a:srgbClr val="FFFF66">
              <a:alpha val="50000"/>
            </a:srgbClr>
          </a:solidFill>
          <a:ln w="19050" cap="flat" cmpd="sng">
            <a:solidFill>
              <a:schemeClr val="tx1"/>
            </a:solidFill>
            <a:prstDash val="dash"/>
            <a:headEnd type="none" w="med" len="med"/>
            <a:tailEnd type="none" w="med" len="med"/>
          </a:ln>
        </p:spPr>
        <p:txBody>
          <a:bodyPr/>
          <a:p>
            <a:endParaRPr lang="zh-CN" altLang="en-US"/>
          </a:p>
        </p:txBody>
      </p:sp>
      <p:sp>
        <p:nvSpPr>
          <p:cNvPr id="477202" name="圆角矩形 477201"/>
          <p:cNvSpPr/>
          <p:nvPr/>
        </p:nvSpPr>
        <p:spPr>
          <a:xfrm>
            <a:off x="3273425" y="538163"/>
            <a:ext cx="1557338" cy="5127625"/>
          </a:xfrm>
          <a:prstGeom prst="roundRect">
            <a:avLst>
              <a:gd name="adj" fmla="val 50000"/>
            </a:avLst>
          </a:prstGeom>
          <a:solidFill>
            <a:srgbClr val="CCECFF">
              <a:alpha val="50000"/>
            </a:srgbClr>
          </a:solidFill>
          <a:ln w="19050" cap="flat" cmpd="sng">
            <a:solidFill>
              <a:schemeClr val="tx1"/>
            </a:solidFill>
            <a:prstDash val="dash"/>
            <a:headEnd type="none" w="med" len="med"/>
            <a:tailEnd type="none" w="med" len="med"/>
          </a:ln>
        </p:spPr>
        <p:txBody>
          <a:bodyPr/>
          <a:p>
            <a:endParaRPr lang="zh-CN" altLang="en-US"/>
          </a:p>
        </p:txBody>
      </p:sp>
      <p:sp>
        <p:nvSpPr>
          <p:cNvPr id="477203" name="文本框 477202"/>
          <p:cNvSpPr txBox="1"/>
          <p:nvPr/>
        </p:nvSpPr>
        <p:spPr>
          <a:xfrm>
            <a:off x="3838575" y="858838"/>
            <a:ext cx="446088"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A</a:t>
            </a:r>
            <a:r>
              <a:rPr lang="en-US" altLang="zh-CN" baseline="-25000">
                <a:solidFill>
                  <a:srgbClr val="333399"/>
                </a:solidFill>
                <a:latin typeface="Arial" panose="020B0604020202020204" pitchFamily="34" charset="0"/>
                <a:ea typeface="黑体" panose="02010609060101010101" pitchFamily="2" charset="-122"/>
              </a:rPr>
              <a:t>4</a:t>
            </a:r>
            <a:endParaRPr lang="en-US" altLang="zh-CN">
              <a:solidFill>
                <a:srgbClr val="333399"/>
              </a:solidFill>
              <a:latin typeface="Arial" panose="020B0604020202020204" pitchFamily="34" charset="0"/>
              <a:ea typeface="黑体" panose="02010609060101010101" pitchFamily="2" charset="-122"/>
            </a:endParaRPr>
          </a:p>
        </p:txBody>
      </p:sp>
      <p:sp>
        <p:nvSpPr>
          <p:cNvPr id="477204" name="文本框 477203"/>
          <p:cNvSpPr txBox="1"/>
          <p:nvPr/>
        </p:nvSpPr>
        <p:spPr>
          <a:xfrm>
            <a:off x="5646738" y="4457700"/>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B</a:t>
            </a:r>
            <a:r>
              <a:rPr lang="en-US" altLang="zh-CN" baseline="-25000">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477205" name="圆角矩形 477204"/>
          <p:cNvSpPr/>
          <p:nvPr/>
        </p:nvSpPr>
        <p:spPr>
          <a:xfrm>
            <a:off x="6313488" y="382588"/>
            <a:ext cx="1036637" cy="4583112"/>
          </a:xfrm>
          <a:prstGeom prst="roundRect">
            <a:avLst>
              <a:gd name="adj" fmla="val 50000"/>
            </a:avLst>
          </a:prstGeom>
          <a:solidFill>
            <a:srgbClr val="FF99CC">
              <a:alpha val="50000"/>
            </a:srgbClr>
          </a:solidFill>
          <a:ln w="19050" cap="flat" cmpd="sng">
            <a:solidFill>
              <a:schemeClr val="tx1"/>
            </a:solidFill>
            <a:prstDash val="dash"/>
            <a:headEnd type="none" w="med" len="med"/>
            <a:tailEnd type="none" w="med" len="med"/>
          </a:ln>
        </p:spPr>
        <p:txBody>
          <a:bodyPr/>
          <a:p>
            <a:endParaRPr lang="zh-CN" altLang="en-US"/>
          </a:p>
        </p:txBody>
      </p:sp>
      <p:sp>
        <p:nvSpPr>
          <p:cNvPr id="477206" name="立方体 477205"/>
          <p:cNvSpPr/>
          <p:nvPr/>
        </p:nvSpPr>
        <p:spPr>
          <a:xfrm flipH="1">
            <a:off x="1790700" y="382588"/>
            <a:ext cx="1185863" cy="931862"/>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p>
            <a:pPr algn="ctr"/>
            <a:r>
              <a:rPr lang="zh-CN" altLang="en-US" dirty="0">
                <a:solidFill>
                  <a:srgbClr val="333399"/>
                </a:solidFill>
                <a:latin typeface="Arial" panose="020B0604020202020204" pitchFamily="34" charset="0"/>
                <a:ea typeface="黑体" panose="02010609060101010101" pitchFamily="2" charset="-122"/>
              </a:rPr>
              <a:t>以太网</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交换机</a:t>
            </a:r>
            <a:endParaRPr lang="zh-CN" altLang="en-US" dirty="0">
              <a:solidFill>
                <a:srgbClr val="333399"/>
              </a:solidFill>
              <a:latin typeface="Arial" panose="020B0604020202020204" pitchFamily="34" charset="0"/>
              <a:ea typeface="黑体" panose="02010609060101010101" pitchFamily="2" charset="-122"/>
            </a:endParaRPr>
          </a:p>
        </p:txBody>
      </p:sp>
      <p:sp>
        <p:nvSpPr>
          <p:cNvPr id="477207" name="直接连接符 477206"/>
          <p:cNvSpPr/>
          <p:nvPr/>
        </p:nvSpPr>
        <p:spPr>
          <a:xfrm>
            <a:off x="1568450" y="938213"/>
            <a:ext cx="0" cy="5037137"/>
          </a:xfrm>
          <a:prstGeom prst="line">
            <a:avLst/>
          </a:prstGeom>
          <a:ln w="38100" cap="flat" cmpd="sng">
            <a:solidFill>
              <a:srgbClr val="333399"/>
            </a:solidFill>
            <a:prstDash val="solid"/>
            <a:headEnd type="none" w="med" len="med"/>
            <a:tailEnd type="none" w="med" len="med"/>
          </a:ln>
        </p:spPr>
      </p:sp>
      <p:sp>
        <p:nvSpPr>
          <p:cNvPr id="477208" name="直接连接符 477207"/>
          <p:cNvSpPr/>
          <p:nvPr/>
        </p:nvSpPr>
        <p:spPr>
          <a:xfrm>
            <a:off x="1554163" y="927100"/>
            <a:ext cx="458787" cy="0"/>
          </a:xfrm>
          <a:prstGeom prst="line">
            <a:avLst/>
          </a:prstGeom>
          <a:ln w="38100" cap="flat" cmpd="sng">
            <a:solidFill>
              <a:srgbClr val="333399"/>
            </a:solidFill>
            <a:prstDash val="solid"/>
            <a:headEnd type="none" w="med" len="med"/>
            <a:tailEnd type="none" w="med" len="med"/>
          </a:ln>
        </p:spPr>
      </p:sp>
      <p:sp>
        <p:nvSpPr>
          <p:cNvPr id="477209" name="文本框 477208"/>
          <p:cNvSpPr txBox="1"/>
          <p:nvPr/>
        </p:nvSpPr>
        <p:spPr>
          <a:xfrm>
            <a:off x="6346825" y="1735138"/>
            <a:ext cx="941388"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VLAN</a:t>
            </a:r>
            <a:r>
              <a:rPr lang="en-US" altLang="zh-CN" baseline="-25000">
                <a:solidFill>
                  <a:srgbClr val="333399"/>
                </a:solidFill>
                <a:latin typeface="Arial" panose="020B0604020202020204" pitchFamily="34" charset="0"/>
                <a:ea typeface="黑体" panose="02010609060101010101" pitchFamily="2" charset="-122"/>
              </a:rPr>
              <a:t>3</a:t>
            </a:r>
            <a:endParaRPr lang="en-US" altLang="zh-CN">
              <a:solidFill>
                <a:srgbClr val="333399"/>
              </a:solidFill>
              <a:latin typeface="Arial" panose="020B0604020202020204" pitchFamily="34" charset="0"/>
              <a:ea typeface="黑体" panose="02010609060101010101" pitchFamily="2" charset="-122"/>
            </a:endParaRPr>
          </a:p>
        </p:txBody>
      </p:sp>
      <p:sp>
        <p:nvSpPr>
          <p:cNvPr id="477210" name="文本框 477209"/>
          <p:cNvSpPr txBox="1"/>
          <p:nvPr/>
        </p:nvSpPr>
        <p:spPr>
          <a:xfrm>
            <a:off x="6865938" y="455613"/>
            <a:ext cx="460375"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C</a:t>
            </a:r>
            <a:r>
              <a:rPr lang="en-US" altLang="zh-CN" baseline="-25000">
                <a:solidFill>
                  <a:srgbClr val="333399"/>
                </a:solidFill>
                <a:latin typeface="Arial" panose="020B0604020202020204" pitchFamily="34" charset="0"/>
                <a:ea typeface="黑体" panose="02010609060101010101" pitchFamily="2" charset="-122"/>
              </a:rPr>
              <a:t>3</a:t>
            </a:r>
            <a:endParaRPr lang="en-US" altLang="zh-CN">
              <a:solidFill>
                <a:srgbClr val="333399"/>
              </a:solidFill>
              <a:latin typeface="Arial" panose="020B0604020202020204" pitchFamily="34" charset="0"/>
              <a:ea typeface="黑体" panose="02010609060101010101" pitchFamily="2" charset="-122"/>
            </a:endParaRPr>
          </a:p>
        </p:txBody>
      </p:sp>
      <p:sp>
        <p:nvSpPr>
          <p:cNvPr id="477211" name="文本框 477210"/>
          <p:cNvSpPr txBox="1"/>
          <p:nvPr/>
        </p:nvSpPr>
        <p:spPr>
          <a:xfrm>
            <a:off x="5459413" y="735013"/>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B</a:t>
            </a:r>
            <a:r>
              <a:rPr lang="en-US" altLang="zh-CN" baseline="-25000">
                <a:solidFill>
                  <a:srgbClr val="333399"/>
                </a:solidFill>
                <a:latin typeface="Arial" panose="020B0604020202020204" pitchFamily="34" charset="0"/>
                <a:ea typeface="黑体" panose="02010609060101010101" pitchFamily="2" charset="-122"/>
              </a:rPr>
              <a:t>3</a:t>
            </a:r>
            <a:endParaRPr lang="en-US" altLang="zh-CN">
              <a:solidFill>
                <a:srgbClr val="333399"/>
              </a:solidFill>
              <a:latin typeface="Arial" panose="020B0604020202020204" pitchFamily="34" charset="0"/>
              <a:ea typeface="黑体" panose="02010609060101010101" pitchFamily="2" charset="-122"/>
            </a:endParaRPr>
          </a:p>
        </p:txBody>
      </p:sp>
      <p:sp>
        <p:nvSpPr>
          <p:cNvPr id="477212" name="文本框 477211"/>
          <p:cNvSpPr txBox="1"/>
          <p:nvPr/>
        </p:nvSpPr>
        <p:spPr>
          <a:xfrm>
            <a:off x="3495675" y="1738313"/>
            <a:ext cx="941388"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VLAN</a:t>
            </a:r>
            <a:r>
              <a:rPr lang="en-US" altLang="zh-CN" baseline="-25000">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477213" name="文本框 477212"/>
          <p:cNvSpPr txBox="1"/>
          <p:nvPr/>
        </p:nvSpPr>
        <p:spPr>
          <a:xfrm>
            <a:off x="5021263" y="1738313"/>
            <a:ext cx="9413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VLAN</a:t>
            </a:r>
            <a:r>
              <a:rPr lang="en-US" altLang="zh-CN" baseline="-25000">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sp>
        <p:nvSpPr>
          <p:cNvPr id="477214" name="文本框 477213"/>
          <p:cNvSpPr txBox="1"/>
          <p:nvPr/>
        </p:nvSpPr>
        <p:spPr>
          <a:xfrm>
            <a:off x="6907213" y="4160838"/>
            <a:ext cx="460375"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C</a:t>
            </a:r>
            <a:r>
              <a:rPr lang="en-US" altLang="zh-CN" baseline="-25000">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477215" name="文本框 477214"/>
          <p:cNvSpPr txBox="1"/>
          <p:nvPr/>
        </p:nvSpPr>
        <p:spPr>
          <a:xfrm>
            <a:off x="4433888" y="4573588"/>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A</a:t>
            </a:r>
            <a:r>
              <a:rPr lang="en-US" altLang="zh-CN" baseline="-25000">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sp>
        <p:nvSpPr>
          <p:cNvPr id="477216" name="文本框 477215"/>
          <p:cNvSpPr txBox="1"/>
          <p:nvPr/>
        </p:nvSpPr>
        <p:spPr>
          <a:xfrm>
            <a:off x="3792538" y="5018088"/>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A</a:t>
            </a:r>
            <a:r>
              <a:rPr lang="en-US" altLang="zh-CN" baseline="-25000">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477217" name="文本框 477216"/>
          <p:cNvSpPr txBox="1"/>
          <p:nvPr/>
        </p:nvSpPr>
        <p:spPr>
          <a:xfrm>
            <a:off x="3822700" y="2816225"/>
            <a:ext cx="446088"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A</a:t>
            </a:r>
            <a:r>
              <a:rPr lang="en-US" altLang="zh-CN" baseline="-25000">
                <a:solidFill>
                  <a:srgbClr val="333399"/>
                </a:solidFill>
                <a:latin typeface="Arial" panose="020B0604020202020204" pitchFamily="34" charset="0"/>
                <a:ea typeface="黑体" panose="02010609060101010101" pitchFamily="2" charset="-122"/>
              </a:rPr>
              <a:t>3</a:t>
            </a:r>
            <a:endParaRPr lang="en-US" altLang="zh-CN">
              <a:solidFill>
                <a:srgbClr val="333399"/>
              </a:solidFill>
              <a:latin typeface="Arial" panose="020B0604020202020204" pitchFamily="34" charset="0"/>
              <a:ea typeface="黑体" panose="02010609060101010101" pitchFamily="2" charset="-122"/>
            </a:endParaRPr>
          </a:p>
        </p:txBody>
      </p:sp>
      <p:sp>
        <p:nvSpPr>
          <p:cNvPr id="477218" name="文本框 477217"/>
          <p:cNvSpPr txBox="1"/>
          <p:nvPr/>
        </p:nvSpPr>
        <p:spPr>
          <a:xfrm>
            <a:off x="6932613" y="2301875"/>
            <a:ext cx="460375"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C</a:t>
            </a:r>
            <a:r>
              <a:rPr lang="en-US" altLang="zh-CN" baseline="-25000">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sp>
        <p:nvSpPr>
          <p:cNvPr id="477219" name="文本框 477218"/>
          <p:cNvSpPr txBox="1"/>
          <p:nvPr/>
        </p:nvSpPr>
        <p:spPr>
          <a:xfrm>
            <a:off x="5688013" y="2454275"/>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B</a:t>
            </a:r>
            <a:r>
              <a:rPr lang="en-US" altLang="zh-CN" baseline="-25000">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pic>
        <p:nvPicPr>
          <p:cNvPr id="477220" name="图片 477219"/>
          <p:cNvPicPr/>
          <p:nvPr/>
        </p:nvPicPr>
        <p:blipFill>
          <a:blip r:embed="rId1"/>
          <a:stretch>
            <a:fillRect/>
          </a:stretch>
        </p:blipFill>
        <p:spPr>
          <a:xfrm>
            <a:off x="3348038" y="927100"/>
            <a:ext cx="509587" cy="536575"/>
          </a:xfrm>
          <a:prstGeom prst="rect">
            <a:avLst/>
          </a:prstGeom>
          <a:noFill/>
          <a:ln w="9525">
            <a:noFill/>
          </a:ln>
        </p:spPr>
      </p:pic>
      <p:pic>
        <p:nvPicPr>
          <p:cNvPr id="477221" name="图片 477220"/>
          <p:cNvPicPr/>
          <p:nvPr/>
        </p:nvPicPr>
        <p:blipFill>
          <a:blip r:embed="rId1"/>
          <a:stretch>
            <a:fillRect/>
          </a:stretch>
        </p:blipFill>
        <p:spPr>
          <a:xfrm>
            <a:off x="6461125" y="538163"/>
            <a:ext cx="509588" cy="536575"/>
          </a:xfrm>
          <a:prstGeom prst="rect">
            <a:avLst/>
          </a:prstGeom>
          <a:noFill/>
          <a:ln w="9525">
            <a:noFill/>
          </a:ln>
        </p:spPr>
      </p:pic>
      <p:pic>
        <p:nvPicPr>
          <p:cNvPr id="477222" name="图片 477221"/>
          <p:cNvPicPr/>
          <p:nvPr/>
        </p:nvPicPr>
        <p:blipFill>
          <a:blip r:embed="rId1"/>
          <a:stretch>
            <a:fillRect/>
          </a:stretch>
        </p:blipFill>
        <p:spPr>
          <a:xfrm>
            <a:off x="5053013" y="771525"/>
            <a:ext cx="509587" cy="536575"/>
          </a:xfrm>
          <a:prstGeom prst="rect">
            <a:avLst/>
          </a:prstGeom>
          <a:noFill/>
          <a:ln w="9525">
            <a:noFill/>
          </a:ln>
        </p:spPr>
      </p:pic>
      <p:pic>
        <p:nvPicPr>
          <p:cNvPr id="477223" name="图片 477222"/>
          <p:cNvPicPr/>
          <p:nvPr/>
        </p:nvPicPr>
        <p:blipFill>
          <a:blip r:embed="rId1"/>
          <a:stretch>
            <a:fillRect/>
          </a:stretch>
        </p:blipFill>
        <p:spPr>
          <a:xfrm>
            <a:off x="6470650" y="2324100"/>
            <a:ext cx="509588" cy="538163"/>
          </a:xfrm>
          <a:prstGeom prst="rect">
            <a:avLst/>
          </a:prstGeom>
          <a:noFill/>
          <a:ln w="9525">
            <a:noFill/>
          </a:ln>
        </p:spPr>
      </p:pic>
      <p:pic>
        <p:nvPicPr>
          <p:cNvPr id="477224" name="图片 477223"/>
          <p:cNvPicPr/>
          <p:nvPr/>
        </p:nvPicPr>
        <p:blipFill>
          <a:blip r:embed="rId1"/>
          <a:stretch>
            <a:fillRect/>
          </a:stretch>
        </p:blipFill>
        <p:spPr>
          <a:xfrm>
            <a:off x="5284788" y="2557463"/>
            <a:ext cx="509587" cy="538162"/>
          </a:xfrm>
          <a:prstGeom prst="rect">
            <a:avLst/>
          </a:prstGeom>
          <a:noFill/>
          <a:ln w="9525">
            <a:noFill/>
          </a:ln>
        </p:spPr>
      </p:pic>
      <p:pic>
        <p:nvPicPr>
          <p:cNvPr id="477225" name="图片 477224"/>
          <p:cNvPicPr/>
          <p:nvPr/>
        </p:nvPicPr>
        <p:blipFill>
          <a:blip r:embed="rId1"/>
          <a:stretch>
            <a:fillRect/>
          </a:stretch>
        </p:blipFill>
        <p:spPr>
          <a:xfrm>
            <a:off x="3348038" y="2790825"/>
            <a:ext cx="509587" cy="538163"/>
          </a:xfrm>
          <a:prstGeom prst="rect">
            <a:avLst/>
          </a:prstGeom>
          <a:noFill/>
          <a:ln w="9525">
            <a:noFill/>
          </a:ln>
        </p:spPr>
      </p:pic>
      <p:pic>
        <p:nvPicPr>
          <p:cNvPr id="477226" name="图片 477225"/>
          <p:cNvPicPr/>
          <p:nvPr/>
        </p:nvPicPr>
        <p:blipFill>
          <a:blip r:embed="rId1"/>
          <a:stretch>
            <a:fillRect/>
          </a:stretch>
        </p:blipFill>
        <p:spPr>
          <a:xfrm>
            <a:off x="3348038" y="4740275"/>
            <a:ext cx="509587" cy="536575"/>
          </a:xfrm>
          <a:prstGeom prst="rect">
            <a:avLst/>
          </a:prstGeom>
          <a:noFill/>
          <a:ln w="9525">
            <a:noFill/>
          </a:ln>
        </p:spPr>
      </p:pic>
      <p:pic>
        <p:nvPicPr>
          <p:cNvPr id="477227" name="图片 477226"/>
          <p:cNvPicPr/>
          <p:nvPr/>
        </p:nvPicPr>
        <p:blipFill>
          <a:blip r:embed="rId1"/>
          <a:stretch>
            <a:fillRect/>
          </a:stretch>
        </p:blipFill>
        <p:spPr>
          <a:xfrm>
            <a:off x="4014788" y="4578350"/>
            <a:ext cx="509587" cy="536575"/>
          </a:xfrm>
          <a:prstGeom prst="rect">
            <a:avLst/>
          </a:prstGeom>
          <a:noFill/>
          <a:ln w="9525">
            <a:noFill/>
          </a:ln>
        </p:spPr>
      </p:pic>
      <p:pic>
        <p:nvPicPr>
          <p:cNvPr id="477228" name="图片 477227"/>
          <p:cNvPicPr/>
          <p:nvPr/>
        </p:nvPicPr>
        <p:blipFill>
          <a:blip r:embed="rId1"/>
          <a:stretch>
            <a:fillRect/>
          </a:stretch>
        </p:blipFill>
        <p:spPr>
          <a:xfrm>
            <a:off x="5126038" y="4422775"/>
            <a:ext cx="509587" cy="536575"/>
          </a:xfrm>
          <a:prstGeom prst="rect">
            <a:avLst/>
          </a:prstGeom>
          <a:noFill/>
          <a:ln w="9525">
            <a:noFill/>
          </a:ln>
        </p:spPr>
      </p:pic>
      <p:pic>
        <p:nvPicPr>
          <p:cNvPr id="477229" name="图片 477228"/>
          <p:cNvPicPr/>
          <p:nvPr/>
        </p:nvPicPr>
        <p:blipFill>
          <a:blip r:embed="rId1"/>
          <a:stretch>
            <a:fillRect/>
          </a:stretch>
        </p:blipFill>
        <p:spPr>
          <a:xfrm>
            <a:off x="6461125" y="4267200"/>
            <a:ext cx="509588" cy="536575"/>
          </a:xfrm>
          <a:prstGeom prst="rect">
            <a:avLst/>
          </a:prstGeom>
          <a:noFill/>
          <a:ln w="9525">
            <a:noFill/>
          </a:ln>
        </p:spPr>
      </p:pic>
      <p:sp>
        <p:nvSpPr>
          <p:cNvPr id="477230" name="立方体 477229"/>
          <p:cNvSpPr/>
          <p:nvPr/>
        </p:nvSpPr>
        <p:spPr>
          <a:xfrm flipH="1">
            <a:off x="1790700" y="2246313"/>
            <a:ext cx="1185863" cy="933450"/>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p>
            <a:pPr algn="ctr"/>
            <a:r>
              <a:rPr lang="zh-CN" altLang="en-US" dirty="0">
                <a:solidFill>
                  <a:srgbClr val="333399"/>
                </a:solidFill>
                <a:latin typeface="Arial" panose="020B0604020202020204" pitchFamily="34" charset="0"/>
                <a:ea typeface="黑体" panose="02010609060101010101" pitchFamily="2" charset="-122"/>
              </a:rPr>
              <a:t>以太网</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交换机</a:t>
            </a:r>
            <a:endParaRPr lang="zh-CN" altLang="en-US" dirty="0">
              <a:solidFill>
                <a:srgbClr val="333399"/>
              </a:solidFill>
              <a:latin typeface="Arial" panose="020B0604020202020204" pitchFamily="34" charset="0"/>
              <a:ea typeface="黑体" panose="02010609060101010101" pitchFamily="2" charset="-122"/>
            </a:endParaRPr>
          </a:p>
        </p:txBody>
      </p:sp>
      <p:sp>
        <p:nvSpPr>
          <p:cNvPr id="477231" name="直接连接符 477230"/>
          <p:cNvSpPr/>
          <p:nvPr/>
        </p:nvSpPr>
        <p:spPr>
          <a:xfrm>
            <a:off x="1716088" y="2784475"/>
            <a:ext cx="0" cy="3346450"/>
          </a:xfrm>
          <a:prstGeom prst="line">
            <a:avLst/>
          </a:prstGeom>
          <a:ln w="38100" cap="flat" cmpd="sng">
            <a:solidFill>
              <a:srgbClr val="333399"/>
            </a:solidFill>
            <a:prstDash val="solid"/>
            <a:headEnd type="none" w="med" len="med"/>
            <a:tailEnd type="none" w="med" len="med"/>
          </a:ln>
        </p:spPr>
      </p:sp>
      <p:sp>
        <p:nvSpPr>
          <p:cNvPr id="477232" name="直接连接符 477231"/>
          <p:cNvSpPr/>
          <p:nvPr/>
        </p:nvSpPr>
        <p:spPr>
          <a:xfrm>
            <a:off x="1703388" y="2790825"/>
            <a:ext cx="276225" cy="0"/>
          </a:xfrm>
          <a:prstGeom prst="line">
            <a:avLst/>
          </a:prstGeom>
          <a:ln w="38100" cap="flat" cmpd="sng">
            <a:solidFill>
              <a:srgbClr val="333399"/>
            </a:solidFill>
            <a:prstDash val="solid"/>
            <a:headEnd type="none" w="med" len="med"/>
            <a:tailEnd type="none" w="med" len="med"/>
          </a:ln>
        </p:spPr>
      </p:sp>
      <p:sp>
        <p:nvSpPr>
          <p:cNvPr id="477233" name="直接连接符 477232"/>
          <p:cNvSpPr/>
          <p:nvPr/>
        </p:nvSpPr>
        <p:spPr>
          <a:xfrm>
            <a:off x="1865313" y="4772025"/>
            <a:ext cx="0" cy="1514475"/>
          </a:xfrm>
          <a:prstGeom prst="line">
            <a:avLst/>
          </a:prstGeom>
          <a:ln w="38100" cap="flat" cmpd="sng">
            <a:solidFill>
              <a:srgbClr val="333399"/>
            </a:solidFill>
            <a:prstDash val="solid"/>
            <a:headEnd type="none" w="med" len="med"/>
            <a:tailEnd type="none" w="med" len="med"/>
          </a:ln>
        </p:spPr>
      </p:sp>
      <p:sp>
        <p:nvSpPr>
          <p:cNvPr id="477234" name="直接连接符 477233"/>
          <p:cNvSpPr/>
          <p:nvPr/>
        </p:nvSpPr>
        <p:spPr>
          <a:xfrm>
            <a:off x="1851025" y="4772025"/>
            <a:ext cx="152400" cy="0"/>
          </a:xfrm>
          <a:prstGeom prst="line">
            <a:avLst/>
          </a:prstGeom>
          <a:ln w="38100" cap="flat" cmpd="sng">
            <a:solidFill>
              <a:srgbClr val="333399"/>
            </a:solidFill>
            <a:prstDash val="solid"/>
            <a:headEnd type="none" w="med" len="med"/>
            <a:tailEnd type="none" w="med" len="med"/>
          </a:ln>
        </p:spPr>
      </p:sp>
      <p:sp>
        <p:nvSpPr>
          <p:cNvPr id="477235" name="立方体 477234"/>
          <p:cNvSpPr/>
          <p:nvPr/>
        </p:nvSpPr>
        <p:spPr>
          <a:xfrm flipH="1">
            <a:off x="1196975" y="5665788"/>
            <a:ext cx="1187450" cy="931862"/>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p>
            <a:pPr algn="ctr"/>
            <a:r>
              <a:rPr lang="zh-CN" altLang="en-US" dirty="0">
                <a:solidFill>
                  <a:srgbClr val="333399"/>
                </a:solidFill>
                <a:latin typeface="Arial" panose="020B0604020202020204" pitchFamily="34" charset="0"/>
                <a:ea typeface="黑体" panose="02010609060101010101" pitchFamily="2" charset="-122"/>
              </a:rPr>
              <a:t>以太网</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交换机</a:t>
            </a:r>
            <a:endParaRPr lang="zh-CN" altLang="en-US" dirty="0">
              <a:solidFill>
                <a:srgbClr val="333399"/>
              </a:solidFill>
              <a:latin typeface="Arial" panose="020B0604020202020204" pitchFamily="34" charset="0"/>
              <a:ea typeface="黑体" panose="02010609060101010101" pitchFamily="2" charset="-122"/>
            </a:endParaRPr>
          </a:p>
        </p:txBody>
      </p:sp>
      <p:sp>
        <p:nvSpPr>
          <p:cNvPr id="477236" name="文本框 477235"/>
          <p:cNvSpPr txBox="1"/>
          <p:nvPr/>
        </p:nvSpPr>
        <p:spPr>
          <a:xfrm>
            <a:off x="4286250" y="5805488"/>
            <a:ext cx="4389438" cy="822325"/>
          </a:xfrm>
          <a:prstGeom prst="rect">
            <a:avLst/>
          </a:prstGeom>
          <a:noFill/>
          <a:ln w="9525">
            <a:noFill/>
          </a:ln>
        </p:spPr>
        <p:txBody>
          <a:bodyPr wrap="none" anchor="t">
            <a:spAutoFit/>
          </a:bodyPr>
          <a:p>
            <a:pPr algn="ctr"/>
            <a:r>
              <a:rPr lang="zh-CN" altLang="en-US" sz="2400" dirty="0">
                <a:solidFill>
                  <a:srgbClr val="333399"/>
                </a:solidFill>
                <a:latin typeface="Arial" panose="020B0604020202020204" pitchFamily="34" charset="0"/>
                <a:ea typeface="黑体" panose="02010609060101010101" pitchFamily="2" charset="-122"/>
              </a:rPr>
              <a:t>三个虚拟局域网 </a:t>
            </a:r>
            <a:r>
              <a:rPr lang="en-US" altLang="zh-CN" sz="2400">
                <a:solidFill>
                  <a:srgbClr val="333399"/>
                </a:solidFill>
                <a:latin typeface="Arial" panose="020B0604020202020204" pitchFamily="34" charset="0"/>
                <a:ea typeface="黑体" panose="02010609060101010101" pitchFamily="2" charset="-122"/>
              </a:rPr>
              <a:t>VLAN</a:t>
            </a:r>
            <a:r>
              <a:rPr lang="en-US" altLang="zh-CN" sz="2400" baseline="-25000">
                <a:solidFill>
                  <a:srgbClr val="333399"/>
                </a:solidFill>
                <a:latin typeface="Arial" panose="020B0604020202020204" pitchFamily="34" charset="0"/>
                <a:ea typeface="黑体" panose="02010609060101010101" pitchFamily="2" charset="-122"/>
              </a:rPr>
              <a:t>1</a:t>
            </a:r>
            <a:r>
              <a:rPr lang="en-US" altLang="zh-CN" sz="2400">
                <a:solidFill>
                  <a:srgbClr val="333399"/>
                </a:solidFill>
                <a:latin typeface="Arial" panose="020B0604020202020204" pitchFamily="34" charset="0"/>
                <a:ea typeface="黑体" panose="02010609060101010101" pitchFamily="2" charset="-122"/>
              </a:rPr>
              <a:t>, VLAN</a:t>
            </a:r>
            <a:r>
              <a:rPr lang="en-US" altLang="zh-CN" sz="2400" baseline="-25000">
                <a:solidFill>
                  <a:srgbClr val="333399"/>
                </a:solidFill>
                <a:latin typeface="Arial" panose="020B0604020202020204" pitchFamily="34" charset="0"/>
                <a:ea typeface="黑体" panose="02010609060101010101" pitchFamily="2" charset="-122"/>
              </a:rPr>
              <a:t>2</a:t>
            </a:r>
            <a:endParaRPr lang="en-US" altLang="zh-CN" sz="2400" baseline="-25000">
              <a:solidFill>
                <a:srgbClr val="333399"/>
              </a:solidFill>
              <a:latin typeface="Arial" panose="020B0604020202020204" pitchFamily="34" charset="0"/>
              <a:ea typeface="黑体" panose="02010609060101010101" pitchFamily="2" charset="-122"/>
            </a:endParaRPr>
          </a:p>
          <a:p>
            <a:pPr algn="ctr"/>
            <a:r>
              <a:rPr lang="zh-CN" altLang="en-US" sz="2400" dirty="0">
                <a:solidFill>
                  <a:srgbClr val="333399"/>
                </a:solidFill>
                <a:latin typeface="Arial" panose="020B0604020202020204" pitchFamily="34" charset="0"/>
                <a:ea typeface="黑体" panose="02010609060101010101" pitchFamily="2" charset="-122"/>
              </a:rPr>
              <a:t>和 </a:t>
            </a:r>
            <a:r>
              <a:rPr lang="en-US" altLang="zh-CN" sz="2400">
                <a:solidFill>
                  <a:srgbClr val="333399"/>
                </a:solidFill>
                <a:latin typeface="Arial" panose="020B0604020202020204" pitchFamily="34" charset="0"/>
                <a:ea typeface="黑体" panose="02010609060101010101" pitchFamily="2" charset="-122"/>
              </a:rPr>
              <a:t>VLAN</a:t>
            </a:r>
            <a:r>
              <a:rPr lang="en-US" altLang="zh-CN" sz="2400" baseline="-25000">
                <a:solidFill>
                  <a:srgbClr val="333399"/>
                </a:solidFill>
                <a:latin typeface="Arial" panose="020B0604020202020204" pitchFamily="34" charset="0"/>
                <a:ea typeface="黑体" panose="02010609060101010101" pitchFamily="2" charset="-122"/>
              </a:rPr>
              <a:t>3</a:t>
            </a:r>
            <a:r>
              <a:rPr lang="en-US" altLang="zh-CN" sz="2400" dirty="0">
                <a:solidFill>
                  <a:srgbClr val="333399"/>
                </a:solidFill>
                <a:latin typeface="Arial" panose="020B0604020202020204" pitchFamily="34" charset="0"/>
                <a:ea typeface="黑体" panose="02010609060101010101" pitchFamily="2" charset="-122"/>
              </a:rPr>
              <a:t> </a:t>
            </a:r>
            <a:r>
              <a:rPr lang="zh-CN" altLang="en-US" sz="2400" dirty="0">
                <a:solidFill>
                  <a:srgbClr val="333399"/>
                </a:solidFill>
                <a:latin typeface="Arial" panose="020B0604020202020204" pitchFamily="34" charset="0"/>
                <a:ea typeface="黑体" panose="02010609060101010101" pitchFamily="2" charset="-122"/>
              </a:rPr>
              <a:t>的构成 </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477237" name="文本框 477236"/>
          <p:cNvSpPr txBox="1"/>
          <p:nvPr/>
        </p:nvSpPr>
        <p:spPr>
          <a:xfrm>
            <a:off x="395288" y="5692775"/>
            <a:ext cx="8353425" cy="831850"/>
          </a:xfrm>
          <a:prstGeom prst="rect">
            <a:avLst/>
          </a:prstGeom>
          <a:solidFill>
            <a:srgbClr val="FFFF99"/>
          </a:solidFill>
          <a:ln w="9525" cap="flat" cmpd="sng">
            <a:solidFill>
              <a:srgbClr val="333399"/>
            </a:solidFill>
            <a:prstDash val="solid"/>
            <a:miter/>
            <a:headEnd type="none" w="med" len="med"/>
            <a:tailEnd type="none" w="med" len="med"/>
          </a:ln>
        </p:spPr>
        <p:txBody>
          <a:bodyPr>
            <a:spAutoFit/>
          </a:bodyPr>
          <a:p>
            <a:pPr algn="ctr"/>
            <a:r>
              <a:rPr lang="en-US" altLang="zh-CN" sz="2400">
                <a:solidFill>
                  <a:srgbClr val="333399"/>
                </a:solidFill>
                <a:latin typeface="Arial" panose="020B0604020202020204" pitchFamily="34" charset="0"/>
                <a:ea typeface="黑体" panose="02010609060101010101" pitchFamily="2" charset="-122"/>
              </a:rPr>
              <a:t>B</a:t>
            </a:r>
            <a:r>
              <a:rPr lang="en-US" altLang="zh-CN" sz="2400" baseline="-25000">
                <a:solidFill>
                  <a:srgbClr val="333399"/>
                </a:solidFill>
                <a:latin typeface="Arial" panose="020B0604020202020204" pitchFamily="34" charset="0"/>
                <a:ea typeface="黑体" panose="02010609060101010101" pitchFamily="2" charset="-122"/>
              </a:rPr>
              <a:t>1 </a:t>
            </a:r>
            <a:r>
              <a:rPr lang="zh-CN" altLang="en-US" sz="2400" dirty="0">
                <a:solidFill>
                  <a:srgbClr val="333399"/>
                </a:solidFill>
                <a:latin typeface="Arial" panose="020B0604020202020204" pitchFamily="34" charset="0"/>
                <a:ea typeface="黑体" panose="02010609060101010101" pitchFamily="2" charset="-122"/>
              </a:rPr>
              <a:t>发送数据时，工作站 </a:t>
            </a:r>
            <a:r>
              <a:rPr lang="en-US" altLang="zh-CN" sz="2400">
                <a:solidFill>
                  <a:srgbClr val="333399"/>
                </a:solidFill>
                <a:latin typeface="Arial" panose="020B0604020202020204" pitchFamily="34" charset="0"/>
                <a:ea typeface="黑体" panose="02010609060101010101" pitchFamily="2" charset="-122"/>
              </a:rPr>
              <a:t>A</a:t>
            </a:r>
            <a:r>
              <a:rPr lang="en-US" altLang="zh-CN" sz="2400" baseline="-25000">
                <a:solidFill>
                  <a:srgbClr val="333399"/>
                </a:solidFill>
                <a:latin typeface="Arial" panose="020B0604020202020204" pitchFamily="34" charset="0"/>
                <a:ea typeface="黑体" panose="02010609060101010101" pitchFamily="2" charset="-122"/>
              </a:rPr>
              <a:t>1</a:t>
            </a:r>
            <a:r>
              <a:rPr lang="en-US" altLang="zh-CN" sz="2400">
                <a:solidFill>
                  <a:srgbClr val="333399"/>
                </a:solidFill>
                <a:latin typeface="Arial" panose="020B0604020202020204" pitchFamily="34" charset="0"/>
                <a:ea typeface="黑体" panose="02010609060101010101" pitchFamily="2" charset="-122"/>
              </a:rPr>
              <a:t>, A</a:t>
            </a:r>
            <a:r>
              <a:rPr lang="en-US" altLang="zh-CN" sz="2400" baseline="-25000">
                <a:solidFill>
                  <a:srgbClr val="333399"/>
                </a:solidFill>
                <a:latin typeface="Arial" panose="020B0604020202020204" pitchFamily="34" charset="0"/>
                <a:ea typeface="黑体" panose="02010609060101010101" pitchFamily="2" charset="-122"/>
              </a:rPr>
              <a:t>2 </a:t>
            </a:r>
            <a:r>
              <a:rPr lang="zh-CN" altLang="en-US" sz="2400" dirty="0">
                <a:solidFill>
                  <a:srgbClr val="333399"/>
                </a:solidFill>
                <a:latin typeface="Arial" panose="020B0604020202020204" pitchFamily="34" charset="0"/>
                <a:ea typeface="黑体" panose="02010609060101010101" pitchFamily="2" charset="-122"/>
              </a:rPr>
              <a:t>和 </a:t>
            </a:r>
            <a:r>
              <a:rPr lang="en-US" altLang="zh-CN" sz="2400">
                <a:solidFill>
                  <a:srgbClr val="333399"/>
                </a:solidFill>
                <a:latin typeface="Arial" panose="020B0604020202020204" pitchFamily="34" charset="0"/>
                <a:ea typeface="黑体" panose="02010609060101010101" pitchFamily="2" charset="-122"/>
              </a:rPr>
              <a:t>C</a:t>
            </a:r>
            <a:r>
              <a:rPr lang="en-US" altLang="zh-CN" sz="2400" baseline="-25000">
                <a:solidFill>
                  <a:srgbClr val="333399"/>
                </a:solidFill>
                <a:latin typeface="Arial" panose="020B0604020202020204" pitchFamily="34" charset="0"/>
                <a:ea typeface="黑体" panose="02010609060101010101" pitchFamily="2" charset="-122"/>
              </a:rPr>
              <a:t>1</a:t>
            </a:r>
            <a:endParaRPr lang="en-US" altLang="zh-CN" sz="2400" baseline="-25000">
              <a:solidFill>
                <a:srgbClr val="333399"/>
              </a:solidFill>
              <a:latin typeface="Arial" panose="020B0604020202020204" pitchFamily="34" charset="0"/>
              <a:ea typeface="黑体" panose="02010609060101010101" pitchFamily="2" charset="-122"/>
            </a:endParaRPr>
          </a:p>
          <a:p>
            <a:pPr algn="ctr"/>
            <a:r>
              <a:rPr lang="zh-CN" altLang="en-US" sz="2400" dirty="0">
                <a:solidFill>
                  <a:srgbClr val="333399"/>
                </a:solidFill>
                <a:latin typeface="Arial" panose="020B0604020202020204" pitchFamily="34" charset="0"/>
                <a:ea typeface="黑体" panose="02010609060101010101" pitchFamily="2" charset="-122"/>
              </a:rPr>
              <a:t>都不会收到 </a:t>
            </a:r>
            <a:r>
              <a:rPr lang="en-US" altLang="zh-CN" sz="2400">
                <a:solidFill>
                  <a:srgbClr val="333399"/>
                </a:solidFill>
                <a:latin typeface="Arial" panose="020B0604020202020204" pitchFamily="34" charset="0"/>
                <a:ea typeface="黑体" panose="02010609060101010101" pitchFamily="2" charset="-122"/>
              </a:rPr>
              <a:t>B</a:t>
            </a:r>
            <a:r>
              <a:rPr lang="en-US" altLang="zh-CN" sz="2400" baseline="-25000">
                <a:solidFill>
                  <a:srgbClr val="333399"/>
                </a:solidFill>
                <a:latin typeface="Arial" panose="020B0604020202020204" pitchFamily="34" charset="0"/>
                <a:ea typeface="黑体" panose="02010609060101010101" pitchFamily="2" charset="-122"/>
              </a:rPr>
              <a:t>1 </a:t>
            </a:r>
            <a:r>
              <a:rPr lang="zh-CN" altLang="en-US" sz="2400" dirty="0">
                <a:solidFill>
                  <a:srgbClr val="333399"/>
                </a:solidFill>
                <a:latin typeface="Arial" panose="020B0604020202020204" pitchFamily="34" charset="0"/>
                <a:ea typeface="黑体" panose="02010609060101010101" pitchFamily="2" charset="-122"/>
              </a:rPr>
              <a:t>发出的广播信息。 </a:t>
            </a:r>
            <a:endParaRPr lang="zh-CN" altLang="en-US" sz="2400" dirty="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7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237"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78210" name="立方体 478209"/>
          <p:cNvSpPr/>
          <p:nvPr/>
        </p:nvSpPr>
        <p:spPr>
          <a:xfrm flipH="1">
            <a:off x="827088" y="4111625"/>
            <a:ext cx="7561262" cy="1398588"/>
          </a:xfrm>
          <a:prstGeom prst="cube">
            <a:avLst>
              <a:gd name="adj" fmla="val 93745"/>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478211" name="直接连接符 478210"/>
          <p:cNvSpPr/>
          <p:nvPr/>
        </p:nvSpPr>
        <p:spPr>
          <a:xfrm>
            <a:off x="2247900" y="6208713"/>
            <a:ext cx="1568450" cy="0"/>
          </a:xfrm>
          <a:prstGeom prst="line">
            <a:avLst/>
          </a:prstGeom>
          <a:ln w="76200" cap="flat" cmpd="sng">
            <a:solidFill>
              <a:srgbClr val="333399"/>
            </a:solidFill>
            <a:prstDash val="solid"/>
            <a:headEnd type="none" w="med" len="med"/>
            <a:tailEnd type="none" w="med" len="med"/>
          </a:ln>
        </p:spPr>
      </p:sp>
      <p:sp>
        <p:nvSpPr>
          <p:cNvPr id="478212" name="立方体 478211"/>
          <p:cNvSpPr/>
          <p:nvPr/>
        </p:nvSpPr>
        <p:spPr>
          <a:xfrm flipH="1">
            <a:off x="827088" y="2170113"/>
            <a:ext cx="7561262" cy="1397000"/>
          </a:xfrm>
          <a:prstGeom prst="cube">
            <a:avLst>
              <a:gd name="adj" fmla="val 93745"/>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478213" name="立方体 478212"/>
          <p:cNvSpPr/>
          <p:nvPr/>
        </p:nvSpPr>
        <p:spPr>
          <a:xfrm flipH="1">
            <a:off x="901700" y="304800"/>
            <a:ext cx="7412038" cy="1398588"/>
          </a:xfrm>
          <a:prstGeom prst="cube">
            <a:avLst>
              <a:gd name="adj" fmla="val 93745"/>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478214" name="直接连接符 478213"/>
          <p:cNvSpPr/>
          <p:nvPr/>
        </p:nvSpPr>
        <p:spPr>
          <a:xfrm>
            <a:off x="2679700" y="693738"/>
            <a:ext cx="3917950" cy="0"/>
          </a:xfrm>
          <a:prstGeom prst="line">
            <a:avLst/>
          </a:prstGeom>
          <a:ln w="28575" cap="flat" cmpd="sng">
            <a:solidFill>
              <a:srgbClr val="333399"/>
            </a:solidFill>
            <a:prstDash val="solid"/>
            <a:headEnd type="none" w="med" len="med"/>
            <a:tailEnd type="none" w="med" len="med"/>
          </a:ln>
        </p:spPr>
      </p:sp>
      <p:sp>
        <p:nvSpPr>
          <p:cNvPr id="478215" name="直接连接符 478214"/>
          <p:cNvSpPr/>
          <p:nvPr/>
        </p:nvSpPr>
        <p:spPr>
          <a:xfrm>
            <a:off x="2828925" y="849313"/>
            <a:ext cx="2362200" cy="0"/>
          </a:xfrm>
          <a:prstGeom prst="line">
            <a:avLst/>
          </a:prstGeom>
          <a:ln w="28575" cap="flat" cmpd="sng">
            <a:solidFill>
              <a:srgbClr val="333399"/>
            </a:solidFill>
            <a:prstDash val="solid"/>
            <a:headEnd type="none" w="med" len="med"/>
            <a:tailEnd type="none" w="med" len="med"/>
          </a:ln>
        </p:spPr>
      </p:sp>
      <p:sp>
        <p:nvSpPr>
          <p:cNvPr id="478216" name="直接连接符 478215"/>
          <p:cNvSpPr/>
          <p:nvPr/>
        </p:nvSpPr>
        <p:spPr>
          <a:xfrm>
            <a:off x="2976563" y="1003300"/>
            <a:ext cx="519112" cy="0"/>
          </a:xfrm>
          <a:prstGeom prst="line">
            <a:avLst/>
          </a:prstGeom>
          <a:ln w="28575" cap="flat" cmpd="sng">
            <a:solidFill>
              <a:srgbClr val="333399"/>
            </a:solidFill>
            <a:prstDash val="solid"/>
            <a:headEnd type="none" w="med" len="med"/>
            <a:tailEnd type="none" w="med" len="med"/>
          </a:ln>
        </p:spPr>
      </p:sp>
      <p:sp>
        <p:nvSpPr>
          <p:cNvPr id="478217" name="直接连接符 478216"/>
          <p:cNvSpPr/>
          <p:nvPr/>
        </p:nvSpPr>
        <p:spPr>
          <a:xfrm>
            <a:off x="2976563" y="2946400"/>
            <a:ext cx="519112" cy="0"/>
          </a:xfrm>
          <a:prstGeom prst="line">
            <a:avLst/>
          </a:prstGeom>
          <a:ln w="28575" cap="flat" cmpd="sng">
            <a:solidFill>
              <a:srgbClr val="333399"/>
            </a:solidFill>
            <a:prstDash val="solid"/>
            <a:headEnd type="none" w="med" len="med"/>
            <a:tailEnd type="none" w="med" len="med"/>
          </a:ln>
        </p:spPr>
      </p:sp>
      <p:sp>
        <p:nvSpPr>
          <p:cNvPr id="478218" name="直接连接符 478217"/>
          <p:cNvSpPr/>
          <p:nvPr/>
        </p:nvSpPr>
        <p:spPr>
          <a:xfrm>
            <a:off x="2828925" y="2713038"/>
            <a:ext cx="2616200" cy="0"/>
          </a:xfrm>
          <a:prstGeom prst="line">
            <a:avLst/>
          </a:prstGeom>
          <a:ln w="28575" cap="flat" cmpd="sng">
            <a:solidFill>
              <a:srgbClr val="333399"/>
            </a:solidFill>
            <a:prstDash val="solid"/>
            <a:headEnd type="none" w="med" len="med"/>
            <a:tailEnd type="none" w="med" len="med"/>
          </a:ln>
        </p:spPr>
      </p:sp>
      <p:sp>
        <p:nvSpPr>
          <p:cNvPr id="478219" name="直接连接符 478218"/>
          <p:cNvSpPr/>
          <p:nvPr/>
        </p:nvSpPr>
        <p:spPr>
          <a:xfrm>
            <a:off x="2606675" y="2479675"/>
            <a:ext cx="3978275" cy="0"/>
          </a:xfrm>
          <a:prstGeom prst="line">
            <a:avLst/>
          </a:prstGeom>
          <a:ln w="28575" cap="flat" cmpd="sng">
            <a:solidFill>
              <a:srgbClr val="333399"/>
            </a:solidFill>
            <a:prstDash val="solid"/>
            <a:headEnd type="none" w="med" len="med"/>
            <a:tailEnd type="none" w="med" len="med"/>
          </a:ln>
        </p:spPr>
      </p:sp>
      <p:sp>
        <p:nvSpPr>
          <p:cNvPr id="478220" name="直接连接符 478219"/>
          <p:cNvSpPr/>
          <p:nvPr/>
        </p:nvSpPr>
        <p:spPr>
          <a:xfrm>
            <a:off x="2754313" y="4732338"/>
            <a:ext cx="1408112" cy="0"/>
          </a:xfrm>
          <a:prstGeom prst="line">
            <a:avLst/>
          </a:prstGeom>
          <a:ln w="28575" cap="flat" cmpd="sng">
            <a:solidFill>
              <a:srgbClr val="333399"/>
            </a:solidFill>
            <a:prstDash val="solid"/>
            <a:headEnd type="none" w="med" len="med"/>
            <a:tailEnd type="none" w="med" len="med"/>
          </a:ln>
        </p:spPr>
      </p:sp>
      <p:sp>
        <p:nvSpPr>
          <p:cNvPr id="478221" name="直接连接符 478220"/>
          <p:cNvSpPr/>
          <p:nvPr/>
        </p:nvSpPr>
        <p:spPr>
          <a:xfrm>
            <a:off x="2754313" y="4887913"/>
            <a:ext cx="746125" cy="0"/>
          </a:xfrm>
          <a:prstGeom prst="line">
            <a:avLst/>
          </a:prstGeom>
          <a:ln w="28575" cap="flat" cmpd="sng">
            <a:solidFill>
              <a:srgbClr val="333399"/>
            </a:solidFill>
            <a:prstDash val="solid"/>
            <a:headEnd type="none" w="med" len="med"/>
            <a:tailEnd type="none" w="med" len="med"/>
          </a:ln>
        </p:spPr>
      </p:sp>
      <p:sp>
        <p:nvSpPr>
          <p:cNvPr id="478222" name="直接连接符 478221"/>
          <p:cNvSpPr/>
          <p:nvPr/>
        </p:nvSpPr>
        <p:spPr>
          <a:xfrm>
            <a:off x="2405063" y="4422775"/>
            <a:ext cx="4241800" cy="0"/>
          </a:xfrm>
          <a:prstGeom prst="line">
            <a:avLst/>
          </a:prstGeom>
          <a:ln w="28575" cap="flat" cmpd="sng">
            <a:solidFill>
              <a:srgbClr val="333399"/>
            </a:solidFill>
            <a:prstDash val="solid"/>
            <a:headEnd type="none" w="med" len="med"/>
            <a:tailEnd type="none" w="med" len="med"/>
          </a:ln>
        </p:spPr>
      </p:sp>
      <p:sp>
        <p:nvSpPr>
          <p:cNvPr id="478223" name="直接连接符 478222"/>
          <p:cNvSpPr/>
          <p:nvPr/>
        </p:nvSpPr>
        <p:spPr>
          <a:xfrm>
            <a:off x="2606675" y="4578350"/>
            <a:ext cx="2643188" cy="0"/>
          </a:xfrm>
          <a:prstGeom prst="line">
            <a:avLst/>
          </a:prstGeom>
          <a:ln w="28575" cap="flat" cmpd="sng">
            <a:solidFill>
              <a:srgbClr val="333399"/>
            </a:solidFill>
            <a:prstDash val="solid"/>
            <a:headEnd type="none" w="med" len="med"/>
            <a:tailEnd type="none" w="med" len="med"/>
          </a:ln>
        </p:spPr>
      </p:sp>
      <p:sp>
        <p:nvSpPr>
          <p:cNvPr id="478224" name="立方体 478223"/>
          <p:cNvSpPr/>
          <p:nvPr/>
        </p:nvSpPr>
        <p:spPr>
          <a:xfrm flipH="1">
            <a:off x="1790700" y="4189413"/>
            <a:ext cx="1185863" cy="931862"/>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p>
            <a:pPr algn="ctr"/>
            <a:r>
              <a:rPr lang="zh-CN" altLang="en-US" dirty="0">
                <a:solidFill>
                  <a:srgbClr val="333399"/>
                </a:solidFill>
                <a:latin typeface="Arial" panose="020B0604020202020204" pitchFamily="34" charset="0"/>
                <a:ea typeface="黑体" panose="02010609060101010101" pitchFamily="2" charset="-122"/>
              </a:rPr>
              <a:t>以太网</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交换机</a:t>
            </a:r>
            <a:endParaRPr lang="zh-CN" altLang="en-US" dirty="0">
              <a:solidFill>
                <a:srgbClr val="333399"/>
              </a:solidFill>
              <a:latin typeface="Arial" panose="020B0604020202020204" pitchFamily="34" charset="0"/>
              <a:ea typeface="黑体" panose="02010609060101010101" pitchFamily="2" charset="-122"/>
            </a:endParaRPr>
          </a:p>
        </p:txBody>
      </p:sp>
      <p:sp>
        <p:nvSpPr>
          <p:cNvPr id="478225" name="圆角矩形 478224"/>
          <p:cNvSpPr/>
          <p:nvPr/>
        </p:nvSpPr>
        <p:spPr>
          <a:xfrm>
            <a:off x="4978400" y="538163"/>
            <a:ext cx="1111250" cy="4583112"/>
          </a:xfrm>
          <a:prstGeom prst="roundRect">
            <a:avLst>
              <a:gd name="adj" fmla="val 50000"/>
            </a:avLst>
          </a:prstGeom>
          <a:solidFill>
            <a:srgbClr val="FFFF66">
              <a:alpha val="50000"/>
            </a:srgbClr>
          </a:solidFill>
          <a:ln w="19050" cap="flat" cmpd="sng">
            <a:solidFill>
              <a:schemeClr val="tx1"/>
            </a:solidFill>
            <a:prstDash val="dash"/>
            <a:headEnd type="none" w="med" len="med"/>
            <a:tailEnd type="none" w="med" len="med"/>
          </a:ln>
        </p:spPr>
        <p:txBody>
          <a:bodyPr/>
          <a:p>
            <a:endParaRPr lang="zh-CN" altLang="en-US"/>
          </a:p>
        </p:txBody>
      </p:sp>
      <p:sp>
        <p:nvSpPr>
          <p:cNvPr id="478226" name="圆角矩形 478225"/>
          <p:cNvSpPr/>
          <p:nvPr/>
        </p:nvSpPr>
        <p:spPr>
          <a:xfrm>
            <a:off x="3273425" y="538163"/>
            <a:ext cx="1557338" cy="5127625"/>
          </a:xfrm>
          <a:prstGeom prst="roundRect">
            <a:avLst>
              <a:gd name="adj" fmla="val 50000"/>
            </a:avLst>
          </a:prstGeom>
          <a:solidFill>
            <a:srgbClr val="CCECFF">
              <a:alpha val="50000"/>
            </a:srgbClr>
          </a:solidFill>
          <a:ln w="19050" cap="flat" cmpd="sng">
            <a:solidFill>
              <a:schemeClr val="tx1"/>
            </a:solidFill>
            <a:prstDash val="dash"/>
            <a:headEnd type="none" w="med" len="med"/>
            <a:tailEnd type="none" w="med" len="med"/>
          </a:ln>
        </p:spPr>
        <p:txBody>
          <a:bodyPr/>
          <a:p>
            <a:endParaRPr lang="zh-CN" altLang="en-US"/>
          </a:p>
        </p:txBody>
      </p:sp>
      <p:sp>
        <p:nvSpPr>
          <p:cNvPr id="478227" name="文本框 478226"/>
          <p:cNvSpPr txBox="1"/>
          <p:nvPr/>
        </p:nvSpPr>
        <p:spPr>
          <a:xfrm>
            <a:off x="3838575" y="858838"/>
            <a:ext cx="446088"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A</a:t>
            </a:r>
            <a:r>
              <a:rPr lang="en-US" altLang="zh-CN" baseline="-25000">
                <a:solidFill>
                  <a:srgbClr val="333399"/>
                </a:solidFill>
                <a:latin typeface="Arial" panose="020B0604020202020204" pitchFamily="34" charset="0"/>
                <a:ea typeface="黑体" panose="02010609060101010101" pitchFamily="2" charset="-122"/>
              </a:rPr>
              <a:t>4</a:t>
            </a:r>
            <a:endParaRPr lang="en-US" altLang="zh-CN">
              <a:solidFill>
                <a:srgbClr val="333399"/>
              </a:solidFill>
              <a:latin typeface="Arial" panose="020B0604020202020204" pitchFamily="34" charset="0"/>
              <a:ea typeface="黑体" panose="02010609060101010101" pitchFamily="2" charset="-122"/>
            </a:endParaRPr>
          </a:p>
        </p:txBody>
      </p:sp>
      <p:sp>
        <p:nvSpPr>
          <p:cNvPr id="478228" name="文本框 478227"/>
          <p:cNvSpPr txBox="1"/>
          <p:nvPr/>
        </p:nvSpPr>
        <p:spPr>
          <a:xfrm>
            <a:off x="5646738" y="4457700"/>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B</a:t>
            </a:r>
            <a:r>
              <a:rPr lang="en-US" altLang="zh-CN" baseline="-25000">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478229" name="圆角矩形 478228"/>
          <p:cNvSpPr/>
          <p:nvPr/>
        </p:nvSpPr>
        <p:spPr>
          <a:xfrm>
            <a:off x="6313488" y="382588"/>
            <a:ext cx="1036637" cy="4583112"/>
          </a:xfrm>
          <a:prstGeom prst="roundRect">
            <a:avLst>
              <a:gd name="adj" fmla="val 50000"/>
            </a:avLst>
          </a:prstGeom>
          <a:solidFill>
            <a:srgbClr val="FF99CC">
              <a:alpha val="50000"/>
            </a:srgbClr>
          </a:solidFill>
          <a:ln w="19050" cap="flat" cmpd="sng">
            <a:solidFill>
              <a:schemeClr val="tx1"/>
            </a:solidFill>
            <a:prstDash val="dash"/>
            <a:headEnd type="none" w="med" len="med"/>
            <a:tailEnd type="none" w="med" len="med"/>
          </a:ln>
        </p:spPr>
        <p:txBody>
          <a:bodyPr/>
          <a:p>
            <a:endParaRPr lang="zh-CN" altLang="en-US"/>
          </a:p>
        </p:txBody>
      </p:sp>
      <p:sp>
        <p:nvSpPr>
          <p:cNvPr id="478230" name="立方体 478229"/>
          <p:cNvSpPr/>
          <p:nvPr/>
        </p:nvSpPr>
        <p:spPr>
          <a:xfrm flipH="1">
            <a:off x="1790700" y="382588"/>
            <a:ext cx="1185863" cy="931862"/>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p>
            <a:pPr algn="ctr"/>
            <a:r>
              <a:rPr lang="zh-CN" altLang="en-US" dirty="0">
                <a:solidFill>
                  <a:srgbClr val="333399"/>
                </a:solidFill>
                <a:latin typeface="Arial" panose="020B0604020202020204" pitchFamily="34" charset="0"/>
                <a:ea typeface="黑体" panose="02010609060101010101" pitchFamily="2" charset="-122"/>
              </a:rPr>
              <a:t>以太网</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交换机</a:t>
            </a:r>
            <a:endParaRPr lang="zh-CN" altLang="en-US" dirty="0">
              <a:solidFill>
                <a:srgbClr val="333399"/>
              </a:solidFill>
              <a:latin typeface="Arial" panose="020B0604020202020204" pitchFamily="34" charset="0"/>
              <a:ea typeface="黑体" panose="02010609060101010101" pitchFamily="2" charset="-122"/>
            </a:endParaRPr>
          </a:p>
        </p:txBody>
      </p:sp>
      <p:sp>
        <p:nvSpPr>
          <p:cNvPr id="478231" name="直接连接符 478230"/>
          <p:cNvSpPr/>
          <p:nvPr/>
        </p:nvSpPr>
        <p:spPr>
          <a:xfrm>
            <a:off x="1568450" y="938213"/>
            <a:ext cx="0" cy="5037137"/>
          </a:xfrm>
          <a:prstGeom prst="line">
            <a:avLst/>
          </a:prstGeom>
          <a:ln w="38100" cap="flat" cmpd="sng">
            <a:solidFill>
              <a:srgbClr val="333399"/>
            </a:solidFill>
            <a:prstDash val="solid"/>
            <a:headEnd type="none" w="med" len="med"/>
            <a:tailEnd type="none" w="med" len="med"/>
          </a:ln>
        </p:spPr>
      </p:sp>
      <p:sp>
        <p:nvSpPr>
          <p:cNvPr id="478232" name="直接连接符 478231"/>
          <p:cNvSpPr/>
          <p:nvPr/>
        </p:nvSpPr>
        <p:spPr>
          <a:xfrm>
            <a:off x="1554163" y="927100"/>
            <a:ext cx="458787" cy="0"/>
          </a:xfrm>
          <a:prstGeom prst="line">
            <a:avLst/>
          </a:prstGeom>
          <a:ln w="38100" cap="flat" cmpd="sng">
            <a:solidFill>
              <a:srgbClr val="333399"/>
            </a:solidFill>
            <a:prstDash val="solid"/>
            <a:headEnd type="none" w="med" len="med"/>
            <a:tailEnd type="none" w="med" len="med"/>
          </a:ln>
        </p:spPr>
      </p:sp>
      <p:sp>
        <p:nvSpPr>
          <p:cNvPr id="478233" name="文本框 478232"/>
          <p:cNvSpPr txBox="1"/>
          <p:nvPr/>
        </p:nvSpPr>
        <p:spPr>
          <a:xfrm>
            <a:off x="6346825" y="1735138"/>
            <a:ext cx="941388"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VLAN</a:t>
            </a:r>
            <a:r>
              <a:rPr lang="en-US" altLang="zh-CN" baseline="-25000">
                <a:solidFill>
                  <a:srgbClr val="333399"/>
                </a:solidFill>
                <a:latin typeface="Arial" panose="020B0604020202020204" pitchFamily="34" charset="0"/>
                <a:ea typeface="黑体" panose="02010609060101010101" pitchFamily="2" charset="-122"/>
              </a:rPr>
              <a:t>3</a:t>
            </a:r>
            <a:endParaRPr lang="en-US" altLang="zh-CN">
              <a:solidFill>
                <a:srgbClr val="333399"/>
              </a:solidFill>
              <a:latin typeface="Arial" panose="020B0604020202020204" pitchFamily="34" charset="0"/>
              <a:ea typeface="黑体" panose="02010609060101010101" pitchFamily="2" charset="-122"/>
            </a:endParaRPr>
          </a:p>
        </p:txBody>
      </p:sp>
      <p:sp>
        <p:nvSpPr>
          <p:cNvPr id="478234" name="文本框 478233"/>
          <p:cNvSpPr txBox="1"/>
          <p:nvPr/>
        </p:nvSpPr>
        <p:spPr>
          <a:xfrm>
            <a:off x="6865938" y="455613"/>
            <a:ext cx="460375"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C</a:t>
            </a:r>
            <a:r>
              <a:rPr lang="en-US" altLang="zh-CN" baseline="-25000">
                <a:solidFill>
                  <a:srgbClr val="333399"/>
                </a:solidFill>
                <a:latin typeface="Arial" panose="020B0604020202020204" pitchFamily="34" charset="0"/>
                <a:ea typeface="黑体" panose="02010609060101010101" pitchFamily="2" charset="-122"/>
              </a:rPr>
              <a:t>3</a:t>
            </a:r>
            <a:endParaRPr lang="en-US" altLang="zh-CN">
              <a:solidFill>
                <a:srgbClr val="333399"/>
              </a:solidFill>
              <a:latin typeface="Arial" panose="020B0604020202020204" pitchFamily="34" charset="0"/>
              <a:ea typeface="黑体" panose="02010609060101010101" pitchFamily="2" charset="-122"/>
            </a:endParaRPr>
          </a:p>
        </p:txBody>
      </p:sp>
      <p:sp>
        <p:nvSpPr>
          <p:cNvPr id="478235" name="文本框 478234"/>
          <p:cNvSpPr txBox="1"/>
          <p:nvPr/>
        </p:nvSpPr>
        <p:spPr>
          <a:xfrm>
            <a:off x="5459413" y="735013"/>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B</a:t>
            </a:r>
            <a:r>
              <a:rPr lang="en-US" altLang="zh-CN" baseline="-25000">
                <a:solidFill>
                  <a:srgbClr val="333399"/>
                </a:solidFill>
                <a:latin typeface="Arial" panose="020B0604020202020204" pitchFamily="34" charset="0"/>
                <a:ea typeface="黑体" panose="02010609060101010101" pitchFamily="2" charset="-122"/>
              </a:rPr>
              <a:t>3</a:t>
            </a:r>
            <a:endParaRPr lang="en-US" altLang="zh-CN">
              <a:solidFill>
                <a:srgbClr val="333399"/>
              </a:solidFill>
              <a:latin typeface="Arial" panose="020B0604020202020204" pitchFamily="34" charset="0"/>
              <a:ea typeface="黑体" panose="02010609060101010101" pitchFamily="2" charset="-122"/>
            </a:endParaRPr>
          </a:p>
        </p:txBody>
      </p:sp>
      <p:sp>
        <p:nvSpPr>
          <p:cNvPr id="478236" name="文本框 478235"/>
          <p:cNvSpPr txBox="1"/>
          <p:nvPr/>
        </p:nvSpPr>
        <p:spPr>
          <a:xfrm>
            <a:off x="3495675" y="1738313"/>
            <a:ext cx="941388"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VLAN</a:t>
            </a:r>
            <a:r>
              <a:rPr lang="en-US" altLang="zh-CN" baseline="-25000">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478237" name="文本框 478236"/>
          <p:cNvSpPr txBox="1"/>
          <p:nvPr/>
        </p:nvSpPr>
        <p:spPr>
          <a:xfrm>
            <a:off x="5021263" y="1738313"/>
            <a:ext cx="9413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VLAN</a:t>
            </a:r>
            <a:r>
              <a:rPr lang="en-US" altLang="zh-CN" baseline="-25000">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sp>
        <p:nvSpPr>
          <p:cNvPr id="478238" name="文本框 478237"/>
          <p:cNvSpPr txBox="1"/>
          <p:nvPr/>
        </p:nvSpPr>
        <p:spPr>
          <a:xfrm>
            <a:off x="6907213" y="4160838"/>
            <a:ext cx="460375"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C</a:t>
            </a:r>
            <a:r>
              <a:rPr lang="en-US" altLang="zh-CN" baseline="-25000">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478239" name="文本框 478238"/>
          <p:cNvSpPr txBox="1"/>
          <p:nvPr/>
        </p:nvSpPr>
        <p:spPr>
          <a:xfrm>
            <a:off x="4433888" y="4573588"/>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A</a:t>
            </a:r>
            <a:r>
              <a:rPr lang="en-US" altLang="zh-CN" baseline="-25000">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sp>
        <p:nvSpPr>
          <p:cNvPr id="478240" name="文本框 478239"/>
          <p:cNvSpPr txBox="1"/>
          <p:nvPr/>
        </p:nvSpPr>
        <p:spPr>
          <a:xfrm>
            <a:off x="3792538" y="5018088"/>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A</a:t>
            </a:r>
            <a:r>
              <a:rPr lang="en-US" altLang="zh-CN" baseline="-25000">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478241" name="文本框 478240"/>
          <p:cNvSpPr txBox="1"/>
          <p:nvPr/>
        </p:nvSpPr>
        <p:spPr>
          <a:xfrm>
            <a:off x="3822700" y="2816225"/>
            <a:ext cx="446088"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A</a:t>
            </a:r>
            <a:r>
              <a:rPr lang="en-US" altLang="zh-CN" baseline="-25000">
                <a:solidFill>
                  <a:srgbClr val="333399"/>
                </a:solidFill>
                <a:latin typeface="Arial" panose="020B0604020202020204" pitchFamily="34" charset="0"/>
                <a:ea typeface="黑体" panose="02010609060101010101" pitchFamily="2" charset="-122"/>
              </a:rPr>
              <a:t>3</a:t>
            </a:r>
            <a:endParaRPr lang="en-US" altLang="zh-CN">
              <a:solidFill>
                <a:srgbClr val="333399"/>
              </a:solidFill>
              <a:latin typeface="Arial" panose="020B0604020202020204" pitchFamily="34" charset="0"/>
              <a:ea typeface="黑体" panose="02010609060101010101" pitchFamily="2" charset="-122"/>
            </a:endParaRPr>
          </a:p>
        </p:txBody>
      </p:sp>
      <p:sp>
        <p:nvSpPr>
          <p:cNvPr id="478242" name="文本框 478241"/>
          <p:cNvSpPr txBox="1"/>
          <p:nvPr/>
        </p:nvSpPr>
        <p:spPr>
          <a:xfrm>
            <a:off x="6932613" y="2301875"/>
            <a:ext cx="460375"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C</a:t>
            </a:r>
            <a:r>
              <a:rPr lang="en-US" altLang="zh-CN" baseline="-25000">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sp>
        <p:nvSpPr>
          <p:cNvPr id="478243" name="文本框 478242"/>
          <p:cNvSpPr txBox="1"/>
          <p:nvPr/>
        </p:nvSpPr>
        <p:spPr>
          <a:xfrm>
            <a:off x="5688013" y="2454275"/>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B</a:t>
            </a:r>
            <a:r>
              <a:rPr lang="en-US" altLang="zh-CN" baseline="-25000">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pic>
        <p:nvPicPr>
          <p:cNvPr id="478244" name="图片 478243"/>
          <p:cNvPicPr/>
          <p:nvPr/>
        </p:nvPicPr>
        <p:blipFill>
          <a:blip r:embed="rId1"/>
          <a:stretch>
            <a:fillRect/>
          </a:stretch>
        </p:blipFill>
        <p:spPr>
          <a:xfrm>
            <a:off x="3348038" y="927100"/>
            <a:ext cx="509587" cy="536575"/>
          </a:xfrm>
          <a:prstGeom prst="rect">
            <a:avLst/>
          </a:prstGeom>
          <a:noFill/>
          <a:ln w="9525">
            <a:noFill/>
          </a:ln>
        </p:spPr>
      </p:pic>
      <p:pic>
        <p:nvPicPr>
          <p:cNvPr id="478245" name="图片 478244"/>
          <p:cNvPicPr/>
          <p:nvPr/>
        </p:nvPicPr>
        <p:blipFill>
          <a:blip r:embed="rId1"/>
          <a:stretch>
            <a:fillRect/>
          </a:stretch>
        </p:blipFill>
        <p:spPr>
          <a:xfrm>
            <a:off x="6461125" y="538163"/>
            <a:ext cx="509588" cy="536575"/>
          </a:xfrm>
          <a:prstGeom prst="rect">
            <a:avLst/>
          </a:prstGeom>
          <a:noFill/>
          <a:ln w="9525">
            <a:noFill/>
          </a:ln>
        </p:spPr>
      </p:pic>
      <p:pic>
        <p:nvPicPr>
          <p:cNvPr id="478246" name="图片 478245"/>
          <p:cNvPicPr/>
          <p:nvPr/>
        </p:nvPicPr>
        <p:blipFill>
          <a:blip r:embed="rId1"/>
          <a:stretch>
            <a:fillRect/>
          </a:stretch>
        </p:blipFill>
        <p:spPr>
          <a:xfrm>
            <a:off x="5053013" y="771525"/>
            <a:ext cx="509587" cy="536575"/>
          </a:xfrm>
          <a:prstGeom prst="rect">
            <a:avLst/>
          </a:prstGeom>
          <a:noFill/>
          <a:ln w="9525">
            <a:noFill/>
          </a:ln>
        </p:spPr>
      </p:pic>
      <p:pic>
        <p:nvPicPr>
          <p:cNvPr id="478247" name="图片 478246"/>
          <p:cNvPicPr/>
          <p:nvPr/>
        </p:nvPicPr>
        <p:blipFill>
          <a:blip r:embed="rId1"/>
          <a:stretch>
            <a:fillRect/>
          </a:stretch>
        </p:blipFill>
        <p:spPr>
          <a:xfrm>
            <a:off x="6470650" y="2324100"/>
            <a:ext cx="509588" cy="538163"/>
          </a:xfrm>
          <a:prstGeom prst="rect">
            <a:avLst/>
          </a:prstGeom>
          <a:noFill/>
          <a:ln w="9525">
            <a:noFill/>
          </a:ln>
        </p:spPr>
      </p:pic>
      <p:pic>
        <p:nvPicPr>
          <p:cNvPr id="478248" name="图片 478247"/>
          <p:cNvPicPr/>
          <p:nvPr/>
        </p:nvPicPr>
        <p:blipFill>
          <a:blip r:embed="rId1"/>
          <a:stretch>
            <a:fillRect/>
          </a:stretch>
        </p:blipFill>
        <p:spPr>
          <a:xfrm>
            <a:off x="5284788" y="2557463"/>
            <a:ext cx="509587" cy="538162"/>
          </a:xfrm>
          <a:prstGeom prst="rect">
            <a:avLst/>
          </a:prstGeom>
          <a:noFill/>
          <a:ln w="9525">
            <a:noFill/>
          </a:ln>
        </p:spPr>
      </p:pic>
      <p:pic>
        <p:nvPicPr>
          <p:cNvPr id="478249" name="图片 478248"/>
          <p:cNvPicPr/>
          <p:nvPr/>
        </p:nvPicPr>
        <p:blipFill>
          <a:blip r:embed="rId1"/>
          <a:stretch>
            <a:fillRect/>
          </a:stretch>
        </p:blipFill>
        <p:spPr>
          <a:xfrm>
            <a:off x="3348038" y="2790825"/>
            <a:ext cx="509587" cy="538163"/>
          </a:xfrm>
          <a:prstGeom prst="rect">
            <a:avLst/>
          </a:prstGeom>
          <a:noFill/>
          <a:ln w="9525">
            <a:noFill/>
          </a:ln>
        </p:spPr>
      </p:pic>
      <p:pic>
        <p:nvPicPr>
          <p:cNvPr id="478250" name="图片 478249"/>
          <p:cNvPicPr/>
          <p:nvPr/>
        </p:nvPicPr>
        <p:blipFill>
          <a:blip r:embed="rId1"/>
          <a:stretch>
            <a:fillRect/>
          </a:stretch>
        </p:blipFill>
        <p:spPr>
          <a:xfrm>
            <a:off x="3348038" y="4740275"/>
            <a:ext cx="509587" cy="536575"/>
          </a:xfrm>
          <a:prstGeom prst="rect">
            <a:avLst/>
          </a:prstGeom>
          <a:noFill/>
          <a:ln w="9525">
            <a:noFill/>
          </a:ln>
        </p:spPr>
      </p:pic>
      <p:pic>
        <p:nvPicPr>
          <p:cNvPr id="478251" name="图片 478250"/>
          <p:cNvPicPr/>
          <p:nvPr/>
        </p:nvPicPr>
        <p:blipFill>
          <a:blip r:embed="rId1"/>
          <a:stretch>
            <a:fillRect/>
          </a:stretch>
        </p:blipFill>
        <p:spPr>
          <a:xfrm>
            <a:off x="4014788" y="4578350"/>
            <a:ext cx="509587" cy="536575"/>
          </a:xfrm>
          <a:prstGeom prst="rect">
            <a:avLst/>
          </a:prstGeom>
          <a:noFill/>
          <a:ln w="9525">
            <a:noFill/>
          </a:ln>
        </p:spPr>
      </p:pic>
      <p:pic>
        <p:nvPicPr>
          <p:cNvPr id="478252" name="图片 478251"/>
          <p:cNvPicPr/>
          <p:nvPr/>
        </p:nvPicPr>
        <p:blipFill>
          <a:blip r:embed="rId1"/>
          <a:stretch>
            <a:fillRect/>
          </a:stretch>
        </p:blipFill>
        <p:spPr>
          <a:xfrm>
            <a:off x="5126038" y="4422775"/>
            <a:ext cx="509587" cy="536575"/>
          </a:xfrm>
          <a:prstGeom prst="rect">
            <a:avLst/>
          </a:prstGeom>
          <a:noFill/>
          <a:ln w="9525">
            <a:noFill/>
          </a:ln>
        </p:spPr>
      </p:pic>
      <p:pic>
        <p:nvPicPr>
          <p:cNvPr id="478253" name="图片 478252"/>
          <p:cNvPicPr/>
          <p:nvPr/>
        </p:nvPicPr>
        <p:blipFill>
          <a:blip r:embed="rId1"/>
          <a:stretch>
            <a:fillRect/>
          </a:stretch>
        </p:blipFill>
        <p:spPr>
          <a:xfrm>
            <a:off x="6461125" y="4267200"/>
            <a:ext cx="509588" cy="536575"/>
          </a:xfrm>
          <a:prstGeom prst="rect">
            <a:avLst/>
          </a:prstGeom>
          <a:noFill/>
          <a:ln w="9525">
            <a:noFill/>
          </a:ln>
        </p:spPr>
      </p:pic>
      <p:sp>
        <p:nvSpPr>
          <p:cNvPr id="478254" name="立方体 478253"/>
          <p:cNvSpPr/>
          <p:nvPr/>
        </p:nvSpPr>
        <p:spPr>
          <a:xfrm flipH="1">
            <a:off x="1790700" y="2246313"/>
            <a:ext cx="1185863" cy="933450"/>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p>
            <a:pPr algn="ctr"/>
            <a:r>
              <a:rPr lang="zh-CN" altLang="en-US" dirty="0">
                <a:solidFill>
                  <a:srgbClr val="333399"/>
                </a:solidFill>
                <a:latin typeface="Arial" panose="020B0604020202020204" pitchFamily="34" charset="0"/>
                <a:ea typeface="黑体" panose="02010609060101010101" pitchFamily="2" charset="-122"/>
              </a:rPr>
              <a:t>以太网</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交换机</a:t>
            </a:r>
            <a:endParaRPr lang="zh-CN" altLang="en-US" dirty="0">
              <a:solidFill>
                <a:srgbClr val="333399"/>
              </a:solidFill>
              <a:latin typeface="Arial" panose="020B0604020202020204" pitchFamily="34" charset="0"/>
              <a:ea typeface="黑体" panose="02010609060101010101" pitchFamily="2" charset="-122"/>
            </a:endParaRPr>
          </a:p>
        </p:txBody>
      </p:sp>
      <p:sp>
        <p:nvSpPr>
          <p:cNvPr id="478255" name="直接连接符 478254"/>
          <p:cNvSpPr/>
          <p:nvPr/>
        </p:nvSpPr>
        <p:spPr>
          <a:xfrm>
            <a:off x="1716088" y="2784475"/>
            <a:ext cx="0" cy="3346450"/>
          </a:xfrm>
          <a:prstGeom prst="line">
            <a:avLst/>
          </a:prstGeom>
          <a:ln w="38100" cap="flat" cmpd="sng">
            <a:solidFill>
              <a:srgbClr val="333399"/>
            </a:solidFill>
            <a:prstDash val="solid"/>
            <a:headEnd type="none" w="med" len="med"/>
            <a:tailEnd type="none" w="med" len="med"/>
          </a:ln>
        </p:spPr>
      </p:sp>
      <p:sp>
        <p:nvSpPr>
          <p:cNvPr id="478256" name="直接连接符 478255"/>
          <p:cNvSpPr/>
          <p:nvPr/>
        </p:nvSpPr>
        <p:spPr>
          <a:xfrm>
            <a:off x="1703388" y="2790825"/>
            <a:ext cx="276225" cy="0"/>
          </a:xfrm>
          <a:prstGeom prst="line">
            <a:avLst/>
          </a:prstGeom>
          <a:ln w="38100" cap="flat" cmpd="sng">
            <a:solidFill>
              <a:srgbClr val="333399"/>
            </a:solidFill>
            <a:prstDash val="solid"/>
            <a:headEnd type="none" w="med" len="med"/>
            <a:tailEnd type="none" w="med" len="med"/>
          </a:ln>
        </p:spPr>
      </p:sp>
      <p:sp>
        <p:nvSpPr>
          <p:cNvPr id="478257" name="直接连接符 478256"/>
          <p:cNvSpPr/>
          <p:nvPr/>
        </p:nvSpPr>
        <p:spPr>
          <a:xfrm>
            <a:off x="1865313" y="4772025"/>
            <a:ext cx="0" cy="1514475"/>
          </a:xfrm>
          <a:prstGeom prst="line">
            <a:avLst/>
          </a:prstGeom>
          <a:ln w="38100" cap="flat" cmpd="sng">
            <a:solidFill>
              <a:srgbClr val="333399"/>
            </a:solidFill>
            <a:prstDash val="solid"/>
            <a:headEnd type="none" w="med" len="med"/>
            <a:tailEnd type="none" w="med" len="med"/>
          </a:ln>
        </p:spPr>
      </p:sp>
      <p:sp>
        <p:nvSpPr>
          <p:cNvPr id="478258" name="直接连接符 478257"/>
          <p:cNvSpPr/>
          <p:nvPr/>
        </p:nvSpPr>
        <p:spPr>
          <a:xfrm>
            <a:off x="1851025" y="4772025"/>
            <a:ext cx="152400" cy="0"/>
          </a:xfrm>
          <a:prstGeom prst="line">
            <a:avLst/>
          </a:prstGeom>
          <a:ln w="38100" cap="flat" cmpd="sng">
            <a:solidFill>
              <a:srgbClr val="333399"/>
            </a:solidFill>
            <a:prstDash val="solid"/>
            <a:headEnd type="none" w="med" len="med"/>
            <a:tailEnd type="none" w="med" len="med"/>
          </a:ln>
        </p:spPr>
      </p:sp>
      <p:sp>
        <p:nvSpPr>
          <p:cNvPr id="478259" name="立方体 478258"/>
          <p:cNvSpPr/>
          <p:nvPr/>
        </p:nvSpPr>
        <p:spPr>
          <a:xfrm flipH="1">
            <a:off x="1196975" y="5665788"/>
            <a:ext cx="1187450" cy="931862"/>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p>
            <a:pPr algn="ctr"/>
            <a:r>
              <a:rPr lang="zh-CN" altLang="en-US" dirty="0">
                <a:solidFill>
                  <a:srgbClr val="333399"/>
                </a:solidFill>
                <a:latin typeface="Arial" panose="020B0604020202020204" pitchFamily="34" charset="0"/>
                <a:ea typeface="黑体" panose="02010609060101010101" pitchFamily="2" charset="-122"/>
              </a:rPr>
              <a:t>以太网</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交换机</a:t>
            </a:r>
            <a:endParaRPr lang="zh-CN" altLang="en-US" dirty="0">
              <a:solidFill>
                <a:srgbClr val="333399"/>
              </a:solidFill>
              <a:latin typeface="Arial" panose="020B0604020202020204" pitchFamily="34" charset="0"/>
              <a:ea typeface="黑体" panose="02010609060101010101" pitchFamily="2" charset="-122"/>
            </a:endParaRPr>
          </a:p>
        </p:txBody>
      </p:sp>
      <p:sp>
        <p:nvSpPr>
          <p:cNvPr id="478260" name="文本框 478259"/>
          <p:cNvSpPr txBox="1"/>
          <p:nvPr/>
        </p:nvSpPr>
        <p:spPr>
          <a:xfrm>
            <a:off x="4286250" y="5805488"/>
            <a:ext cx="4389438" cy="822325"/>
          </a:xfrm>
          <a:prstGeom prst="rect">
            <a:avLst/>
          </a:prstGeom>
          <a:noFill/>
          <a:ln w="9525">
            <a:noFill/>
          </a:ln>
        </p:spPr>
        <p:txBody>
          <a:bodyPr wrap="none" anchor="t">
            <a:spAutoFit/>
          </a:bodyPr>
          <a:p>
            <a:pPr algn="ctr"/>
            <a:r>
              <a:rPr lang="zh-CN" altLang="en-US" sz="2400" dirty="0">
                <a:solidFill>
                  <a:srgbClr val="333399"/>
                </a:solidFill>
                <a:latin typeface="Arial" panose="020B0604020202020204" pitchFamily="34" charset="0"/>
                <a:ea typeface="黑体" panose="02010609060101010101" pitchFamily="2" charset="-122"/>
              </a:rPr>
              <a:t>三个虚拟局域网 </a:t>
            </a:r>
            <a:r>
              <a:rPr lang="en-US" altLang="zh-CN" sz="2400">
                <a:solidFill>
                  <a:srgbClr val="333399"/>
                </a:solidFill>
                <a:latin typeface="Arial" panose="020B0604020202020204" pitchFamily="34" charset="0"/>
                <a:ea typeface="黑体" panose="02010609060101010101" pitchFamily="2" charset="-122"/>
              </a:rPr>
              <a:t>VLAN</a:t>
            </a:r>
            <a:r>
              <a:rPr lang="en-US" altLang="zh-CN" sz="2400" baseline="-25000">
                <a:solidFill>
                  <a:srgbClr val="333399"/>
                </a:solidFill>
                <a:latin typeface="Arial" panose="020B0604020202020204" pitchFamily="34" charset="0"/>
                <a:ea typeface="黑体" panose="02010609060101010101" pitchFamily="2" charset="-122"/>
              </a:rPr>
              <a:t>1</a:t>
            </a:r>
            <a:r>
              <a:rPr lang="en-US" altLang="zh-CN" sz="2400">
                <a:solidFill>
                  <a:srgbClr val="333399"/>
                </a:solidFill>
                <a:latin typeface="Arial" panose="020B0604020202020204" pitchFamily="34" charset="0"/>
                <a:ea typeface="黑体" panose="02010609060101010101" pitchFamily="2" charset="-122"/>
              </a:rPr>
              <a:t>, VLAN</a:t>
            </a:r>
            <a:r>
              <a:rPr lang="en-US" altLang="zh-CN" sz="2400" baseline="-25000">
                <a:solidFill>
                  <a:srgbClr val="333399"/>
                </a:solidFill>
                <a:latin typeface="Arial" panose="020B0604020202020204" pitchFamily="34" charset="0"/>
                <a:ea typeface="黑体" panose="02010609060101010101" pitchFamily="2" charset="-122"/>
              </a:rPr>
              <a:t>2</a:t>
            </a:r>
            <a:endParaRPr lang="en-US" altLang="zh-CN" sz="2400" baseline="-25000">
              <a:solidFill>
                <a:srgbClr val="333399"/>
              </a:solidFill>
              <a:latin typeface="Arial" panose="020B0604020202020204" pitchFamily="34" charset="0"/>
              <a:ea typeface="黑体" panose="02010609060101010101" pitchFamily="2" charset="-122"/>
            </a:endParaRPr>
          </a:p>
          <a:p>
            <a:pPr algn="ctr"/>
            <a:r>
              <a:rPr lang="zh-CN" altLang="en-US" sz="2400" dirty="0">
                <a:solidFill>
                  <a:srgbClr val="333399"/>
                </a:solidFill>
                <a:latin typeface="Arial" panose="020B0604020202020204" pitchFamily="34" charset="0"/>
                <a:ea typeface="黑体" panose="02010609060101010101" pitchFamily="2" charset="-122"/>
              </a:rPr>
              <a:t>和 </a:t>
            </a:r>
            <a:r>
              <a:rPr lang="en-US" altLang="zh-CN" sz="2400">
                <a:solidFill>
                  <a:srgbClr val="333399"/>
                </a:solidFill>
                <a:latin typeface="Arial" panose="020B0604020202020204" pitchFamily="34" charset="0"/>
                <a:ea typeface="黑体" panose="02010609060101010101" pitchFamily="2" charset="-122"/>
              </a:rPr>
              <a:t>VLAN</a:t>
            </a:r>
            <a:r>
              <a:rPr lang="en-US" altLang="zh-CN" sz="2400" baseline="-25000">
                <a:solidFill>
                  <a:srgbClr val="333399"/>
                </a:solidFill>
                <a:latin typeface="Arial" panose="020B0604020202020204" pitchFamily="34" charset="0"/>
                <a:ea typeface="黑体" panose="02010609060101010101" pitchFamily="2" charset="-122"/>
              </a:rPr>
              <a:t>3</a:t>
            </a:r>
            <a:r>
              <a:rPr lang="en-US" altLang="zh-CN" sz="2400" dirty="0">
                <a:solidFill>
                  <a:srgbClr val="333399"/>
                </a:solidFill>
                <a:latin typeface="Arial" panose="020B0604020202020204" pitchFamily="34" charset="0"/>
                <a:ea typeface="黑体" panose="02010609060101010101" pitchFamily="2" charset="-122"/>
              </a:rPr>
              <a:t> </a:t>
            </a:r>
            <a:r>
              <a:rPr lang="zh-CN" altLang="en-US" sz="2400" dirty="0">
                <a:solidFill>
                  <a:srgbClr val="333399"/>
                </a:solidFill>
                <a:latin typeface="Arial" panose="020B0604020202020204" pitchFamily="34" charset="0"/>
                <a:ea typeface="黑体" panose="02010609060101010101" pitchFamily="2" charset="-122"/>
              </a:rPr>
              <a:t>的构成 </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478261" name="文本框 478260"/>
          <p:cNvSpPr txBox="1"/>
          <p:nvPr/>
        </p:nvSpPr>
        <p:spPr>
          <a:xfrm>
            <a:off x="395288" y="5692775"/>
            <a:ext cx="8353425" cy="831850"/>
          </a:xfrm>
          <a:prstGeom prst="rect">
            <a:avLst/>
          </a:prstGeom>
          <a:solidFill>
            <a:srgbClr val="FFFF99"/>
          </a:solidFill>
          <a:ln w="9525" cap="flat" cmpd="sng">
            <a:solidFill>
              <a:srgbClr val="333399"/>
            </a:solidFill>
            <a:prstDash val="solid"/>
            <a:miter/>
            <a:headEnd type="none" w="med" len="med"/>
            <a:tailEnd type="none" w="med" len="med"/>
          </a:ln>
        </p:spPr>
        <p:txBody>
          <a:bodyPr>
            <a:spAutoFit/>
          </a:bodyPr>
          <a:p>
            <a:pPr algn="ctr"/>
            <a:r>
              <a:rPr lang="zh-CN" altLang="en-US" sz="2400" dirty="0">
                <a:solidFill>
                  <a:srgbClr val="333399"/>
                </a:solidFill>
                <a:latin typeface="黑体" panose="02010609060101010101" pitchFamily="2" charset="-122"/>
                <a:ea typeface="黑体" panose="02010609060101010101" pitchFamily="2" charset="-122"/>
              </a:rPr>
              <a:t>虚拟局域网限制了接收广播信息的工作站数，使得网络</a:t>
            </a:r>
            <a:endParaRPr lang="zh-CN" altLang="en-US" sz="2400" dirty="0">
              <a:solidFill>
                <a:srgbClr val="333399"/>
              </a:solidFill>
              <a:latin typeface="黑体" panose="02010609060101010101" pitchFamily="2" charset="-122"/>
              <a:ea typeface="黑体" panose="02010609060101010101" pitchFamily="2" charset="-122"/>
            </a:endParaRPr>
          </a:p>
          <a:p>
            <a:pPr algn="ctr"/>
            <a:r>
              <a:rPr lang="zh-CN" altLang="en-US" sz="2400" dirty="0">
                <a:solidFill>
                  <a:srgbClr val="333399"/>
                </a:solidFill>
                <a:latin typeface="黑体" panose="02010609060101010101" pitchFamily="2" charset="-122"/>
                <a:ea typeface="黑体" panose="02010609060101010101" pitchFamily="2" charset="-122"/>
              </a:rPr>
              <a:t>不会因传播过多的广播信息</a:t>
            </a:r>
            <a:r>
              <a:rPr lang="en-US" altLang="zh-CN" sz="2400" dirty="0">
                <a:solidFill>
                  <a:srgbClr val="333399"/>
                </a:solidFill>
                <a:latin typeface="黑体" panose="02010609060101010101" pitchFamily="2" charset="-122"/>
                <a:ea typeface="黑体" panose="02010609060101010101" pitchFamily="2" charset="-122"/>
              </a:rPr>
              <a:t>(</a:t>
            </a:r>
            <a:r>
              <a:rPr lang="zh-CN" altLang="en-US" sz="2400" dirty="0">
                <a:solidFill>
                  <a:srgbClr val="333399"/>
                </a:solidFill>
                <a:latin typeface="黑体" panose="02010609060101010101" pitchFamily="2" charset="-122"/>
                <a:ea typeface="黑体" panose="02010609060101010101" pitchFamily="2" charset="-122"/>
              </a:rPr>
              <a:t>即“广播风暴”</a:t>
            </a:r>
            <a:r>
              <a:rPr lang="en-US" altLang="zh-CN" sz="2400" dirty="0">
                <a:solidFill>
                  <a:srgbClr val="333399"/>
                </a:solidFill>
                <a:latin typeface="黑体" panose="02010609060101010101" pitchFamily="2" charset="-122"/>
                <a:ea typeface="黑体" panose="02010609060101010101" pitchFamily="2" charset="-122"/>
              </a:rPr>
              <a:t>)</a:t>
            </a:r>
            <a:r>
              <a:rPr lang="zh-CN" altLang="en-US" sz="2400" dirty="0">
                <a:solidFill>
                  <a:srgbClr val="333399"/>
                </a:solidFill>
                <a:latin typeface="黑体" panose="02010609060101010101" pitchFamily="2" charset="-122"/>
                <a:ea typeface="黑体" panose="02010609060101010101" pitchFamily="2" charset="-122"/>
              </a:rPr>
              <a:t>而引起性能恶化。 </a:t>
            </a:r>
            <a:endParaRPr lang="zh-CN" altLang="en-US" sz="2400" dirty="0">
              <a:solidFill>
                <a:srgbClr val="333399"/>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8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6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79234" name="文本占位符 479233"/>
          <p:cNvSpPr>
            <a:spLocks noGrp="1"/>
          </p:cNvSpPr>
          <p:nvPr>
            <p:ph type="body" idx="1"/>
          </p:nvPr>
        </p:nvSpPr>
        <p:spPr>
          <a:xfrm>
            <a:off x="395288" y="1916113"/>
            <a:ext cx="8497887" cy="1584325"/>
          </a:xfrm>
          <a:ln/>
        </p:spPr>
        <p:txBody>
          <a:bodyPr/>
          <a:p>
            <a:pPr marL="533400" indent="-533400" algn="just"/>
            <a:r>
              <a:rPr lang="zh-CN" altLang="en-US" sz="2800" dirty="0"/>
              <a:t>虚拟局域网协议允许在以太网的帧格式中插入一个 </a:t>
            </a:r>
            <a:r>
              <a:rPr lang="en-US" altLang="zh-CN" sz="2800" dirty="0"/>
              <a:t>4 </a:t>
            </a:r>
            <a:r>
              <a:rPr lang="zh-CN" altLang="en-US" sz="2800" dirty="0"/>
              <a:t>字节的标识符，称为 </a:t>
            </a:r>
            <a:r>
              <a:rPr lang="en-US" altLang="zh-CN" sz="2800"/>
              <a:t>VLAN </a:t>
            </a:r>
            <a:r>
              <a:rPr lang="zh-CN" altLang="en-US" sz="2800" dirty="0">
                <a:solidFill>
                  <a:schemeClr val="hlink"/>
                </a:solidFill>
              </a:rPr>
              <a:t>标记</a:t>
            </a:r>
            <a:r>
              <a:rPr lang="en-US" altLang="zh-CN" sz="2800" dirty="0"/>
              <a:t>(tag)</a:t>
            </a:r>
            <a:r>
              <a:rPr lang="zh-CN" altLang="en-US" sz="2800" dirty="0"/>
              <a:t>，用来指明发送该帧的工作站属于哪一个虚拟局域网。 </a:t>
            </a:r>
            <a:endParaRPr lang="zh-CN" altLang="en-US" sz="2800" dirty="0"/>
          </a:p>
        </p:txBody>
      </p:sp>
      <p:sp>
        <p:nvSpPr>
          <p:cNvPr id="479235" name="标题 479234"/>
          <p:cNvSpPr>
            <a:spLocks noGrp="1"/>
          </p:cNvSpPr>
          <p:nvPr>
            <p:ph type="title"/>
          </p:nvPr>
        </p:nvSpPr>
        <p:spPr>
          <a:xfrm>
            <a:off x="919163" y="214313"/>
            <a:ext cx="8116887" cy="1462087"/>
          </a:xfrm>
          <a:ln/>
        </p:spPr>
        <p:txBody>
          <a:bodyPr anchor="b"/>
          <a:p>
            <a:pPr algn="ctr"/>
            <a:r>
              <a:rPr lang="zh-CN" altLang="en-US" dirty="0"/>
              <a:t>虚拟局域网使用的</a:t>
            </a:r>
            <a:br>
              <a:rPr lang="zh-CN" altLang="en-US" dirty="0"/>
            </a:br>
            <a:r>
              <a:rPr lang="zh-CN" altLang="en-US" dirty="0"/>
              <a:t>以太网帧格式</a:t>
            </a:r>
            <a:endParaRPr lang="zh-CN" altLang="en-US" dirty="0"/>
          </a:p>
        </p:txBody>
      </p:sp>
      <p:sp>
        <p:nvSpPr>
          <p:cNvPr id="479237" name="矩形 479236"/>
          <p:cNvSpPr/>
          <p:nvPr/>
        </p:nvSpPr>
        <p:spPr>
          <a:xfrm>
            <a:off x="1760538" y="5110163"/>
            <a:ext cx="5483225" cy="669925"/>
          </a:xfrm>
          <a:prstGeom prst="rect">
            <a:avLst/>
          </a:prstGeom>
          <a:solidFill>
            <a:srgbClr val="CCECFF"/>
          </a:solidFill>
          <a:ln w="19050" cap="flat" cmpd="sng">
            <a:solidFill>
              <a:schemeClr val="folHlink"/>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479238" name="矩形 479237"/>
          <p:cNvSpPr/>
          <p:nvPr/>
        </p:nvSpPr>
        <p:spPr>
          <a:xfrm>
            <a:off x="452438" y="4133850"/>
            <a:ext cx="896937" cy="479425"/>
          </a:xfrm>
          <a:prstGeom prst="rect">
            <a:avLst/>
          </a:prstGeom>
          <a:noFill/>
          <a:ln w="12700">
            <a:noFill/>
          </a:ln>
        </p:spPr>
        <p:txBody>
          <a:bodyPr wrap="none" lIns="90488" tIns="44450" rIns="90488" bIns="44450">
            <a:spAutoFit/>
          </a:bodyPr>
          <a:p>
            <a:pPr defTabSz="762000" eaLnBrk="0" hangingPunct="0">
              <a:lnSpc>
                <a:spcPct val="80000"/>
              </a:lnSpc>
            </a:pPr>
            <a:r>
              <a:rPr lang="en-US" altLang="zh-CN" sz="1600" dirty="0">
                <a:solidFill>
                  <a:srgbClr val="333399"/>
                </a:solidFill>
                <a:latin typeface="Times New Roman" panose="02020603050405020304" pitchFamily="18" charset="0"/>
                <a:ea typeface="黑体" panose="02010609060101010101" pitchFamily="2" charset="-122"/>
              </a:rPr>
              <a:t>  </a:t>
            </a:r>
            <a:r>
              <a:rPr lang="en-US" altLang="zh-CN" sz="1600">
                <a:solidFill>
                  <a:srgbClr val="333399"/>
                </a:solidFill>
                <a:latin typeface="Times New Roman" panose="02020603050405020304" pitchFamily="18" charset="0"/>
                <a:ea typeface="黑体" panose="02010609060101010101" pitchFamily="2" charset="-122"/>
              </a:rPr>
              <a:t>802.3</a:t>
            </a:r>
            <a:endParaRPr lang="en-US" altLang="zh-CN" sz="1600">
              <a:solidFill>
                <a:srgbClr val="333399"/>
              </a:solidFill>
              <a:latin typeface="Times New Roman" panose="02020603050405020304" pitchFamily="18" charset="0"/>
              <a:ea typeface="黑体" panose="02010609060101010101" pitchFamily="2" charset="-122"/>
            </a:endParaRPr>
          </a:p>
          <a:p>
            <a:pPr defTabSz="762000" eaLnBrk="0" hangingPunct="0">
              <a:lnSpc>
                <a:spcPct val="80000"/>
              </a:lnSpc>
            </a:pPr>
            <a:r>
              <a:rPr lang="en-US" altLang="zh-CN" sz="1600" dirty="0">
                <a:solidFill>
                  <a:srgbClr val="333399"/>
                </a:solidFill>
                <a:latin typeface="Times New Roman" panose="02020603050405020304" pitchFamily="18" charset="0"/>
                <a:ea typeface="黑体" panose="02010609060101010101" pitchFamily="2" charset="-122"/>
              </a:rPr>
              <a:t>MAC </a:t>
            </a:r>
            <a:r>
              <a:rPr lang="zh-CN" altLang="en-US" sz="1600" dirty="0">
                <a:solidFill>
                  <a:srgbClr val="333399"/>
                </a:solidFill>
                <a:latin typeface="Times New Roman" panose="02020603050405020304" pitchFamily="18" charset="0"/>
                <a:ea typeface="黑体" panose="02010609060101010101" pitchFamily="2" charset="-122"/>
              </a:rPr>
              <a:t>帧</a:t>
            </a:r>
            <a:endParaRPr lang="zh-CN" altLang="en-US" sz="1600" dirty="0">
              <a:solidFill>
                <a:srgbClr val="333399"/>
              </a:solidFill>
              <a:latin typeface="Times New Roman" panose="02020603050405020304" pitchFamily="18" charset="0"/>
              <a:ea typeface="黑体" panose="02010609060101010101" pitchFamily="2" charset="-122"/>
            </a:endParaRPr>
          </a:p>
        </p:txBody>
      </p:sp>
      <p:sp>
        <p:nvSpPr>
          <p:cNvPr id="479239" name="矩形 479238"/>
          <p:cNvSpPr/>
          <p:nvPr/>
        </p:nvSpPr>
        <p:spPr>
          <a:xfrm>
            <a:off x="908050" y="3871913"/>
            <a:ext cx="587375" cy="333375"/>
          </a:xfrm>
          <a:prstGeom prst="rect">
            <a:avLst/>
          </a:prstGeom>
          <a:noFill/>
          <a:ln w="12700">
            <a:noFill/>
          </a:ln>
        </p:spPr>
        <p:txBody>
          <a:bodyPr wrap="none" lIns="90488" tIns="44450" rIns="90488" bIns="44450">
            <a:spAutoFit/>
          </a:bodyPr>
          <a:p>
            <a:pPr defTabSz="762000" eaLnBrk="0" hangingPunct="0"/>
            <a:r>
              <a:rPr lang="zh-CN" altLang="en-US" sz="1600" dirty="0">
                <a:solidFill>
                  <a:srgbClr val="333399"/>
                </a:solidFill>
                <a:latin typeface="Times New Roman" panose="02020603050405020304" pitchFamily="18" charset="0"/>
                <a:ea typeface="黑体" panose="02010609060101010101" pitchFamily="2" charset="-122"/>
              </a:rPr>
              <a:t>字节</a:t>
            </a:r>
            <a:endParaRPr lang="zh-CN" altLang="en-US" sz="1600" dirty="0">
              <a:solidFill>
                <a:srgbClr val="333399"/>
              </a:solidFill>
              <a:latin typeface="Times New Roman" panose="02020603050405020304" pitchFamily="18" charset="0"/>
              <a:ea typeface="黑体" panose="02010609060101010101" pitchFamily="2" charset="-122"/>
            </a:endParaRPr>
          </a:p>
        </p:txBody>
      </p:sp>
      <p:sp>
        <p:nvSpPr>
          <p:cNvPr id="479240" name="矩形 479239"/>
          <p:cNvSpPr/>
          <p:nvPr/>
        </p:nvSpPr>
        <p:spPr>
          <a:xfrm>
            <a:off x="1751013" y="3856038"/>
            <a:ext cx="282575" cy="333375"/>
          </a:xfrm>
          <a:prstGeom prst="rect">
            <a:avLst/>
          </a:prstGeom>
          <a:noFill/>
          <a:ln w="12700">
            <a:noFill/>
          </a:ln>
        </p:spPr>
        <p:txBody>
          <a:bodyPr wrap="none" lIns="90488" tIns="44450" rIns="90488" bIns="44450">
            <a:spAutoFit/>
          </a:bodyPr>
          <a:p>
            <a:pPr defTabSz="762000" eaLnBrk="0" hangingPunct="0"/>
            <a:r>
              <a:rPr lang="en-US" altLang="zh-CN" sz="1600">
                <a:solidFill>
                  <a:srgbClr val="333399"/>
                </a:solidFill>
                <a:latin typeface="Times New Roman" panose="02020603050405020304" pitchFamily="18" charset="0"/>
                <a:ea typeface="黑体" panose="02010609060101010101" pitchFamily="2" charset="-122"/>
              </a:rPr>
              <a:t>6</a:t>
            </a:r>
            <a:endParaRPr lang="en-US" altLang="zh-CN" sz="1600">
              <a:solidFill>
                <a:srgbClr val="333399"/>
              </a:solidFill>
              <a:latin typeface="Times New Roman" panose="02020603050405020304" pitchFamily="18" charset="0"/>
              <a:ea typeface="黑体" panose="02010609060101010101" pitchFamily="2" charset="-122"/>
            </a:endParaRPr>
          </a:p>
        </p:txBody>
      </p:sp>
      <p:sp>
        <p:nvSpPr>
          <p:cNvPr id="479241" name="矩形 479240"/>
          <p:cNvSpPr/>
          <p:nvPr/>
        </p:nvSpPr>
        <p:spPr>
          <a:xfrm>
            <a:off x="2713038" y="3856038"/>
            <a:ext cx="282575" cy="333375"/>
          </a:xfrm>
          <a:prstGeom prst="rect">
            <a:avLst/>
          </a:prstGeom>
          <a:noFill/>
          <a:ln w="12700">
            <a:noFill/>
          </a:ln>
        </p:spPr>
        <p:txBody>
          <a:bodyPr wrap="none" lIns="90488" tIns="44450" rIns="90488" bIns="44450">
            <a:spAutoFit/>
          </a:bodyPr>
          <a:p>
            <a:pPr defTabSz="762000" eaLnBrk="0" hangingPunct="0"/>
            <a:r>
              <a:rPr lang="en-US" altLang="zh-CN" sz="1600">
                <a:solidFill>
                  <a:srgbClr val="333399"/>
                </a:solidFill>
                <a:latin typeface="Times New Roman" panose="02020603050405020304" pitchFamily="18" charset="0"/>
                <a:ea typeface="黑体" panose="02010609060101010101" pitchFamily="2" charset="-122"/>
              </a:rPr>
              <a:t>6</a:t>
            </a:r>
            <a:endParaRPr lang="en-US" altLang="zh-CN" sz="1600">
              <a:solidFill>
                <a:srgbClr val="333399"/>
              </a:solidFill>
              <a:latin typeface="Times New Roman" panose="02020603050405020304" pitchFamily="18" charset="0"/>
              <a:ea typeface="黑体" panose="02010609060101010101" pitchFamily="2" charset="-122"/>
            </a:endParaRPr>
          </a:p>
        </p:txBody>
      </p:sp>
      <p:sp>
        <p:nvSpPr>
          <p:cNvPr id="479242" name="矩形 479241"/>
          <p:cNvSpPr/>
          <p:nvPr/>
        </p:nvSpPr>
        <p:spPr>
          <a:xfrm>
            <a:off x="4683125" y="3856038"/>
            <a:ext cx="282575" cy="333375"/>
          </a:xfrm>
          <a:prstGeom prst="rect">
            <a:avLst/>
          </a:prstGeom>
          <a:noFill/>
          <a:ln w="12700">
            <a:noFill/>
          </a:ln>
        </p:spPr>
        <p:txBody>
          <a:bodyPr wrap="none" lIns="90488" tIns="44450" rIns="90488" bIns="44450">
            <a:spAutoFit/>
          </a:bodyPr>
          <a:p>
            <a:pPr defTabSz="762000" eaLnBrk="0" hangingPunct="0"/>
            <a:r>
              <a:rPr lang="en-US" altLang="zh-CN" sz="1600">
                <a:solidFill>
                  <a:srgbClr val="333399"/>
                </a:solidFill>
                <a:latin typeface="Times New Roman" panose="02020603050405020304" pitchFamily="18" charset="0"/>
                <a:ea typeface="黑体" panose="02010609060101010101" pitchFamily="2" charset="-122"/>
              </a:rPr>
              <a:t>2</a:t>
            </a:r>
            <a:endParaRPr lang="en-US" altLang="zh-CN" sz="1600">
              <a:solidFill>
                <a:srgbClr val="333399"/>
              </a:solidFill>
              <a:latin typeface="Times New Roman" panose="02020603050405020304" pitchFamily="18" charset="0"/>
              <a:ea typeface="黑体" panose="02010609060101010101" pitchFamily="2" charset="-122"/>
            </a:endParaRPr>
          </a:p>
        </p:txBody>
      </p:sp>
      <p:sp>
        <p:nvSpPr>
          <p:cNvPr id="479243" name="矩形 479242"/>
          <p:cNvSpPr/>
          <p:nvPr/>
        </p:nvSpPr>
        <p:spPr>
          <a:xfrm>
            <a:off x="5737225" y="3856038"/>
            <a:ext cx="1001713" cy="333375"/>
          </a:xfrm>
          <a:prstGeom prst="rect">
            <a:avLst/>
          </a:prstGeom>
          <a:noFill/>
          <a:ln w="12700">
            <a:noFill/>
          </a:ln>
        </p:spPr>
        <p:txBody>
          <a:bodyPr wrap="none" lIns="90488" tIns="44450" rIns="90488" bIns="44450">
            <a:spAutoFit/>
          </a:bodyPr>
          <a:p>
            <a:pPr defTabSz="762000" eaLnBrk="0" hangingPunct="0"/>
            <a:r>
              <a:rPr lang="en-US" altLang="zh-CN" sz="1600">
                <a:solidFill>
                  <a:srgbClr val="333399"/>
                </a:solidFill>
                <a:latin typeface="Times New Roman" panose="02020603050405020304" pitchFamily="18" charset="0"/>
                <a:ea typeface="黑体" panose="02010609060101010101" pitchFamily="2" charset="-122"/>
              </a:rPr>
              <a:t>46 ~ 1500</a:t>
            </a:r>
            <a:endParaRPr lang="en-US" altLang="zh-CN" sz="1600">
              <a:solidFill>
                <a:srgbClr val="333399"/>
              </a:solidFill>
              <a:latin typeface="Times New Roman" panose="02020603050405020304" pitchFamily="18" charset="0"/>
              <a:ea typeface="黑体" panose="02010609060101010101" pitchFamily="2" charset="-122"/>
            </a:endParaRPr>
          </a:p>
        </p:txBody>
      </p:sp>
      <p:sp>
        <p:nvSpPr>
          <p:cNvPr id="479244" name="矩形 479243"/>
          <p:cNvSpPr/>
          <p:nvPr/>
        </p:nvSpPr>
        <p:spPr>
          <a:xfrm>
            <a:off x="7556500" y="3856038"/>
            <a:ext cx="282575" cy="333375"/>
          </a:xfrm>
          <a:prstGeom prst="rect">
            <a:avLst/>
          </a:prstGeom>
          <a:noFill/>
          <a:ln w="12700">
            <a:noFill/>
          </a:ln>
        </p:spPr>
        <p:txBody>
          <a:bodyPr wrap="none" lIns="90488" tIns="44450" rIns="90488" bIns="44450">
            <a:spAutoFit/>
          </a:bodyPr>
          <a:p>
            <a:pPr defTabSz="762000" eaLnBrk="0" hangingPunct="0"/>
            <a:r>
              <a:rPr lang="en-US" altLang="zh-CN" sz="1600">
                <a:solidFill>
                  <a:srgbClr val="333399"/>
                </a:solidFill>
                <a:latin typeface="Times New Roman" panose="02020603050405020304" pitchFamily="18" charset="0"/>
                <a:ea typeface="黑体" panose="02010609060101010101" pitchFamily="2" charset="-122"/>
              </a:rPr>
              <a:t>4</a:t>
            </a:r>
            <a:endParaRPr lang="en-US" altLang="zh-CN" sz="1600">
              <a:solidFill>
                <a:srgbClr val="333399"/>
              </a:solidFill>
              <a:latin typeface="Times New Roman" panose="02020603050405020304" pitchFamily="18" charset="0"/>
              <a:ea typeface="黑体" panose="02010609060101010101" pitchFamily="2" charset="-122"/>
            </a:endParaRPr>
          </a:p>
        </p:txBody>
      </p:sp>
      <p:sp>
        <p:nvSpPr>
          <p:cNvPr id="479245" name="直接连接符 479244"/>
          <p:cNvSpPr/>
          <p:nvPr/>
        </p:nvSpPr>
        <p:spPr>
          <a:xfrm>
            <a:off x="1335088" y="4411663"/>
            <a:ext cx="5772150" cy="0"/>
          </a:xfrm>
          <a:prstGeom prst="line">
            <a:avLst/>
          </a:prstGeom>
          <a:ln w="12700" cap="flat" cmpd="sng">
            <a:solidFill>
              <a:schemeClr val="tx1"/>
            </a:solidFill>
            <a:prstDash val="solid"/>
            <a:headEnd type="triangle" w="med" len="med"/>
            <a:tailEnd type="triangle" w="med" len="med"/>
          </a:ln>
        </p:spPr>
      </p:sp>
      <p:grpSp>
        <p:nvGrpSpPr>
          <p:cNvPr id="479246" name="组合 479245"/>
          <p:cNvGrpSpPr/>
          <p:nvPr/>
        </p:nvGrpSpPr>
        <p:grpSpPr>
          <a:xfrm>
            <a:off x="4679950" y="4194175"/>
            <a:ext cx="968375" cy="411163"/>
            <a:chOff x="2494" y="1932"/>
            <a:chExt cx="677" cy="295"/>
          </a:xfrm>
        </p:grpSpPr>
        <p:sp>
          <p:nvSpPr>
            <p:cNvPr id="479247" name="矩形 479246"/>
            <p:cNvSpPr/>
            <p:nvPr/>
          </p:nvSpPr>
          <p:spPr>
            <a:xfrm>
              <a:off x="2513" y="1932"/>
              <a:ext cx="658" cy="288"/>
            </a:xfrm>
            <a:prstGeom prst="rect">
              <a:avLst/>
            </a:prstGeom>
            <a:solidFill>
              <a:schemeClr val="bg1"/>
            </a:solidFill>
            <a:ln w="12700">
              <a:noFill/>
            </a:ln>
          </p:spPr>
          <p:txBody>
            <a:bodyPr/>
            <a:p>
              <a:endParaRPr lang="zh-CN" altLang="en-US"/>
            </a:p>
          </p:txBody>
        </p:sp>
        <p:sp>
          <p:nvSpPr>
            <p:cNvPr id="479248" name="矩形 479247"/>
            <p:cNvSpPr/>
            <p:nvPr/>
          </p:nvSpPr>
          <p:spPr>
            <a:xfrm>
              <a:off x="2494" y="1988"/>
              <a:ext cx="627" cy="239"/>
            </a:xfrm>
            <a:prstGeom prst="rect">
              <a:avLst/>
            </a:prstGeom>
            <a:noFill/>
            <a:ln w="12700">
              <a:noFill/>
            </a:ln>
          </p:spPr>
          <p:txBody>
            <a:bodyPr wrap="none" lIns="90488" tIns="44450" rIns="90488" bIns="44450">
              <a:spAutoFit/>
            </a:bodyPr>
            <a:p>
              <a:pPr defTabSz="762000" eaLnBrk="0" hangingPunct="0"/>
              <a:r>
                <a:rPr lang="en-US" altLang="zh-CN" sz="1600" dirty="0">
                  <a:solidFill>
                    <a:srgbClr val="333399"/>
                  </a:solidFill>
                  <a:latin typeface="Times New Roman" panose="02020603050405020304" pitchFamily="18" charset="0"/>
                  <a:ea typeface="黑体" panose="02010609060101010101" pitchFamily="2" charset="-122"/>
                </a:rPr>
                <a:t>MAC </a:t>
              </a:r>
              <a:r>
                <a:rPr lang="zh-CN" altLang="en-US" sz="1600" dirty="0">
                  <a:solidFill>
                    <a:srgbClr val="333399"/>
                  </a:solidFill>
                  <a:latin typeface="Times New Roman" panose="02020603050405020304" pitchFamily="18" charset="0"/>
                  <a:ea typeface="黑体" panose="02010609060101010101" pitchFamily="2" charset="-122"/>
                </a:rPr>
                <a:t>帧</a:t>
              </a:r>
              <a:endParaRPr lang="zh-CN" altLang="en-US" sz="1600" dirty="0">
                <a:solidFill>
                  <a:srgbClr val="333399"/>
                </a:solidFill>
                <a:latin typeface="Times New Roman" panose="02020603050405020304" pitchFamily="18" charset="0"/>
                <a:ea typeface="黑体" panose="02010609060101010101" pitchFamily="2" charset="-122"/>
              </a:endParaRPr>
            </a:p>
          </p:txBody>
        </p:sp>
      </p:grpSp>
      <p:sp>
        <p:nvSpPr>
          <p:cNvPr id="479249" name="矩形 479248"/>
          <p:cNvSpPr/>
          <p:nvPr/>
        </p:nvSpPr>
        <p:spPr>
          <a:xfrm>
            <a:off x="1330325" y="4176713"/>
            <a:ext cx="6746875" cy="401637"/>
          </a:xfrm>
          <a:prstGeom prst="rect">
            <a:avLst/>
          </a:prstGeom>
          <a:solidFill>
            <a:schemeClr val="bg1"/>
          </a:solidFill>
          <a:ln w="12700" cap="flat" cmpd="sng">
            <a:solidFill>
              <a:schemeClr val="folHlink"/>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479250" name="任意多边形 479249"/>
          <p:cNvSpPr/>
          <p:nvPr/>
        </p:nvSpPr>
        <p:spPr>
          <a:xfrm>
            <a:off x="1795463" y="4597400"/>
            <a:ext cx="5411787" cy="501650"/>
          </a:xfrm>
          <a:custGeom>
            <a:avLst/>
            <a:gdLst/>
            <a:ahLst/>
            <a:cxnLst/>
            <a:pathLst>
              <a:path w="3784" h="360">
                <a:moveTo>
                  <a:pt x="1100" y="4"/>
                </a:moveTo>
                <a:lnTo>
                  <a:pt x="1800" y="0"/>
                </a:lnTo>
                <a:lnTo>
                  <a:pt x="3784" y="360"/>
                </a:lnTo>
                <a:lnTo>
                  <a:pt x="0" y="360"/>
                </a:lnTo>
                <a:lnTo>
                  <a:pt x="1100" y="4"/>
                </a:lnTo>
                <a:close/>
              </a:path>
            </a:pathLst>
          </a:custGeom>
          <a:gradFill rotWithShape="1">
            <a:gsLst>
              <a:gs pos="0">
                <a:srgbClr val="CCECFF">
                  <a:gamma/>
                  <a:shade val="46275"/>
                  <a:invGamma/>
                  <a:alpha val="100000"/>
                </a:srgbClr>
              </a:gs>
              <a:gs pos="100000">
                <a:srgbClr val="CCECFF">
                  <a:alpha val="100000"/>
                </a:srgbClr>
              </a:gs>
            </a:gsLst>
            <a:lin ang="5400000" scaled="1"/>
            <a:tileRect/>
          </a:gradFill>
          <a:ln w="9525">
            <a:noFill/>
          </a:ln>
        </p:spPr>
        <p:txBody>
          <a:bodyPr/>
          <a:p>
            <a:endParaRPr lang="zh-CN" altLang="en-US"/>
          </a:p>
        </p:txBody>
      </p:sp>
      <p:sp>
        <p:nvSpPr>
          <p:cNvPr id="479251" name="矩形 479250"/>
          <p:cNvSpPr/>
          <p:nvPr/>
        </p:nvSpPr>
        <p:spPr>
          <a:xfrm>
            <a:off x="3397250" y="4192588"/>
            <a:ext cx="973138" cy="390525"/>
          </a:xfrm>
          <a:prstGeom prst="rect">
            <a:avLst/>
          </a:prstGeom>
          <a:solidFill>
            <a:srgbClr val="CCECFF"/>
          </a:solidFill>
          <a:ln w="9525">
            <a:noFill/>
          </a:ln>
        </p:spPr>
        <p:txBody>
          <a:bodyPr/>
          <a:p>
            <a:endParaRPr lang="zh-CN" altLang="en-US"/>
          </a:p>
        </p:txBody>
      </p:sp>
      <p:sp>
        <p:nvSpPr>
          <p:cNvPr id="479252" name="直接连接符 479251"/>
          <p:cNvSpPr/>
          <p:nvPr/>
        </p:nvSpPr>
        <p:spPr>
          <a:xfrm>
            <a:off x="2360613" y="4176713"/>
            <a:ext cx="0" cy="401637"/>
          </a:xfrm>
          <a:prstGeom prst="line">
            <a:avLst/>
          </a:prstGeom>
          <a:ln w="12700" cap="flat" cmpd="sng">
            <a:solidFill>
              <a:schemeClr val="tx1"/>
            </a:solidFill>
            <a:prstDash val="solid"/>
            <a:headEnd type="none" w="med" len="med"/>
            <a:tailEnd type="none" w="med" len="med"/>
          </a:ln>
        </p:spPr>
      </p:sp>
      <p:sp>
        <p:nvSpPr>
          <p:cNvPr id="479253" name="直接连接符 479252"/>
          <p:cNvSpPr/>
          <p:nvPr/>
        </p:nvSpPr>
        <p:spPr>
          <a:xfrm>
            <a:off x="3390900" y="4176713"/>
            <a:ext cx="0" cy="401637"/>
          </a:xfrm>
          <a:prstGeom prst="line">
            <a:avLst/>
          </a:prstGeom>
          <a:ln w="12700" cap="flat" cmpd="sng">
            <a:solidFill>
              <a:schemeClr val="tx1"/>
            </a:solidFill>
            <a:prstDash val="solid"/>
            <a:headEnd type="none" w="med" len="med"/>
            <a:tailEnd type="none" w="med" len="med"/>
          </a:ln>
        </p:spPr>
      </p:sp>
      <p:sp>
        <p:nvSpPr>
          <p:cNvPr id="479254" name="直接连接符 479253"/>
          <p:cNvSpPr/>
          <p:nvPr/>
        </p:nvSpPr>
        <p:spPr>
          <a:xfrm>
            <a:off x="5368925" y="4176713"/>
            <a:ext cx="0" cy="401637"/>
          </a:xfrm>
          <a:prstGeom prst="line">
            <a:avLst/>
          </a:prstGeom>
          <a:ln w="12700" cap="flat" cmpd="sng">
            <a:solidFill>
              <a:schemeClr val="tx1"/>
            </a:solidFill>
            <a:prstDash val="solid"/>
            <a:headEnd type="none" w="med" len="med"/>
            <a:tailEnd type="none" w="med" len="med"/>
          </a:ln>
        </p:spPr>
      </p:sp>
      <p:sp>
        <p:nvSpPr>
          <p:cNvPr id="479255" name="直接连接符 479254"/>
          <p:cNvSpPr/>
          <p:nvPr/>
        </p:nvSpPr>
        <p:spPr>
          <a:xfrm>
            <a:off x="7361238" y="4176713"/>
            <a:ext cx="0" cy="401637"/>
          </a:xfrm>
          <a:prstGeom prst="line">
            <a:avLst/>
          </a:prstGeom>
          <a:ln w="12700" cap="flat" cmpd="sng">
            <a:solidFill>
              <a:schemeClr val="folHlink"/>
            </a:solidFill>
            <a:prstDash val="solid"/>
            <a:headEnd type="none" w="med" len="med"/>
            <a:tailEnd type="none" w="med" len="med"/>
          </a:ln>
        </p:spPr>
      </p:sp>
      <p:sp>
        <p:nvSpPr>
          <p:cNvPr id="479256" name="矩形 479255"/>
          <p:cNvSpPr/>
          <p:nvPr/>
        </p:nvSpPr>
        <p:spPr>
          <a:xfrm>
            <a:off x="1368425" y="4211638"/>
            <a:ext cx="993775" cy="333375"/>
          </a:xfrm>
          <a:prstGeom prst="rect">
            <a:avLst/>
          </a:prstGeom>
          <a:noFill/>
          <a:ln w="12700">
            <a:noFill/>
          </a:ln>
        </p:spPr>
        <p:txBody>
          <a:bodyPr wrap="none" lIns="90488" tIns="44450" rIns="90488" bIns="44450">
            <a:spAutoFit/>
          </a:bodyPr>
          <a:p>
            <a:pPr defTabSz="762000" eaLnBrk="0" hangingPunct="0"/>
            <a:r>
              <a:rPr lang="zh-CN" altLang="en-US" sz="1600" dirty="0">
                <a:solidFill>
                  <a:srgbClr val="333399"/>
                </a:solidFill>
                <a:latin typeface="Times New Roman" panose="02020603050405020304" pitchFamily="18" charset="0"/>
                <a:ea typeface="黑体" panose="02010609060101010101" pitchFamily="2" charset="-122"/>
              </a:rPr>
              <a:t>目地地址</a:t>
            </a:r>
            <a:endParaRPr lang="zh-CN" altLang="en-US" sz="1600" dirty="0">
              <a:solidFill>
                <a:srgbClr val="333399"/>
              </a:solidFill>
              <a:latin typeface="Times New Roman" panose="02020603050405020304" pitchFamily="18" charset="0"/>
              <a:ea typeface="黑体" panose="02010609060101010101" pitchFamily="2" charset="-122"/>
            </a:endParaRPr>
          </a:p>
        </p:txBody>
      </p:sp>
      <p:sp>
        <p:nvSpPr>
          <p:cNvPr id="479257" name="矩形 479256"/>
          <p:cNvSpPr/>
          <p:nvPr/>
        </p:nvSpPr>
        <p:spPr>
          <a:xfrm>
            <a:off x="2481263" y="4224338"/>
            <a:ext cx="790575" cy="333375"/>
          </a:xfrm>
          <a:prstGeom prst="rect">
            <a:avLst/>
          </a:prstGeom>
          <a:noFill/>
          <a:ln w="12700">
            <a:noFill/>
          </a:ln>
        </p:spPr>
        <p:txBody>
          <a:bodyPr wrap="none" lIns="90488" tIns="44450" rIns="90488" bIns="44450">
            <a:spAutoFit/>
          </a:bodyPr>
          <a:p>
            <a:pPr defTabSz="762000" eaLnBrk="0" hangingPunct="0"/>
            <a:r>
              <a:rPr lang="zh-CN" altLang="en-US" sz="1600" dirty="0">
                <a:solidFill>
                  <a:srgbClr val="333399"/>
                </a:solidFill>
                <a:latin typeface="Times New Roman" panose="02020603050405020304" pitchFamily="18" charset="0"/>
                <a:ea typeface="黑体" panose="02010609060101010101" pitchFamily="2" charset="-122"/>
              </a:rPr>
              <a:t>源地址</a:t>
            </a:r>
            <a:endParaRPr lang="zh-CN" altLang="en-US" sz="1600" dirty="0">
              <a:solidFill>
                <a:srgbClr val="333399"/>
              </a:solidFill>
              <a:latin typeface="Times New Roman" panose="02020603050405020304" pitchFamily="18" charset="0"/>
              <a:ea typeface="黑体" panose="02010609060101010101" pitchFamily="2" charset="-122"/>
            </a:endParaRPr>
          </a:p>
        </p:txBody>
      </p:sp>
      <p:sp>
        <p:nvSpPr>
          <p:cNvPr id="479258" name="矩形 479257"/>
          <p:cNvSpPr/>
          <p:nvPr/>
        </p:nvSpPr>
        <p:spPr>
          <a:xfrm>
            <a:off x="4351338" y="4224338"/>
            <a:ext cx="1050925" cy="333375"/>
          </a:xfrm>
          <a:prstGeom prst="rect">
            <a:avLst/>
          </a:prstGeom>
          <a:noFill/>
          <a:ln w="12700">
            <a:noFill/>
          </a:ln>
        </p:spPr>
        <p:txBody>
          <a:bodyPr wrap="none" lIns="90488" tIns="44450" rIns="90488" bIns="44450">
            <a:spAutoFit/>
          </a:bodyPr>
          <a:p>
            <a:pPr defTabSz="762000" eaLnBrk="0" hangingPunct="0"/>
            <a:r>
              <a:rPr lang="zh-CN" altLang="en-US" sz="1600" dirty="0">
                <a:solidFill>
                  <a:srgbClr val="333399"/>
                </a:solidFill>
                <a:latin typeface="Times New Roman" panose="02020603050405020304" pitchFamily="18" charset="0"/>
                <a:ea typeface="黑体" panose="02010609060101010101" pitchFamily="2" charset="-122"/>
              </a:rPr>
              <a:t>长度</a:t>
            </a:r>
            <a:r>
              <a:rPr lang="en-US" altLang="zh-CN" sz="1600" dirty="0">
                <a:solidFill>
                  <a:srgbClr val="333399"/>
                </a:solidFill>
                <a:latin typeface="Times New Roman" panose="02020603050405020304" pitchFamily="18" charset="0"/>
                <a:ea typeface="黑体" panose="02010609060101010101" pitchFamily="2" charset="-122"/>
              </a:rPr>
              <a:t>/</a:t>
            </a:r>
            <a:r>
              <a:rPr lang="zh-CN" altLang="en-US" sz="1600" dirty="0">
                <a:solidFill>
                  <a:srgbClr val="333399"/>
                </a:solidFill>
                <a:latin typeface="Times New Roman" panose="02020603050405020304" pitchFamily="18" charset="0"/>
                <a:ea typeface="黑体" panose="02010609060101010101" pitchFamily="2" charset="-122"/>
              </a:rPr>
              <a:t>类型</a:t>
            </a:r>
            <a:endParaRPr lang="zh-CN" altLang="en-US" sz="1600" dirty="0">
              <a:solidFill>
                <a:srgbClr val="333399"/>
              </a:solidFill>
              <a:latin typeface="Times New Roman" panose="02020603050405020304" pitchFamily="18" charset="0"/>
              <a:ea typeface="黑体" panose="02010609060101010101" pitchFamily="2" charset="-122"/>
            </a:endParaRPr>
          </a:p>
        </p:txBody>
      </p:sp>
      <p:sp>
        <p:nvSpPr>
          <p:cNvPr id="479259" name="矩形 479258"/>
          <p:cNvSpPr/>
          <p:nvPr/>
        </p:nvSpPr>
        <p:spPr>
          <a:xfrm>
            <a:off x="5903913" y="4237038"/>
            <a:ext cx="892175" cy="333375"/>
          </a:xfrm>
          <a:prstGeom prst="rect">
            <a:avLst/>
          </a:prstGeom>
          <a:noFill/>
          <a:ln w="12700">
            <a:noFill/>
          </a:ln>
        </p:spPr>
        <p:txBody>
          <a:bodyPr wrap="none" lIns="90488" tIns="44450" rIns="90488" bIns="44450">
            <a:spAutoFit/>
          </a:bodyPr>
          <a:p>
            <a:pPr defTabSz="762000" eaLnBrk="0" hangingPunct="0"/>
            <a:r>
              <a:rPr lang="zh-CN" altLang="en-US" sz="1600" dirty="0">
                <a:solidFill>
                  <a:srgbClr val="333399"/>
                </a:solidFill>
                <a:latin typeface="Times New Roman" panose="02020603050405020304" pitchFamily="18" charset="0"/>
                <a:ea typeface="黑体" panose="02010609060101010101" pitchFamily="2" charset="-122"/>
              </a:rPr>
              <a:t>数      据</a:t>
            </a:r>
            <a:endParaRPr lang="zh-CN" altLang="en-US" sz="1600" dirty="0">
              <a:solidFill>
                <a:srgbClr val="333399"/>
              </a:solidFill>
              <a:latin typeface="Times New Roman" panose="02020603050405020304" pitchFamily="18" charset="0"/>
              <a:ea typeface="黑体" panose="02010609060101010101" pitchFamily="2" charset="-122"/>
            </a:endParaRPr>
          </a:p>
        </p:txBody>
      </p:sp>
      <p:sp>
        <p:nvSpPr>
          <p:cNvPr id="479260" name="矩形 479259"/>
          <p:cNvSpPr/>
          <p:nvPr/>
        </p:nvSpPr>
        <p:spPr>
          <a:xfrm>
            <a:off x="7442200" y="4225925"/>
            <a:ext cx="541338" cy="333375"/>
          </a:xfrm>
          <a:prstGeom prst="rect">
            <a:avLst/>
          </a:prstGeom>
          <a:noFill/>
          <a:ln w="12700">
            <a:noFill/>
          </a:ln>
        </p:spPr>
        <p:txBody>
          <a:bodyPr wrap="none" lIns="90488" tIns="44450" rIns="90488" bIns="44450">
            <a:spAutoFit/>
          </a:bodyPr>
          <a:p>
            <a:pPr defTabSz="762000" eaLnBrk="0" hangingPunct="0"/>
            <a:r>
              <a:rPr lang="en-US" altLang="zh-CN" sz="1600">
                <a:solidFill>
                  <a:srgbClr val="333399"/>
                </a:solidFill>
                <a:latin typeface="Times New Roman" panose="02020603050405020304" pitchFamily="18" charset="0"/>
                <a:ea typeface="黑体" panose="02010609060101010101" pitchFamily="2" charset="-122"/>
              </a:rPr>
              <a:t>FCS</a:t>
            </a:r>
            <a:endParaRPr lang="en-US" altLang="zh-CN" sz="1600">
              <a:solidFill>
                <a:srgbClr val="333399"/>
              </a:solidFill>
              <a:latin typeface="Times New Roman" panose="02020603050405020304" pitchFamily="18" charset="0"/>
              <a:ea typeface="黑体" panose="02010609060101010101" pitchFamily="2" charset="-122"/>
            </a:endParaRPr>
          </a:p>
        </p:txBody>
      </p:sp>
      <p:sp>
        <p:nvSpPr>
          <p:cNvPr id="479261" name="直接连接符 479260"/>
          <p:cNvSpPr/>
          <p:nvPr/>
        </p:nvSpPr>
        <p:spPr>
          <a:xfrm>
            <a:off x="4370388" y="4171950"/>
            <a:ext cx="0" cy="407988"/>
          </a:xfrm>
          <a:prstGeom prst="line">
            <a:avLst/>
          </a:prstGeom>
          <a:ln w="12700" cap="flat" cmpd="sng">
            <a:solidFill>
              <a:schemeClr val="tx1"/>
            </a:solidFill>
            <a:prstDash val="solid"/>
            <a:headEnd type="none" w="med" len="med"/>
            <a:tailEnd type="none" w="med" len="med"/>
          </a:ln>
        </p:spPr>
      </p:sp>
      <p:sp>
        <p:nvSpPr>
          <p:cNvPr id="479262" name="文本框 479261"/>
          <p:cNvSpPr txBox="1"/>
          <p:nvPr/>
        </p:nvSpPr>
        <p:spPr>
          <a:xfrm>
            <a:off x="1763713" y="5053013"/>
            <a:ext cx="5421312" cy="752475"/>
          </a:xfrm>
          <a:prstGeom prst="rect">
            <a:avLst/>
          </a:prstGeom>
          <a:noFill/>
          <a:ln w="9525">
            <a:noFill/>
          </a:ln>
        </p:spPr>
        <p:txBody>
          <a:bodyPr wrap="none" anchor="t">
            <a:spAutoFit/>
          </a:bodyPr>
          <a:p>
            <a:pPr>
              <a:lnSpc>
                <a:spcPct val="135000"/>
              </a:lnSpc>
            </a:pPr>
            <a:r>
              <a:rPr lang="zh-CN" altLang="en-US" sz="1600" dirty="0">
                <a:solidFill>
                  <a:srgbClr val="333399"/>
                </a:solidFill>
                <a:latin typeface="Times New Roman" panose="02020603050405020304" pitchFamily="18" charset="0"/>
                <a:ea typeface="黑体" panose="02010609060101010101" pitchFamily="2" charset="-122"/>
              </a:rPr>
              <a:t>长度</a:t>
            </a:r>
            <a:r>
              <a:rPr lang="en-US" altLang="zh-CN" sz="1600" dirty="0">
                <a:solidFill>
                  <a:srgbClr val="333399"/>
                </a:solidFill>
                <a:latin typeface="Times New Roman" panose="02020603050405020304" pitchFamily="18" charset="0"/>
                <a:ea typeface="黑体" panose="02010609060101010101" pitchFamily="2" charset="-122"/>
              </a:rPr>
              <a:t>/</a:t>
            </a:r>
            <a:r>
              <a:rPr lang="zh-CN" altLang="en-US" sz="1600" dirty="0">
                <a:solidFill>
                  <a:srgbClr val="333399"/>
                </a:solidFill>
                <a:latin typeface="Times New Roman" panose="02020603050405020304" pitchFamily="18" charset="0"/>
                <a:ea typeface="黑体" panose="02010609060101010101" pitchFamily="2" charset="-122"/>
              </a:rPr>
              <a:t>类型 </a:t>
            </a:r>
            <a:r>
              <a:rPr lang="en-US" altLang="zh-CN" sz="1600" dirty="0">
                <a:solidFill>
                  <a:srgbClr val="333399"/>
                </a:solidFill>
                <a:latin typeface="Times New Roman" panose="02020603050405020304" pitchFamily="18" charset="0"/>
                <a:ea typeface="黑体" panose="02010609060101010101" pitchFamily="2" charset="-122"/>
              </a:rPr>
              <a:t>= 802.1Q </a:t>
            </a:r>
            <a:r>
              <a:rPr lang="zh-CN" altLang="en-US" sz="1600" dirty="0">
                <a:solidFill>
                  <a:srgbClr val="333399"/>
                </a:solidFill>
                <a:latin typeface="Times New Roman" panose="02020603050405020304" pitchFamily="18" charset="0"/>
                <a:ea typeface="黑体" panose="02010609060101010101" pitchFamily="2" charset="-122"/>
              </a:rPr>
              <a:t>标记类型               标记控制信息</a:t>
            </a:r>
            <a:endParaRPr lang="zh-CN" altLang="en-US" sz="1600" dirty="0">
              <a:solidFill>
                <a:srgbClr val="333399"/>
              </a:solidFill>
              <a:latin typeface="Times New Roman" panose="02020603050405020304" pitchFamily="18" charset="0"/>
              <a:ea typeface="黑体" panose="02010609060101010101" pitchFamily="2" charset="-122"/>
            </a:endParaRPr>
          </a:p>
          <a:p>
            <a:pPr>
              <a:lnSpc>
                <a:spcPct val="135000"/>
              </a:lnSpc>
            </a:pPr>
            <a:r>
              <a:rPr lang="zh-CN" altLang="en-US" sz="1600" dirty="0">
                <a:solidFill>
                  <a:srgbClr val="333399"/>
                </a:solidFill>
                <a:latin typeface="Times New Roman" panose="02020603050405020304" pitchFamily="18" charset="0"/>
                <a:ea typeface="黑体" panose="02010609060101010101" pitchFamily="2" charset="-122"/>
              </a:rPr>
              <a:t> </a:t>
            </a:r>
            <a:r>
              <a:rPr lang="en-US" altLang="zh-CN" sz="1600">
                <a:solidFill>
                  <a:srgbClr val="333399"/>
                </a:solidFill>
                <a:latin typeface="Times New Roman" panose="02020603050405020304" pitchFamily="18" charset="0"/>
                <a:ea typeface="黑体" panose="02010609060101010101" pitchFamily="2" charset="-122"/>
              </a:rPr>
              <a:t>1 0 0 0 0 0 0 1  0 0 0 0 0 0 0 0                             VID                  </a:t>
            </a:r>
            <a:endParaRPr lang="en-US" altLang="zh-CN" sz="1600">
              <a:solidFill>
                <a:srgbClr val="333399"/>
              </a:solidFill>
              <a:latin typeface="Times New Roman" panose="02020603050405020304" pitchFamily="18" charset="0"/>
              <a:ea typeface="黑体" panose="02010609060101010101" pitchFamily="2" charset="-122"/>
            </a:endParaRPr>
          </a:p>
        </p:txBody>
      </p:sp>
      <p:sp>
        <p:nvSpPr>
          <p:cNvPr id="479263" name="直接连接符 479262"/>
          <p:cNvSpPr/>
          <p:nvPr/>
        </p:nvSpPr>
        <p:spPr>
          <a:xfrm>
            <a:off x="4506913" y="5110163"/>
            <a:ext cx="0" cy="669925"/>
          </a:xfrm>
          <a:prstGeom prst="line">
            <a:avLst/>
          </a:prstGeom>
          <a:ln w="9525" cap="flat" cmpd="sng">
            <a:solidFill>
              <a:schemeClr val="tx1"/>
            </a:solidFill>
            <a:prstDash val="solid"/>
            <a:headEnd type="none" w="med" len="med"/>
            <a:tailEnd type="none" w="med" len="med"/>
          </a:ln>
        </p:spPr>
      </p:sp>
      <p:sp>
        <p:nvSpPr>
          <p:cNvPr id="479264" name="矩形 479263"/>
          <p:cNvSpPr/>
          <p:nvPr/>
        </p:nvSpPr>
        <p:spPr>
          <a:xfrm>
            <a:off x="2778125" y="5780088"/>
            <a:ext cx="739775" cy="333375"/>
          </a:xfrm>
          <a:prstGeom prst="rect">
            <a:avLst/>
          </a:prstGeom>
          <a:noFill/>
          <a:ln w="12700">
            <a:noFill/>
          </a:ln>
        </p:spPr>
        <p:txBody>
          <a:bodyPr wrap="none" lIns="90488" tIns="44450" rIns="90488" bIns="44450">
            <a:spAutoFit/>
          </a:bodyPr>
          <a:p>
            <a:pPr defTabSz="762000" eaLnBrk="0" hangingPunct="0"/>
            <a:r>
              <a:rPr lang="en-US" altLang="zh-CN" sz="1600" dirty="0">
                <a:solidFill>
                  <a:srgbClr val="333399"/>
                </a:solidFill>
                <a:latin typeface="Times New Roman" panose="02020603050405020304" pitchFamily="18" charset="0"/>
                <a:ea typeface="黑体" panose="02010609060101010101" pitchFamily="2" charset="-122"/>
              </a:rPr>
              <a:t>2 </a:t>
            </a:r>
            <a:r>
              <a:rPr lang="zh-CN" altLang="en-US" sz="1600" dirty="0">
                <a:solidFill>
                  <a:srgbClr val="333399"/>
                </a:solidFill>
                <a:latin typeface="Times New Roman" panose="02020603050405020304" pitchFamily="18" charset="0"/>
                <a:ea typeface="黑体" panose="02010609060101010101" pitchFamily="2" charset="-122"/>
              </a:rPr>
              <a:t>字节</a:t>
            </a:r>
            <a:endParaRPr lang="zh-CN" altLang="en-US" sz="1600" dirty="0">
              <a:solidFill>
                <a:srgbClr val="333399"/>
              </a:solidFill>
              <a:latin typeface="Times New Roman" panose="02020603050405020304" pitchFamily="18" charset="0"/>
              <a:ea typeface="黑体" panose="02010609060101010101" pitchFamily="2" charset="-122"/>
            </a:endParaRPr>
          </a:p>
        </p:txBody>
      </p:sp>
      <p:sp>
        <p:nvSpPr>
          <p:cNvPr id="479265" name="矩形 479264"/>
          <p:cNvSpPr/>
          <p:nvPr/>
        </p:nvSpPr>
        <p:spPr>
          <a:xfrm>
            <a:off x="5456238" y="5780088"/>
            <a:ext cx="739775" cy="333375"/>
          </a:xfrm>
          <a:prstGeom prst="rect">
            <a:avLst/>
          </a:prstGeom>
          <a:noFill/>
          <a:ln w="12700">
            <a:noFill/>
          </a:ln>
        </p:spPr>
        <p:txBody>
          <a:bodyPr wrap="none" lIns="90488" tIns="44450" rIns="90488" bIns="44450">
            <a:spAutoFit/>
          </a:bodyPr>
          <a:p>
            <a:pPr defTabSz="762000" eaLnBrk="0" hangingPunct="0"/>
            <a:r>
              <a:rPr lang="en-US" altLang="zh-CN" sz="1600" dirty="0">
                <a:solidFill>
                  <a:srgbClr val="333399"/>
                </a:solidFill>
                <a:latin typeface="Times New Roman" panose="02020603050405020304" pitchFamily="18" charset="0"/>
                <a:ea typeface="黑体" panose="02010609060101010101" pitchFamily="2" charset="-122"/>
              </a:rPr>
              <a:t>2 </a:t>
            </a:r>
            <a:r>
              <a:rPr lang="zh-CN" altLang="en-US" sz="1600" dirty="0">
                <a:solidFill>
                  <a:srgbClr val="333399"/>
                </a:solidFill>
                <a:latin typeface="Times New Roman" panose="02020603050405020304" pitchFamily="18" charset="0"/>
                <a:ea typeface="黑体" panose="02010609060101010101" pitchFamily="2" charset="-122"/>
              </a:rPr>
              <a:t>字节</a:t>
            </a:r>
            <a:endParaRPr lang="zh-CN" altLang="en-US" sz="1600" dirty="0">
              <a:solidFill>
                <a:srgbClr val="333399"/>
              </a:solidFill>
              <a:latin typeface="Times New Roman" panose="02020603050405020304" pitchFamily="18" charset="0"/>
              <a:ea typeface="黑体" panose="02010609060101010101" pitchFamily="2" charset="-122"/>
            </a:endParaRPr>
          </a:p>
        </p:txBody>
      </p:sp>
      <p:sp>
        <p:nvSpPr>
          <p:cNvPr id="479266" name="圆角矩形标注 479265"/>
          <p:cNvSpPr/>
          <p:nvPr/>
        </p:nvSpPr>
        <p:spPr>
          <a:xfrm>
            <a:off x="1281113" y="3368675"/>
            <a:ext cx="2744787" cy="357188"/>
          </a:xfrm>
          <a:prstGeom prst="wedgeRoundRectCallout">
            <a:avLst>
              <a:gd name="adj1" fmla="val 41616"/>
              <a:gd name="adj2" fmla="val 203907"/>
              <a:gd name="adj3" fmla="val 16667"/>
            </a:avLst>
          </a:prstGeom>
          <a:solidFill>
            <a:schemeClr val="bg1"/>
          </a:solidFill>
          <a:ln w="9525" cap="flat" cmpd="sng">
            <a:solidFill>
              <a:schemeClr val="folHlink"/>
            </a:solidFill>
            <a:prstDash val="solid"/>
            <a:miter/>
            <a:headEnd type="none" w="med" len="med"/>
            <a:tailEnd type="none" w="med" len="med"/>
          </a:ln>
          <a:effectLst>
            <a:outerShdw dist="35921" dir="2699999" algn="ctr" rotWithShape="0">
              <a:schemeClr val="bg2"/>
            </a:outerShdw>
          </a:effectLst>
        </p:spPr>
        <p:txBody>
          <a:bodyPr/>
          <a:p>
            <a:pPr algn="ctr"/>
            <a:r>
              <a:rPr lang="zh-CN" altLang="en-US" sz="1600" dirty="0">
                <a:solidFill>
                  <a:srgbClr val="333399"/>
                </a:solidFill>
                <a:latin typeface="Times New Roman" panose="02020603050405020304" pitchFamily="18" charset="0"/>
                <a:ea typeface="黑体" panose="02010609060101010101" pitchFamily="2" charset="-122"/>
              </a:rPr>
              <a:t>插入 </a:t>
            </a:r>
            <a:r>
              <a:rPr lang="en-US" altLang="zh-CN" sz="1600" dirty="0">
                <a:solidFill>
                  <a:srgbClr val="333399"/>
                </a:solidFill>
                <a:latin typeface="Times New Roman" panose="02020603050405020304" pitchFamily="18" charset="0"/>
                <a:ea typeface="黑体" panose="02010609060101010101" pitchFamily="2" charset="-122"/>
              </a:rPr>
              <a:t>4 </a:t>
            </a:r>
            <a:r>
              <a:rPr lang="zh-CN" altLang="en-US" sz="1600" dirty="0">
                <a:solidFill>
                  <a:srgbClr val="333399"/>
                </a:solidFill>
                <a:latin typeface="Times New Roman" panose="02020603050405020304" pitchFamily="18" charset="0"/>
                <a:ea typeface="黑体" panose="02010609060101010101" pitchFamily="2" charset="-122"/>
              </a:rPr>
              <a:t>字节的 </a:t>
            </a:r>
            <a:r>
              <a:rPr lang="en-US" altLang="zh-CN" sz="1600" dirty="0">
                <a:solidFill>
                  <a:srgbClr val="333399"/>
                </a:solidFill>
                <a:latin typeface="Times New Roman" panose="02020603050405020304" pitchFamily="18" charset="0"/>
                <a:ea typeface="黑体" panose="02010609060101010101" pitchFamily="2" charset="-122"/>
              </a:rPr>
              <a:t>VLAN </a:t>
            </a:r>
            <a:r>
              <a:rPr lang="zh-CN" altLang="en-US" sz="1600" dirty="0">
                <a:solidFill>
                  <a:srgbClr val="333399"/>
                </a:solidFill>
                <a:latin typeface="Times New Roman" panose="02020603050405020304" pitchFamily="18" charset="0"/>
                <a:ea typeface="黑体" panose="02010609060101010101" pitchFamily="2" charset="-122"/>
              </a:rPr>
              <a:t>标记</a:t>
            </a:r>
            <a:endParaRPr lang="zh-CN" altLang="en-US" sz="1600" dirty="0">
              <a:solidFill>
                <a:srgbClr val="333399"/>
              </a:solidFill>
              <a:latin typeface="Times New Roman" panose="02020603050405020304" pitchFamily="18" charset="0"/>
              <a:ea typeface="黑体" panose="02010609060101010101" pitchFamily="2" charset="-122"/>
            </a:endParaRPr>
          </a:p>
        </p:txBody>
      </p:sp>
      <p:sp>
        <p:nvSpPr>
          <p:cNvPr id="479267" name="矩形 479266"/>
          <p:cNvSpPr/>
          <p:nvPr/>
        </p:nvSpPr>
        <p:spPr>
          <a:xfrm>
            <a:off x="3752850" y="3852863"/>
            <a:ext cx="282575" cy="333375"/>
          </a:xfrm>
          <a:prstGeom prst="rect">
            <a:avLst/>
          </a:prstGeom>
          <a:noFill/>
          <a:ln w="12700">
            <a:noFill/>
          </a:ln>
        </p:spPr>
        <p:txBody>
          <a:bodyPr wrap="none" lIns="90488" tIns="44450" rIns="90488" bIns="44450">
            <a:spAutoFit/>
          </a:bodyPr>
          <a:p>
            <a:pPr defTabSz="762000" eaLnBrk="0" hangingPunct="0"/>
            <a:r>
              <a:rPr lang="en-US" altLang="zh-CN" sz="1600">
                <a:solidFill>
                  <a:srgbClr val="333399"/>
                </a:solidFill>
                <a:latin typeface="Times New Roman" panose="02020603050405020304" pitchFamily="18" charset="0"/>
                <a:ea typeface="黑体" panose="02010609060101010101" pitchFamily="2" charset="-122"/>
              </a:rPr>
              <a:t>4</a:t>
            </a:r>
            <a:endParaRPr lang="en-US" altLang="zh-CN" sz="1600">
              <a:solidFill>
                <a:srgbClr val="333399"/>
              </a:solidFill>
              <a:latin typeface="Times New Roman" panose="02020603050405020304" pitchFamily="18" charset="0"/>
              <a:ea typeface="黑体" panose="02010609060101010101" pitchFamily="2" charset="-122"/>
            </a:endParaRPr>
          </a:p>
        </p:txBody>
      </p:sp>
      <p:sp>
        <p:nvSpPr>
          <p:cNvPr id="479268" name="直接连接符 479267"/>
          <p:cNvSpPr/>
          <p:nvPr/>
        </p:nvSpPr>
        <p:spPr>
          <a:xfrm>
            <a:off x="1760538" y="5467350"/>
            <a:ext cx="5492750" cy="0"/>
          </a:xfrm>
          <a:prstGeom prst="line">
            <a:avLst/>
          </a:prstGeom>
          <a:ln w="9525" cap="flat" cmpd="sng">
            <a:solidFill>
              <a:schemeClr val="folHlink"/>
            </a:solidFill>
            <a:prstDash val="solid"/>
            <a:headEnd type="none" w="med" len="med"/>
            <a:tailEnd type="none" w="med" len="med"/>
          </a:ln>
        </p:spPr>
      </p:sp>
      <p:sp>
        <p:nvSpPr>
          <p:cNvPr id="479269" name="直接连接符 479268"/>
          <p:cNvSpPr/>
          <p:nvPr/>
        </p:nvSpPr>
        <p:spPr>
          <a:xfrm>
            <a:off x="5102225" y="5467350"/>
            <a:ext cx="0" cy="334963"/>
          </a:xfrm>
          <a:prstGeom prst="line">
            <a:avLst/>
          </a:prstGeom>
          <a:ln w="9525" cap="flat" cmpd="sng">
            <a:solidFill>
              <a:schemeClr val="tx1"/>
            </a:solidFill>
            <a:prstDash val="solid"/>
            <a:headEnd type="none" w="med" len="med"/>
            <a:tailEnd type="none" w="med" len="med"/>
          </a:ln>
        </p:spPr>
      </p:sp>
      <p:sp>
        <p:nvSpPr>
          <p:cNvPr id="479270" name="直接连接符 479269"/>
          <p:cNvSpPr/>
          <p:nvPr/>
        </p:nvSpPr>
        <p:spPr>
          <a:xfrm>
            <a:off x="4965700" y="5467350"/>
            <a:ext cx="0" cy="334963"/>
          </a:xfrm>
          <a:prstGeom prst="line">
            <a:avLst/>
          </a:prstGeom>
          <a:ln w="9525" cap="flat" cmpd="sng">
            <a:solidFill>
              <a:schemeClr val="tx1"/>
            </a:solidFill>
            <a:prstDash val="solid"/>
            <a:headEnd type="none" w="med" len="med"/>
            <a:tailEnd type="none" w="med" len="med"/>
          </a:ln>
        </p:spPr>
      </p:sp>
      <p:sp>
        <p:nvSpPr>
          <p:cNvPr id="479271" name="矩形 479270"/>
          <p:cNvSpPr/>
          <p:nvPr/>
        </p:nvSpPr>
        <p:spPr>
          <a:xfrm>
            <a:off x="3478213" y="6048375"/>
            <a:ext cx="1196975" cy="333375"/>
          </a:xfrm>
          <a:prstGeom prst="rect">
            <a:avLst/>
          </a:prstGeom>
          <a:noFill/>
          <a:ln w="12700">
            <a:noFill/>
          </a:ln>
        </p:spPr>
        <p:txBody>
          <a:bodyPr wrap="none" lIns="90488" tIns="44450" rIns="90488" bIns="44450">
            <a:spAutoFit/>
          </a:bodyPr>
          <a:p>
            <a:pPr defTabSz="762000" eaLnBrk="0" hangingPunct="0"/>
            <a:r>
              <a:rPr lang="zh-CN" altLang="en-US" sz="1600" dirty="0">
                <a:solidFill>
                  <a:srgbClr val="333399"/>
                </a:solidFill>
                <a:latin typeface="Times New Roman" panose="02020603050405020304" pitchFamily="18" charset="0"/>
                <a:ea typeface="黑体" panose="02010609060101010101" pitchFamily="2" charset="-122"/>
              </a:rPr>
              <a:t>用户优先级</a:t>
            </a:r>
            <a:endParaRPr lang="zh-CN" altLang="en-US" sz="1600" dirty="0">
              <a:solidFill>
                <a:srgbClr val="333399"/>
              </a:solidFill>
              <a:latin typeface="Times New Roman" panose="02020603050405020304" pitchFamily="18" charset="0"/>
              <a:ea typeface="黑体" panose="02010609060101010101" pitchFamily="2" charset="-122"/>
            </a:endParaRPr>
          </a:p>
        </p:txBody>
      </p:sp>
      <p:sp>
        <p:nvSpPr>
          <p:cNvPr id="479272" name="直接连接符 479271"/>
          <p:cNvSpPr/>
          <p:nvPr/>
        </p:nvSpPr>
        <p:spPr>
          <a:xfrm flipV="1">
            <a:off x="4232275" y="5646738"/>
            <a:ext cx="481013" cy="468312"/>
          </a:xfrm>
          <a:prstGeom prst="line">
            <a:avLst/>
          </a:prstGeom>
          <a:ln w="9525" cap="flat" cmpd="sng">
            <a:solidFill>
              <a:schemeClr val="folHlink"/>
            </a:solidFill>
            <a:prstDash val="solid"/>
            <a:headEnd type="none" w="med" len="med"/>
            <a:tailEnd type="triangle" w="sm" len="med"/>
          </a:ln>
        </p:spPr>
      </p:sp>
      <p:sp>
        <p:nvSpPr>
          <p:cNvPr id="479273" name="直接连接符 479272"/>
          <p:cNvSpPr/>
          <p:nvPr/>
        </p:nvSpPr>
        <p:spPr>
          <a:xfrm flipV="1">
            <a:off x="5010150" y="5646738"/>
            <a:ext cx="46038" cy="412750"/>
          </a:xfrm>
          <a:prstGeom prst="line">
            <a:avLst/>
          </a:prstGeom>
          <a:ln w="9525" cap="flat" cmpd="sng">
            <a:solidFill>
              <a:schemeClr val="folHlink"/>
            </a:solidFill>
            <a:prstDash val="solid"/>
            <a:headEnd type="none" w="med" len="med"/>
            <a:tailEnd type="triangle" w="sm" len="med"/>
          </a:ln>
        </p:spPr>
      </p:sp>
      <p:sp>
        <p:nvSpPr>
          <p:cNvPr id="479274" name="矩形 479273"/>
          <p:cNvSpPr/>
          <p:nvPr/>
        </p:nvSpPr>
        <p:spPr>
          <a:xfrm>
            <a:off x="4713288" y="6048375"/>
            <a:ext cx="496887" cy="333375"/>
          </a:xfrm>
          <a:prstGeom prst="rect">
            <a:avLst/>
          </a:prstGeom>
          <a:noFill/>
          <a:ln w="12700">
            <a:noFill/>
          </a:ln>
        </p:spPr>
        <p:txBody>
          <a:bodyPr wrap="none" lIns="90488" tIns="44450" rIns="90488" bIns="44450">
            <a:spAutoFit/>
          </a:bodyPr>
          <a:p>
            <a:pPr defTabSz="762000" eaLnBrk="0" hangingPunct="0"/>
            <a:r>
              <a:rPr lang="en-US" altLang="zh-CN" sz="1600">
                <a:solidFill>
                  <a:srgbClr val="333399"/>
                </a:solidFill>
                <a:latin typeface="Times New Roman" panose="02020603050405020304" pitchFamily="18" charset="0"/>
                <a:ea typeface="黑体" panose="02010609060101010101" pitchFamily="2" charset="-122"/>
              </a:rPr>
              <a:t>CFI</a:t>
            </a:r>
            <a:endParaRPr lang="en-US" altLang="zh-CN" sz="1600">
              <a:solidFill>
                <a:srgbClr val="333399"/>
              </a:solidFill>
              <a:latin typeface="Times New Roman" panose="02020603050405020304" pitchFamily="18" charset="0"/>
              <a:ea typeface="黑体" panose="0201060906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80258" name="标题 480257"/>
          <p:cNvSpPr>
            <a:spLocks noGrp="1"/>
          </p:cNvSpPr>
          <p:nvPr>
            <p:ph type="title"/>
          </p:nvPr>
        </p:nvSpPr>
        <p:spPr>
          <a:xfrm>
            <a:off x="919163" y="214313"/>
            <a:ext cx="8116887" cy="1462087"/>
          </a:xfrm>
          <a:ln/>
        </p:spPr>
        <p:txBody>
          <a:bodyPr anchor="b"/>
          <a:p>
            <a:pPr algn="ctr"/>
            <a:r>
              <a:rPr lang="en-US" altLang="zh-CN" dirty="0"/>
              <a:t>3.6   </a:t>
            </a:r>
            <a:r>
              <a:rPr lang="zh-CN" altLang="en-US" dirty="0"/>
              <a:t>高速以太网</a:t>
            </a:r>
            <a:br>
              <a:rPr lang="zh-CN" altLang="en-US" dirty="0"/>
            </a:br>
            <a:r>
              <a:rPr lang="en-US" altLang="zh-CN" sz="3600" dirty="0"/>
              <a:t>3.6.1  100BASE-T </a:t>
            </a:r>
            <a:r>
              <a:rPr lang="zh-CN" altLang="en-US" sz="3600" dirty="0"/>
              <a:t>以太网</a:t>
            </a:r>
            <a:endParaRPr lang="zh-CN" altLang="en-US" sz="3600" dirty="0"/>
          </a:p>
        </p:txBody>
      </p:sp>
      <p:sp>
        <p:nvSpPr>
          <p:cNvPr id="480259" name="文本占位符 480258"/>
          <p:cNvSpPr>
            <a:spLocks noGrp="1"/>
          </p:cNvSpPr>
          <p:nvPr>
            <p:ph type="body" idx="1"/>
          </p:nvPr>
        </p:nvSpPr>
        <p:spPr>
          <a:ln/>
        </p:spPr>
        <p:txBody>
          <a:bodyPr/>
          <a:p>
            <a:r>
              <a:rPr lang="zh-CN" altLang="en-US" dirty="0"/>
              <a:t>速率达到或超过 </a:t>
            </a:r>
            <a:r>
              <a:rPr lang="en-US" altLang="zh-CN" dirty="0"/>
              <a:t>100 Mb/s </a:t>
            </a:r>
            <a:r>
              <a:rPr lang="zh-CN" altLang="en-US" dirty="0"/>
              <a:t>的以太网称为</a:t>
            </a:r>
            <a:r>
              <a:rPr lang="zh-CN" altLang="en-US" dirty="0">
                <a:solidFill>
                  <a:schemeClr val="hlink"/>
                </a:solidFill>
              </a:rPr>
              <a:t>高速以太网</a:t>
            </a:r>
            <a:r>
              <a:rPr lang="zh-CN" altLang="en-US" dirty="0"/>
              <a:t>。</a:t>
            </a:r>
            <a:endParaRPr lang="zh-CN" altLang="en-US" dirty="0"/>
          </a:p>
          <a:p>
            <a:r>
              <a:rPr lang="zh-CN" altLang="en-US" dirty="0"/>
              <a:t>在双绞线上传送 </a:t>
            </a:r>
            <a:r>
              <a:rPr lang="en-US" altLang="zh-CN" dirty="0"/>
              <a:t>100 Mb/s </a:t>
            </a:r>
            <a:r>
              <a:rPr lang="zh-CN" altLang="en-US" dirty="0"/>
              <a:t>基带信号的星型拓扑以太网，仍使用 </a:t>
            </a:r>
            <a:r>
              <a:rPr lang="en-US" altLang="zh-CN" dirty="0"/>
              <a:t>IEEE 802.3 </a:t>
            </a:r>
            <a:r>
              <a:rPr lang="zh-CN" altLang="en-US" dirty="0"/>
              <a:t>的</a:t>
            </a:r>
            <a:r>
              <a:rPr lang="en-US" altLang="zh-CN" dirty="0"/>
              <a:t>CSMA/CD </a:t>
            </a:r>
            <a:r>
              <a:rPr lang="zh-CN" altLang="en-US" dirty="0"/>
              <a:t>协议。</a:t>
            </a:r>
            <a:r>
              <a:rPr lang="en-US" altLang="zh-CN" dirty="0"/>
              <a:t>100BASE-T </a:t>
            </a:r>
            <a:r>
              <a:rPr lang="zh-CN" altLang="en-US" dirty="0"/>
              <a:t>以太网又称为</a:t>
            </a:r>
            <a:r>
              <a:rPr lang="zh-CN" altLang="en-US" dirty="0">
                <a:solidFill>
                  <a:schemeClr val="hlink"/>
                </a:solidFill>
              </a:rPr>
              <a:t>快速以太网</a:t>
            </a:r>
            <a:r>
              <a:rPr lang="en-US" altLang="zh-CN" dirty="0"/>
              <a:t>(Fast Ethernet)</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0259">
                                            <p:txEl>
                                              <p:charRg st="30" end="12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81282" name="标题 481281"/>
          <p:cNvSpPr>
            <a:spLocks noGrp="1"/>
          </p:cNvSpPr>
          <p:nvPr>
            <p:ph type="title"/>
          </p:nvPr>
        </p:nvSpPr>
        <p:spPr>
          <a:xfrm>
            <a:off x="919163" y="214313"/>
            <a:ext cx="8116887" cy="1462087"/>
          </a:xfrm>
          <a:ln/>
        </p:spPr>
        <p:txBody>
          <a:bodyPr anchor="b"/>
          <a:p>
            <a:pPr algn="ctr"/>
            <a:r>
              <a:rPr lang="en-US" altLang="zh-CN" dirty="0"/>
              <a:t>100BASE-T </a:t>
            </a:r>
            <a:r>
              <a:rPr lang="zh-CN" altLang="en-US" dirty="0"/>
              <a:t>以太网的特点</a:t>
            </a:r>
            <a:endParaRPr lang="zh-CN" altLang="en-US" dirty="0"/>
          </a:p>
        </p:txBody>
      </p:sp>
      <p:sp>
        <p:nvSpPr>
          <p:cNvPr id="481283" name="文本占位符 481282"/>
          <p:cNvSpPr>
            <a:spLocks noGrp="1"/>
          </p:cNvSpPr>
          <p:nvPr>
            <p:ph type="body" idx="1"/>
          </p:nvPr>
        </p:nvSpPr>
        <p:spPr>
          <a:ln/>
        </p:spPr>
        <p:txBody>
          <a:bodyPr/>
          <a:p>
            <a:r>
              <a:rPr lang="zh-CN" altLang="en-US" dirty="0"/>
              <a:t>可在全双工方式下工作而无冲突发生。因此，不使用 </a:t>
            </a:r>
            <a:r>
              <a:rPr lang="en-US" altLang="zh-CN" dirty="0"/>
              <a:t>CSMA/CD </a:t>
            </a:r>
            <a:r>
              <a:rPr lang="zh-CN" altLang="en-US" dirty="0"/>
              <a:t>协议。</a:t>
            </a:r>
            <a:endParaRPr lang="zh-CN" altLang="en-US" dirty="0"/>
          </a:p>
          <a:p>
            <a:r>
              <a:rPr lang="en-US" altLang="zh-CN" dirty="0"/>
              <a:t>MAC </a:t>
            </a:r>
            <a:r>
              <a:rPr lang="zh-CN" altLang="en-US" dirty="0"/>
              <a:t>帧格式仍然是 </a:t>
            </a:r>
            <a:r>
              <a:rPr lang="en-US" altLang="zh-CN" dirty="0"/>
              <a:t>802.3 </a:t>
            </a:r>
            <a:r>
              <a:rPr lang="zh-CN" altLang="en-US" dirty="0"/>
              <a:t>标准规定的。</a:t>
            </a:r>
            <a:endParaRPr lang="zh-CN" altLang="en-US" dirty="0"/>
          </a:p>
          <a:p>
            <a:r>
              <a:rPr lang="zh-CN" altLang="en-US" dirty="0"/>
              <a:t>保持最短帧长不变，但将一个网段的最大电缆长度减小到 </a:t>
            </a:r>
            <a:r>
              <a:rPr lang="en-US" altLang="zh-CN" dirty="0"/>
              <a:t>100 m</a:t>
            </a:r>
            <a:r>
              <a:rPr lang="zh-CN" altLang="en-US" dirty="0"/>
              <a:t>。</a:t>
            </a:r>
            <a:endParaRPr lang="zh-CN" altLang="en-US" dirty="0"/>
          </a:p>
          <a:p>
            <a:r>
              <a:rPr lang="zh-CN" altLang="en-US" dirty="0"/>
              <a:t>帧间时间间隔从原来的 </a:t>
            </a:r>
            <a:r>
              <a:rPr lang="en-US" altLang="zh-CN"/>
              <a:t>9.6 </a:t>
            </a:r>
            <a:r>
              <a:rPr lang="en-US" altLang="zh-CN">
                <a:sym typeface="Symbol" panose="05050102010706020507" pitchFamily="18" charset="2"/>
              </a:rPr>
              <a:t></a:t>
            </a:r>
            <a:r>
              <a:rPr lang="en-US" altLang="zh-CN" dirty="0"/>
              <a:t>s </a:t>
            </a:r>
            <a:r>
              <a:rPr lang="zh-CN" altLang="en-US" dirty="0"/>
              <a:t>改为现在的 </a:t>
            </a:r>
            <a:r>
              <a:rPr lang="en-US" altLang="zh-CN"/>
              <a:t>0.96 </a:t>
            </a:r>
            <a:r>
              <a:rPr lang="en-US" altLang="zh-CN">
                <a:sym typeface="Symbol" panose="05050102010706020507" pitchFamily="18" charset="2"/>
              </a:rPr>
              <a:t></a:t>
            </a:r>
            <a:r>
              <a:rPr lang="en-US" altLang="zh-CN" dirty="0"/>
              <a:t>s</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283">
                                            <p:txEl>
                                              <p:charRg st="36" end="6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283">
                                            <p:txEl>
                                              <p:charRg st="60" end="9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283">
                                            <p:txEl>
                                              <p:charRg st="93" end="13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82306" name="标题 482305"/>
          <p:cNvSpPr>
            <a:spLocks noGrp="1"/>
          </p:cNvSpPr>
          <p:nvPr>
            <p:ph type="title"/>
          </p:nvPr>
        </p:nvSpPr>
        <p:spPr>
          <a:xfrm>
            <a:off x="919163" y="214313"/>
            <a:ext cx="8116887" cy="1462087"/>
          </a:xfrm>
          <a:ln/>
        </p:spPr>
        <p:txBody>
          <a:bodyPr anchor="b"/>
          <a:p>
            <a:pPr algn="ctr"/>
            <a:r>
              <a:rPr lang="zh-CN" altLang="en-US" dirty="0"/>
              <a:t>三种不同的物理层标准 </a:t>
            </a:r>
            <a:endParaRPr lang="zh-CN" altLang="en-US" dirty="0"/>
          </a:p>
        </p:txBody>
      </p:sp>
      <p:sp>
        <p:nvSpPr>
          <p:cNvPr id="482307" name="文本占位符 482306"/>
          <p:cNvSpPr>
            <a:spLocks noGrp="1"/>
          </p:cNvSpPr>
          <p:nvPr>
            <p:ph type="body" idx="1"/>
          </p:nvPr>
        </p:nvSpPr>
        <p:spPr>
          <a:xfrm>
            <a:off x="1042988" y="1978025"/>
            <a:ext cx="7772400" cy="4114800"/>
          </a:xfrm>
          <a:ln/>
        </p:spPr>
        <p:txBody>
          <a:bodyPr/>
          <a:p>
            <a:r>
              <a:rPr lang="en-US" altLang="zh-CN"/>
              <a:t>100BASE-TX</a:t>
            </a:r>
            <a:endParaRPr lang="en-US" altLang="zh-CN"/>
          </a:p>
          <a:p>
            <a:pPr lvl="1"/>
            <a:r>
              <a:rPr lang="zh-CN" altLang="en-US" dirty="0">
                <a:solidFill>
                  <a:srgbClr val="333399"/>
                </a:solidFill>
                <a:latin typeface="Arial" panose="020B0604020202020204" pitchFamily="34" charset="0"/>
                <a:ea typeface="黑体" panose="02010609060101010101" pitchFamily="2" charset="-122"/>
              </a:rPr>
              <a:t>使用 </a:t>
            </a:r>
            <a:r>
              <a:rPr lang="en-US" altLang="zh-CN" dirty="0">
                <a:solidFill>
                  <a:srgbClr val="333399"/>
                </a:solidFill>
                <a:latin typeface="Arial" panose="020B0604020202020204" pitchFamily="34" charset="0"/>
                <a:ea typeface="黑体" panose="02010609060101010101" pitchFamily="2" charset="-122"/>
              </a:rPr>
              <a:t>2 </a:t>
            </a:r>
            <a:r>
              <a:rPr lang="zh-CN" altLang="en-US" dirty="0">
                <a:solidFill>
                  <a:srgbClr val="333399"/>
                </a:solidFill>
                <a:latin typeface="Arial" panose="020B0604020202020204" pitchFamily="34" charset="0"/>
                <a:ea typeface="黑体" panose="02010609060101010101" pitchFamily="2" charset="-122"/>
              </a:rPr>
              <a:t>对 </a:t>
            </a:r>
            <a:r>
              <a:rPr lang="en-US" altLang="zh-CN" dirty="0">
                <a:solidFill>
                  <a:srgbClr val="333399"/>
                </a:solidFill>
                <a:latin typeface="Arial" panose="020B0604020202020204" pitchFamily="34" charset="0"/>
                <a:ea typeface="黑体" panose="02010609060101010101" pitchFamily="2" charset="-122"/>
              </a:rPr>
              <a:t>UTP 5 </a:t>
            </a:r>
            <a:r>
              <a:rPr lang="zh-CN" altLang="en-US" dirty="0">
                <a:solidFill>
                  <a:srgbClr val="333399"/>
                </a:solidFill>
                <a:latin typeface="Arial" panose="020B0604020202020204" pitchFamily="34" charset="0"/>
                <a:ea typeface="黑体" panose="02010609060101010101" pitchFamily="2" charset="-122"/>
              </a:rPr>
              <a:t>类线或屏蔽双绞线 </a:t>
            </a:r>
            <a:r>
              <a:rPr lang="en-US" altLang="zh-CN" dirty="0">
                <a:solidFill>
                  <a:srgbClr val="333399"/>
                </a:solidFill>
                <a:latin typeface="Arial" panose="020B0604020202020204" pitchFamily="34" charset="0"/>
                <a:ea typeface="黑体" panose="02010609060101010101" pitchFamily="2" charset="-122"/>
              </a:rPr>
              <a:t>STP</a:t>
            </a:r>
            <a:r>
              <a:rPr lang="zh-CN" altLang="en-US" dirty="0">
                <a:solidFill>
                  <a:srgbClr val="333399"/>
                </a:solidFill>
                <a:latin typeface="Arial" panose="020B0604020202020204" pitchFamily="34" charset="0"/>
                <a:ea typeface="黑体" panose="02010609060101010101" pitchFamily="2" charset="-122"/>
              </a:rPr>
              <a:t>。</a:t>
            </a:r>
            <a:r>
              <a:rPr lang="zh-CN" altLang="en-US" dirty="0"/>
              <a:t>  </a:t>
            </a:r>
            <a:endParaRPr lang="zh-CN" altLang="en-US" dirty="0"/>
          </a:p>
          <a:p>
            <a:r>
              <a:rPr lang="en-US" altLang="zh-CN"/>
              <a:t>100BASE-FX </a:t>
            </a:r>
            <a:endParaRPr lang="en-US" altLang="zh-CN"/>
          </a:p>
          <a:p>
            <a:pPr lvl="1"/>
            <a:r>
              <a:rPr lang="zh-CN" altLang="en-US" dirty="0">
                <a:solidFill>
                  <a:srgbClr val="333399"/>
                </a:solidFill>
                <a:latin typeface="Arial" panose="020B0604020202020204" pitchFamily="34" charset="0"/>
                <a:ea typeface="黑体" panose="02010609060101010101" pitchFamily="2" charset="-122"/>
              </a:rPr>
              <a:t>使用 </a:t>
            </a:r>
            <a:r>
              <a:rPr lang="en-US" altLang="zh-CN" dirty="0">
                <a:solidFill>
                  <a:srgbClr val="333399"/>
                </a:solidFill>
                <a:latin typeface="Arial" panose="020B0604020202020204" pitchFamily="34" charset="0"/>
                <a:ea typeface="黑体" panose="02010609060101010101" pitchFamily="2" charset="-122"/>
              </a:rPr>
              <a:t>2 </a:t>
            </a:r>
            <a:r>
              <a:rPr lang="zh-CN" altLang="en-US" dirty="0">
                <a:solidFill>
                  <a:srgbClr val="333399"/>
                </a:solidFill>
                <a:latin typeface="Arial" panose="020B0604020202020204" pitchFamily="34" charset="0"/>
                <a:ea typeface="黑体" panose="02010609060101010101" pitchFamily="2" charset="-122"/>
              </a:rPr>
              <a:t>对光纤。</a:t>
            </a:r>
            <a:r>
              <a:rPr lang="zh-CN" altLang="en-US" dirty="0"/>
              <a:t> </a:t>
            </a:r>
            <a:endParaRPr lang="zh-CN" altLang="en-US" dirty="0"/>
          </a:p>
          <a:p>
            <a:r>
              <a:rPr lang="en-US" altLang="zh-CN"/>
              <a:t>100BASE-T4</a:t>
            </a:r>
            <a:endParaRPr lang="en-US" altLang="zh-CN"/>
          </a:p>
          <a:p>
            <a:pPr lvl="1"/>
            <a:r>
              <a:rPr lang="zh-CN" altLang="en-US" dirty="0">
                <a:solidFill>
                  <a:srgbClr val="333399"/>
                </a:solidFill>
                <a:latin typeface="Arial" panose="020B0604020202020204" pitchFamily="34" charset="0"/>
                <a:ea typeface="黑体" panose="02010609060101010101" pitchFamily="2" charset="-122"/>
              </a:rPr>
              <a:t>使用 </a:t>
            </a:r>
            <a:r>
              <a:rPr lang="en-US" altLang="zh-CN" dirty="0">
                <a:solidFill>
                  <a:srgbClr val="333399"/>
                </a:solidFill>
                <a:latin typeface="Arial" panose="020B0604020202020204" pitchFamily="34" charset="0"/>
                <a:ea typeface="黑体" panose="02010609060101010101" pitchFamily="2" charset="-122"/>
              </a:rPr>
              <a:t>4 </a:t>
            </a:r>
            <a:r>
              <a:rPr lang="zh-CN" altLang="en-US" dirty="0">
                <a:solidFill>
                  <a:srgbClr val="333399"/>
                </a:solidFill>
                <a:latin typeface="Arial" panose="020B0604020202020204" pitchFamily="34" charset="0"/>
                <a:ea typeface="黑体" panose="02010609060101010101" pitchFamily="2" charset="-122"/>
              </a:rPr>
              <a:t>对 </a:t>
            </a:r>
            <a:r>
              <a:rPr lang="en-US" altLang="zh-CN" dirty="0">
                <a:solidFill>
                  <a:srgbClr val="333399"/>
                </a:solidFill>
                <a:latin typeface="Arial" panose="020B0604020202020204" pitchFamily="34" charset="0"/>
                <a:ea typeface="黑体" panose="02010609060101010101" pitchFamily="2" charset="-122"/>
              </a:rPr>
              <a:t>UTP 3 </a:t>
            </a:r>
            <a:r>
              <a:rPr lang="zh-CN" altLang="en-US" dirty="0">
                <a:solidFill>
                  <a:srgbClr val="333399"/>
                </a:solidFill>
                <a:latin typeface="Arial" panose="020B0604020202020204" pitchFamily="34" charset="0"/>
                <a:ea typeface="黑体" panose="02010609060101010101" pitchFamily="2" charset="-122"/>
              </a:rPr>
              <a:t>类线或 </a:t>
            </a:r>
            <a:r>
              <a:rPr lang="en-US" altLang="zh-CN" dirty="0">
                <a:solidFill>
                  <a:srgbClr val="333399"/>
                </a:solidFill>
                <a:latin typeface="Arial" panose="020B0604020202020204" pitchFamily="34" charset="0"/>
                <a:ea typeface="黑体" panose="02010609060101010101" pitchFamily="2" charset="-122"/>
              </a:rPr>
              <a:t>5 </a:t>
            </a:r>
            <a:r>
              <a:rPr lang="zh-CN" altLang="en-US" dirty="0">
                <a:solidFill>
                  <a:srgbClr val="333399"/>
                </a:solidFill>
                <a:latin typeface="Arial" panose="020B0604020202020204" pitchFamily="34" charset="0"/>
                <a:ea typeface="黑体" panose="02010609060101010101" pitchFamily="2" charset="-122"/>
              </a:rPr>
              <a:t>类线。</a:t>
            </a:r>
            <a:r>
              <a:rPr lang="zh-CN" altLang="en-US" dirty="0"/>
              <a:t> </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23906" name="标题 123905"/>
          <p:cNvSpPr>
            <a:spLocks noGrp="1"/>
          </p:cNvSpPr>
          <p:nvPr>
            <p:ph type="title"/>
          </p:nvPr>
        </p:nvSpPr>
        <p:spPr>
          <a:xfrm>
            <a:off x="0" y="931863"/>
            <a:ext cx="8675688" cy="768350"/>
          </a:xfrm>
          <a:ln/>
        </p:spPr>
        <p:txBody>
          <a:bodyPr anchor="b"/>
          <a:p>
            <a:pPr algn="ctr"/>
            <a:r>
              <a:rPr lang="en-US" altLang="zh-CN" sz="4000" dirty="0"/>
              <a:t>3.1 </a:t>
            </a:r>
            <a:r>
              <a:rPr lang="zh-CN" altLang="en-US" sz="4000" dirty="0"/>
              <a:t>使用点对点信道的数据链路层</a:t>
            </a:r>
            <a:br>
              <a:rPr lang="zh-CN" altLang="en-US" sz="4000" dirty="0"/>
            </a:br>
            <a:r>
              <a:rPr lang="en-US" altLang="zh-CN" sz="3600" dirty="0"/>
              <a:t>3.1.1  </a:t>
            </a:r>
            <a:r>
              <a:rPr lang="zh-CN" altLang="en-US" sz="3600" dirty="0"/>
              <a:t>数据链路和帧</a:t>
            </a:r>
            <a:r>
              <a:rPr lang="zh-CN" altLang="en-US" sz="4000" dirty="0"/>
              <a:t>  </a:t>
            </a:r>
            <a:endParaRPr lang="zh-CN" altLang="en-US" sz="4000" dirty="0"/>
          </a:p>
        </p:txBody>
      </p:sp>
      <p:sp>
        <p:nvSpPr>
          <p:cNvPr id="123907" name="文本占位符 123906"/>
          <p:cNvSpPr>
            <a:spLocks noGrp="1"/>
          </p:cNvSpPr>
          <p:nvPr>
            <p:ph type="body" idx="1"/>
          </p:nvPr>
        </p:nvSpPr>
        <p:spPr>
          <a:xfrm>
            <a:off x="1182688" y="1844675"/>
            <a:ext cx="7772400" cy="4840288"/>
          </a:xfrm>
          <a:ln/>
        </p:spPr>
        <p:txBody>
          <a:bodyPr/>
          <a:p>
            <a:pPr>
              <a:lnSpc>
                <a:spcPct val="90000"/>
              </a:lnSpc>
            </a:pPr>
            <a:r>
              <a:rPr lang="zh-CN" altLang="en-US" dirty="0">
                <a:solidFill>
                  <a:schemeClr val="hlink"/>
                </a:solidFill>
              </a:rPr>
              <a:t>链路</a:t>
            </a:r>
            <a:r>
              <a:rPr lang="en-US" altLang="zh-CN" dirty="0"/>
              <a:t>(link)</a:t>
            </a:r>
            <a:r>
              <a:rPr lang="zh-CN" altLang="en-US" dirty="0"/>
              <a:t>是一条无源的点到点的物理线路段，中间没有任何其他的交换结点。</a:t>
            </a:r>
            <a:endParaRPr lang="zh-CN" altLang="en-US" dirty="0"/>
          </a:p>
          <a:p>
            <a:pPr lvl="1">
              <a:lnSpc>
                <a:spcPct val="90000"/>
              </a:lnSpc>
            </a:pPr>
            <a:r>
              <a:rPr lang="zh-CN" altLang="en-US" sz="2400" dirty="0">
                <a:solidFill>
                  <a:srgbClr val="333399"/>
                </a:solidFill>
                <a:ea typeface="黑体" panose="02010609060101010101" pitchFamily="2" charset="-122"/>
              </a:rPr>
              <a:t>一条链路只是一条通路的一个组成部分。</a:t>
            </a:r>
            <a:endParaRPr lang="zh-CN" altLang="en-US" sz="2400" dirty="0">
              <a:solidFill>
                <a:srgbClr val="333399"/>
              </a:solidFill>
              <a:ea typeface="黑体" panose="02010609060101010101" pitchFamily="2" charset="-122"/>
            </a:endParaRPr>
          </a:p>
          <a:p>
            <a:pPr>
              <a:lnSpc>
                <a:spcPct val="90000"/>
              </a:lnSpc>
            </a:pPr>
            <a:r>
              <a:rPr lang="zh-CN" altLang="en-US" sz="2800" dirty="0">
                <a:solidFill>
                  <a:schemeClr val="hlink"/>
                </a:solidFill>
              </a:rPr>
              <a:t>数据链路</a:t>
            </a:r>
            <a:r>
              <a:rPr lang="en-US" altLang="zh-CN" sz="2800" dirty="0"/>
              <a:t>(data link) </a:t>
            </a:r>
            <a:r>
              <a:rPr lang="zh-CN" altLang="en-US" sz="2800" dirty="0"/>
              <a:t>除了物理线路外，还必须有通信协议来控制这些数据的传输。若把实现这些协议的硬件和软件加到链路上，就构成了数据链路。</a:t>
            </a:r>
            <a:endParaRPr lang="zh-CN" altLang="en-US" sz="2800" dirty="0"/>
          </a:p>
          <a:p>
            <a:pPr lvl="1">
              <a:lnSpc>
                <a:spcPct val="90000"/>
              </a:lnSpc>
            </a:pPr>
            <a:r>
              <a:rPr lang="zh-CN" altLang="en-US" sz="2400" dirty="0">
                <a:solidFill>
                  <a:srgbClr val="333399"/>
                </a:solidFill>
                <a:ea typeface="黑体" panose="02010609060101010101" pitchFamily="2" charset="-122"/>
              </a:rPr>
              <a:t>现在最常用的方法是使用适配器（即网卡）来实现这些协议的硬件和软件。</a:t>
            </a:r>
            <a:endParaRPr lang="zh-CN" altLang="en-US" sz="2400" dirty="0">
              <a:solidFill>
                <a:srgbClr val="333399"/>
              </a:solidFill>
              <a:ea typeface="黑体" panose="02010609060101010101" pitchFamily="2" charset="-122"/>
            </a:endParaRPr>
          </a:p>
          <a:p>
            <a:pPr lvl="1">
              <a:lnSpc>
                <a:spcPct val="90000"/>
              </a:lnSpc>
            </a:pPr>
            <a:r>
              <a:rPr lang="zh-CN" altLang="en-US" sz="2400" dirty="0">
                <a:solidFill>
                  <a:srgbClr val="333399"/>
                </a:solidFill>
                <a:ea typeface="黑体" panose="02010609060101010101" pitchFamily="2" charset="-122"/>
              </a:rPr>
              <a:t>一般的适配器都包括了数据链路层和物理层这两层的功能。</a:t>
            </a:r>
            <a:r>
              <a:rPr lang="zh-CN" altLang="en-US" sz="2400" dirty="0"/>
              <a:t>  </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charRg st="58" end="13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907">
                                            <p:txEl>
                                              <p:charRg st="131" end="16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907">
                                            <p:txEl>
                                              <p:charRg st="165" end="19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83330" name="标题 483329"/>
          <p:cNvSpPr>
            <a:spLocks noGrp="1"/>
          </p:cNvSpPr>
          <p:nvPr>
            <p:ph type="title"/>
          </p:nvPr>
        </p:nvSpPr>
        <p:spPr>
          <a:xfrm>
            <a:off x="919163" y="214313"/>
            <a:ext cx="8116887" cy="1462087"/>
          </a:xfrm>
          <a:ln/>
        </p:spPr>
        <p:txBody>
          <a:bodyPr anchor="b"/>
          <a:p>
            <a:pPr algn="ctr"/>
            <a:r>
              <a:rPr lang="en-US" altLang="zh-CN" dirty="0"/>
              <a:t>3.6.2  </a:t>
            </a:r>
            <a:r>
              <a:rPr lang="zh-CN" altLang="en-US" dirty="0"/>
              <a:t>吉比特以太网</a:t>
            </a:r>
            <a:endParaRPr lang="zh-CN" altLang="en-US" dirty="0"/>
          </a:p>
        </p:txBody>
      </p:sp>
      <p:sp>
        <p:nvSpPr>
          <p:cNvPr id="483331" name="文本占位符 483330"/>
          <p:cNvSpPr>
            <a:spLocks noGrp="1"/>
          </p:cNvSpPr>
          <p:nvPr>
            <p:ph type="body" idx="1"/>
          </p:nvPr>
        </p:nvSpPr>
        <p:spPr>
          <a:xfrm>
            <a:off x="1042988" y="1978025"/>
            <a:ext cx="7772400" cy="4114800"/>
          </a:xfrm>
          <a:ln/>
        </p:spPr>
        <p:txBody>
          <a:bodyPr/>
          <a:p>
            <a:pPr marL="609600" indent="-609600">
              <a:lnSpc>
                <a:spcPct val="90000"/>
              </a:lnSpc>
            </a:pPr>
            <a:r>
              <a:rPr lang="zh-CN" altLang="en-US" dirty="0"/>
              <a:t>允许在 </a:t>
            </a:r>
            <a:r>
              <a:rPr lang="en-US" altLang="zh-CN" err="1"/>
              <a:t>1 Gb/s</a:t>
            </a:r>
            <a:r>
              <a:rPr lang="en-US" altLang="zh-CN" dirty="0"/>
              <a:t> </a:t>
            </a:r>
            <a:r>
              <a:rPr lang="zh-CN" altLang="en-US" dirty="0"/>
              <a:t>下全双工和半双工两种方式工作。</a:t>
            </a:r>
            <a:endParaRPr lang="zh-CN" altLang="en-US" dirty="0"/>
          </a:p>
          <a:p>
            <a:pPr marL="609600" indent="-609600">
              <a:lnSpc>
                <a:spcPct val="90000"/>
              </a:lnSpc>
            </a:pPr>
            <a:r>
              <a:rPr lang="zh-CN" altLang="en-US" dirty="0"/>
              <a:t>使用 </a:t>
            </a:r>
            <a:r>
              <a:rPr lang="en-US" altLang="zh-CN" dirty="0"/>
              <a:t>802.3 </a:t>
            </a:r>
            <a:r>
              <a:rPr lang="zh-CN" altLang="en-US" dirty="0"/>
              <a:t>协议规定的帧格式。</a:t>
            </a:r>
            <a:endParaRPr lang="zh-CN" altLang="en-US" dirty="0"/>
          </a:p>
          <a:p>
            <a:pPr marL="609600" indent="-609600">
              <a:lnSpc>
                <a:spcPct val="90000"/>
              </a:lnSpc>
            </a:pPr>
            <a:r>
              <a:rPr lang="zh-CN" altLang="en-US" dirty="0"/>
              <a:t>在半双工方式下使用 </a:t>
            </a:r>
            <a:r>
              <a:rPr lang="en-US" altLang="zh-CN" dirty="0"/>
              <a:t>CSMA/CD </a:t>
            </a:r>
            <a:r>
              <a:rPr lang="zh-CN" altLang="en-US" dirty="0"/>
              <a:t>协议（全双工方式不需要使用 </a:t>
            </a:r>
            <a:r>
              <a:rPr lang="en-US" altLang="zh-CN" dirty="0"/>
              <a:t>CSMA/CD </a:t>
            </a:r>
            <a:r>
              <a:rPr lang="zh-CN" altLang="en-US" dirty="0"/>
              <a:t>协议）。</a:t>
            </a:r>
            <a:endParaRPr lang="zh-CN" altLang="en-US" dirty="0"/>
          </a:p>
          <a:p>
            <a:pPr marL="609600" indent="-609600">
              <a:lnSpc>
                <a:spcPct val="90000"/>
              </a:lnSpc>
            </a:pPr>
            <a:r>
              <a:rPr lang="zh-CN" altLang="en-US" dirty="0"/>
              <a:t>与 </a:t>
            </a:r>
            <a:r>
              <a:rPr lang="en-US" altLang="zh-CN" dirty="0"/>
              <a:t>10BASE-T </a:t>
            </a:r>
            <a:r>
              <a:rPr lang="zh-CN" altLang="en-US" dirty="0"/>
              <a:t>和 </a:t>
            </a:r>
            <a:r>
              <a:rPr lang="en-US" altLang="zh-CN" dirty="0"/>
              <a:t>100BASE-T </a:t>
            </a:r>
            <a:r>
              <a:rPr lang="zh-CN" altLang="en-US" dirty="0"/>
              <a:t>技术向后兼容。</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charRg st="27" end="4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3331">
                                            <p:txEl>
                                              <p:charRg st="46" end="9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3331">
                                            <p:txEl>
                                              <p:charRg st="91" end="1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84354" name="标题 484353"/>
          <p:cNvSpPr>
            <a:spLocks noGrp="1"/>
          </p:cNvSpPr>
          <p:nvPr>
            <p:ph type="title"/>
          </p:nvPr>
        </p:nvSpPr>
        <p:spPr>
          <a:xfrm>
            <a:off x="919163" y="214313"/>
            <a:ext cx="8116887" cy="1462087"/>
          </a:xfrm>
          <a:ln/>
        </p:spPr>
        <p:txBody>
          <a:bodyPr anchor="b"/>
          <a:p>
            <a:pPr algn="ctr"/>
            <a:r>
              <a:rPr lang="zh-CN" altLang="en-US" dirty="0"/>
              <a:t>吉比特以太网的物理层 </a:t>
            </a:r>
            <a:endParaRPr lang="zh-CN" altLang="en-US" dirty="0"/>
          </a:p>
        </p:txBody>
      </p:sp>
      <p:sp>
        <p:nvSpPr>
          <p:cNvPr id="484355" name="文本占位符 484354"/>
          <p:cNvSpPr>
            <a:spLocks noGrp="1"/>
          </p:cNvSpPr>
          <p:nvPr>
            <p:ph type="body" idx="1"/>
          </p:nvPr>
        </p:nvSpPr>
        <p:spPr>
          <a:xfrm>
            <a:off x="1042988" y="1978025"/>
            <a:ext cx="7772400" cy="4114800"/>
          </a:xfrm>
          <a:ln/>
        </p:spPr>
        <p:txBody>
          <a:bodyPr/>
          <a:p>
            <a:pPr marL="609600" indent="-609600"/>
            <a:r>
              <a:rPr lang="en-US" altLang="zh-CN" dirty="0"/>
              <a:t>1000BASE-X      </a:t>
            </a:r>
            <a:r>
              <a:rPr lang="zh-CN" altLang="en-US" dirty="0"/>
              <a:t>基于光纤通道的物理层：</a:t>
            </a:r>
            <a:endParaRPr lang="zh-CN" altLang="en-US" dirty="0"/>
          </a:p>
          <a:p>
            <a:pPr marL="990600" lvl="1" indent="-533400"/>
            <a:r>
              <a:rPr lang="en-US" altLang="zh-CN" dirty="0">
                <a:solidFill>
                  <a:srgbClr val="333399"/>
                </a:solidFill>
                <a:latin typeface="Arial" panose="020B0604020202020204" pitchFamily="34" charset="0"/>
                <a:ea typeface="黑体" panose="02010609060101010101" pitchFamily="2" charset="-122"/>
              </a:rPr>
              <a:t>1000BASE-SX   SX</a:t>
            </a:r>
            <a:r>
              <a:rPr lang="zh-CN" altLang="en-US" dirty="0">
                <a:solidFill>
                  <a:srgbClr val="333399"/>
                </a:solidFill>
                <a:latin typeface="Arial" panose="020B0604020202020204" pitchFamily="34" charset="0"/>
                <a:ea typeface="黑体" panose="02010609060101010101" pitchFamily="2" charset="-122"/>
              </a:rPr>
              <a:t>表示短波长</a:t>
            </a:r>
            <a:endParaRPr lang="zh-CN" altLang="en-US" dirty="0">
              <a:solidFill>
                <a:srgbClr val="333399"/>
              </a:solidFill>
              <a:latin typeface="Arial" panose="020B0604020202020204" pitchFamily="34" charset="0"/>
              <a:ea typeface="黑体" panose="02010609060101010101" pitchFamily="2" charset="-122"/>
            </a:endParaRPr>
          </a:p>
          <a:p>
            <a:pPr marL="990600" lvl="1" indent="-533400"/>
            <a:r>
              <a:rPr lang="en-US" altLang="zh-CN" dirty="0">
                <a:solidFill>
                  <a:srgbClr val="333399"/>
                </a:solidFill>
                <a:latin typeface="Arial" panose="020B0604020202020204" pitchFamily="34" charset="0"/>
                <a:ea typeface="黑体" panose="02010609060101010101" pitchFamily="2" charset="-122"/>
              </a:rPr>
              <a:t>1000BASE-LX   LX</a:t>
            </a:r>
            <a:r>
              <a:rPr lang="zh-CN" altLang="en-US" dirty="0">
                <a:solidFill>
                  <a:srgbClr val="333399"/>
                </a:solidFill>
                <a:latin typeface="Arial" panose="020B0604020202020204" pitchFamily="34" charset="0"/>
                <a:ea typeface="黑体" panose="02010609060101010101" pitchFamily="2" charset="-122"/>
              </a:rPr>
              <a:t>表示长波长</a:t>
            </a:r>
            <a:endParaRPr lang="zh-CN" altLang="en-US" dirty="0">
              <a:solidFill>
                <a:srgbClr val="333399"/>
              </a:solidFill>
              <a:latin typeface="Arial" panose="020B0604020202020204" pitchFamily="34" charset="0"/>
              <a:ea typeface="黑体" panose="02010609060101010101" pitchFamily="2" charset="-122"/>
            </a:endParaRPr>
          </a:p>
          <a:p>
            <a:pPr marL="990600" lvl="1" indent="-533400"/>
            <a:r>
              <a:rPr lang="en-US" altLang="zh-CN" dirty="0">
                <a:solidFill>
                  <a:srgbClr val="333399"/>
                </a:solidFill>
                <a:latin typeface="Arial" panose="020B0604020202020204" pitchFamily="34" charset="0"/>
                <a:ea typeface="黑体" panose="02010609060101010101" pitchFamily="2" charset="-122"/>
              </a:rPr>
              <a:t>1000BASE-CX   CX</a:t>
            </a:r>
            <a:r>
              <a:rPr lang="zh-CN" altLang="en-US" dirty="0">
                <a:solidFill>
                  <a:srgbClr val="333399"/>
                </a:solidFill>
                <a:latin typeface="Arial" panose="020B0604020202020204" pitchFamily="34" charset="0"/>
                <a:ea typeface="黑体" panose="02010609060101010101" pitchFamily="2" charset="-122"/>
              </a:rPr>
              <a:t>表示铜线</a:t>
            </a:r>
            <a:endParaRPr lang="zh-CN" altLang="en-US" dirty="0">
              <a:solidFill>
                <a:srgbClr val="333399"/>
              </a:solidFill>
              <a:latin typeface="Arial" panose="020B0604020202020204" pitchFamily="34" charset="0"/>
              <a:ea typeface="黑体" panose="02010609060101010101" pitchFamily="2" charset="-122"/>
            </a:endParaRPr>
          </a:p>
          <a:p>
            <a:pPr marL="609600" indent="-609600"/>
            <a:r>
              <a:rPr lang="en-US" altLang="zh-CN"/>
              <a:t>1000BASE-T </a:t>
            </a:r>
            <a:endParaRPr lang="en-US" altLang="zh-CN"/>
          </a:p>
          <a:p>
            <a:pPr marL="990600" lvl="1" indent="-533400"/>
            <a:r>
              <a:rPr lang="zh-CN" altLang="en-US" dirty="0">
                <a:solidFill>
                  <a:srgbClr val="333399"/>
                </a:solidFill>
                <a:latin typeface="Arial" panose="020B0604020202020204" pitchFamily="34" charset="0"/>
                <a:ea typeface="黑体" panose="02010609060101010101" pitchFamily="2" charset="-122"/>
              </a:rPr>
              <a:t>使用 </a:t>
            </a:r>
            <a:r>
              <a:rPr lang="en-US" altLang="zh-CN" dirty="0">
                <a:solidFill>
                  <a:srgbClr val="333399"/>
                </a:solidFill>
                <a:latin typeface="Arial" panose="020B0604020202020204" pitchFamily="34" charset="0"/>
                <a:ea typeface="黑体" panose="02010609060101010101" pitchFamily="2" charset="-122"/>
              </a:rPr>
              <a:t>4</a:t>
            </a:r>
            <a:r>
              <a:rPr lang="zh-CN" altLang="en-US" dirty="0">
                <a:solidFill>
                  <a:srgbClr val="333399"/>
                </a:solidFill>
                <a:latin typeface="Arial" panose="020B0604020202020204" pitchFamily="34" charset="0"/>
                <a:ea typeface="黑体" panose="02010609060101010101" pitchFamily="2" charset="-122"/>
              </a:rPr>
              <a:t>对 </a:t>
            </a:r>
            <a:r>
              <a:rPr lang="en-US" altLang="zh-CN" dirty="0">
                <a:solidFill>
                  <a:srgbClr val="333399"/>
                </a:solidFill>
                <a:latin typeface="Arial" panose="020B0604020202020204" pitchFamily="34" charset="0"/>
                <a:ea typeface="黑体" panose="02010609060101010101" pitchFamily="2" charset="-122"/>
              </a:rPr>
              <a:t>5 </a:t>
            </a:r>
            <a:r>
              <a:rPr lang="zh-CN" altLang="en-US" dirty="0">
                <a:solidFill>
                  <a:srgbClr val="333399"/>
                </a:solidFill>
                <a:latin typeface="Arial" panose="020B0604020202020204" pitchFamily="34" charset="0"/>
                <a:ea typeface="黑体" panose="02010609060101010101" pitchFamily="2" charset="-122"/>
              </a:rPr>
              <a:t>类线 </a:t>
            </a:r>
            <a:r>
              <a:rPr lang="en-US" altLang="zh-CN">
                <a:solidFill>
                  <a:srgbClr val="333399"/>
                </a:solidFill>
                <a:latin typeface="Arial" panose="020B0604020202020204" pitchFamily="34" charset="0"/>
                <a:ea typeface="黑体" panose="02010609060101010101" pitchFamily="2" charset="-122"/>
              </a:rPr>
              <a:t>UTP</a:t>
            </a:r>
            <a:r>
              <a:rPr lang="en-US" altLang="zh-CN"/>
              <a:t> </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4355">
                                            <p:txEl>
                                              <p:charRg st="4294967295" end="4294967295"/>
                                            </p:txEl>
                                          </p:spTgt>
                                        </p:tgtEl>
                                        <p:attrNameLst>
                                          <p:attrName>style.visibility</p:attrName>
                                        </p:attrNameLst>
                                      </p:cBhvr>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5" grpId="0" animBg="1" advAuto="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88450" name="标题 488449"/>
          <p:cNvSpPr>
            <a:spLocks noGrp="1"/>
          </p:cNvSpPr>
          <p:nvPr>
            <p:ph type="title"/>
          </p:nvPr>
        </p:nvSpPr>
        <p:spPr>
          <a:xfrm>
            <a:off x="919163" y="214313"/>
            <a:ext cx="8116887" cy="1462087"/>
          </a:xfrm>
          <a:ln/>
        </p:spPr>
        <p:txBody>
          <a:bodyPr anchor="b"/>
          <a:p>
            <a:pPr algn="ctr"/>
            <a:r>
              <a:rPr lang="zh-CN" altLang="en-US" dirty="0"/>
              <a:t>全双工方式 </a:t>
            </a:r>
            <a:endParaRPr lang="zh-CN" altLang="en-US" dirty="0"/>
          </a:p>
        </p:txBody>
      </p:sp>
      <p:sp>
        <p:nvSpPr>
          <p:cNvPr id="488451" name="文本占位符 488450"/>
          <p:cNvSpPr>
            <a:spLocks noGrp="1"/>
          </p:cNvSpPr>
          <p:nvPr>
            <p:ph type="body" idx="1"/>
          </p:nvPr>
        </p:nvSpPr>
        <p:spPr>
          <a:xfrm>
            <a:off x="1042988" y="1978025"/>
            <a:ext cx="7772400" cy="4114800"/>
          </a:xfrm>
          <a:ln/>
        </p:spPr>
        <p:txBody>
          <a:bodyPr/>
          <a:p>
            <a:pPr marL="609600" indent="-609600" algn="just"/>
            <a:r>
              <a:rPr lang="zh-CN" altLang="en-US" dirty="0"/>
              <a:t>当吉比特以太网工作在全双工方式时（即通信双方可同时进行发送和接收数据），不使用载波延伸和分组突发。</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8451">
                                            <p:txEl>
                                              <p:charRg st="4294967295" end="4294967295"/>
                                            </p:txEl>
                                          </p:spTgt>
                                        </p:tgtEl>
                                        <p:attrNameLst>
                                          <p:attrName>style.visibility</p:attrName>
                                        </p:attrNameLst>
                                      </p:cBhvr>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1" grpId="0" animBg="1" advAuto="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89474" name="标题 489473"/>
          <p:cNvSpPr>
            <a:spLocks noGrp="1"/>
          </p:cNvSpPr>
          <p:nvPr>
            <p:ph type="title"/>
          </p:nvPr>
        </p:nvSpPr>
        <p:spPr>
          <a:xfrm>
            <a:off x="919163" y="214313"/>
            <a:ext cx="8116887" cy="1462087"/>
          </a:xfrm>
          <a:ln/>
        </p:spPr>
        <p:txBody>
          <a:bodyPr anchor="b"/>
          <a:p>
            <a:pPr algn="ctr"/>
            <a:r>
              <a:rPr lang="zh-CN" altLang="en-US" dirty="0"/>
              <a:t>吉比特以太网的配置举例 </a:t>
            </a:r>
            <a:endParaRPr lang="zh-CN" altLang="en-US" dirty="0"/>
          </a:p>
        </p:txBody>
      </p:sp>
      <p:sp>
        <p:nvSpPr>
          <p:cNvPr id="489475" name="直接连接符 489474"/>
          <p:cNvSpPr/>
          <p:nvPr/>
        </p:nvSpPr>
        <p:spPr>
          <a:xfrm flipH="1">
            <a:off x="1624013" y="4886325"/>
            <a:ext cx="793750" cy="687388"/>
          </a:xfrm>
          <a:prstGeom prst="line">
            <a:avLst/>
          </a:prstGeom>
          <a:ln w="38100" cap="flat" cmpd="sng">
            <a:solidFill>
              <a:srgbClr val="333399"/>
            </a:solidFill>
            <a:prstDash val="solid"/>
            <a:headEnd type="none" w="med" len="med"/>
            <a:tailEnd type="none" w="med" len="med"/>
          </a:ln>
        </p:spPr>
      </p:sp>
      <p:sp>
        <p:nvSpPr>
          <p:cNvPr id="489476" name="直接连接符 489475"/>
          <p:cNvSpPr/>
          <p:nvPr/>
        </p:nvSpPr>
        <p:spPr>
          <a:xfrm flipH="1">
            <a:off x="2259013" y="4886325"/>
            <a:ext cx="236537" cy="687388"/>
          </a:xfrm>
          <a:prstGeom prst="line">
            <a:avLst/>
          </a:prstGeom>
          <a:ln w="38100" cap="flat" cmpd="sng">
            <a:solidFill>
              <a:srgbClr val="333399"/>
            </a:solidFill>
            <a:prstDash val="solid"/>
            <a:headEnd type="none" w="med" len="med"/>
            <a:tailEnd type="none" w="med" len="med"/>
          </a:ln>
        </p:spPr>
      </p:sp>
      <p:sp>
        <p:nvSpPr>
          <p:cNvPr id="489477" name="直接连接符 489476"/>
          <p:cNvSpPr/>
          <p:nvPr/>
        </p:nvSpPr>
        <p:spPr>
          <a:xfrm>
            <a:off x="2733675" y="4886325"/>
            <a:ext cx="236538" cy="687388"/>
          </a:xfrm>
          <a:prstGeom prst="line">
            <a:avLst/>
          </a:prstGeom>
          <a:ln w="38100" cap="flat" cmpd="sng">
            <a:solidFill>
              <a:srgbClr val="333399"/>
            </a:solidFill>
            <a:prstDash val="solid"/>
            <a:headEnd type="none" w="med" len="med"/>
            <a:tailEnd type="none" w="med" len="med"/>
          </a:ln>
        </p:spPr>
      </p:sp>
      <p:sp>
        <p:nvSpPr>
          <p:cNvPr id="489478" name="直接连接符 489477"/>
          <p:cNvSpPr/>
          <p:nvPr/>
        </p:nvSpPr>
        <p:spPr>
          <a:xfrm>
            <a:off x="2970213" y="4886325"/>
            <a:ext cx="712787" cy="687388"/>
          </a:xfrm>
          <a:prstGeom prst="line">
            <a:avLst/>
          </a:prstGeom>
          <a:ln w="38100" cap="flat" cmpd="sng">
            <a:solidFill>
              <a:srgbClr val="333399"/>
            </a:solidFill>
            <a:prstDash val="solid"/>
            <a:headEnd type="none" w="med" len="med"/>
            <a:tailEnd type="none" w="med" len="med"/>
          </a:ln>
        </p:spPr>
      </p:sp>
      <p:sp>
        <p:nvSpPr>
          <p:cNvPr id="489479" name="直接连接符 489478"/>
          <p:cNvSpPr/>
          <p:nvPr/>
        </p:nvSpPr>
        <p:spPr>
          <a:xfrm flipH="1">
            <a:off x="5392738" y="4886325"/>
            <a:ext cx="792162" cy="687388"/>
          </a:xfrm>
          <a:prstGeom prst="line">
            <a:avLst/>
          </a:prstGeom>
          <a:ln w="38100" cap="flat" cmpd="sng">
            <a:solidFill>
              <a:srgbClr val="333399"/>
            </a:solidFill>
            <a:prstDash val="solid"/>
            <a:headEnd type="none" w="med" len="med"/>
            <a:tailEnd type="none" w="med" len="med"/>
          </a:ln>
        </p:spPr>
      </p:sp>
      <p:sp>
        <p:nvSpPr>
          <p:cNvPr id="489480" name="直接连接符 489479"/>
          <p:cNvSpPr/>
          <p:nvPr/>
        </p:nvSpPr>
        <p:spPr>
          <a:xfrm flipH="1">
            <a:off x="6105525" y="4886325"/>
            <a:ext cx="236538" cy="687388"/>
          </a:xfrm>
          <a:prstGeom prst="line">
            <a:avLst/>
          </a:prstGeom>
          <a:ln w="38100" cap="flat" cmpd="sng">
            <a:solidFill>
              <a:srgbClr val="333399"/>
            </a:solidFill>
            <a:prstDash val="solid"/>
            <a:headEnd type="none" w="med" len="med"/>
            <a:tailEnd type="none" w="med" len="med"/>
          </a:ln>
        </p:spPr>
      </p:sp>
      <p:sp>
        <p:nvSpPr>
          <p:cNvPr id="489481" name="直接连接符 489480"/>
          <p:cNvSpPr/>
          <p:nvPr/>
        </p:nvSpPr>
        <p:spPr>
          <a:xfrm>
            <a:off x="6580188" y="4886325"/>
            <a:ext cx="236537" cy="763588"/>
          </a:xfrm>
          <a:prstGeom prst="line">
            <a:avLst/>
          </a:prstGeom>
          <a:ln w="38100" cap="flat" cmpd="sng">
            <a:solidFill>
              <a:srgbClr val="333399"/>
            </a:solidFill>
            <a:prstDash val="solid"/>
            <a:headEnd type="none" w="med" len="med"/>
            <a:tailEnd type="none" w="med" len="med"/>
          </a:ln>
        </p:spPr>
      </p:sp>
      <p:sp>
        <p:nvSpPr>
          <p:cNvPr id="489482" name="直接连接符 489481"/>
          <p:cNvSpPr/>
          <p:nvPr/>
        </p:nvSpPr>
        <p:spPr>
          <a:xfrm>
            <a:off x="6737350" y="4805363"/>
            <a:ext cx="889000" cy="900112"/>
          </a:xfrm>
          <a:prstGeom prst="line">
            <a:avLst/>
          </a:prstGeom>
          <a:ln w="38100" cap="flat" cmpd="sng">
            <a:solidFill>
              <a:srgbClr val="333399"/>
            </a:solidFill>
            <a:prstDash val="solid"/>
            <a:headEnd type="none" w="med" len="med"/>
            <a:tailEnd type="none" w="med" len="med"/>
          </a:ln>
        </p:spPr>
      </p:sp>
      <p:sp>
        <p:nvSpPr>
          <p:cNvPr id="489483" name="直接连接符 489482"/>
          <p:cNvSpPr/>
          <p:nvPr/>
        </p:nvSpPr>
        <p:spPr>
          <a:xfrm>
            <a:off x="4951413" y="3278188"/>
            <a:ext cx="1425575" cy="0"/>
          </a:xfrm>
          <a:prstGeom prst="line">
            <a:avLst/>
          </a:prstGeom>
          <a:ln w="76200" cap="flat" cmpd="sng">
            <a:solidFill>
              <a:srgbClr val="333399"/>
            </a:solidFill>
            <a:prstDash val="solid"/>
            <a:headEnd type="none" w="med" len="med"/>
            <a:tailEnd type="none" w="med" len="med"/>
          </a:ln>
        </p:spPr>
      </p:sp>
      <p:sp>
        <p:nvSpPr>
          <p:cNvPr id="489484" name="直接连接符 489483"/>
          <p:cNvSpPr/>
          <p:nvPr/>
        </p:nvSpPr>
        <p:spPr>
          <a:xfrm>
            <a:off x="4951413" y="2820988"/>
            <a:ext cx="792162" cy="0"/>
          </a:xfrm>
          <a:prstGeom prst="line">
            <a:avLst/>
          </a:prstGeom>
          <a:ln w="76200" cap="flat" cmpd="sng">
            <a:solidFill>
              <a:srgbClr val="333399"/>
            </a:solidFill>
            <a:prstDash val="solid"/>
            <a:headEnd type="none" w="med" len="med"/>
            <a:tailEnd type="none" w="med" len="med"/>
          </a:ln>
        </p:spPr>
      </p:sp>
      <p:pic>
        <p:nvPicPr>
          <p:cNvPr id="489485" name="图片 489484"/>
          <p:cNvPicPr/>
          <p:nvPr/>
        </p:nvPicPr>
        <p:blipFill>
          <a:blip r:embed="rId1"/>
          <a:stretch>
            <a:fillRect/>
          </a:stretch>
        </p:blipFill>
        <p:spPr>
          <a:xfrm>
            <a:off x="1306513" y="5495925"/>
            <a:ext cx="608012" cy="596900"/>
          </a:xfrm>
          <a:prstGeom prst="rect">
            <a:avLst/>
          </a:prstGeom>
          <a:noFill/>
          <a:ln w="9525">
            <a:noFill/>
          </a:ln>
        </p:spPr>
      </p:pic>
      <p:pic>
        <p:nvPicPr>
          <p:cNvPr id="489486" name="图片 489485"/>
          <p:cNvPicPr/>
          <p:nvPr/>
        </p:nvPicPr>
        <p:blipFill>
          <a:blip r:embed="rId2"/>
          <a:stretch>
            <a:fillRect/>
          </a:stretch>
        </p:blipFill>
        <p:spPr>
          <a:xfrm>
            <a:off x="5505450" y="2132013"/>
            <a:ext cx="712788" cy="1116012"/>
          </a:xfrm>
          <a:prstGeom prst="rect">
            <a:avLst/>
          </a:prstGeom>
          <a:noFill/>
          <a:ln w="9525">
            <a:noFill/>
          </a:ln>
        </p:spPr>
      </p:pic>
      <p:sp>
        <p:nvSpPr>
          <p:cNvPr id="489487" name="文本框 489486"/>
          <p:cNvSpPr txBox="1"/>
          <p:nvPr/>
        </p:nvSpPr>
        <p:spPr>
          <a:xfrm>
            <a:off x="2003425" y="2960688"/>
            <a:ext cx="1509713" cy="396875"/>
          </a:xfrm>
          <a:prstGeom prst="rect">
            <a:avLst/>
          </a:prstGeom>
          <a:noFill/>
          <a:ln w="9525">
            <a:noFill/>
          </a:ln>
        </p:spPr>
        <p:txBody>
          <a:bodyPr wrap="none" anchor="t">
            <a:spAutoFit/>
          </a:bodyPr>
          <a:p>
            <a:r>
              <a:rPr lang="en-US" altLang="zh-CN" err="1">
                <a:solidFill>
                  <a:srgbClr val="333399"/>
                </a:solidFill>
                <a:latin typeface="Arial" panose="020B0604020202020204" pitchFamily="34" charset="0"/>
                <a:ea typeface="黑体" panose="02010609060101010101" pitchFamily="2" charset="-122"/>
              </a:rPr>
              <a:t>1 Gb/s</a:t>
            </a:r>
            <a:r>
              <a:rPr lang="en-US" altLang="zh-CN" dirty="0">
                <a:solidFill>
                  <a:srgbClr val="333399"/>
                </a:solidFill>
                <a:latin typeface="Arial" panose="020B0604020202020204" pitchFamily="34" charset="0"/>
                <a:ea typeface="黑体" panose="02010609060101010101" pitchFamily="2" charset="-122"/>
              </a:rPr>
              <a:t> </a:t>
            </a:r>
            <a:r>
              <a:rPr lang="zh-CN" altLang="en-US" dirty="0">
                <a:solidFill>
                  <a:srgbClr val="333399"/>
                </a:solidFill>
                <a:latin typeface="Arial" panose="020B0604020202020204" pitchFamily="34" charset="0"/>
                <a:ea typeface="黑体" panose="02010609060101010101" pitchFamily="2" charset="-122"/>
              </a:rPr>
              <a:t>链路</a:t>
            </a:r>
            <a:endParaRPr lang="zh-CN" altLang="en-US" dirty="0">
              <a:solidFill>
                <a:srgbClr val="333399"/>
              </a:solidFill>
              <a:latin typeface="Arial" panose="020B0604020202020204" pitchFamily="34" charset="0"/>
              <a:ea typeface="黑体" panose="02010609060101010101" pitchFamily="2" charset="-122"/>
            </a:endParaRPr>
          </a:p>
        </p:txBody>
      </p:sp>
      <p:sp>
        <p:nvSpPr>
          <p:cNvPr id="489488" name="立方体 489487"/>
          <p:cNvSpPr/>
          <p:nvPr/>
        </p:nvSpPr>
        <p:spPr>
          <a:xfrm>
            <a:off x="3813175" y="2319338"/>
            <a:ext cx="1217613" cy="1189037"/>
          </a:xfrm>
          <a:prstGeom prst="cube">
            <a:avLst>
              <a:gd name="adj" fmla="val 12981"/>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sp>
        <p:nvSpPr>
          <p:cNvPr id="489489" name="文本框 489488"/>
          <p:cNvSpPr txBox="1"/>
          <p:nvPr/>
        </p:nvSpPr>
        <p:spPr>
          <a:xfrm>
            <a:off x="3859213" y="2465388"/>
            <a:ext cx="946150" cy="1006475"/>
          </a:xfrm>
          <a:prstGeom prst="rect">
            <a:avLst/>
          </a:prstGeom>
          <a:noFill/>
          <a:ln w="9525">
            <a:noFill/>
          </a:ln>
        </p:spPr>
        <p:txBody>
          <a:bodyPr wrap="none" anchor="t">
            <a:spAutoFit/>
          </a:bodyPr>
          <a:p>
            <a:pPr algn="ctr"/>
            <a:r>
              <a:rPr lang="zh-CN" altLang="en-US" dirty="0">
                <a:solidFill>
                  <a:srgbClr val="333399"/>
                </a:solidFill>
                <a:latin typeface="Arial" panose="020B0604020202020204" pitchFamily="34" charset="0"/>
                <a:ea typeface="黑体" panose="02010609060101010101" pitchFamily="2" charset="-122"/>
              </a:rPr>
              <a:t>吉比特</a:t>
            </a:r>
            <a:endParaRPr lang="zh-CN" altLang="en-US">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交换</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集线器</a:t>
            </a:r>
            <a:endParaRPr lang="zh-CN" altLang="en-US">
              <a:solidFill>
                <a:srgbClr val="333399"/>
              </a:solidFill>
              <a:latin typeface="Arial" panose="020B0604020202020204" pitchFamily="34" charset="0"/>
              <a:ea typeface="黑体" panose="02010609060101010101" pitchFamily="2" charset="-122"/>
            </a:endParaRPr>
          </a:p>
        </p:txBody>
      </p:sp>
      <p:pic>
        <p:nvPicPr>
          <p:cNvPr id="489490" name="图片 489489"/>
          <p:cNvPicPr/>
          <p:nvPr/>
        </p:nvPicPr>
        <p:blipFill>
          <a:blip r:embed="rId2"/>
          <a:stretch>
            <a:fillRect/>
          </a:stretch>
        </p:blipFill>
        <p:spPr>
          <a:xfrm>
            <a:off x="6297613" y="2513013"/>
            <a:ext cx="714375" cy="1119187"/>
          </a:xfrm>
          <a:prstGeom prst="rect">
            <a:avLst/>
          </a:prstGeom>
          <a:noFill/>
          <a:ln w="9525">
            <a:noFill/>
          </a:ln>
        </p:spPr>
      </p:pic>
      <p:sp>
        <p:nvSpPr>
          <p:cNvPr id="489491" name="立方体 489490"/>
          <p:cNvSpPr/>
          <p:nvPr/>
        </p:nvSpPr>
        <p:spPr>
          <a:xfrm>
            <a:off x="2259013" y="4206875"/>
            <a:ext cx="790575" cy="765175"/>
          </a:xfrm>
          <a:prstGeom prst="cube">
            <a:avLst>
              <a:gd name="adj" fmla="val 12981"/>
            </a:avLst>
          </a:prstGeom>
          <a:solidFill>
            <a:srgbClr val="FFFF66"/>
          </a:solidFill>
          <a:ln w="9525" cap="flat" cmpd="sng">
            <a:solidFill>
              <a:schemeClr val="tx1"/>
            </a:solidFill>
            <a:prstDash val="solid"/>
            <a:miter/>
            <a:headEnd type="none" w="med" len="med"/>
            <a:tailEnd type="none" w="med" len="med"/>
          </a:ln>
        </p:spPr>
        <p:txBody>
          <a:bodyPr/>
          <a:p>
            <a:endParaRPr lang="zh-CN" altLang="en-US"/>
          </a:p>
        </p:txBody>
      </p:sp>
      <p:sp>
        <p:nvSpPr>
          <p:cNvPr id="489492" name="立方体 489491"/>
          <p:cNvSpPr/>
          <p:nvPr/>
        </p:nvSpPr>
        <p:spPr>
          <a:xfrm>
            <a:off x="6105525" y="4206875"/>
            <a:ext cx="792163" cy="765175"/>
          </a:xfrm>
          <a:prstGeom prst="cube">
            <a:avLst>
              <a:gd name="adj" fmla="val 12981"/>
            </a:avLst>
          </a:prstGeom>
          <a:solidFill>
            <a:srgbClr val="FFFF66"/>
          </a:solidFill>
          <a:ln w="9525" cap="flat" cmpd="sng">
            <a:solidFill>
              <a:schemeClr val="tx1"/>
            </a:solidFill>
            <a:prstDash val="solid"/>
            <a:miter/>
            <a:headEnd type="none" w="med" len="med"/>
            <a:tailEnd type="none" w="med" len="med"/>
          </a:ln>
        </p:spPr>
        <p:txBody>
          <a:bodyPr/>
          <a:p>
            <a:endParaRPr lang="zh-CN" altLang="en-US"/>
          </a:p>
        </p:txBody>
      </p:sp>
      <p:sp>
        <p:nvSpPr>
          <p:cNvPr id="489493" name="文本框 489492"/>
          <p:cNvSpPr txBox="1"/>
          <p:nvPr/>
        </p:nvSpPr>
        <p:spPr>
          <a:xfrm>
            <a:off x="3103563" y="4283075"/>
            <a:ext cx="2978150" cy="396875"/>
          </a:xfrm>
          <a:prstGeom prst="rect">
            <a:avLst/>
          </a:prstGeom>
          <a:noFill/>
          <a:ln w="9525">
            <a:noFill/>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百兆比特或吉比特集线器</a:t>
            </a:r>
            <a:endParaRPr lang="zh-CN" altLang="en-US" dirty="0">
              <a:solidFill>
                <a:srgbClr val="333399"/>
              </a:solidFill>
              <a:latin typeface="Arial" panose="020B0604020202020204" pitchFamily="34" charset="0"/>
              <a:ea typeface="黑体" panose="02010609060101010101" pitchFamily="2" charset="-122"/>
            </a:endParaRPr>
          </a:p>
        </p:txBody>
      </p:sp>
      <p:sp>
        <p:nvSpPr>
          <p:cNvPr id="489494" name="任意多边形 489493"/>
          <p:cNvSpPr/>
          <p:nvPr/>
        </p:nvSpPr>
        <p:spPr>
          <a:xfrm>
            <a:off x="2654300" y="3508375"/>
            <a:ext cx="1425575" cy="765175"/>
          </a:xfrm>
          <a:custGeom>
            <a:avLst/>
            <a:gdLst/>
            <a:ahLst/>
            <a:cxnLst/>
            <a:pathLst>
              <a:path w="768" h="480">
                <a:moveTo>
                  <a:pt x="0" y="480"/>
                </a:moveTo>
                <a:lnTo>
                  <a:pt x="0" y="240"/>
                </a:lnTo>
                <a:lnTo>
                  <a:pt x="768" y="240"/>
                </a:lnTo>
                <a:lnTo>
                  <a:pt x="768" y="0"/>
                </a:lnTo>
              </a:path>
            </a:pathLst>
          </a:custGeom>
          <a:noFill/>
          <a:ln w="76200" cap="flat" cmpd="sng">
            <a:solidFill>
              <a:srgbClr val="333399"/>
            </a:solidFill>
            <a:prstDash val="solid"/>
            <a:headEnd type="none" w="med" len="med"/>
            <a:tailEnd type="none" w="med" len="med"/>
          </a:ln>
        </p:spPr>
        <p:txBody>
          <a:bodyPr/>
          <a:p>
            <a:endParaRPr lang="zh-CN" altLang="en-US"/>
          </a:p>
        </p:txBody>
      </p:sp>
      <p:sp>
        <p:nvSpPr>
          <p:cNvPr id="489495" name="任意多边形 489494"/>
          <p:cNvSpPr/>
          <p:nvPr/>
        </p:nvSpPr>
        <p:spPr>
          <a:xfrm flipH="1">
            <a:off x="4792663" y="3508375"/>
            <a:ext cx="1704975" cy="765175"/>
          </a:xfrm>
          <a:custGeom>
            <a:avLst/>
            <a:gdLst/>
            <a:ahLst/>
            <a:cxnLst/>
            <a:pathLst>
              <a:path w="768" h="480">
                <a:moveTo>
                  <a:pt x="0" y="480"/>
                </a:moveTo>
                <a:lnTo>
                  <a:pt x="0" y="240"/>
                </a:lnTo>
                <a:lnTo>
                  <a:pt x="768" y="240"/>
                </a:lnTo>
                <a:lnTo>
                  <a:pt x="768" y="0"/>
                </a:lnTo>
              </a:path>
            </a:pathLst>
          </a:custGeom>
          <a:noFill/>
          <a:ln w="76200" cap="flat" cmpd="sng">
            <a:solidFill>
              <a:srgbClr val="333399"/>
            </a:solidFill>
            <a:prstDash val="solid"/>
            <a:headEnd type="none" w="med" len="med"/>
            <a:tailEnd type="none" w="med" len="med"/>
          </a:ln>
        </p:spPr>
        <p:txBody>
          <a:bodyPr/>
          <a:p>
            <a:endParaRPr lang="zh-CN" altLang="en-US"/>
          </a:p>
        </p:txBody>
      </p:sp>
      <p:sp>
        <p:nvSpPr>
          <p:cNvPr id="489496" name="直接连接符 489495"/>
          <p:cNvSpPr/>
          <p:nvPr/>
        </p:nvSpPr>
        <p:spPr>
          <a:xfrm>
            <a:off x="6816725" y="4578350"/>
            <a:ext cx="793750" cy="0"/>
          </a:xfrm>
          <a:prstGeom prst="line">
            <a:avLst/>
          </a:prstGeom>
          <a:ln w="57150" cap="flat" cmpd="sng">
            <a:solidFill>
              <a:schemeClr val="tx1"/>
            </a:solidFill>
            <a:prstDash val="solid"/>
            <a:headEnd type="none" w="med" len="med"/>
            <a:tailEnd type="none" w="med" len="med"/>
          </a:ln>
        </p:spPr>
      </p:sp>
      <p:sp>
        <p:nvSpPr>
          <p:cNvPr id="489497" name="直接连接符 489496"/>
          <p:cNvSpPr/>
          <p:nvPr/>
        </p:nvSpPr>
        <p:spPr>
          <a:xfrm>
            <a:off x="1465263" y="4578350"/>
            <a:ext cx="793750" cy="0"/>
          </a:xfrm>
          <a:prstGeom prst="line">
            <a:avLst/>
          </a:prstGeom>
          <a:ln w="76200" cap="flat" cmpd="sng">
            <a:solidFill>
              <a:srgbClr val="333399"/>
            </a:solidFill>
            <a:prstDash val="solid"/>
            <a:headEnd type="none" w="med" len="med"/>
            <a:tailEnd type="none" w="med" len="med"/>
          </a:ln>
        </p:spPr>
      </p:sp>
      <p:pic>
        <p:nvPicPr>
          <p:cNvPr id="489498" name="图片 489497"/>
          <p:cNvPicPr/>
          <p:nvPr/>
        </p:nvPicPr>
        <p:blipFill>
          <a:blip r:embed="rId2"/>
          <a:stretch>
            <a:fillRect/>
          </a:stretch>
        </p:blipFill>
        <p:spPr>
          <a:xfrm>
            <a:off x="7531100" y="3890963"/>
            <a:ext cx="712788" cy="1116012"/>
          </a:xfrm>
          <a:prstGeom prst="rect">
            <a:avLst/>
          </a:prstGeom>
          <a:noFill/>
          <a:ln w="9525">
            <a:noFill/>
          </a:ln>
        </p:spPr>
      </p:pic>
      <p:pic>
        <p:nvPicPr>
          <p:cNvPr id="489499" name="图片 489498"/>
          <p:cNvPicPr/>
          <p:nvPr/>
        </p:nvPicPr>
        <p:blipFill>
          <a:blip r:embed="rId2"/>
          <a:stretch>
            <a:fillRect/>
          </a:stretch>
        </p:blipFill>
        <p:spPr>
          <a:xfrm>
            <a:off x="990600" y="3967163"/>
            <a:ext cx="712788" cy="1117600"/>
          </a:xfrm>
          <a:prstGeom prst="rect">
            <a:avLst/>
          </a:prstGeom>
          <a:noFill/>
          <a:ln w="9525">
            <a:noFill/>
          </a:ln>
        </p:spPr>
      </p:pic>
      <p:pic>
        <p:nvPicPr>
          <p:cNvPr id="489500" name="图片 489499"/>
          <p:cNvPicPr/>
          <p:nvPr/>
        </p:nvPicPr>
        <p:blipFill>
          <a:blip r:embed="rId1"/>
          <a:stretch>
            <a:fillRect/>
          </a:stretch>
        </p:blipFill>
        <p:spPr>
          <a:xfrm>
            <a:off x="2001838" y="5495925"/>
            <a:ext cx="608012" cy="596900"/>
          </a:xfrm>
          <a:prstGeom prst="rect">
            <a:avLst/>
          </a:prstGeom>
          <a:noFill/>
          <a:ln w="9525">
            <a:noFill/>
          </a:ln>
        </p:spPr>
      </p:pic>
      <p:pic>
        <p:nvPicPr>
          <p:cNvPr id="489501" name="图片 489500"/>
          <p:cNvPicPr/>
          <p:nvPr/>
        </p:nvPicPr>
        <p:blipFill>
          <a:blip r:embed="rId1"/>
          <a:stretch>
            <a:fillRect/>
          </a:stretch>
        </p:blipFill>
        <p:spPr>
          <a:xfrm>
            <a:off x="2697163" y="5495925"/>
            <a:ext cx="606425" cy="596900"/>
          </a:xfrm>
          <a:prstGeom prst="rect">
            <a:avLst/>
          </a:prstGeom>
          <a:noFill/>
          <a:ln w="9525">
            <a:noFill/>
          </a:ln>
        </p:spPr>
      </p:pic>
      <p:pic>
        <p:nvPicPr>
          <p:cNvPr id="489502" name="图片 489501"/>
          <p:cNvPicPr/>
          <p:nvPr/>
        </p:nvPicPr>
        <p:blipFill>
          <a:blip r:embed="rId1"/>
          <a:stretch>
            <a:fillRect/>
          </a:stretch>
        </p:blipFill>
        <p:spPr>
          <a:xfrm>
            <a:off x="3392488" y="5495925"/>
            <a:ext cx="608012" cy="596900"/>
          </a:xfrm>
          <a:prstGeom prst="rect">
            <a:avLst/>
          </a:prstGeom>
          <a:noFill/>
          <a:ln w="9525">
            <a:noFill/>
          </a:ln>
        </p:spPr>
      </p:pic>
      <p:pic>
        <p:nvPicPr>
          <p:cNvPr id="489503" name="图片 489502"/>
          <p:cNvPicPr/>
          <p:nvPr/>
        </p:nvPicPr>
        <p:blipFill>
          <a:blip r:embed="rId1"/>
          <a:stretch>
            <a:fillRect/>
          </a:stretch>
        </p:blipFill>
        <p:spPr>
          <a:xfrm>
            <a:off x="5102225" y="5495925"/>
            <a:ext cx="606425" cy="596900"/>
          </a:xfrm>
          <a:prstGeom prst="rect">
            <a:avLst/>
          </a:prstGeom>
          <a:noFill/>
          <a:ln w="9525">
            <a:noFill/>
          </a:ln>
        </p:spPr>
      </p:pic>
      <p:pic>
        <p:nvPicPr>
          <p:cNvPr id="489504" name="图片 489503"/>
          <p:cNvPicPr/>
          <p:nvPr/>
        </p:nvPicPr>
        <p:blipFill>
          <a:blip r:embed="rId1"/>
          <a:stretch>
            <a:fillRect/>
          </a:stretch>
        </p:blipFill>
        <p:spPr>
          <a:xfrm>
            <a:off x="5815013" y="5495925"/>
            <a:ext cx="608012" cy="596900"/>
          </a:xfrm>
          <a:prstGeom prst="rect">
            <a:avLst/>
          </a:prstGeom>
          <a:noFill/>
          <a:ln w="9525">
            <a:noFill/>
          </a:ln>
        </p:spPr>
      </p:pic>
      <p:pic>
        <p:nvPicPr>
          <p:cNvPr id="489505" name="图片 489504"/>
          <p:cNvPicPr/>
          <p:nvPr/>
        </p:nvPicPr>
        <p:blipFill>
          <a:blip r:embed="rId1"/>
          <a:stretch>
            <a:fillRect/>
          </a:stretch>
        </p:blipFill>
        <p:spPr>
          <a:xfrm>
            <a:off x="6526213" y="5495925"/>
            <a:ext cx="609600" cy="596900"/>
          </a:xfrm>
          <a:prstGeom prst="rect">
            <a:avLst/>
          </a:prstGeom>
          <a:noFill/>
          <a:ln w="9525">
            <a:noFill/>
          </a:ln>
        </p:spPr>
      </p:pic>
      <p:pic>
        <p:nvPicPr>
          <p:cNvPr id="489506" name="图片 489505"/>
          <p:cNvPicPr/>
          <p:nvPr/>
        </p:nvPicPr>
        <p:blipFill>
          <a:blip r:embed="rId1"/>
          <a:stretch>
            <a:fillRect/>
          </a:stretch>
        </p:blipFill>
        <p:spPr>
          <a:xfrm>
            <a:off x="7354888" y="5495925"/>
            <a:ext cx="606425" cy="596900"/>
          </a:xfrm>
          <a:prstGeom prst="rect">
            <a:avLst/>
          </a:prstGeom>
          <a:noFill/>
          <a:ln w="9525">
            <a:noFill/>
          </a:ln>
        </p:spPr>
      </p:pic>
      <p:sp>
        <p:nvSpPr>
          <p:cNvPr id="489507" name="直接连接符 489506"/>
          <p:cNvSpPr/>
          <p:nvPr/>
        </p:nvSpPr>
        <p:spPr>
          <a:xfrm>
            <a:off x="990600" y="2751138"/>
            <a:ext cx="871538" cy="0"/>
          </a:xfrm>
          <a:prstGeom prst="line">
            <a:avLst/>
          </a:prstGeom>
          <a:ln w="38100" cap="flat" cmpd="sng">
            <a:solidFill>
              <a:srgbClr val="333399"/>
            </a:solidFill>
            <a:prstDash val="solid"/>
            <a:headEnd type="none" w="med" len="med"/>
            <a:tailEnd type="none" w="med" len="med"/>
          </a:ln>
        </p:spPr>
      </p:sp>
      <p:sp>
        <p:nvSpPr>
          <p:cNvPr id="489508" name="直接连接符 489507"/>
          <p:cNvSpPr/>
          <p:nvPr/>
        </p:nvSpPr>
        <p:spPr>
          <a:xfrm>
            <a:off x="990600" y="3133725"/>
            <a:ext cx="871538" cy="0"/>
          </a:xfrm>
          <a:prstGeom prst="line">
            <a:avLst/>
          </a:prstGeom>
          <a:ln w="76200" cap="flat" cmpd="sng">
            <a:solidFill>
              <a:srgbClr val="333399"/>
            </a:solidFill>
            <a:prstDash val="solid"/>
            <a:headEnd type="none" w="med" len="med"/>
            <a:tailEnd type="none" w="med" len="med"/>
          </a:ln>
        </p:spPr>
      </p:sp>
      <p:sp>
        <p:nvSpPr>
          <p:cNvPr id="489509" name="文本框 489508"/>
          <p:cNvSpPr txBox="1"/>
          <p:nvPr/>
        </p:nvSpPr>
        <p:spPr>
          <a:xfrm>
            <a:off x="1889125" y="2555875"/>
            <a:ext cx="1804988" cy="396875"/>
          </a:xfrm>
          <a:prstGeom prst="rect">
            <a:avLst/>
          </a:prstGeom>
          <a:noFill/>
          <a:ln w="9525">
            <a:noFill/>
          </a:ln>
        </p:spPr>
        <p:txBody>
          <a:bodyPr wrap="none" anchor="t">
            <a:spAutoFit/>
          </a:bodyPr>
          <a:p>
            <a:r>
              <a:rPr lang="en-US" altLang="zh-CN" dirty="0">
                <a:solidFill>
                  <a:srgbClr val="333399"/>
                </a:solidFill>
                <a:latin typeface="Arial" panose="020B0604020202020204" pitchFamily="34" charset="0"/>
                <a:ea typeface="黑体" panose="02010609060101010101" pitchFamily="2" charset="-122"/>
              </a:rPr>
              <a:t>100 Mb/s </a:t>
            </a:r>
            <a:r>
              <a:rPr lang="zh-CN" altLang="en-US" dirty="0">
                <a:solidFill>
                  <a:srgbClr val="333399"/>
                </a:solidFill>
                <a:latin typeface="Arial" panose="020B0604020202020204" pitchFamily="34" charset="0"/>
                <a:ea typeface="黑体" panose="02010609060101010101" pitchFamily="2" charset="-122"/>
              </a:rPr>
              <a:t>链路</a:t>
            </a:r>
            <a:endParaRPr lang="zh-CN" altLang="en-US" dirty="0">
              <a:solidFill>
                <a:srgbClr val="333399"/>
              </a:solidFill>
              <a:latin typeface="Arial" panose="020B0604020202020204" pitchFamily="34" charset="0"/>
              <a:ea typeface="黑体" panose="02010609060101010101" pitchFamily="2" charset="-122"/>
            </a:endParaRPr>
          </a:p>
        </p:txBody>
      </p:sp>
      <p:sp>
        <p:nvSpPr>
          <p:cNvPr id="489510" name="文本框 489509"/>
          <p:cNvSpPr txBox="1"/>
          <p:nvPr/>
        </p:nvSpPr>
        <p:spPr>
          <a:xfrm>
            <a:off x="6156325" y="2133600"/>
            <a:ext cx="1454150" cy="396875"/>
          </a:xfrm>
          <a:prstGeom prst="rect">
            <a:avLst/>
          </a:prstGeom>
          <a:noFill/>
          <a:ln w="9525">
            <a:noFill/>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中央服务器</a:t>
            </a:r>
            <a:endParaRPr lang="zh-CN" altLang="en-US" dirty="0">
              <a:solidFill>
                <a:srgbClr val="333399"/>
              </a:solidFill>
              <a:latin typeface="Arial" panose="020B0604020202020204" pitchFamily="34" charset="0"/>
              <a:ea typeface="黑体" panose="02010609060101010101"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90498" name="标题 490497"/>
          <p:cNvSpPr>
            <a:spLocks noGrp="1"/>
          </p:cNvSpPr>
          <p:nvPr>
            <p:ph type="title"/>
          </p:nvPr>
        </p:nvSpPr>
        <p:spPr>
          <a:xfrm>
            <a:off x="919163" y="214313"/>
            <a:ext cx="8116887" cy="1462087"/>
          </a:xfrm>
          <a:ln/>
        </p:spPr>
        <p:txBody>
          <a:bodyPr anchor="b"/>
          <a:p>
            <a:pPr algn="ctr"/>
            <a:r>
              <a:rPr lang="en-US" altLang="zh-CN"/>
              <a:t>3.6.3   10</a:t>
            </a:r>
            <a:r>
              <a:rPr lang="en-US" altLang="zh-CN" sz="2800"/>
              <a:t> </a:t>
            </a:r>
            <a:r>
              <a:rPr lang="zh-CN" altLang="en-US" dirty="0"/>
              <a:t>吉比特以太网</a:t>
            </a:r>
            <a:endParaRPr lang="zh-CN" altLang="en-US" dirty="0"/>
          </a:p>
        </p:txBody>
      </p:sp>
      <p:sp>
        <p:nvSpPr>
          <p:cNvPr id="490499" name="文本占位符 490498"/>
          <p:cNvSpPr>
            <a:spLocks noGrp="1"/>
          </p:cNvSpPr>
          <p:nvPr>
            <p:ph type="body" idx="1"/>
          </p:nvPr>
        </p:nvSpPr>
        <p:spPr>
          <a:xfrm>
            <a:off x="1042988" y="1773238"/>
            <a:ext cx="7416800" cy="4608512"/>
          </a:xfrm>
          <a:ln/>
        </p:spPr>
        <p:txBody>
          <a:bodyPr/>
          <a:p>
            <a:r>
              <a:rPr lang="en-US" altLang="zh-CN" sz="2800" dirty="0"/>
              <a:t>10 </a:t>
            </a:r>
            <a:r>
              <a:rPr lang="zh-CN" altLang="en-US" sz="2800" dirty="0"/>
              <a:t>吉比特以太网与 </a:t>
            </a:r>
            <a:r>
              <a:rPr lang="en-US" altLang="zh-CN" sz="2800" dirty="0"/>
              <a:t>10 Mb/s</a:t>
            </a:r>
            <a:r>
              <a:rPr lang="zh-CN" altLang="en-US" sz="2800" dirty="0"/>
              <a:t>，</a:t>
            </a:r>
            <a:r>
              <a:rPr lang="en-US" altLang="zh-CN" sz="2800" dirty="0"/>
              <a:t>100 Mb/s </a:t>
            </a:r>
            <a:r>
              <a:rPr lang="zh-CN" altLang="en-US" sz="2800" dirty="0"/>
              <a:t>和 </a:t>
            </a:r>
            <a:r>
              <a:rPr lang="en-US" altLang="zh-CN" sz="2800" err="1"/>
              <a:t>1 Gb/s</a:t>
            </a:r>
            <a:r>
              <a:rPr lang="en-US" altLang="zh-CN" sz="2800" dirty="0"/>
              <a:t> </a:t>
            </a:r>
            <a:r>
              <a:rPr lang="zh-CN" altLang="en-US" sz="2800" dirty="0"/>
              <a:t>以太网的帧格式完全相同。</a:t>
            </a:r>
            <a:endParaRPr lang="zh-CN" altLang="en-US" sz="2800" dirty="0"/>
          </a:p>
          <a:p>
            <a:r>
              <a:rPr lang="en-US" altLang="zh-CN" sz="2800" dirty="0"/>
              <a:t>10 </a:t>
            </a:r>
            <a:r>
              <a:rPr lang="zh-CN" altLang="en-US" sz="2800" dirty="0"/>
              <a:t>吉比特以太网还保留了 </a:t>
            </a:r>
            <a:r>
              <a:rPr lang="en-US" altLang="zh-CN" sz="2800" dirty="0"/>
              <a:t>802.3 </a:t>
            </a:r>
            <a:r>
              <a:rPr lang="zh-CN" altLang="en-US" sz="2800" dirty="0"/>
              <a:t>标准规定的以太网最小和最大帧长，便于升级。</a:t>
            </a:r>
            <a:endParaRPr lang="zh-CN" altLang="en-US" sz="2800" dirty="0"/>
          </a:p>
          <a:p>
            <a:r>
              <a:rPr lang="en-US" altLang="zh-CN" sz="2800" dirty="0"/>
              <a:t>10 </a:t>
            </a:r>
            <a:r>
              <a:rPr lang="zh-CN" altLang="en-US" sz="2800" dirty="0"/>
              <a:t>吉比特以太网不再使用铜线而只使用光纤作为传输媒体。</a:t>
            </a:r>
            <a:endParaRPr lang="zh-CN" altLang="en-US" sz="2800" dirty="0"/>
          </a:p>
          <a:p>
            <a:r>
              <a:rPr lang="en-US" altLang="zh-CN" sz="2800" dirty="0"/>
              <a:t>10 </a:t>
            </a:r>
            <a:r>
              <a:rPr lang="zh-CN" altLang="en-US" sz="2800" dirty="0"/>
              <a:t>吉比特以太网</a:t>
            </a:r>
            <a:r>
              <a:rPr lang="zh-CN" altLang="en-US" sz="2800" dirty="0">
                <a:solidFill>
                  <a:schemeClr val="hlink"/>
                </a:solidFill>
              </a:rPr>
              <a:t>只工作在全双工方式</a:t>
            </a:r>
            <a:r>
              <a:rPr lang="zh-CN" altLang="en-US" sz="2800" dirty="0"/>
              <a:t>，因此没有争用问题，也不使用 </a:t>
            </a:r>
            <a:r>
              <a:rPr lang="en-US" altLang="zh-CN" sz="2800" dirty="0"/>
              <a:t>CSMA/CD </a:t>
            </a:r>
            <a:r>
              <a:rPr lang="zh-CN" altLang="en-US" sz="2800" dirty="0"/>
              <a:t>协议。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0499">
                                            <p:txEl>
                                              <p:charRg st="50" end="9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0499">
                                            <p:txEl>
                                              <p:charRg st="92" end="12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0499">
                                            <p:txEl>
                                              <p:charRg st="121" end="17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91522" name="矩形 491521"/>
          <p:cNvSpPr/>
          <p:nvPr/>
        </p:nvSpPr>
        <p:spPr>
          <a:xfrm>
            <a:off x="0" y="3238500"/>
            <a:ext cx="9144000" cy="0"/>
          </a:xfrm>
          <a:prstGeom prst="rect">
            <a:avLst/>
          </a:prstGeom>
          <a:noFill/>
          <a:ln w="9525">
            <a:noFill/>
          </a:ln>
        </p:spPr>
        <p:txBody>
          <a:bodyPr/>
          <a:p>
            <a:endParaRPr lang="zh-CN" altLang="en-US"/>
          </a:p>
        </p:txBody>
      </p:sp>
      <p:sp>
        <p:nvSpPr>
          <p:cNvPr id="491523" name="矩形 491522"/>
          <p:cNvSpPr/>
          <p:nvPr/>
        </p:nvSpPr>
        <p:spPr>
          <a:xfrm>
            <a:off x="0" y="3243263"/>
            <a:ext cx="9144000" cy="0"/>
          </a:xfrm>
          <a:prstGeom prst="rect">
            <a:avLst/>
          </a:prstGeom>
          <a:noFill/>
          <a:ln w="9525">
            <a:noFill/>
          </a:ln>
        </p:spPr>
        <p:txBody>
          <a:bodyPr/>
          <a:p>
            <a:endParaRPr lang="zh-CN" altLang="en-US"/>
          </a:p>
        </p:txBody>
      </p:sp>
      <p:sp>
        <p:nvSpPr>
          <p:cNvPr id="491524" name="标题 491523"/>
          <p:cNvSpPr>
            <a:spLocks noGrp="1"/>
          </p:cNvSpPr>
          <p:nvPr>
            <p:ph type="title"/>
          </p:nvPr>
        </p:nvSpPr>
        <p:spPr>
          <a:xfrm>
            <a:off x="919163" y="214313"/>
            <a:ext cx="8116887" cy="1462087"/>
          </a:xfrm>
          <a:ln/>
        </p:spPr>
        <p:txBody>
          <a:bodyPr anchor="b"/>
          <a:p>
            <a:pPr algn="ctr"/>
            <a:r>
              <a:rPr lang="en-US" altLang="zh-CN" dirty="0"/>
              <a:t> </a:t>
            </a:r>
            <a:r>
              <a:rPr lang="zh-CN" altLang="en-US" dirty="0"/>
              <a:t>吉比特以太网的物理层 </a:t>
            </a:r>
            <a:endParaRPr lang="zh-CN" altLang="en-US" dirty="0"/>
          </a:p>
        </p:txBody>
      </p:sp>
      <p:sp>
        <p:nvSpPr>
          <p:cNvPr id="491525" name="矩形 491524"/>
          <p:cNvSpPr/>
          <p:nvPr/>
        </p:nvSpPr>
        <p:spPr>
          <a:xfrm>
            <a:off x="0" y="3262313"/>
            <a:ext cx="9144000" cy="0"/>
          </a:xfrm>
          <a:prstGeom prst="rect">
            <a:avLst/>
          </a:prstGeom>
          <a:noFill/>
          <a:ln w="9525">
            <a:noFill/>
          </a:ln>
        </p:spPr>
        <p:txBody>
          <a:bodyPr/>
          <a:p>
            <a:endParaRPr lang="zh-CN" altLang="en-US"/>
          </a:p>
        </p:txBody>
      </p:sp>
      <p:sp>
        <p:nvSpPr>
          <p:cNvPr id="491526" name="文本占位符 491525"/>
          <p:cNvSpPr>
            <a:spLocks noGrp="1"/>
          </p:cNvSpPr>
          <p:nvPr>
            <p:ph type="body" idx="1"/>
          </p:nvPr>
        </p:nvSpPr>
        <p:spPr>
          <a:xfrm>
            <a:off x="1042988" y="1773238"/>
            <a:ext cx="7416800" cy="4114800"/>
          </a:xfrm>
          <a:ln/>
        </p:spPr>
        <p:txBody>
          <a:bodyPr/>
          <a:p>
            <a:r>
              <a:rPr lang="zh-CN" altLang="en-US" sz="2800" dirty="0"/>
              <a:t>局域网物理层 </a:t>
            </a:r>
            <a:r>
              <a:rPr lang="en-US" altLang="zh-CN" sz="2800" dirty="0"/>
              <a:t>LAN PHY</a:t>
            </a:r>
            <a:r>
              <a:rPr lang="zh-CN" altLang="en-US" sz="2800" dirty="0"/>
              <a:t>。局域网物理层的数据率是 </a:t>
            </a:r>
            <a:r>
              <a:rPr lang="en-US" altLang="zh-CN" sz="2800" err="1"/>
              <a:t>10.000 Gb/s</a:t>
            </a:r>
            <a:r>
              <a:rPr lang="zh-CN" altLang="en-US" sz="2800" dirty="0"/>
              <a:t>。</a:t>
            </a:r>
            <a:endParaRPr lang="zh-CN" altLang="en-US" sz="2800" dirty="0"/>
          </a:p>
          <a:p>
            <a:r>
              <a:rPr lang="zh-CN" altLang="en-US" sz="2800" dirty="0"/>
              <a:t>可选的广域网物理层 </a:t>
            </a:r>
            <a:r>
              <a:rPr lang="en-US" altLang="zh-CN" sz="2800" dirty="0"/>
              <a:t>WAN PHY</a:t>
            </a:r>
            <a:r>
              <a:rPr lang="zh-CN" altLang="en-US" sz="2800" dirty="0"/>
              <a:t>。广域网物理层具有另一种数据率，这是为了和所谓的“</a:t>
            </a:r>
            <a:r>
              <a:rPr lang="en-US" altLang="zh-CN" sz="2800" err="1"/>
              <a:t>Gb/s</a:t>
            </a:r>
            <a:r>
              <a:rPr lang="en-US" altLang="zh-CN" sz="2800" dirty="0"/>
              <a:t>”</a:t>
            </a:r>
            <a:r>
              <a:rPr lang="zh-CN" altLang="en-US" sz="2800" dirty="0"/>
              <a:t>的 </a:t>
            </a:r>
            <a:r>
              <a:rPr lang="en-US" altLang="zh-CN" sz="2800" dirty="0"/>
              <a:t>SONET/SDH</a:t>
            </a:r>
            <a:r>
              <a:rPr lang="zh-CN" altLang="en-US" sz="2800" dirty="0"/>
              <a:t>（即</a:t>
            </a:r>
            <a:r>
              <a:rPr lang="en-US" altLang="zh-CN" sz="2800" dirty="0"/>
              <a:t>OC-192/STM-64</a:t>
            </a:r>
            <a:r>
              <a:rPr lang="zh-CN" altLang="en-US" sz="2800" dirty="0"/>
              <a:t>）相连接。</a:t>
            </a:r>
            <a:endParaRPr lang="zh-CN" altLang="en-US" sz="2800" dirty="0"/>
          </a:p>
          <a:p>
            <a:pPr lvl="1"/>
            <a:r>
              <a:rPr lang="zh-CN" altLang="en-US" sz="2400" dirty="0">
                <a:solidFill>
                  <a:srgbClr val="333399"/>
                </a:solidFill>
                <a:latin typeface="Arial" panose="020B0604020202020204" pitchFamily="34" charset="0"/>
                <a:ea typeface="黑体" panose="02010609060101010101" pitchFamily="2" charset="-122"/>
              </a:rPr>
              <a:t>为了使 </a:t>
            </a:r>
            <a:r>
              <a:rPr lang="en-US" altLang="zh-CN" sz="2400" dirty="0">
                <a:solidFill>
                  <a:srgbClr val="333399"/>
                </a:solidFill>
                <a:latin typeface="Arial" panose="020B0604020202020204" pitchFamily="34" charset="0"/>
                <a:ea typeface="黑体" panose="02010609060101010101" pitchFamily="2" charset="-122"/>
              </a:rPr>
              <a:t>10 </a:t>
            </a:r>
            <a:r>
              <a:rPr lang="zh-CN" altLang="en-US" sz="2400" dirty="0">
                <a:solidFill>
                  <a:srgbClr val="333399"/>
                </a:solidFill>
                <a:latin typeface="Arial" panose="020B0604020202020204" pitchFamily="34" charset="0"/>
                <a:ea typeface="黑体" panose="02010609060101010101" pitchFamily="2" charset="-122"/>
              </a:rPr>
              <a:t>吉比特以太网的帧能够插入到 </a:t>
            </a:r>
            <a:r>
              <a:rPr lang="en-US" altLang="zh-CN" sz="2400" dirty="0">
                <a:solidFill>
                  <a:srgbClr val="333399"/>
                </a:solidFill>
                <a:latin typeface="Arial" panose="020B0604020202020204" pitchFamily="34" charset="0"/>
                <a:ea typeface="黑体" panose="02010609060101010101" pitchFamily="2" charset="-122"/>
              </a:rPr>
              <a:t>OC-192/STM-64 </a:t>
            </a:r>
            <a:r>
              <a:rPr lang="zh-CN" altLang="en-US" sz="2400" dirty="0">
                <a:solidFill>
                  <a:srgbClr val="333399"/>
                </a:solidFill>
                <a:latin typeface="Arial" panose="020B0604020202020204" pitchFamily="34" charset="0"/>
                <a:ea typeface="黑体" panose="02010609060101010101" pitchFamily="2" charset="-122"/>
              </a:rPr>
              <a:t>帧的有效载荷中，就要使用可选的广域网物理层，其数据率为 </a:t>
            </a:r>
            <a:r>
              <a:rPr lang="en-US" altLang="zh-CN" sz="2400" err="1">
                <a:solidFill>
                  <a:srgbClr val="333399"/>
                </a:solidFill>
                <a:latin typeface="Arial" panose="020B0604020202020204" pitchFamily="34" charset="0"/>
                <a:ea typeface="黑体" panose="02010609060101010101" pitchFamily="2" charset="-122"/>
              </a:rPr>
              <a:t>9.95328 Gb/s</a:t>
            </a:r>
            <a:r>
              <a:rPr lang="zh-CN" altLang="en-US" sz="2400" dirty="0">
                <a:solidFill>
                  <a:srgbClr val="333399"/>
                </a:solidFill>
                <a:latin typeface="Arial" panose="020B0604020202020204" pitchFamily="34" charset="0"/>
                <a:ea typeface="黑体" panose="02010609060101010101" pitchFamily="2" charset="-122"/>
              </a:rPr>
              <a:t>。</a:t>
            </a:r>
            <a:r>
              <a:rPr lang="zh-CN" altLang="en-US" sz="2400" dirty="0"/>
              <a:t>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26">
                                            <p:txEl>
                                              <p:charRg st="40" end="11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26">
                                            <p:txEl>
                                              <p:charRg st="119" end="19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92546" name="标题 492545"/>
          <p:cNvSpPr>
            <a:spLocks noGrp="1"/>
          </p:cNvSpPr>
          <p:nvPr>
            <p:ph type="title"/>
          </p:nvPr>
        </p:nvSpPr>
        <p:spPr>
          <a:xfrm>
            <a:off x="919163" y="214313"/>
            <a:ext cx="8116887" cy="1462087"/>
          </a:xfrm>
          <a:ln/>
        </p:spPr>
        <p:txBody>
          <a:bodyPr anchor="b"/>
          <a:p>
            <a:pPr algn="ctr"/>
            <a:r>
              <a:rPr lang="zh-CN" altLang="en-US" dirty="0"/>
              <a:t>端到端的以太网传输 </a:t>
            </a:r>
            <a:endParaRPr lang="zh-CN" altLang="en-US" dirty="0"/>
          </a:p>
        </p:txBody>
      </p:sp>
      <p:sp>
        <p:nvSpPr>
          <p:cNvPr id="492547" name="文本占位符 492546"/>
          <p:cNvSpPr>
            <a:spLocks noGrp="1"/>
          </p:cNvSpPr>
          <p:nvPr>
            <p:ph type="body" idx="1"/>
          </p:nvPr>
        </p:nvSpPr>
        <p:spPr>
          <a:xfrm>
            <a:off x="1042988" y="1773238"/>
            <a:ext cx="7416800" cy="4114800"/>
          </a:xfrm>
          <a:ln/>
        </p:spPr>
        <p:txBody>
          <a:bodyPr/>
          <a:p>
            <a:r>
              <a:rPr lang="en-US" altLang="zh-CN" sz="2800" dirty="0"/>
              <a:t>10 </a:t>
            </a:r>
            <a:r>
              <a:rPr lang="zh-CN" altLang="en-US" sz="2800" dirty="0"/>
              <a:t>吉比特以太网的出现，以太网的工作范围已经从局域网（校园网、企业网）扩大到城域网和广域网，从而实现了端到端的以太网传输。</a:t>
            </a:r>
            <a:endParaRPr lang="zh-CN" altLang="en-US" sz="2800" dirty="0"/>
          </a:p>
          <a:p>
            <a:r>
              <a:rPr lang="zh-CN" altLang="en-US" sz="2800" dirty="0"/>
              <a:t>这种工作方式的好处是： </a:t>
            </a:r>
            <a:endParaRPr lang="zh-CN" altLang="en-US" sz="2800" dirty="0"/>
          </a:p>
          <a:p>
            <a:pPr lvl="1"/>
            <a:r>
              <a:rPr lang="zh-CN" altLang="en-US" sz="2400" dirty="0">
                <a:solidFill>
                  <a:srgbClr val="333399"/>
                </a:solidFill>
                <a:latin typeface="Arial" panose="020B0604020202020204" pitchFamily="34" charset="0"/>
                <a:ea typeface="黑体" panose="02010609060101010101" pitchFamily="2" charset="-122"/>
              </a:rPr>
              <a:t>成熟的技术</a:t>
            </a:r>
            <a:endParaRPr lang="zh-CN" altLang="en-US" sz="2400" dirty="0">
              <a:solidFill>
                <a:srgbClr val="333399"/>
              </a:solidFill>
              <a:latin typeface="Arial" panose="020B0604020202020204" pitchFamily="34" charset="0"/>
              <a:ea typeface="黑体" panose="02010609060101010101" pitchFamily="2" charset="-122"/>
            </a:endParaRPr>
          </a:p>
          <a:p>
            <a:pPr lvl="1"/>
            <a:r>
              <a:rPr lang="zh-CN" altLang="en-US" sz="2400" dirty="0">
                <a:solidFill>
                  <a:srgbClr val="333399"/>
                </a:solidFill>
                <a:latin typeface="Arial" panose="020B0604020202020204" pitchFamily="34" charset="0"/>
                <a:ea typeface="黑体" panose="02010609060101010101" pitchFamily="2" charset="-122"/>
              </a:rPr>
              <a:t>互操作性很好</a:t>
            </a:r>
            <a:endParaRPr lang="zh-CN" altLang="en-US" sz="2400" dirty="0">
              <a:solidFill>
                <a:srgbClr val="333399"/>
              </a:solidFill>
              <a:latin typeface="Arial" panose="020B0604020202020204" pitchFamily="34" charset="0"/>
              <a:ea typeface="黑体" panose="02010609060101010101" pitchFamily="2" charset="-122"/>
            </a:endParaRPr>
          </a:p>
          <a:p>
            <a:pPr lvl="1"/>
            <a:r>
              <a:rPr lang="zh-CN" altLang="en-US" sz="2400" dirty="0">
                <a:solidFill>
                  <a:srgbClr val="333399"/>
                </a:solidFill>
                <a:latin typeface="Arial" panose="020B0604020202020204" pitchFamily="34" charset="0"/>
                <a:ea typeface="黑体" panose="02010609060101010101" pitchFamily="2" charset="-122"/>
              </a:rPr>
              <a:t>在广域网中使用以太网时价格便宜。</a:t>
            </a:r>
            <a:endParaRPr lang="zh-CN" altLang="en-US" sz="2400" dirty="0">
              <a:solidFill>
                <a:srgbClr val="333399"/>
              </a:solidFill>
              <a:latin typeface="Arial" panose="020B0604020202020204" pitchFamily="34" charset="0"/>
              <a:ea typeface="黑体" panose="02010609060101010101" pitchFamily="2" charset="-122"/>
            </a:endParaRPr>
          </a:p>
          <a:p>
            <a:pPr lvl="1"/>
            <a:r>
              <a:rPr lang="zh-CN" altLang="en-US" sz="2400" dirty="0">
                <a:solidFill>
                  <a:srgbClr val="333399"/>
                </a:solidFill>
                <a:latin typeface="Arial" panose="020B0604020202020204" pitchFamily="34" charset="0"/>
                <a:ea typeface="黑体" panose="02010609060101010101" pitchFamily="2" charset="-122"/>
              </a:rPr>
              <a:t>统一的帧格式简化了操作和管理。</a:t>
            </a:r>
            <a:r>
              <a:rPr lang="zh-CN" altLang="en-US" dirty="0"/>
              <a:t>   </a:t>
            </a:r>
            <a:r>
              <a:rPr lang="zh-CN" altLang="en-US" sz="2400" dirty="0"/>
              <a:t>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2547">
                                            <p:txEl>
                                              <p:charRg st="63" end="7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2547">
                                            <p:txEl>
                                              <p:charRg st="76" end="8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2547">
                                            <p:txEl>
                                              <p:charRg st="82" end="8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2547">
                                            <p:txEl>
                                              <p:charRg st="89" end="10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2547">
                                            <p:txEl>
                                              <p:charRg st="106" end="12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93570" name="标题 493569"/>
          <p:cNvSpPr>
            <a:spLocks noGrp="1"/>
          </p:cNvSpPr>
          <p:nvPr>
            <p:ph type="title"/>
          </p:nvPr>
        </p:nvSpPr>
        <p:spPr>
          <a:xfrm>
            <a:off x="919163" y="214313"/>
            <a:ext cx="8116887" cy="1462087"/>
          </a:xfrm>
          <a:ln/>
        </p:spPr>
        <p:txBody>
          <a:bodyPr anchor="b"/>
          <a:p>
            <a:pPr algn="ctr"/>
            <a:r>
              <a:rPr lang="zh-CN" altLang="en-US" dirty="0"/>
              <a:t>以太网从 </a:t>
            </a:r>
            <a:r>
              <a:rPr lang="en-US" altLang="zh-CN" dirty="0"/>
              <a:t>10 Mb/s </a:t>
            </a:r>
            <a:r>
              <a:rPr lang="zh-CN" altLang="en-US" dirty="0"/>
              <a:t>到</a:t>
            </a:r>
            <a:br>
              <a:rPr lang="zh-CN" altLang="en-US" dirty="0"/>
            </a:br>
            <a:r>
              <a:rPr lang="en-US" altLang="zh-CN" err="1"/>
              <a:t>10 Gb/s</a:t>
            </a:r>
            <a:r>
              <a:rPr lang="en-US" altLang="zh-CN" dirty="0"/>
              <a:t> </a:t>
            </a:r>
            <a:r>
              <a:rPr lang="zh-CN" altLang="en-US" dirty="0"/>
              <a:t>的演进 </a:t>
            </a:r>
            <a:endParaRPr lang="zh-CN" altLang="en-US" dirty="0"/>
          </a:p>
        </p:txBody>
      </p:sp>
      <p:sp>
        <p:nvSpPr>
          <p:cNvPr id="493571" name="文本占位符 493570"/>
          <p:cNvSpPr>
            <a:spLocks noGrp="1"/>
          </p:cNvSpPr>
          <p:nvPr>
            <p:ph type="body" idx="1"/>
          </p:nvPr>
        </p:nvSpPr>
        <p:spPr>
          <a:xfrm>
            <a:off x="1042988" y="1773238"/>
            <a:ext cx="7416800" cy="4114800"/>
          </a:xfrm>
          <a:ln/>
        </p:spPr>
        <p:txBody>
          <a:bodyPr/>
          <a:p>
            <a:r>
              <a:rPr lang="zh-CN" altLang="en-US" sz="2800" dirty="0"/>
              <a:t>以太网从 </a:t>
            </a:r>
            <a:r>
              <a:rPr lang="en-US" altLang="zh-CN" sz="2800" dirty="0"/>
              <a:t>10 Mb/s </a:t>
            </a:r>
            <a:r>
              <a:rPr lang="zh-CN" altLang="en-US" sz="2800" dirty="0"/>
              <a:t>到 </a:t>
            </a:r>
            <a:r>
              <a:rPr lang="en-US" altLang="zh-CN" sz="2800" err="1"/>
              <a:t>10 Gb/s</a:t>
            </a:r>
            <a:r>
              <a:rPr lang="en-US" altLang="zh-CN" sz="2800" dirty="0"/>
              <a:t> </a:t>
            </a:r>
            <a:r>
              <a:rPr lang="zh-CN" altLang="en-US" sz="2800" dirty="0"/>
              <a:t>的演进证明了以太网是：</a:t>
            </a:r>
            <a:endParaRPr lang="zh-CN" altLang="en-US" sz="2800" dirty="0"/>
          </a:p>
          <a:p>
            <a:r>
              <a:rPr lang="zh-CN" altLang="en-US" sz="2800" dirty="0"/>
              <a:t>可扩展的（从 </a:t>
            </a:r>
            <a:r>
              <a:rPr lang="en-US" altLang="zh-CN" sz="2800" dirty="0"/>
              <a:t>10 Mb/s </a:t>
            </a:r>
            <a:r>
              <a:rPr lang="zh-CN" altLang="en-US" sz="2800" dirty="0"/>
              <a:t>到 </a:t>
            </a:r>
            <a:r>
              <a:rPr lang="en-US" altLang="zh-CN" sz="2800" err="1"/>
              <a:t>10 Gb/s</a:t>
            </a:r>
            <a:r>
              <a:rPr lang="zh-CN" altLang="en-US" sz="2800" dirty="0"/>
              <a:t>）。</a:t>
            </a:r>
            <a:endParaRPr lang="zh-CN" altLang="en-US" sz="2800" dirty="0"/>
          </a:p>
          <a:p>
            <a:r>
              <a:rPr lang="zh-CN" altLang="en-US" sz="2800" dirty="0"/>
              <a:t>灵活的（多种传输媒体、全</a:t>
            </a:r>
            <a:r>
              <a:rPr lang="en-US" altLang="zh-CN" sz="2800" dirty="0"/>
              <a:t>/</a:t>
            </a:r>
            <a:r>
              <a:rPr lang="zh-CN" altLang="en-US" sz="2800" dirty="0"/>
              <a:t>半双工、共享</a:t>
            </a:r>
            <a:r>
              <a:rPr lang="en-US" altLang="zh-CN" sz="2800" dirty="0"/>
              <a:t>/</a:t>
            </a:r>
            <a:r>
              <a:rPr lang="zh-CN" altLang="en-US" sz="2800" dirty="0"/>
              <a:t>交换）。</a:t>
            </a:r>
            <a:endParaRPr lang="zh-CN" altLang="en-US" sz="2800" dirty="0"/>
          </a:p>
          <a:p>
            <a:r>
              <a:rPr lang="zh-CN" altLang="en-US" sz="2800" dirty="0"/>
              <a:t>易于安装。</a:t>
            </a:r>
            <a:endParaRPr lang="zh-CN" altLang="en-US" sz="2800" dirty="0"/>
          </a:p>
          <a:p>
            <a:r>
              <a:rPr lang="zh-CN" altLang="en-US" sz="2800" dirty="0"/>
              <a:t>稳健性好。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3571">
                                            <p:txEl>
                                              <p:charRg st="35" end="6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3571">
                                            <p:txEl>
                                              <p:charRg st="62" end="8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3571">
                                            <p:txEl>
                                              <p:charRg st="87" end="9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3571">
                                            <p:txEl>
                                              <p:charRg st="93" end="10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51266" name="标题 651265"/>
          <p:cNvSpPr>
            <a:spLocks noGrp="1"/>
          </p:cNvSpPr>
          <p:nvPr>
            <p:ph type="title"/>
          </p:nvPr>
        </p:nvSpPr>
        <p:spPr>
          <a:ln/>
        </p:spPr>
        <p:txBody>
          <a:bodyPr anchor="b"/>
          <a:p>
            <a:pPr algn="ctr"/>
            <a:r>
              <a:rPr lang="en-US" altLang="zh-CN" dirty="0"/>
              <a:t>3.6.4  </a:t>
            </a:r>
            <a:r>
              <a:rPr lang="zh-CN" altLang="en-US" dirty="0"/>
              <a:t>使用高速以太网</a:t>
            </a:r>
            <a:br>
              <a:rPr lang="zh-CN" altLang="en-US" dirty="0"/>
            </a:br>
            <a:r>
              <a:rPr lang="zh-CN" altLang="en-US" dirty="0"/>
              <a:t>进行宽带接入</a:t>
            </a:r>
            <a:endParaRPr lang="zh-CN" altLang="en-US" dirty="0"/>
          </a:p>
        </p:txBody>
      </p:sp>
      <p:sp>
        <p:nvSpPr>
          <p:cNvPr id="651267" name="文本占位符 651266"/>
          <p:cNvSpPr>
            <a:spLocks noGrp="1"/>
          </p:cNvSpPr>
          <p:nvPr>
            <p:ph type="body" idx="1"/>
          </p:nvPr>
        </p:nvSpPr>
        <p:spPr>
          <a:xfrm>
            <a:off x="755650" y="1917700"/>
            <a:ext cx="8059738" cy="4679950"/>
          </a:xfrm>
          <a:ln/>
        </p:spPr>
        <p:txBody>
          <a:bodyPr/>
          <a:p>
            <a:r>
              <a:rPr lang="zh-CN" altLang="en-US" sz="2800" dirty="0"/>
              <a:t>以太网已成功地把速率提高到 </a:t>
            </a:r>
            <a:r>
              <a:rPr lang="en-US" altLang="zh-CN" sz="2800" err="1"/>
              <a:t>1 ~ 10 Gb/s</a:t>
            </a:r>
            <a:r>
              <a:rPr lang="en-US" altLang="zh-CN" sz="2800" dirty="0"/>
              <a:t> </a:t>
            </a:r>
            <a:r>
              <a:rPr lang="zh-CN" altLang="en-US" sz="2800" dirty="0"/>
              <a:t>，所覆盖的地理范围也扩展到了城域网和广域网，因此现在人们正在尝试使用以太网进行宽带接入。</a:t>
            </a:r>
            <a:endParaRPr lang="zh-CN" altLang="en-US" sz="2800" dirty="0"/>
          </a:p>
          <a:p>
            <a:r>
              <a:rPr lang="zh-CN" altLang="en-US" sz="2800" dirty="0"/>
              <a:t>以太网接入的重要特点是它可提供双向的宽带通信，并且可根据用户对带宽的需求灵活地进行带宽升级。</a:t>
            </a:r>
            <a:endParaRPr lang="zh-CN" altLang="en-US" sz="2800" dirty="0"/>
          </a:p>
          <a:p>
            <a:r>
              <a:rPr lang="zh-CN" altLang="en-US" sz="2800" dirty="0"/>
              <a:t>采用以太网接入可实现端到端的以太网传输，中间不需要再进行帧格式的转换。这就提高了数据的传输效率和降低了传输的成本。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1267">
                                            <p:txEl>
                                              <p:charRg st="71" end="11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1267">
                                            <p:txEl>
                                              <p:charRg st="118" end="17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52290" name="标题 652289"/>
          <p:cNvSpPr>
            <a:spLocks noGrp="1"/>
          </p:cNvSpPr>
          <p:nvPr>
            <p:ph type="title"/>
          </p:nvPr>
        </p:nvSpPr>
        <p:spPr>
          <a:xfrm>
            <a:off x="827088" y="188913"/>
            <a:ext cx="7793037" cy="695325"/>
          </a:xfrm>
          <a:ln/>
        </p:spPr>
        <p:txBody>
          <a:bodyPr anchor="b"/>
          <a:p>
            <a:pPr algn="ctr"/>
            <a:r>
              <a:rPr lang="zh-CN" altLang="en-US" sz="3600" dirty="0"/>
              <a:t>以太网接入举例：光纤到大楼 </a:t>
            </a:r>
            <a:r>
              <a:rPr lang="en-US" altLang="zh-CN" sz="3600"/>
              <a:t>FTTB </a:t>
            </a:r>
            <a:endParaRPr lang="en-US" altLang="zh-CN" sz="3600"/>
          </a:p>
        </p:txBody>
      </p:sp>
      <p:sp>
        <p:nvSpPr>
          <p:cNvPr id="652346" name="矩形 652345"/>
          <p:cNvSpPr/>
          <p:nvPr/>
        </p:nvSpPr>
        <p:spPr>
          <a:xfrm>
            <a:off x="2263775" y="3576638"/>
            <a:ext cx="1876425" cy="809625"/>
          </a:xfrm>
          <a:prstGeom prst="rect">
            <a:avLst/>
          </a:prstGeom>
          <a:solidFill>
            <a:srgbClr val="FFFF99"/>
          </a:solidFill>
          <a:ln w="9525" cap="flat" cmpd="sng">
            <a:solidFill>
              <a:srgbClr val="333399"/>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652347" name="任意多边形 652346"/>
          <p:cNvSpPr/>
          <p:nvPr/>
        </p:nvSpPr>
        <p:spPr>
          <a:xfrm>
            <a:off x="3124200" y="4183063"/>
            <a:ext cx="3989388" cy="1255712"/>
          </a:xfrm>
          <a:custGeom>
            <a:avLst/>
            <a:gdLst/>
            <a:ahLst/>
            <a:cxnLst/>
            <a:pathLst>
              <a:path w="2314" h="745">
                <a:moveTo>
                  <a:pt x="0" y="0"/>
                </a:moveTo>
                <a:lnTo>
                  <a:pt x="0" y="744"/>
                </a:lnTo>
                <a:lnTo>
                  <a:pt x="2314" y="745"/>
                </a:lnTo>
              </a:path>
            </a:pathLst>
          </a:custGeom>
          <a:noFill/>
          <a:ln w="76200" cap="flat" cmpd="sng">
            <a:solidFill>
              <a:srgbClr val="333399"/>
            </a:solidFill>
            <a:prstDash val="solid"/>
            <a:headEnd type="none" w="med" len="med"/>
            <a:tailEnd type="none" w="med" len="med"/>
          </a:ln>
        </p:spPr>
        <p:txBody>
          <a:bodyPr/>
          <a:p>
            <a:endParaRPr lang="zh-CN" altLang="en-US"/>
          </a:p>
        </p:txBody>
      </p:sp>
      <p:sp>
        <p:nvSpPr>
          <p:cNvPr id="652348" name="任意多边形 652347"/>
          <p:cNvSpPr/>
          <p:nvPr/>
        </p:nvSpPr>
        <p:spPr>
          <a:xfrm>
            <a:off x="2941638" y="4129088"/>
            <a:ext cx="4799012" cy="1631950"/>
          </a:xfrm>
          <a:custGeom>
            <a:avLst/>
            <a:gdLst/>
            <a:ahLst/>
            <a:cxnLst/>
            <a:pathLst>
              <a:path w="2946" h="968">
                <a:moveTo>
                  <a:pt x="0" y="0"/>
                </a:moveTo>
                <a:lnTo>
                  <a:pt x="0" y="968"/>
                </a:lnTo>
                <a:lnTo>
                  <a:pt x="2946" y="968"/>
                </a:lnTo>
              </a:path>
            </a:pathLst>
          </a:custGeom>
          <a:noFill/>
          <a:ln w="76200" cap="flat" cmpd="sng">
            <a:solidFill>
              <a:srgbClr val="333399"/>
            </a:solidFill>
            <a:prstDash val="solid"/>
            <a:headEnd type="none" w="med" len="med"/>
            <a:tailEnd type="none" w="med" len="med"/>
          </a:ln>
        </p:spPr>
        <p:txBody>
          <a:bodyPr/>
          <a:p>
            <a:endParaRPr lang="zh-CN" altLang="en-US"/>
          </a:p>
        </p:txBody>
      </p:sp>
      <p:sp>
        <p:nvSpPr>
          <p:cNvPr id="652349" name="立方体 652348"/>
          <p:cNvSpPr/>
          <p:nvPr/>
        </p:nvSpPr>
        <p:spPr>
          <a:xfrm flipH="1">
            <a:off x="5078413" y="3352800"/>
            <a:ext cx="4065587" cy="628650"/>
          </a:xfrm>
          <a:prstGeom prst="cube">
            <a:avLst>
              <a:gd name="adj" fmla="val 93745"/>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sp>
        <p:nvSpPr>
          <p:cNvPr id="652350" name="任意多边形 652349"/>
          <p:cNvSpPr/>
          <p:nvPr/>
        </p:nvSpPr>
        <p:spPr>
          <a:xfrm>
            <a:off x="6145213" y="3394075"/>
            <a:ext cx="652462" cy="153988"/>
          </a:xfrm>
          <a:custGeom>
            <a:avLst/>
            <a:gdLst/>
            <a:ahLst/>
            <a:cxnLst/>
            <a:pathLst>
              <a:path w="518" h="114">
                <a:moveTo>
                  <a:pt x="0" y="114"/>
                </a:moveTo>
                <a:lnTo>
                  <a:pt x="516" y="114"/>
                </a:lnTo>
                <a:lnTo>
                  <a:pt x="518" y="0"/>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652351" name="任意多边形 652350"/>
          <p:cNvSpPr/>
          <p:nvPr/>
        </p:nvSpPr>
        <p:spPr>
          <a:xfrm>
            <a:off x="6234113" y="3305175"/>
            <a:ext cx="1160462" cy="323850"/>
          </a:xfrm>
          <a:custGeom>
            <a:avLst/>
            <a:gdLst/>
            <a:ahLst/>
            <a:cxnLst/>
            <a:pathLst>
              <a:path w="889" h="192">
                <a:moveTo>
                  <a:pt x="0" y="192"/>
                </a:moveTo>
                <a:lnTo>
                  <a:pt x="889" y="192"/>
                </a:lnTo>
                <a:lnTo>
                  <a:pt x="889" y="0"/>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652352" name="任意多边形 652351"/>
          <p:cNvSpPr/>
          <p:nvPr/>
        </p:nvSpPr>
        <p:spPr>
          <a:xfrm>
            <a:off x="6284913" y="3335338"/>
            <a:ext cx="1706562" cy="374650"/>
          </a:xfrm>
          <a:custGeom>
            <a:avLst/>
            <a:gdLst/>
            <a:ahLst/>
            <a:cxnLst/>
            <a:pathLst>
              <a:path w="1344" h="222">
                <a:moveTo>
                  <a:pt x="0" y="222"/>
                </a:moveTo>
                <a:lnTo>
                  <a:pt x="1343" y="222"/>
                </a:lnTo>
                <a:lnTo>
                  <a:pt x="1344" y="0"/>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652353" name="任意多边形 652352"/>
          <p:cNvSpPr/>
          <p:nvPr/>
        </p:nvSpPr>
        <p:spPr>
          <a:xfrm>
            <a:off x="6329363" y="3414713"/>
            <a:ext cx="2266950" cy="374650"/>
          </a:xfrm>
          <a:custGeom>
            <a:avLst/>
            <a:gdLst/>
            <a:ahLst/>
            <a:cxnLst/>
            <a:pathLst>
              <a:path w="1344" h="222">
                <a:moveTo>
                  <a:pt x="0" y="222"/>
                </a:moveTo>
                <a:lnTo>
                  <a:pt x="1343" y="222"/>
                </a:lnTo>
                <a:lnTo>
                  <a:pt x="1344" y="0"/>
                </a:lnTo>
              </a:path>
            </a:pathLst>
          </a:custGeom>
          <a:noFill/>
          <a:ln w="9525" cap="flat" cmpd="sng">
            <a:solidFill>
              <a:schemeClr val="tx1"/>
            </a:solidFill>
            <a:prstDash val="solid"/>
            <a:headEnd type="none" w="med" len="med"/>
            <a:tailEnd type="none" w="med" len="med"/>
          </a:ln>
        </p:spPr>
        <p:txBody>
          <a:bodyPr/>
          <a:p>
            <a:endParaRPr lang="zh-CN" altLang="en-US"/>
          </a:p>
        </p:txBody>
      </p:sp>
      <p:sp>
        <p:nvSpPr>
          <p:cNvPr id="652354" name="立方体 652353"/>
          <p:cNvSpPr/>
          <p:nvPr/>
        </p:nvSpPr>
        <p:spPr>
          <a:xfrm flipH="1">
            <a:off x="5611813" y="3325813"/>
            <a:ext cx="785812" cy="492125"/>
          </a:xfrm>
          <a:prstGeom prst="cube">
            <a:avLst>
              <a:gd name="adj" fmla="val 28329"/>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en-US" altLang="zh-CN" sz="1800">
                <a:solidFill>
                  <a:srgbClr val="333399"/>
                </a:solidFill>
                <a:latin typeface="Arial" panose="020B0604020202020204" pitchFamily="34" charset="0"/>
                <a:ea typeface="黑体" panose="02010609060101010101" pitchFamily="2" charset="-122"/>
              </a:rPr>
              <a:t>100 M</a:t>
            </a:r>
            <a:endParaRPr lang="en-US" altLang="zh-CN" sz="1800">
              <a:solidFill>
                <a:srgbClr val="333399"/>
              </a:solidFill>
              <a:latin typeface="Arial" panose="020B0604020202020204" pitchFamily="34" charset="0"/>
              <a:ea typeface="黑体" panose="02010609060101010101" pitchFamily="2" charset="-122"/>
            </a:endParaRPr>
          </a:p>
        </p:txBody>
      </p:sp>
      <p:pic>
        <p:nvPicPr>
          <p:cNvPr id="652355" name="图片 652354"/>
          <p:cNvPicPr/>
          <p:nvPr/>
        </p:nvPicPr>
        <p:blipFill>
          <a:blip r:embed="rId1"/>
          <a:stretch>
            <a:fillRect/>
          </a:stretch>
        </p:blipFill>
        <p:spPr>
          <a:xfrm>
            <a:off x="6642100" y="3213100"/>
            <a:ext cx="306388" cy="282575"/>
          </a:xfrm>
          <a:prstGeom prst="rect">
            <a:avLst/>
          </a:prstGeom>
          <a:noFill/>
          <a:ln w="9525">
            <a:noFill/>
          </a:ln>
        </p:spPr>
      </p:pic>
      <p:pic>
        <p:nvPicPr>
          <p:cNvPr id="652356" name="图片 652355"/>
          <p:cNvPicPr/>
          <p:nvPr/>
        </p:nvPicPr>
        <p:blipFill>
          <a:blip r:embed="rId1"/>
          <a:stretch>
            <a:fillRect/>
          </a:stretch>
        </p:blipFill>
        <p:spPr>
          <a:xfrm>
            <a:off x="7843838" y="3213100"/>
            <a:ext cx="306387" cy="282575"/>
          </a:xfrm>
          <a:prstGeom prst="rect">
            <a:avLst/>
          </a:prstGeom>
          <a:noFill/>
          <a:ln w="9525">
            <a:noFill/>
          </a:ln>
        </p:spPr>
      </p:pic>
      <p:pic>
        <p:nvPicPr>
          <p:cNvPr id="652357" name="图片 652356"/>
          <p:cNvPicPr/>
          <p:nvPr/>
        </p:nvPicPr>
        <p:blipFill>
          <a:blip r:embed="rId1"/>
          <a:stretch>
            <a:fillRect/>
          </a:stretch>
        </p:blipFill>
        <p:spPr>
          <a:xfrm>
            <a:off x="7243763" y="3211513"/>
            <a:ext cx="303212" cy="284162"/>
          </a:xfrm>
          <a:prstGeom prst="rect">
            <a:avLst/>
          </a:prstGeom>
          <a:noFill/>
          <a:ln w="9525">
            <a:noFill/>
          </a:ln>
        </p:spPr>
      </p:pic>
      <p:sp>
        <p:nvSpPr>
          <p:cNvPr id="652358" name="立方体 652357"/>
          <p:cNvSpPr/>
          <p:nvPr/>
        </p:nvSpPr>
        <p:spPr>
          <a:xfrm flipH="1">
            <a:off x="5078413" y="2422525"/>
            <a:ext cx="4065587" cy="668338"/>
          </a:xfrm>
          <a:prstGeom prst="cube">
            <a:avLst>
              <a:gd name="adj" fmla="val 93745"/>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sp>
        <p:nvSpPr>
          <p:cNvPr id="652359" name="任意多边形 652358"/>
          <p:cNvSpPr/>
          <p:nvPr/>
        </p:nvSpPr>
        <p:spPr>
          <a:xfrm>
            <a:off x="6145213" y="2486025"/>
            <a:ext cx="842962" cy="192088"/>
          </a:xfrm>
          <a:custGeom>
            <a:avLst/>
            <a:gdLst/>
            <a:ahLst/>
            <a:cxnLst/>
            <a:pathLst>
              <a:path w="518" h="114">
                <a:moveTo>
                  <a:pt x="0" y="114"/>
                </a:moveTo>
                <a:lnTo>
                  <a:pt x="516" y="114"/>
                </a:lnTo>
                <a:lnTo>
                  <a:pt x="518" y="0"/>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652360" name="任意多边形 652359"/>
          <p:cNvSpPr/>
          <p:nvPr/>
        </p:nvSpPr>
        <p:spPr>
          <a:xfrm>
            <a:off x="6234113" y="2435225"/>
            <a:ext cx="1477962" cy="323850"/>
          </a:xfrm>
          <a:custGeom>
            <a:avLst/>
            <a:gdLst/>
            <a:ahLst/>
            <a:cxnLst/>
            <a:pathLst>
              <a:path w="889" h="192">
                <a:moveTo>
                  <a:pt x="0" y="192"/>
                </a:moveTo>
                <a:lnTo>
                  <a:pt x="889" y="192"/>
                </a:lnTo>
                <a:lnTo>
                  <a:pt x="889" y="0"/>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652361" name="任意多边形 652360"/>
          <p:cNvSpPr/>
          <p:nvPr/>
        </p:nvSpPr>
        <p:spPr>
          <a:xfrm>
            <a:off x="6284913" y="2465388"/>
            <a:ext cx="2189162" cy="374650"/>
          </a:xfrm>
          <a:custGeom>
            <a:avLst/>
            <a:gdLst/>
            <a:ahLst/>
            <a:cxnLst/>
            <a:pathLst>
              <a:path w="1344" h="222">
                <a:moveTo>
                  <a:pt x="0" y="222"/>
                </a:moveTo>
                <a:lnTo>
                  <a:pt x="1343" y="222"/>
                </a:lnTo>
                <a:lnTo>
                  <a:pt x="1344" y="0"/>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652362" name="立方体 652361"/>
          <p:cNvSpPr/>
          <p:nvPr/>
        </p:nvSpPr>
        <p:spPr>
          <a:xfrm flipH="1">
            <a:off x="5611813" y="2395538"/>
            <a:ext cx="712787" cy="492125"/>
          </a:xfrm>
          <a:prstGeom prst="cube">
            <a:avLst>
              <a:gd name="adj" fmla="val 28329"/>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en-US" altLang="zh-CN" sz="1800">
                <a:solidFill>
                  <a:srgbClr val="333399"/>
                </a:solidFill>
                <a:latin typeface="Arial" panose="020B0604020202020204" pitchFamily="34" charset="0"/>
                <a:ea typeface="黑体" panose="02010609060101010101" pitchFamily="2" charset="-122"/>
              </a:rPr>
              <a:t>10 M</a:t>
            </a:r>
            <a:endParaRPr lang="en-US" altLang="zh-CN" sz="1800">
              <a:solidFill>
                <a:srgbClr val="333399"/>
              </a:solidFill>
              <a:latin typeface="Arial" panose="020B0604020202020204" pitchFamily="34" charset="0"/>
              <a:ea typeface="黑体" panose="02010609060101010101" pitchFamily="2" charset="-122"/>
            </a:endParaRPr>
          </a:p>
        </p:txBody>
      </p:sp>
      <p:pic>
        <p:nvPicPr>
          <p:cNvPr id="652363" name="图片 652362"/>
          <p:cNvPicPr/>
          <p:nvPr/>
        </p:nvPicPr>
        <p:blipFill>
          <a:blip r:embed="rId1"/>
          <a:stretch>
            <a:fillRect/>
          </a:stretch>
        </p:blipFill>
        <p:spPr>
          <a:xfrm>
            <a:off x="6838950" y="2314575"/>
            <a:ext cx="306388" cy="282575"/>
          </a:xfrm>
          <a:prstGeom prst="rect">
            <a:avLst/>
          </a:prstGeom>
          <a:noFill/>
          <a:ln w="9525">
            <a:noFill/>
          </a:ln>
        </p:spPr>
      </p:pic>
      <p:pic>
        <p:nvPicPr>
          <p:cNvPr id="652364" name="图片 652363"/>
          <p:cNvPicPr/>
          <p:nvPr/>
        </p:nvPicPr>
        <p:blipFill>
          <a:blip r:embed="rId1"/>
          <a:stretch>
            <a:fillRect/>
          </a:stretch>
        </p:blipFill>
        <p:spPr>
          <a:xfrm>
            <a:off x="8324850" y="2314575"/>
            <a:ext cx="306388" cy="282575"/>
          </a:xfrm>
          <a:prstGeom prst="rect">
            <a:avLst/>
          </a:prstGeom>
          <a:noFill/>
          <a:ln w="9525">
            <a:noFill/>
          </a:ln>
        </p:spPr>
      </p:pic>
      <p:pic>
        <p:nvPicPr>
          <p:cNvPr id="652365" name="图片 652364"/>
          <p:cNvPicPr/>
          <p:nvPr/>
        </p:nvPicPr>
        <p:blipFill>
          <a:blip r:embed="rId1"/>
          <a:stretch>
            <a:fillRect/>
          </a:stretch>
        </p:blipFill>
        <p:spPr>
          <a:xfrm>
            <a:off x="7581900" y="2312988"/>
            <a:ext cx="304800" cy="284162"/>
          </a:xfrm>
          <a:prstGeom prst="rect">
            <a:avLst/>
          </a:prstGeom>
          <a:noFill/>
          <a:ln w="9525">
            <a:noFill/>
          </a:ln>
        </p:spPr>
      </p:pic>
      <p:sp>
        <p:nvSpPr>
          <p:cNvPr id="652366" name="直接连接符 652365"/>
          <p:cNvSpPr/>
          <p:nvPr/>
        </p:nvSpPr>
        <p:spPr>
          <a:xfrm>
            <a:off x="5437188" y="1800225"/>
            <a:ext cx="274637" cy="0"/>
          </a:xfrm>
          <a:prstGeom prst="line">
            <a:avLst/>
          </a:prstGeom>
          <a:ln w="38100" cap="flat" cmpd="sng">
            <a:solidFill>
              <a:schemeClr val="tx1"/>
            </a:solidFill>
            <a:prstDash val="solid"/>
            <a:headEnd type="none" w="med" len="med"/>
            <a:tailEnd type="none" w="med" len="med"/>
          </a:ln>
        </p:spPr>
      </p:sp>
      <p:sp>
        <p:nvSpPr>
          <p:cNvPr id="652367" name="立方体 652366"/>
          <p:cNvSpPr/>
          <p:nvPr/>
        </p:nvSpPr>
        <p:spPr>
          <a:xfrm flipH="1">
            <a:off x="5043488" y="1554163"/>
            <a:ext cx="4100512" cy="655637"/>
          </a:xfrm>
          <a:prstGeom prst="cube">
            <a:avLst>
              <a:gd name="adj" fmla="val 93745"/>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sp>
        <p:nvSpPr>
          <p:cNvPr id="652368" name="任意多边形 652367"/>
          <p:cNvSpPr/>
          <p:nvPr/>
        </p:nvSpPr>
        <p:spPr>
          <a:xfrm>
            <a:off x="6110288" y="1604963"/>
            <a:ext cx="844550" cy="192087"/>
          </a:xfrm>
          <a:custGeom>
            <a:avLst/>
            <a:gdLst/>
            <a:ahLst/>
            <a:cxnLst/>
            <a:pathLst>
              <a:path w="518" h="114">
                <a:moveTo>
                  <a:pt x="0" y="114"/>
                </a:moveTo>
                <a:lnTo>
                  <a:pt x="516" y="114"/>
                </a:lnTo>
                <a:lnTo>
                  <a:pt x="518" y="0"/>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652369" name="任意多边形 652368"/>
          <p:cNvSpPr/>
          <p:nvPr/>
        </p:nvSpPr>
        <p:spPr>
          <a:xfrm>
            <a:off x="6200775" y="1554163"/>
            <a:ext cx="1487488" cy="323850"/>
          </a:xfrm>
          <a:custGeom>
            <a:avLst/>
            <a:gdLst/>
            <a:ahLst/>
            <a:cxnLst/>
            <a:pathLst>
              <a:path w="889" h="192">
                <a:moveTo>
                  <a:pt x="0" y="192"/>
                </a:moveTo>
                <a:lnTo>
                  <a:pt x="889" y="192"/>
                </a:lnTo>
                <a:lnTo>
                  <a:pt x="889" y="0"/>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652370" name="任意多边形 652369"/>
          <p:cNvSpPr/>
          <p:nvPr/>
        </p:nvSpPr>
        <p:spPr>
          <a:xfrm>
            <a:off x="6251575" y="1584325"/>
            <a:ext cx="2189163" cy="374650"/>
          </a:xfrm>
          <a:custGeom>
            <a:avLst/>
            <a:gdLst/>
            <a:ahLst/>
            <a:cxnLst/>
            <a:pathLst>
              <a:path w="1344" h="222">
                <a:moveTo>
                  <a:pt x="0" y="222"/>
                </a:moveTo>
                <a:lnTo>
                  <a:pt x="1343" y="222"/>
                </a:lnTo>
                <a:lnTo>
                  <a:pt x="1344" y="0"/>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652371" name="立方体 652370"/>
          <p:cNvSpPr/>
          <p:nvPr/>
        </p:nvSpPr>
        <p:spPr>
          <a:xfrm flipH="1">
            <a:off x="5578475" y="1514475"/>
            <a:ext cx="711200" cy="492125"/>
          </a:xfrm>
          <a:prstGeom prst="cube">
            <a:avLst>
              <a:gd name="adj" fmla="val 28329"/>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en-US" altLang="zh-CN" sz="1800">
                <a:solidFill>
                  <a:srgbClr val="333399"/>
                </a:solidFill>
                <a:latin typeface="Arial" panose="020B0604020202020204" pitchFamily="34" charset="0"/>
                <a:ea typeface="黑体" panose="02010609060101010101" pitchFamily="2" charset="-122"/>
              </a:rPr>
              <a:t>10 M</a:t>
            </a:r>
            <a:endParaRPr lang="en-US" altLang="zh-CN" sz="1800">
              <a:solidFill>
                <a:srgbClr val="333399"/>
              </a:solidFill>
              <a:latin typeface="Arial" panose="020B0604020202020204" pitchFamily="34" charset="0"/>
              <a:ea typeface="黑体" panose="02010609060101010101" pitchFamily="2" charset="-122"/>
            </a:endParaRPr>
          </a:p>
        </p:txBody>
      </p:sp>
      <p:pic>
        <p:nvPicPr>
          <p:cNvPr id="652372" name="图片 652371"/>
          <p:cNvPicPr/>
          <p:nvPr/>
        </p:nvPicPr>
        <p:blipFill>
          <a:blip r:embed="rId1"/>
          <a:stretch>
            <a:fillRect/>
          </a:stretch>
        </p:blipFill>
        <p:spPr>
          <a:xfrm>
            <a:off x="6805613" y="1433513"/>
            <a:ext cx="304800" cy="282575"/>
          </a:xfrm>
          <a:prstGeom prst="rect">
            <a:avLst/>
          </a:prstGeom>
          <a:noFill/>
          <a:ln w="9525">
            <a:noFill/>
          </a:ln>
        </p:spPr>
      </p:pic>
      <p:pic>
        <p:nvPicPr>
          <p:cNvPr id="652373" name="图片 652372"/>
          <p:cNvPicPr/>
          <p:nvPr/>
        </p:nvPicPr>
        <p:blipFill>
          <a:blip r:embed="rId1"/>
          <a:stretch>
            <a:fillRect/>
          </a:stretch>
        </p:blipFill>
        <p:spPr>
          <a:xfrm>
            <a:off x="8289925" y="1433513"/>
            <a:ext cx="306388" cy="282575"/>
          </a:xfrm>
          <a:prstGeom prst="rect">
            <a:avLst/>
          </a:prstGeom>
          <a:noFill/>
          <a:ln w="9525">
            <a:noFill/>
          </a:ln>
        </p:spPr>
      </p:pic>
      <p:pic>
        <p:nvPicPr>
          <p:cNvPr id="652374" name="图片 652373"/>
          <p:cNvPicPr/>
          <p:nvPr/>
        </p:nvPicPr>
        <p:blipFill>
          <a:blip r:embed="rId1"/>
          <a:stretch>
            <a:fillRect/>
          </a:stretch>
        </p:blipFill>
        <p:spPr>
          <a:xfrm>
            <a:off x="7546975" y="1431925"/>
            <a:ext cx="304800" cy="284163"/>
          </a:xfrm>
          <a:prstGeom prst="rect">
            <a:avLst/>
          </a:prstGeom>
          <a:noFill/>
          <a:ln w="9525">
            <a:noFill/>
          </a:ln>
        </p:spPr>
      </p:pic>
      <p:sp>
        <p:nvSpPr>
          <p:cNvPr id="652375" name="任意多边形 652374"/>
          <p:cNvSpPr/>
          <p:nvPr/>
        </p:nvSpPr>
        <p:spPr>
          <a:xfrm>
            <a:off x="5313363" y="1746250"/>
            <a:ext cx="312737" cy="2717800"/>
          </a:xfrm>
          <a:custGeom>
            <a:avLst/>
            <a:gdLst/>
            <a:ahLst/>
            <a:cxnLst/>
            <a:pathLst>
              <a:path w="192" h="1612">
                <a:moveTo>
                  <a:pt x="192" y="0"/>
                </a:moveTo>
                <a:lnTo>
                  <a:pt x="0" y="0"/>
                </a:lnTo>
                <a:lnTo>
                  <a:pt x="0" y="1612"/>
                </a:lnTo>
              </a:path>
            </a:pathLst>
          </a:custGeom>
          <a:noFill/>
          <a:ln w="38100" cap="flat" cmpd="sng">
            <a:solidFill>
              <a:srgbClr val="333399"/>
            </a:solidFill>
            <a:prstDash val="solid"/>
            <a:headEnd type="none" w="med" len="med"/>
            <a:tailEnd type="none" w="med" len="med"/>
          </a:ln>
        </p:spPr>
        <p:txBody>
          <a:bodyPr/>
          <a:p>
            <a:endParaRPr lang="zh-CN" altLang="en-US"/>
          </a:p>
        </p:txBody>
      </p:sp>
      <p:sp>
        <p:nvSpPr>
          <p:cNvPr id="652376" name="任意多边形 652375"/>
          <p:cNvSpPr/>
          <p:nvPr/>
        </p:nvSpPr>
        <p:spPr>
          <a:xfrm>
            <a:off x="5430838" y="2625725"/>
            <a:ext cx="242887" cy="1920875"/>
          </a:xfrm>
          <a:custGeom>
            <a:avLst/>
            <a:gdLst/>
            <a:ahLst/>
            <a:cxnLst/>
            <a:pathLst>
              <a:path w="150" h="1139">
                <a:moveTo>
                  <a:pt x="150" y="0"/>
                </a:moveTo>
                <a:lnTo>
                  <a:pt x="0" y="6"/>
                </a:lnTo>
                <a:lnTo>
                  <a:pt x="0" y="1139"/>
                </a:lnTo>
              </a:path>
            </a:pathLst>
          </a:custGeom>
          <a:noFill/>
          <a:ln w="38100" cap="flat" cmpd="sng">
            <a:solidFill>
              <a:srgbClr val="333399"/>
            </a:solidFill>
            <a:prstDash val="solid"/>
            <a:headEnd type="none" w="med" len="med"/>
            <a:tailEnd type="none" w="med" len="med"/>
          </a:ln>
        </p:spPr>
        <p:txBody>
          <a:bodyPr/>
          <a:p>
            <a:endParaRPr lang="zh-CN" altLang="en-US"/>
          </a:p>
        </p:txBody>
      </p:sp>
      <p:sp>
        <p:nvSpPr>
          <p:cNvPr id="652377" name="任意多边形 652376"/>
          <p:cNvSpPr/>
          <p:nvPr/>
        </p:nvSpPr>
        <p:spPr>
          <a:xfrm>
            <a:off x="5546725" y="3576638"/>
            <a:ext cx="127000" cy="1050925"/>
          </a:xfrm>
          <a:custGeom>
            <a:avLst/>
            <a:gdLst/>
            <a:ahLst/>
            <a:cxnLst/>
            <a:pathLst>
              <a:path w="78" h="623">
                <a:moveTo>
                  <a:pt x="78" y="0"/>
                </a:moveTo>
                <a:lnTo>
                  <a:pt x="0" y="6"/>
                </a:lnTo>
                <a:lnTo>
                  <a:pt x="1" y="623"/>
                </a:lnTo>
              </a:path>
            </a:pathLst>
          </a:custGeom>
          <a:noFill/>
          <a:ln w="38100" cap="flat" cmpd="sng">
            <a:solidFill>
              <a:srgbClr val="333399"/>
            </a:solidFill>
            <a:prstDash val="solid"/>
            <a:headEnd type="none" w="med" len="med"/>
            <a:tailEnd type="none" w="med" len="med"/>
          </a:ln>
        </p:spPr>
        <p:txBody>
          <a:bodyPr/>
          <a:p>
            <a:endParaRPr lang="zh-CN" altLang="en-US"/>
          </a:p>
        </p:txBody>
      </p:sp>
      <p:sp>
        <p:nvSpPr>
          <p:cNvPr id="652378" name="立方体 652377"/>
          <p:cNvSpPr/>
          <p:nvPr/>
        </p:nvSpPr>
        <p:spPr>
          <a:xfrm flipH="1">
            <a:off x="5073650" y="4298950"/>
            <a:ext cx="785813" cy="531813"/>
          </a:xfrm>
          <a:prstGeom prst="cube">
            <a:avLst>
              <a:gd name="adj" fmla="val 28329"/>
            </a:avLst>
          </a:prstGeom>
          <a:solidFill>
            <a:srgbClr val="FFFF99"/>
          </a:solidFill>
          <a:ln w="9525" cap="flat" cmpd="sng">
            <a:solidFill>
              <a:schemeClr val="tx1"/>
            </a:solidFill>
            <a:prstDash val="solid"/>
            <a:miter/>
            <a:headEnd type="none" w="med" len="med"/>
            <a:tailEnd type="none" w="med" len="med"/>
          </a:ln>
        </p:spPr>
        <p:txBody>
          <a:bodyPr wrap="none" anchor="ctr"/>
          <a:p>
            <a:pPr algn="ctr"/>
            <a:endParaRPr sz="1800" dirty="0">
              <a:solidFill>
                <a:srgbClr val="333399"/>
              </a:solidFill>
              <a:latin typeface="Arial" panose="020B0604020202020204" pitchFamily="34" charset="0"/>
              <a:ea typeface="黑体" panose="02010609060101010101" pitchFamily="2" charset="-122"/>
            </a:endParaRPr>
          </a:p>
        </p:txBody>
      </p:sp>
      <p:sp>
        <p:nvSpPr>
          <p:cNvPr id="652379" name="任意多边形 652378"/>
          <p:cNvSpPr/>
          <p:nvPr/>
        </p:nvSpPr>
        <p:spPr>
          <a:xfrm>
            <a:off x="3592513" y="4116388"/>
            <a:ext cx="1489075" cy="433387"/>
          </a:xfrm>
          <a:custGeom>
            <a:avLst/>
            <a:gdLst/>
            <a:ahLst/>
            <a:cxnLst/>
            <a:pathLst>
              <a:path w="914" h="257">
                <a:moveTo>
                  <a:pt x="0" y="0"/>
                </a:moveTo>
                <a:lnTo>
                  <a:pt x="0" y="256"/>
                </a:lnTo>
                <a:lnTo>
                  <a:pt x="914" y="257"/>
                </a:lnTo>
              </a:path>
            </a:pathLst>
          </a:custGeom>
          <a:noFill/>
          <a:ln w="57150" cap="flat" cmpd="sng">
            <a:solidFill>
              <a:srgbClr val="333399"/>
            </a:solidFill>
            <a:prstDash val="solid"/>
            <a:headEnd type="none" w="med" len="med"/>
            <a:tailEnd type="none" w="med" len="med"/>
          </a:ln>
        </p:spPr>
        <p:txBody>
          <a:bodyPr/>
          <a:p>
            <a:endParaRPr lang="zh-CN" altLang="en-US"/>
          </a:p>
        </p:txBody>
      </p:sp>
      <p:sp>
        <p:nvSpPr>
          <p:cNvPr id="652380" name="文本框 652379"/>
          <p:cNvSpPr txBox="1"/>
          <p:nvPr/>
        </p:nvSpPr>
        <p:spPr>
          <a:xfrm>
            <a:off x="5000625" y="4900613"/>
            <a:ext cx="184150" cy="519112"/>
          </a:xfrm>
          <a:prstGeom prst="rect">
            <a:avLst/>
          </a:prstGeom>
          <a:noFill/>
          <a:ln w="9525">
            <a:noFill/>
          </a:ln>
        </p:spPr>
        <p:txBody>
          <a:bodyPr wrap="none" anchor="t">
            <a:spAutoFit/>
          </a:bodyPr>
          <a:p>
            <a:endParaRPr sz="2800" dirty="0">
              <a:solidFill>
                <a:srgbClr val="333399"/>
              </a:solidFill>
              <a:latin typeface="Arial" panose="020B0604020202020204" pitchFamily="34" charset="0"/>
              <a:ea typeface="黑体" panose="02010609060101010101" pitchFamily="2" charset="-122"/>
            </a:endParaRPr>
          </a:p>
        </p:txBody>
      </p:sp>
      <p:sp>
        <p:nvSpPr>
          <p:cNvPr id="652381" name="文本框 652380"/>
          <p:cNvSpPr txBox="1"/>
          <p:nvPr/>
        </p:nvSpPr>
        <p:spPr>
          <a:xfrm>
            <a:off x="5121275" y="4471988"/>
            <a:ext cx="819150" cy="325437"/>
          </a:xfrm>
          <a:prstGeom prst="rect">
            <a:avLst/>
          </a:prstGeom>
          <a:noFill/>
          <a:ln w="9525">
            <a:noFill/>
          </a:ln>
        </p:spPr>
        <p:txBody>
          <a:bodyPr wrap="none" anchor="t">
            <a:spAutoFit/>
          </a:bodyPr>
          <a:p>
            <a:pPr>
              <a:lnSpc>
                <a:spcPct val="85000"/>
              </a:lnSpc>
            </a:pPr>
            <a:r>
              <a:rPr lang="en-US" altLang="zh-CN" sz="1800">
                <a:solidFill>
                  <a:srgbClr val="333399"/>
                </a:solidFill>
                <a:latin typeface="Arial" panose="020B0604020202020204" pitchFamily="34" charset="0"/>
                <a:ea typeface="黑体" panose="02010609060101010101" pitchFamily="2" charset="-122"/>
              </a:rPr>
              <a:t>100 M</a:t>
            </a:r>
            <a:endParaRPr lang="en-US" altLang="zh-CN" sz="1800">
              <a:solidFill>
                <a:srgbClr val="333399"/>
              </a:solidFill>
              <a:latin typeface="Arial" panose="020B0604020202020204" pitchFamily="34" charset="0"/>
              <a:ea typeface="黑体" panose="02010609060101010101" pitchFamily="2" charset="-122"/>
            </a:endParaRPr>
          </a:p>
        </p:txBody>
      </p:sp>
      <p:pic>
        <p:nvPicPr>
          <p:cNvPr id="652382" name="图片 652381"/>
          <p:cNvPicPr/>
          <p:nvPr/>
        </p:nvPicPr>
        <p:blipFill>
          <a:blip r:embed="rId1"/>
          <a:stretch>
            <a:fillRect/>
          </a:stretch>
        </p:blipFill>
        <p:spPr>
          <a:xfrm>
            <a:off x="8447088" y="3213100"/>
            <a:ext cx="306387" cy="282575"/>
          </a:xfrm>
          <a:prstGeom prst="rect">
            <a:avLst/>
          </a:prstGeom>
          <a:noFill/>
          <a:ln w="9525">
            <a:noFill/>
          </a:ln>
        </p:spPr>
      </p:pic>
      <p:sp>
        <p:nvSpPr>
          <p:cNvPr id="652383" name="任意多边形 652382"/>
          <p:cNvSpPr/>
          <p:nvPr/>
        </p:nvSpPr>
        <p:spPr>
          <a:xfrm>
            <a:off x="3436938" y="4102100"/>
            <a:ext cx="1587" cy="715963"/>
          </a:xfrm>
          <a:custGeom>
            <a:avLst/>
            <a:gdLst/>
            <a:ahLst/>
            <a:cxnLst/>
            <a:pathLst>
              <a:path w="1" h="424">
                <a:moveTo>
                  <a:pt x="0" y="0"/>
                </a:moveTo>
                <a:lnTo>
                  <a:pt x="0" y="424"/>
                </a:lnTo>
              </a:path>
            </a:pathLst>
          </a:custGeom>
          <a:noFill/>
          <a:ln w="76200" cap="flat" cmpd="sng">
            <a:solidFill>
              <a:srgbClr val="333399"/>
            </a:solidFill>
            <a:prstDash val="solid"/>
            <a:headEnd type="none" w="med" len="med"/>
            <a:tailEnd type="none" w="med" len="med"/>
          </a:ln>
        </p:spPr>
        <p:txBody>
          <a:bodyPr/>
          <a:p>
            <a:endParaRPr lang="zh-CN" altLang="en-US"/>
          </a:p>
        </p:txBody>
      </p:sp>
      <p:sp>
        <p:nvSpPr>
          <p:cNvPr id="652384" name="任意多边形 652383"/>
          <p:cNvSpPr/>
          <p:nvPr/>
        </p:nvSpPr>
        <p:spPr>
          <a:xfrm flipH="1">
            <a:off x="3201988" y="4143375"/>
            <a:ext cx="77787" cy="889000"/>
          </a:xfrm>
          <a:custGeom>
            <a:avLst/>
            <a:gdLst/>
            <a:ahLst/>
            <a:cxnLst/>
            <a:pathLst>
              <a:path w="1" h="408">
                <a:moveTo>
                  <a:pt x="0" y="0"/>
                </a:moveTo>
                <a:lnTo>
                  <a:pt x="0" y="408"/>
                </a:lnTo>
              </a:path>
            </a:pathLst>
          </a:custGeom>
          <a:noFill/>
          <a:ln w="76200" cap="flat" cmpd="sng">
            <a:solidFill>
              <a:srgbClr val="333399"/>
            </a:solidFill>
            <a:prstDash val="solid"/>
            <a:headEnd type="none" w="med" len="med"/>
            <a:tailEnd type="none" w="med" len="med"/>
          </a:ln>
        </p:spPr>
        <p:txBody>
          <a:bodyPr/>
          <a:p>
            <a:endParaRPr lang="zh-CN" altLang="en-US"/>
          </a:p>
        </p:txBody>
      </p:sp>
      <p:sp>
        <p:nvSpPr>
          <p:cNvPr id="652385" name="矩形 652384"/>
          <p:cNvSpPr/>
          <p:nvPr/>
        </p:nvSpPr>
        <p:spPr>
          <a:xfrm>
            <a:off x="309563" y="1311275"/>
            <a:ext cx="2266950" cy="917575"/>
          </a:xfrm>
          <a:prstGeom prst="rect">
            <a:avLst/>
          </a:prstGeom>
          <a:solidFill>
            <a:srgbClr val="FFFF99"/>
          </a:solidFill>
          <a:ln w="9525" cap="flat" cmpd="sng">
            <a:solidFill>
              <a:srgbClr val="333399"/>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652386" name="立方体 652385"/>
          <p:cNvSpPr/>
          <p:nvPr/>
        </p:nvSpPr>
        <p:spPr>
          <a:xfrm flipH="1">
            <a:off x="2649538" y="3690938"/>
            <a:ext cx="1177925" cy="533400"/>
          </a:xfrm>
          <a:prstGeom prst="cube">
            <a:avLst>
              <a:gd name="adj" fmla="val 28329"/>
            </a:avLst>
          </a:prstGeom>
          <a:solidFill>
            <a:srgbClr val="FFCCFF"/>
          </a:solidFill>
          <a:ln w="9525" cap="flat" cmpd="sng">
            <a:solidFill>
              <a:schemeClr val="tx1"/>
            </a:solidFill>
            <a:prstDash val="solid"/>
            <a:miter/>
            <a:headEnd type="none" w="med" len="med"/>
            <a:tailEnd type="none" w="med" len="med"/>
          </a:ln>
        </p:spPr>
        <p:txBody>
          <a:bodyPr wrap="none" anchor="ctr"/>
          <a:p>
            <a:pPr algn="ctr"/>
            <a:endParaRPr sz="1800" dirty="0">
              <a:solidFill>
                <a:srgbClr val="333399"/>
              </a:solidFill>
              <a:latin typeface="Arial" panose="020B0604020202020204" pitchFamily="34" charset="0"/>
              <a:ea typeface="黑体" panose="02010609060101010101" pitchFamily="2" charset="-122"/>
            </a:endParaRPr>
          </a:p>
        </p:txBody>
      </p:sp>
      <p:sp>
        <p:nvSpPr>
          <p:cNvPr id="652387" name="任意多边形 652386"/>
          <p:cNvSpPr/>
          <p:nvPr/>
        </p:nvSpPr>
        <p:spPr>
          <a:xfrm>
            <a:off x="1885950" y="1958975"/>
            <a:ext cx="846138" cy="1995488"/>
          </a:xfrm>
          <a:custGeom>
            <a:avLst/>
            <a:gdLst/>
            <a:ahLst/>
            <a:cxnLst/>
            <a:pathLst>
              <a:path w="520" h="1016">
                <a:moveTo>
                  <a:pt x="0" y="0"/>
                </a:moveTo>
                <a:lnTo>
                  <a:pt x="0" y="1016"/>
                </a:lnTo>
                <a:lnTo>
                  <a:pt x="520" y="1016"/>
                </a:lnTo>
              </a:path>
            </a:pathLst>
          </a:custGeom>
          <a:noFill/>
          <a:ln w="38100" cap="flat" cmpd="sng">
            <a:solidFill>
              <a:srgbClr val="333399"/>
            </a:solidFill>
            <a:prstDash val="solid"/>
            <a:headEnd type="none" w="med" len="med"/>
            <a:tailEnd type="none" w="med" len="med"/>
          </a:ln>
        </p:spPr>
        <p:txBody>
          <a:bodyPr/>
          <a:p>
            <a:endParaRPr lang="zh-CN" altLang="en-US"/>
          </a:p>
        </p:txBody>
      </p:sp>
      <p:sp>
        <p:nvSpPr>
          <p:cNvPr id="652388" name="文本框 652387"/>
          <p:cNvSpPr txBox="1"/>
          <p:nvPr/>
        </p:nvSpPr>
        <p:spPr>
          <a:xfrm>
            <a:off x="1873250" y="2447925"/>
            <a:ext cx="2012950" cy="457200"/>
          </a:xfrm>
          <a:prstGeom prst="rect">
            <a:avLst/>
          </a:prstGeom>
          <a:noFill/>
          <a:ln w="9525">
            <a:noFill/>
          </a:ln>
        </p:spPr>
        <p:txBody>
          <a:bodyPr wrap="none" anchor="t">
            <a:spAutoFit/>
          </a:bodyPr>
          <a:p>
            <a:r>
              <a:rPr lang="zh-CN" altLang="en-US" sz="2400" dirty="0">
                <a:solidFill>
                  <a:srgbClr val="333399"/>
                </a:solidFill>
                <a:latin typeface="Arial" panose="020B0604020202020204" pitchFamily="34" charset="0"/>
                <a:ea typeface="黑体" panose="02010609060101010101" pitchFamily="2" charset="-122"/>
              </a:rPr>
              <a:t>吉比特以太网</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652389" name="文本框 652388"/>
          <p:cNvSpPr txBox="1"/>
          <p:nvPr/>
        </p:nvSpPr>
        <p:spPr>
          <a:xfrm>
            <a:off x="2339975" y="3095625"/>
            <a:ext cx="2012950" cy="457200"/>
          </a:xfrm>
          <a:prstGeom prst="rect">
            <a:avLst/>
          </a:prstGeom>
          <a:noFill/>
          <a:ln w="9525">
            <a:noFill/>
          </a:ln>
        </p:spPr>
        <p:txBody>
          <a:bodyPr wrap="none" anchor="t">
            <a:spAutoFit/>
          </a:bodyPr>
          <a:p>
            <a:r>
              <a:rPr lang="zh-CN" altLang="en-US" sz="2400" dirty="0">
                <a:solidFill>
                  <a:srgbClr val="333399"/>
                </a:solidFill>
                <a:latin typeface="Arial" panose="020B0604020202020204" pitchFamily="34" charset="0"/>
                <a:ea typeface="黑体" panose="02010609060101010101" pitchFamily="2" charset="-122"/>
              </a:rPr>
              <a:t>光结点汇接点</a:t>
            </a:r>
            <a:endParaRPr lang="zh-CN" altLang="en-US" sz="2400" dirty="0">
              <a:solidFill>
                <a:srgbClr val="333399"/>
              </a:solidFill>
              <a:latin typeface="Arial" panose="020B0604020202020204" pitchFamily="34" charset="0"/>
              <a:ea typeface="黑体" panose="02010609060101010101" pitchFamily="2" charset="-122"/>
            </a:endParaRPr>
          </a:p>
        </p:txBody>
      </p:sp>
      <p:pic>
        <p:nvPicPr>
          <p:cNvPr id="652390" name="图片 652389"/>
          <p:cNvPicPr/>
          <p:nvPr/>
        </p:nvPicPr>
        <p:blipFill>
          <a:blip r:embed="rId2"/>
          <a:stretch>
            <a:fillRect/>
          </a:stretch>
        </p:blipFill>
        <p:spPr>
          <a:xfrm>
            <a:off x="6877050" y="4710113"/>
            <a:ext cx="755650" cy="915987"/>
          </a:xfrm>
          <a:prstGeom prst="rect">
            <a:avLst/>
          </a:prstGeom>
          <a:noFill/>
          <a:ln w="9525">
            <a:noFill/>
          </a:ln>
        </p:spPr>
      </p:pic>
      <p:pic>
        <p:nvPicPr>
          <p:cNvPr id="652391" name="图片 652390"/>
          <p:cNvPicPr/>
          <p:nvPr/>
        </p:nvPicPr>
        <p:blipFill>
          <a:blip r:embed="rId2"/>
          <a:stretch>
            <a:fillRect/>
          </a:stretch>
        </p:blipFill>
        <p:spPr>
          <a:xfrm>
            <a:off x="7580313" y="5032375"/>
            <a:ext cx="755650" cy="917575"/>
          </a:xfrm>
          <a:prstGeom prst="rect">
            <a:avLst/>
          </a:prstGeom>
          <a:noFill/>
          <a:ln w="9525">
            <a:noFill/>
          </a:ln>
        </p:spPr>
      </p:pic>
      <p:sp>
        <p:nvSpPr>
          <p:cNvPr id="652392" name="任意多边形 652391"/>
          <p:cNvSpPr/>
          <p:nvPr/>
        </p:nvSpPr>
        <p:spPr>
          <a:xfrm flipH="1">
            <a:off x="1638300" y="1878013"/>
            <a:ext cx="77788" cy="890587"/>
          </a:xfrm>
          <a:custGeom>
            <a:avLst/>
            <a:gdLst/>
            <a:ahLst/>
            <a:cxnLst/>
            <a:pathLst>
              <a:path w="1" h="408">
                <a:moveTo>
                  <a:pt x="0" y="0"/>
                </a:moveTo>
                <a:lnTo>
                  <a:pt x="0" y="408"/>
                </a:lnTo>
              </a:path>
            </a:pathLst>
          </a:custGeom>
          <a:noFill/>
          <a:ln w="38100" cap="flat" cmpd="sng">
            <a:solidFill>
              <a:srgbClr val="333399"/>
            </a:solidFill>
            <a:prstDash val="solid"/>
            <a:headEnd type="none" w="med" len="med"/>
            <a:tailEnd type="none" w="med" len="med"/>
          </a:ln>
        </p:spPr>
        <p:txBody>
          <a:bodyPr/>
          <a:p>
            <a:endParaRPr lang="zh-CN" altLang="en-US"/>
          </a:p>
        </p:txBody>
      </p:sp>
      <p:sp>
        <p:nvSpPr>
          <p:cNvPr id="652393" name="任意多边形 652392"/>
          <p:cNvSpPr/>
          <p:nvPr/>
        </p:nvSpPr>
        <p:spPr>
          <a:xfrm flipH="1">
            <a:off x="1481138" y="1878013"/>
            <a:ext cx="79375" cy="890587"/>
          </a:xfrm>
          <a:custGeom>
            <a:avLst/>
            <a:gdLst/>
            <a:ahLst/>
            <a:cxnLst/>
            <a:pathLst>
              <a:path w="1" h="408">
                <a:moveTo>
                  <a:pt x="0" y="0"/>
                </a:moveTo>
                <a:lnTo>
                  <a:pt x="0" y="408"/>
                </a:lnTo>
              </a:path>
            </a:pathLst>
          </a:custGeom>
          <a:noFill/>
          <a:ln w="38100" cap="flat" cmpd="sng">
            <a:solidFill>
              <a:srgbClr val="333399"/>
            </a:solidFill>
            <a:prstDash val="solid"/>
            <a:headEnd type="none" w="med" len="med"/>
            <a:tailEnd type="none" w="med" len="med"/>
          </a:ln>
        </p:spPr>
        <p:txBody>
          <a:bodyPr/>
          <a:p>
            <a:endParaRPr lang="zh-CN" altLang="en-US"/>
          </a:p>
        </p:txBody>
      </p:sp>
      <p:sp>
        <p:nvSpPr>
          <p:cNvPr id="652394" name="任意多边形 652393"/>
          <p:cNvSpPr/>
          <p:nvPr/>
        </p:nvSpPr>
        <p:spPr>
          <a:xfrm flipH="1">
            <a:off x="1325563" y="1878013"/>
            <a:ext cx="77787" cy="890587"/>
          </a:xfrm>
          <a:custGeom>
            <a:avLst/>
            <a:gdLst/>
            <a:ahLst/>
            <a:cxnLst/>
            <a:pathLst>
              <a:path w="1" h="408">
                <a:moveTo>
                  <a:pt x="0" y="0"/>
                </a:moveTo>
                <a:lnTo>
                  <a:pt x="0" y="408"/>
                </a:lnTo>
              </a:path>
            </a:pathLst>
          </a:custGeom>
          <a:noFill/>
          <a:ln w="38100" cap="flat" cmpd="sng">
            <a:solidFill>
              <a:srgbClr val="333399"/>
            </a:solidFill>
            <a:prstDash val="solid"/>
            <a:headEnd type="none" w="med" len="med"/>
            <a:tailEnd type="none" w="med" len="med"/>
          </a:ln>
        </p:spPr>
        <p:txBody>
          <a:bodyPr/>
          <a:p>
            <a:endParaRPr lang="zh-CN" altLang="en-US"/>
          </a:p>
        </p:txBody>
      </p:sp>
      <p:sp>
        <p:nvSpPr>
          <p:cNvPr id="652395" name="任意多边形 652394"/>
          <p:cNvSpPr/>
          <p:nvPr/>
        </p:nvSpPr>
        <p:spPr>
          <a:xfrm flipH="1">
            <a:off x="1168400" y="1878013"/>
            <a:ext cx="79375" cy="890587"/>
          </a:xfrm>
          <a:custGeom>
            <a:avLst/>
            <a:gdLst/>
            <a:ahLst/>
            <a:cxnLst/>
            <a:pathLst>
              <a:path w="1" h="408">
                <a:moveTo>
                  <a:pt x="0" y="0"/>
                </a:moveTo>
                <a:lnTo>
                  <a:pt x="0" y="408"/>
                </a:lnTo>
              </a:path>
            </a:pathLst>
          </a:custGeom>
          <a:noFill/>
          <a:ln w="38100" cap="flat" cmpd="sng">
            <a:solidFill>
              <a:srgbClr val="333399"/>
            </a:solidFill>
            <a:prstDash val="solid"/>
            <a:headEnd type="none" w="med" len="med"/>
            <a:tailEnd type="none" w="med" len="med"/>
          </a:ln>
        </p:spPr>
        <p:txBody>
          <a:bodyPr/>
          <a:p>
            <a:endParaRPr lang="zh-CN" altLang="en-US"/>
          </a:p>
        </p:txBody>
      </p:sp>
      <p:sp>
        <p:nvSpPr>
          <p:cNvPr id="652396" name="立方体 652395"/>
          <p:cNvSpPr/>
          <p:nvPr/>
        </p:nvSpPr>
        <p:spPr>
          <a:xfrm flipH="1">
            <a:off x="971550" y="1484313"/>
            <a:ext cx="1176338" cy="533400"/>
          </a:xfrm>
          <a:prstGeom prst="cube">
            <a:avLst>
              <a:gd name="adj" fmla="val 28329"/>
            </a:avLst>
          </a:prstGeom>
          <a:solidFill>
            <a:srgbClr val="FFCCFF"/>
          </a:solidFill>
          <a:ln w="9525" cap="flat" cmpd="sng">
            <a:solidFill>
              <a:schemeClr val="tx1"/>
            </a:solidFill>
            <a:prstDash val="solid"/>
            <a:miter/>
            <a:headEnd type="none" w="med" len="med"/>
            <a:tailEnd type="none" w="med" len="med"/>
          </a:ln>
        </p:spPr>
        <p:txBody>
          <a:bodyPr wrap="none" anchor="ctr"/>
          <a:p>
            <a:pPr algn="ctr"/>
            <a:endParaRPr sz="1800" dirty="0">
              <a:solidFill>
                <a:srgbClr val="333399"/>
              </a:solidFill>
              <a:latin typeface="Arial" panose="020B0604020202020204" pitchFamily="34" charset="0"/>
              <a:ea typeface="黑体" panose="02010609060101010101" pitchFamily="2" charset="-122"/>
            </a:endParaRPr>
          </a:p>
        </p:txBody>
      </p:sp>
      <p:sp>
        <p:nvSpPr>
          <p:cNvPr id="652397" name="文本框 652396"/>
          <p:cNvSpPr txBox="1"/>
          <p:nvPr/>
        </p:nvSpPr>
        <p:spPr>
          <a:xfrm>
            <a:off x="1208088" y="1598613"/>
            <a:ext cx="857250" cy="366712"/>
          </a:xfrm>
          <a:prstGeom prst="rect">
            <a:avLst/>
          </a:prstGeom>
          <a:noFill/>
          <a:ln w="9525">
            <a:noFill/>
          </a:ln>
        </p:spPr>
        <p:txBody>
          <a:bodyPr wrap="none" anchor="t">
            <a:spAutoFit/>
          </a:bodyPr>
          <a:p>
            <a:r>
              <a:rPr lang="en-US" altLang="zh-CN" sz="1800" err="1">
                <a:solidFill>
                  <a:srgbClr val="333399"/>
                </a:solidFill>
                <a:latin typeface="Arial" panose="020B0604020202020204" pitchFamily="34" charset="0"/>
                <a:ea typeface="黑体" panose="02010609060101010101" pitchFamily="2" charset="-122"/>
              </a:rPr>
              <a:t>1 Gb/s</a:t>
            </a:r>
            <a:endParaRPr lang="en-US" altLang="zh-CN" sz="1800">
              <a:solidFill>
                <a:srgbClr val="333399"/>
              </a:solidFill>
              <a:latin typeface="Arial" panose="020B0604020202020204" pitchFamily="34" charset="0"/>
              <a:ea typeface="黑体" panose="02010609060101010101" pitchFamily="2" charset="-122"/>
            </a:endParaRPr>
          </a:p>
        </p:txBody>
      </p:sp>
      <p:sp>
        <p:nvSpPr>
          <p:cNvPr id="652398" name="文本框 652397"/>
          <p:cNvSpPr txBox="1"/>
          <p:nvPr/>
        </p:nvSpPr>
        <p:spPr>
          <a:xfrm>
            <a:off x="2851150" y="3854450"/>
            <a:ext cx="857250" cy="366713"/>
          </a:xfrm>
          <a:prstGeom prst="rect">
            <a:avLst/>
          </a:prstGeom>
          <a:noFill/>
          <a:ln w="9525">
            <a:noFill/>
          </a:ln>
        </p:spPr>
        <p:txBody>
          <a:bodyPr wrap="none" anchor="t">
            <a:spAutoFit/>
          </a:bodyPr>
          <a:p>
            <a:r>
              <a:rPr lang="en-US" altLang="zh-CN" sz="1800" err="1">
                <a:solidFill>
                  <a:srgbClr val="333399"/>
                </a:solidFill>
                <a:latin typeface="Arial" panose="020B0604020202020204" pitchFamily="34" charset="0"/>
                <a:ea typeface="黑体" panose="02010609060101010101" pitchFamily="2" charset="-122"/>
              </a:rPr>
              <a:t>1 Gb/s</a:t>
            </a:r>
            <a:endParaRPr lang="en-US" altLang="zh-CN" sz="1800">
              <a:solidFill>
                <a:srgbClr val="333399"/>
              </a:solidFill>
              <a:latin typeface="Arial" panose="020B0604020202020204" pitchFamily="34" charset="0"/>
              <a:ea typeface="黑体" panose="02010609060101010101" pitchFamily="2" charset="-122"/>
            </a:endParaRPr>
          </a:p>
        </p:txBody>
      </p:sp>
      <p:sp>
        <p:nvSpPr>
          <p:cNvPr id="652399" name="文本框 652398"/>
          <p:cNvSpPr txBox="1"/>
          <p:nvPr/>
        </p:nvSpPr>
        <p:spPr>
          <a:xfrm>
            <a:off x="152400" y="898525"/>
            <a:ext cx="2541588" cy="396875"/>
          </a:xfrm>
          <a:prstGeom prst="rect">
            <a:avLst/>
          </a:prstGeom>
          <a:noFill/>
          <a:ln w="9525">
            <a:noFill/>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高速汇接点 </a:t>
            </a:r>
            <a:r>
              <a:rPr lang="en-US" altLang="zh-CN" err="1">
                <a:solidFill>
                  <a:srgbClr val="333399"/>
                </a:solidFill>
                <a:latin typeface="Arial" panose="020B0604020202020204" pitchFamily="34" charset="0"/>
                <a:ea typeface="黑体" panose="02010609060101010101" pitchFamily="2" charset="-122"/>
              </a:rPr>
              <a:t>GigaPoP</a:t>
            </a:r>
            <a:endParaRPr lang="en-US" altLang="zh-CN">
              <a:solidFill>
                <a:srgbClr val="333399"/>
              </a:solidFill>
              <a:latin typeface="Arial" panose="020B0604020202020204" pitchFamily="34" charset="0"/>
              <a:ea typeface="黑体" panose="0201060906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4676" name="矩形 284675"/>
          <p:cNvSpPr/>
          <p:nvPr/>
        </p:nvSpPr>
        <p:spPr>
          <a:xfrm>
            <a:off x="6980238" y="1570038"/>
            <a:ext cx="2011362" cy="1828800"/>
          </a:xfrm>
          <a:prstGeom prst="rect">
            <a:avLst/>
          </a:prstGeom>
          <a:solidFill>
            <a:srgbClr val="CCFFFF"/>
          </a:solidFill>
          <a:ln w="12700" cap="flat" cmpd="sng">
            <a:solidFill>
              <a:schemeClr val="tx1"/>
            </a:solidFill>
            <a:prstDash val="solid"/>
            <a:miter/>
            <a:headEnd type="none" w="med" len="med"/>
            <a:tailEnd type="none" w="med" len="med"/>
          </a:ln>
          <a:effectLst>
            <a:outerShdw dist="53882" dir="2699999" algn="ctr" rotWithShape="0">
              <a:schemeClr val="bg2"/>
            </a:outerShdw>
          </a:effectLst>
        </p:spPr>
        <p:txBody>
          <a:bodyPr/>
          <a:p>
            <a:endParaRPr lang="zh-CN" altLang="en-US"/>
          </a:p>
        </p:txBody>
      </p:sp>
      <p:sp>
        <p:nvSpPr>
          <p:cNvPr id="284677" name="矩形 284676"/>
          <p:cNvSpPr/>
          <p:nvPr/>
        </p:nvSpPr>
        <p:spPr>
          <a:xfrm>
            <a:off x="6999288" y="2179638"/>
            <a:ext cx="1981200" cy="609600"/>
          </a:xfrm>
          <a:prstGeom prst="rect">
            <a:avLst/>
          </a:prstGeom>
          <a:solidFill>
            <a:srgbClr val="FFCCFF"/>
          </a:solidFill>
          <a:ln w="12700">
            <a:noFill/>
          </a:ln>
        </p:spPr>
        <p:txBody>
          <a:bodyPr/>
          <a:p>
            <a:endParaRPr lang="zh-CN" altLang="en-US"/>
          </a:p>
        </p:txBody>
      </p:sp>
      <p:sp>
        <p:nvSpPr>
          <p:cNvPr id="284678" name="直接连接符 284677"/>
          <p:cNvSpPr/>
          <p:nvPr/>
        </p:nvSpPr>
        <p:spPr>
          <a:xfrm>
            <a:off x="6980238" y="2178050"/>
            <a:ext cx="2008187" cy="1588"/>
          </a:xfrm>
          <a:prstGeom prst="line">
            <a:avLst/>
          </a:prstGeom>
          <a:ln w="12700" cap="flat" cmpd="sng">
            <a:solidFill>
              <a:schemeClr val="tx1"/>
            </a:solidFill>
            <a:prstDash val="solid"/>
            <a:headEnd type="none" w="med" len="med"/>
            <a:tailEnd type="none" w="med" len="med"/>
          </a:ln>
        </p:spPr>
      </p:sp>
      <p:sp>
        <p:nvSpPr>
          <p:cNvPr id="284679" name="矩形 284678"/>
          <p:cNvSpPr/>
          <p:nvPr/>
        </p:nvSpPr>
        <p:spPr>
          <a:xfrm>
            <a:off x="7286625" y="2332038"/>
            <a:ext cx="1390650" cy="304800"/>
          </a:xfrm>
          <a:prstGeom prst="rect">
            <a:avLst/>
          </a:prstGeom>
          <a:solidFill>
            <a:schemeClr val="bg1"/>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defTabSz="762000" eaLnBrk="0" hangingPunct="0"/>
            <a:endParaRPr sz="1800" dirty="0">
              <a:solidFill>
                <a:schemeClr val="folHlink"/>
              </a:solidFill>
              <a:latin typeface="Arial" panose="020B0604020202020204" pitchFamily="34" charset="0"/>
              <a:ea typeface="黑体" panose="02010609060101010101" pitchFamily="2" charset="-122"/>
            </a:endParaRPr>
          </a:p>
        </p:txBody>
      </p:sp>
      <p:sp>
        <p:nvSpPr>
          <p:cNvPr id="284680" name="直接连接符 284679"/>
          <p:cNvSpPr/>
          <p:nvPr/>
        </p:nvSpPr>
        <p:spPr>
          <a:xfrm>
            <a:off x="6980238" y="2787650"/>
            <a:ext cx="2008187" cy="1588"/>
          </a:xfrm>
          <a:prstGeom prst="line">
            <a:avLst/>
          </a:prstGeom>
          <a:ln w="12700" cap="flat" cmpd="sng">
            <a:solidFill>
              <a:schemeClr val="tx1"/>
            </a:solidFill>
            <a:prstDash val="solid"/>
            <a:headEnd type="none" w="med" len="med"/>
            <a:tailEnd type="none" w="med" len="med"/>
          </a:ln>
        </p:spPr>
      </p:sp>
      <p:sp>
        <p:nvSpPr>
          <p:cNvPr id="284681" name="矩形 284680"/>
          <p:cNvSpPr/>
          <p:nvPr/>
        </p:nvSpPr>
        <p:spPr>
          <a:xfrm>
            <a:off x="7491413" y="1722438"/>
            <a:ext cx="990600" cy="304800"/>
          </a:xfrm>
          <a:prstGeom prst="rect">
            <a:avLst/>
          </a:prstGeom>
          <a:solidFill>
            <a:srgbClr val="DDDDDD"/>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defTabSz="762000" eaLnBrk="0" hangingPunct="0"/>
            <a:r>
              <a:rPr lang="en-US" altLang="zh-CN" sz="1800" dirty="0">
                <a:solidFill>
                  <a:schemeClr val="folHlink"/>
                </a:solidFill>
                <a:latin typeface="Arial" panose="020B0604020202020204" pitchFamily="34" charset="0"/>
                <a:ea typeface="黑体" panose="02010609060101010101" pitchFamily="2" charset="-122"/>
              </a:rPr>
              <a:t>IP </a:t>
            </a:r>
            <a:r>
              <a:rPr lang="zh-CN" altLang="en-US" sz="1800" dirty="0">
                <a:solidFill>
                  <a:schemeClr val="folHlink"/>
                </a:solidFill>
                <a:latin typeface="Arial" panose="020B0604020202020204" pitchFamily="34" charset="0"/>
                <a:ea typeface="黑体" panose="02010609060101010101" pitchFamily="2" charset="-122"/>
              </a:rPr>
              <a:t>数据报</a:t>
            </a:r>
            <a:endParaRPr lang="zh-CN" altLang="en-US" sz="1800" dirty="0">
              <a:solidFill>
                <a:schemeClr val="folHlink"/>
              </a:solidFill>
              <a:latin typeface="Arial" panose="020B0604020202020204" pitchFamily="34" charset="0"/>
              <a:ea typeface="黑体" panose="02010609060101010101" pitchFamily="2" charset="-122"/>
            </a:endParaRPr>
          </a:p>
        </p:txBody>
      </p:sp>
      <p:sp>
        <p:nvSpPr>
          <p:cNvPr id="284682" name="矩形 284681"/>
          <p:cNvSpPr/>
          <p:nvPr/>
        </p:nvSpPr>
        <p:spPr>
          <a:xfrm>
            <a:off x="7280275" y="2941638"/>
            <a:ext cx="1403350" cy="304800"/>
          </a:xfrm>
          <a:prstGeom prst="rect">
            <a:avLst/>
          </a:prstGeom>
          <a:solidFill>
            <a:schemeClr val="bg1"/>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defTabSz="762000" eaLnBrk="0" hangingPunct="0"/>
            <a:endParaRPr sz="1800" dirty="0">
              <a:solidFill>
                <a:schemeClr val="folHlink"/>
              </a:solidFill>
              <a:latin typeface="Arial" panose="020B0604020202020204" pitchFamily="34" charset="0"/>
              <a:ea typeface="黑体" panose="02010609060101010101" pitchFamily="2" charset="-122"/>
            </a:endParaRPr>
          </a:p>
        </p:txBody>
      </p:sp>
      <p:sp>
        <p:nvSpPr>
          <p:cNvPr id="284683" name="矩形 284682"/>
          <p:cNvSpPr/>
          <p:nvPr/>
        </p:nvSpPr>
        <p:spPr>
          <a:xfrm>
            <a:off x="7216775" y="2954338"/>
            <a:ext cx="1603375" cy="296862"/>
          </a:xfrm>
          <a:prstGeom prst="rect">
            <a:avLst/>
          </a:prstGeom>
          <a:noFill/>
          <a:ln w="12700">
            <a:noFill/>
          </a:ln>
        </p:spPr>
        <p:txBody>
          <a:bodyPr wrap="none" lIns="90488" tIns="44450" rIns="90488" bIns="44450">
            <a:spAutoFit/>
          </a:bodyPr>
          <a:p>
            <a:pPr defTabSz="762000" eaLnBrk="0" hangingPunct="0">
              <a:lnSpc>
                <a:spcPct val="85000"/>
              </a:lnSpc>
            </a:pPr>
            <a:r>
              <a:rPr lang="en-US" altLang="zh-CN" sz="1600">
                <a:solidFill>
                  <a:schemeClr val="folHlink"/>
                </a:solidFill>
                <a:latin typeface="Arial" panose="020B0604020202020204" pitchFamily="34" charset="0"/>
                <a:ea typeface="黑体" panose="02010609060101010101" pitchFamily="2" charset="-122"/>
              </a:rPr>
              <a:t>1010…  …0110</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284684" name="下箭头 284683"/>
          <p:cNvSpPr/>
          <p:nvPr/>
        </p:nvSpPr>
        <p:spPr>
          <a:xfrm flipV="1">
            <a:off x="7851775" y="2684463"/>
            <a:ext cx="304800" cy="334962"/>
          </a:xfrm>
          <a:prstGeom prst="downArrow">
            <a:avLst>
              <a:gd name="adj1" fmla="val 50000"/>
              <a:gd name="adj2" fmla="val 43230"/>
            </a:avLst>
          </a:prstGeom>
          <a:solidFill>
            <a:schemeClr val="bg1"/>
          </a:solidFill>
          <a:ln w="12700" cap="flat" cmpd="sng">
            <a:solidFill>
              <a:schemeClr val="tx1"/>
            </a:solidFill>
            <a:prstDash val="solid"/>
            <a:miter/>
            <a:headEnd type="none" w="med" len="med"/>
            <a:tailEnd type="none" w="med" len="med"/>
          </a:ln>
        </p:spPr>
        <p:txBody>
          <a:bodyPr/>
          <a:p>
            <a:endParaRPr lang="zh-CN" altLang="en-US"/>
          </a:p>
        </p:txBody>
      </p:sp>
      <p:sp>
        <p:nvSpPr>
          <p:cNvPr id="284685" name="矩形 284684"/>
          <p:cNvSpPr/>
          <p:nvPr/>
        </p:nvSpPr>
        <p:spPr>
          <a:xfrm>
            <a:off x="7485063" y="2341563"/>
            <a:ext cx="990600" cy="280987"/>
          </a:xfrm>
          <a:prstGeom prst="rect">
            <a:avLst/>
          </a:prstGeom>
          <a:solidFill>
            <a:srgbClr val="DDDDDD"/>
          </a:solidFill>
          <a:ln w="12700">
            <a:noFill/>
          </a:ln>
        </p:spPr>
        <p:txBody>
          <a:bodyPr/>
          <a:p>
            <a:endParaRPr lang="zh-CN" altLang="en-US"/>
          </a:p>
        </p:txBody>
      </p:sp>
      <p:sp>
        <p:nvSpPr>
          <p:cNvPr id="284686" name="下箭头 284685"/>
          <p:cNvSpPr/>
          <p:nvPr/>
        </p:nvSpPr>
        <p:spPr>
          <a:xfrm flipV="1">
            <a:off x="7481888" y="1973263"/>
            <a:ext cx="990600" cy="369887"/>
          </a:xfrm>
          <a:prstGeom prst="downArrow">
            <a:avLst>
              <a:gd name="adj1" fmla="val 65388"/>
              <a:gd name="adj2" fmla="val 39393"/>
            </a:avLst>
          </a:prstGeom>
          <a:solidFill>
            <a:schemeClr val="accent2"/>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284687" name="文本框 284686"/>
          <p:cNvSpPr txBox="1"/>
          <p:nvPr/>
        </p:nvSpPr>
        <p:spPr>
          <a:xfrm>
            <a:off x="6948488" y="2286000"/>
            <a:ext cx="412750" cy="366713"/>
          </a:xfrm>
          <a:prstGeom prst="rect">
            <a:avLst/>
          </a:prstGeom>
          <a:noFill/>
          <a:ln w="12700">
            <a:noFill/>
          </a:ln>
        </p:spPr>
        <p:txBody>
          <a:bodyPr wrap="none" anchor="t">
            <a:spAutoFit/>
          </a:bodyPr>
          <a:p>
            <a:pPr defTabSz="762000" eaLnBrk="0" hangingPunct="0"/>
            <a:r>
              <a:rPr lang="zh-CN" altLang="en-US" sz="1800" dirty="0">
                <a:solidFill>
                  <a:schemeClr val="folHlink"/>
                </a:solidFill>
                <a:latin typeface="Arial" panose="020B0604020202020204" pitchFamily="34" charset="0"/>
                <a:ea typeface="黑体" panose="02010609060101010101" pitchFamily="2" charset="-122"/>
              </a:rPr>
              <a:t>帧</a:t>
            </a:r>
            <a:endParaRPr lang="zh-CN" altLang="en-US" sz="1800" dirty="0">
              <a:solidFill>
                <a:schemeClr val="folHlink"/>
              </a:solidFill>
              <a:latin typeface="Arial" panose="020B0604020202020204" pitchFamily="34" charset="0"/>
              <a:ea typeface="黑体" panose="02010609060101010101" pitchFamily="2" charset="-122"/>
            </a:endParaRPr>
          </a:p>
        </p:txBody>
      </p:sp>
      <p:sp>
        <p:nvSpPr>
          <p:cNvPr id="284688" name="矩形 284687"/>
          <p:cNvSpPr/>
          <p:nvPr/>
        </p:nvSpPr>
        <p:spPr>
          <a:xfrm>
            <a:off x="7691438" y="2000250"/>
            <a:ext cx="638175" cy="363538"/>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Arial" panose="020B0604020202020204" pitchFamily="34" charset="0"/>
                <a:ea typeface="黑体" panose="02010609060101010101" pitchFamily="2" charset="-122"/>
              </a:rPr>
              <a:t>取出</a:t>
            </a:r>
            <a:endParaRPr lang="zh-CN" altLang="en-US" sz="1800" dirty="0">
              <a:solidFill>
                <a:schemeClr val="folHlink"/>
              </a:solidFill>
              <a:latin typeface="Arial" panose="020B0604020202020204" pitchFamily="34" charset="0"/>
              <a:ea typeface="黑体" panose="02010609060101010101" pitchFamily="2" charset="-122"/>
            </a:endParaRPr>
          </a:p>
        </p:txBody>
      </p:sp>
      <p:sp>
        <p:nvSpPr>
          <p:cNvPr id="284689" name="直接连接符 284688"/>
          <p:cNvSpPr/>
          <p:nvPr/>
        </p:nvSpPr>
        <p:spPr>
          <a:xfrm>
            <a:off x="7480300" y="2336800"/>
            <a:ext cx="0" cy="285750"/>
          </a:xfrm>
          <a:prstGeom prst="line">
            <a:avLst/>
          </a:prstGeom>
          <a:ln w="12700" cap="flat" cmpd="sng">
            <a:solidFill>
              <a:schemeClr val="tx1"/>
            </a:solidFill>
            <a:prstDash val="dash"/>
            <a:headEnd type="none" w="med" len="med"/>
            <a:tailEnd type="none" w="med" len="med"/>
          </a:ln>
        </p:spPr>
      </p:sp>
      <p:sp>
        <p:nvSpPr>
          <p:cNvPr id="284690" name="直接连接符 284689"/>
          <p:cNvSpPr/>
          <p:nvPr/>
        </p:nvSpPr>
        <p:spPr>
          <a:xfrm>
            <a:off x="8470900" y="2338388"/>
            <a:ext cx="0" cy="285750"/>
          </a:xfrm>
          <a:prstGeom prst="line">
            <a:avLst/>
          </a:prstGeom>
          <a:ln w="12700" cap="flat" cmpd="sng">
            <a:solidFill>
              <a:schemeClr val="tx1"/>
            </a:solidFill>
            <a:prstDash val="dash"/>
            <a:headEnd type="none" w="med" len="med"/>
            <a:tailEnd type="none" w="med" len="med"/>
          </a:ln>
        </p:spPr>
      </p:sp>
      <p:sp>
        <p:nvSpPr>
          <p:cNvPr id="284691" name="任意多边形 284690"/>
          <p:cNvSpPr/>
          <p:nvPr/>
        </p:nvSpPr>
        <p:spPr>
          <a:xfrm>
            <a:off x="3132138" y="5702300"/>
            <a:ext cx="4765675" cy="4763"/>
          </a:xfrm>
          <a:custGeom>
            <a:avLst/>
            <a:gdLst/>
            <a:ahLst/>
            <a:cxnLst/>
            <a:pathLst>
              <a:path w="3002" h="3">
                <a:moveTo>
                  <a:pt x="0" y="0"/>
                </a:moveTo>
                <a:lnTo>
                  <a:pt x="3002" y="3"/>
                </a:lnTo>
              </a:path>
            </a:pathLst>
          </a:custGeom>
          <a:noFill/>
          <a:ln w="28575" cap="flat" cmpd="sng">
            <a:solidFill>
              <a:schemeClr val="tx1">
                <a:alpha val="100000"/>
              </a:schemeClr>
            </a:solidFill>
            <a:prstDash val="solid"/>
            <a:headEnd type="none" w="med" len="med"/>
            <a:tailEnd type="triangle" w="sm" len="med"/>
          </a:ln>
        </p:spPr>
        <p:txBody>
          <a:bodyPr/>
          <a:p>
            <a:endParaRPr lang="zh-CN" altLang="en-US"/>
          </a:p>
        </p:txBody>
      </p:sp>
      <p:sp>
        <p:nvSpPr>
          <p:cNvPr id="284692" name="矩形 284691"/>
          <p:cNvSpPr/>
          <p:nvPr/>
        </p:nvSpPr>
        <p:spPr>
          <a:xfrm>
            <a:off x="6953250" y="5087938"/>
            <a:ext cx="2011363" cy="758825"/>
          </a:xfrm>
          <a:prstGeom prst="rect">
            <a:avLst/>
          </a:prstGeom>
          <a:solidFill>
            <a:srgbClr val="CCFFFF"/>
          </a:solidFill>
          <a:ln w="12700" cap="flat" cmpd="sng">
            <a:solidFill>
              <a:schemeClr val="tx1"/>
            </a:solidFill>
            <a:prstDash val="solid"/>
            <a:miter/>
            <a:headEnd type="none" w="med" len="med"/>
            <a:tailEnd type="none" w="med" len="med"/>
          </a:ln>
          <a:effectLst>
            <a:outerShdw dist="53882" dir="2699999" algn="ctr" rotWithShape="0">
              <a:schemeClr val="bg2"/>
            </a:outerShdw>
          </a:effectLst>
        </p:spPr>
        <p:txBody>
          <a:bodyPr/>
          <a:p>
            <a:endParaRPr lang="zh-CN" altLang="en-US"/>
          </a:p>
        </p:txBody>
      </p:sp>
      <p:sp>
        <p:nvSpPr>
          <p:cNvPr id="284693" name="任意多边形 284692"/>
          <p:cNvSpPr/>
          <p:nvPr/>
        </p:nvSpPr>
        <p:spPr>
          <a:xfrm>
            <a:off x="2209800" y="3230563"/>
            <a:ext cx="5791200" cy="609600"/>
          </a:xfrm>
          <a:custGeom>
            <a:avLst/>
            <a:gdLst/>
            <a:ahLst/>
            <a:cxnLst/>
            <a:pathLst>
              <a:path w="2736" h="480">
                <a:moveTo>
                  <a:pt x="0" y="0"/>
                </a:moveTo>
                <a:lnTo>
                  <a:pt x="0" y="480"/>
                </a:lnTo>
                <a:lnTo>
                  <a:pt x="2736" y="480"/>
                </a:lnTo>
                <a:lnTo>
                  <a:pt x="2736" y="0"/>
                </a:lnTo>
              </a:path>
            </a:pathLst>
          </a:custGeom>
          <a:noFill/>
          <a:ln w="28575" cap="flat" cmpd="sng">
            <a:solidFill>
              <a:schemeClr val="tx1">
                <a:alpha val="100000"/>
              </a:schemeClr>
            </a:solidFill>
            <a:prstDash val="solid"/>
            <a:headEnd type="none" w="med" len="med"/>
            <a:tailEnd type="triangle" w="sm" len="med"/>
          </a:ln>
        </p:spPr>
        <p:txBody>
          <a:bodyPr/>
          <a:p>
            <a:endParaRPr lang="zh-CN" altLang="en-US"/>
          </a:p>
        </p:txBody>
      </p:sp>
      <p:sp>
        <p:nvSpPr>
          <p:cNvPr id="284694" name="矩形 284693"/>
          <p:cNvSpPr/>
          <p:nvPr/>
        </p:nvSpPr>
        <p:spPr>
          <a:xfrm>
            <a:off x="176213" y="2101850"/>
            <a:ext cx="866775" cy="638175"/>
          </a:xfrm>
          <a:prstGeom prst="rect">
            <a:avLst/>
          </a:prstGeom>
          <a:noFill/>
          <a:ln w="12700">
            <a:noFill/>
          </a:ln>
        </p:spPr>
        <p:txBody>
          <a:bodyPr wrap="none" lIns="90488" tIns="44450" rIns="90488" bIns="44450">
            <a:spAutoFit/>
          </a:bodyPr>
          <a:p>
            <a:pPr algn="ctr" defTabSz="762000" eaLnBrk="0" hangingPunct="0"/>
            <a:r>
              <a:rPr lang="zh-CN" altLang="en-US" sz="1800" dirty="0">
                <a:solidFill>
                  <a:schemeClr val="folHlink"/>
                </a:solidFill>
                <a:latin typeface="Arial" panose="020B0604020202020204" pitchFamily="34" charset="0"/>
                <a:ea typeface="黑体" panose="02010609060101010101" pitchFamily="2" charset="-122"/>
              </a:rPr>
              <a:t>数据</a:t>
            </a:r>
            <a:endParaRPr lang="zh-CN" altLang="en-US" sz="1800" dirty="0">
              <a:solidFill>
                <a:schemeClr val="folHlink"/>
              </a:solidFill>
              <a:latin typeface="Arial" panose="020B0604020202020204" pitchFamily="34" charset="0"/>
              <a:ea typeface="黑体" panose="02010609060101010101" pitchFamily="2" charset="-122"/>
            </a:endParaRPr>
          </a:p>
          <a:p>
            <a:pPr algn="ctr" defTabSz="762000" eaLnBrk="0" hangingPunct="0"/>
            <a:r>
              <a:rPr lang="zh-CN" altLang="en-US" sz="1800" dirty="0">
                <a:solidFill>
                  <a:schemeClr val="folHlink"/>
                </a:solidFill>
                <a:latin typeface="Arial" panose="020B0604020202020204" pitchFamily="34" charset="0"/>
                <a:ea typeface="黑体" panose="02010609060101010101" pitchFamily="2" charset="-122"/>
              </a:rPr>
              <a:t>链路层</a:t>
            </a:r>
            <a:endParaRPr lang="zh-CN" altLang="en-US" sz="1800" dirty="0">
              <a:solidFill>
                <a:schemeClr val="folHlink"/>
              </a:solidFill>
              <a:latin typeface="Arial" panose="020B0604020202020204" pitchFamily="34" charset="0"/>
              <a:ea typeface="黑体" panose="02010609060101010101" pitchFamily="2" charset="-122"/>
            </a:endParaRPr>
          </a:p>
        </p:txBody>
      </p:sp>
      <p:sp>
        <p:nvSpPr>
          <p:cNvPr id="284695" name="矩形 284694"/>
          <p:cNvSpPr/>
          <p:nvPr/>
        </p:nvSpPr>
        <p:spPr>
          <a:xfrm>
            <a:off x="163513" y="1706563"/>
            <a:ext cx="866775" cy="322262"/>
          </a:xfrm>
          <a:prstGeom prst="rect">
            <a:avLst/>
          </a:prstGeom>
          <a:noFill/>
          <a:ln w="12700">
            <a:noFill/>
          </a:ln>
        </p:spPr>
        <p:txBody>
          <a:bodyPr wrap="none" lIns="90488" tIns="44450" rIns="90488" bIns="44450">
            <a:spAutoFit/>
          </a:bodyPr>
          <a:p>
            <a:pPr defTabSz="762000" eaLnBrk="0" hangingPunct="0">
              <a:lnSpc>
                <a:spcPct val="85000"/>
              </a:lnSpc>
            </a:pPr>
            <a:r>
              <a:rPr lang="zh-CN" altLang="en-US" sz="1800" dirty="0">
                <a:solidFill>
                  <a:schemeClr val="folHlink"/>
                </a:solidFill>
                <a:latin typeface="Arial" panose="020B0604020202020204" pitchFamily="34" charset="0"/>
                <a:ea typeface="黑体" panose="02010609060101010101" pitchFamily="2" charset="-122"/>
              </a:rPr>
              <a:t>网络层</a:t>
            </a:r>
            <a:endParaRPr lang="zh-CN" altLang="en-US" sz="1800">
              <a:solidFill>
                <a:schemeClr val="folHlink"/>
              </a:solidFill>
              <a:latin typeface="Arial" panose="020B0604020202020204" pitchFamily="34" charset="0"/>
              <a:ea typeface="黑体" panose="02010609060101010101" pitchFamily="2" charset="-122"/>
            </a:endParaRPr>
          </a:p>
        </p:txBody>
      </p:sp>
      <p:sp>
        <p:nvSpPr>
          <p:cNvPr id="284696" name="矩形 284695"/>
          <p:cNvSpPr/>
          <p:nvPr/>
        </p:nvSpPr>
        <p:spPr>
          <a:xfrm>
            <a:off x="4724400" y="3840163"/>
            <a:ext cx="638175" cy="363537"/>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Arial" panose="020B0604020202020204" pitchFamily="34" charset="0"/>
                <a:ea typeface="黑体" panose="02010609060101010101" pitchFamily="2" charset="-122"/>
              </a:rPr>
              <a:t>链路</a:t>
            </a:r>
            <a:endParaRPr lang="zh-CN" altLang="en-US" sz="1800" dirty="0">
              <a:solidFill>
                <a:schemeClr val="folHlink"/>
              </a:solidFill>
              <a:latin typeface="Arial" panose="020B0604020202020204" pitchFamily="34" charset="0"/>
              <a:ea typeface="黑体" panose="02010609060101010101" pitchFamily="2" charset="-122"/>
            </a:endParaRPr>
          </a:p>
        </p:txBody>
      </p:sp>
      <p:sp>
        <p:nvSpPr>
          <p:cNvPr id="284697" name="矩形 284696"/>
          <p:cNvSpPr/>
          <p:nvPr/>
        </p:nvSpPr>
        <p:spPr>
          <a:xfrm>
            <a:off x="1828800" y="1220788"/>
            <a:ext cx="854075" cy="363537"/>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Arial" panose="020B0604020202020204" pitchFamily="34" charset="0"/>
                <a:ea typeface="黑体" panose="02010609060101010101" pitchFamily="2" charset="-122"/>
              </a:rPr>
              <a:t>结点 </a:t>
            </a:r>
            <a:r>
              <a:rPr lang="en-US" altLang="zh-CN" sz="1800">
                <a:solidFill>
                  <a:schemeClr val="folHlink"/>
                </a:solidFill>
                <a:latin typeface="Arial" panose="020B0604020202020204" pitchFamily="34" charset="0"/>
                <a:ea typeface="黑体" panose="02010609060101010101" pitchFamily="2" charset="-122"/>
              </a:rPr>
              <a:t>A</a:t>
            </a:r>
            <a:endParaRPr lang="en-US" altLang="zh-CN" sz="1800">
              <a:solidFill>
                <a:schemeClr val="folHlink"/>
              </a:solidFill>
              <a:latin typeface="Arial" panose="020B0604020202020204" pitchFamily="34" charset="0"/>
              <a:ea typeface="黑体" panose="02010609060101010101" pitchFamily="2" charset="-122"/>
            </a:endParaRPr>
          </a:p>
        </p:txBody>
      </p:sp>
      <p:sp>
        <p:nvSpPr>
          <p:cNvPr id="284698" name="矩形 284697"/>
          <p:cNvSpPr/>
          <p:nvPr/>
        </p:nvSpPr>
        <p:spPr>
          <a:xfrm>
            <a:off x="7607300" y="1220788"/>
            <a:ext cx="854075" cy="363537"/>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Arial" panose="020B0604020202020204" pitchFamily="34" charset="0"/>
                <a:ea typeface="黑体" panose="02010609060101010101" pitchFamily="2" charset="-122"/>
              </a:rPr>
              <a:t>结点 </a:t>
            </a:r>
            <a:r>
              <a:rPr lang="en-US" altLang="zh-CN" sz="1800">
                <a:solidFill>
                  <a:schemeClr val="folHlink"/>
                </a:solidFill>
                <a:latin typeface="Arial" panose="020B0604020202020204" pitchFamily="34" charset="0"/>
                <a:ea typeface="黑体" panose="02010609060101010101" pitchFamily="2" charset="-122"/>
              </a:rPr>
              <a:t>B</a:t>
            </a:r>
            <a:endParaRPr lang="en-US" altLang="zh-CN" sz="1800">
              <a:solidFill>
                <a:schemeClr val="folHlink"/>
              </a:solidFill>
              <a:latin typeface="Arial" panose="020B0604020202020204" pitchFamily="34" charset="0"/>
              <a:ea typeface="黑体" panose="02010609060101010101" pitchFamily="2" charset="-122"/>
            </a:endParaRPr>
          </a:p>
        </p:txBody>
      </p:sp>
      <p:sp>
        <p:nvSpPr>
          <p:cNvPr id="284699" name="矩形 284698"/>
          <p:cNvSpPr/>
          <p:nvPr/>
        </p:nvSpPr>
        <p:spPr>
          <a:xfrm>
            <a:off x="163513" y="2925763"/>
            <a:ext cx="866775" cy="322262"/>
          </a:xfrm>
          <a:prstGeom prst="rect">
            <a:avLst/>
          </a:prstGeom>
          <a:noFill/>
          <a:ln w="12700">
            <a:noFill/>
          </a:ln>
        </p:spPr>
        <p:txBody>
          <a:bodyPr wrap="none" lIns="90488" tIns="44450" rIns="90488" bIns="44450">
            <a:spAutoFit/>
          </a:bodyPr>
          <a:p>
            <a:pPr defTabSz="762000" eaLnBrk="0" hangingPunct="0">
              <a:lnSpc>
                <a:spcPct val="85000"/>
              </a:lnSpc>
            </a:pPr>
            <a:r>
              <a:rPr lang="zh-CN" altLang="en-US" sz="1800" dirty="0">
                <a:solidFill>
                  <a:schemeClr val="folHlink"/>
                </a:solidFill>
                <a:latin typeface="Arial" panose="020B0604020202020204" pitchFamily="34" charset="0"/>
                <a:ea typeface="黑体" panose="02010609060101010101" pitchFamily="2" charset="-122"/>
              </a:rPr>
              <a:t>物理层</a:t>
            </a:r>
            <a:endParaRPr lang="zh-CN" altLang="en-US" sz="1800">
              <a:solidFill>
                <a:schemeClr val="folHlink"/>
              </a:solidFill>
              <a:latin typeface="Arial" panose="020B0604020202020204" pitchFamily="34" charset="0"/>
              <a:ea typeface="黑体" panose="02010609060101010101" pitchFamily="2" charset="-122"/>
            </a:endParaRPr>
          </a:p>
        </p:txBody>
      </p:sp>
      <p:sp>
        <p:nvSpPr>
          <p:cNvPr id="284700" name="矩形 284699"/>
          <p:cNvSpPr/>
          <p:nvPr/>
        </p:nvSpPr>
        <p:spPr>
          <a:xfrm>
            <a:off x="2286000" y="3611563"/>
            <a:ext cx="76200" cy="152400"/>
          </a:xfrm>
          <a:prstGeom prst="rect">
            <a:avLst/>
          </a:prstGeom>
          <a:solidFill>
            <a:srgbClr val="777777"/>
          </a:solidFill>
          <a:ln w="12700">
            <a:noFill/>
          </a:ln>
        </p:spPr>
        <p:txBody>
          <a:bodyPr/>
          <a:p>
            <a:endParaRPr lang="zh-CN" altLang="en-US"/>
          </a:p>
        </p:txBody>
      </p:sp>
      <p:sp>
        <p:nvSpPr>
          <p:cNvPr id="284701" name="矩形 284700"/>
          <p:cNvSpPr/>
          <p:nvPr/>
        </p:nvSpPr>
        <p:spPr>
          <a:xfrm>
            <a:off x="2438400" y="3611563"/>
            <a:ext cx="76200" cy="152400"/>
          </a:xfrm>
          <a:prstGeom prst="rect">
            <a:avLst/>
          </a:prstGeom>
          <a:solidFill>
            <a:srgbClr val="777777"/>
          </a:solidFill>
          <a:ln w="12700">
            <a:noFill/>
          </a:ln>
        </p:spPr>
        <p:txBody>
          <a:bodyPr/>
          <a:p>
            <a:endParaRPr lang="zh-CN" altLang="en-US"/>
          </a:p>
        </p:txBody>
      </p:sp>
      <p:sp>
        <p:nvSpPr>
          <p:cNvPr id="284702" name="矩形 284701"/>
          <p:cNvSpPr/>
          <p:nvPr/>
        </p:nvSpPr>
        <p:spPr>
          <a:xfrm>
            <a:off x="3810000" y="3611563"/>
            <a:ext cx="76200" cy="152400"/>
          </a:xfrm>
          <a:prstGeom prst="rect">
            <a:avLst/>
          </a:prstGeom>
          <a:solidFill>
            <a:srgbClr val="777777"/>
          </a:solidFill>
          <a:ln w="12700">
            <a:noFill/>
          </a:ln>
        </p:spPr>
        <p:txBody>
          <a:bodyPr/>
          <a:p>
            <a:endParaRPr lang="zh-CN" altLang="en-US"/>
          </a:p>
        </p:txBody>
      </p:sp>
      <p:sp>
        <p:nvSpPr>
          <p:cNvPr id="284703" name="矩形 284702"/>
          <p:cNvSpPr/>
          <p:nvPr/>
        </p:nvSpPr>
        <p:spPr>
          <a:xfrm>
            <a:off x="3962400" y="3611563"/>
            <a:ext cx="76200" cy="152400"/>
          </a:xfrm>
          <a:prstGeom prst="rect">
            <a:avLst/>
          </a:prstGeom>
          <a:solidFill>
            <a:srgbClr val="777777"/>
          </a:solidFill>
          <a:ln w="12700">
            <a:noFill/>
          </a:ln>
        </p:spPr>
        <p:txBody>
          <a:bodyPr/>
          <a:p>
            <a:endParaRPr lang="zh-CN" altLang="en-US"/>
          </a:p>
        </p:txBody>
      </p:sp>
      <p:sp>
        <p:nvSpPr>
          <p:cNvPr id="284704" name="矩形 284703"/>
          <p:cNvSpPr/>
          <p:nvPr/>
        </p:nvSpPr>
        <p:spPr>
          <a:xfrm>
            <a:off x="5715000" y="3611563"/>
            <a:ext cx="76200" cy="152400"/>
          </a:xfrm>
          <a:prstGeom prst="rect">
            <a:avLst/>
          </a:prstGeom>
          <a:solidFill>
            <a:srgbClr val="777777"/>
          </a:solidFill>
          <a:ln w="12700">
            <a:noFill/>
          </a:ln>
        </p:spPr>
        <p:txBody>
          <a:bodyPr/>
          <a:p>
            <a:endParaRPr lang="zh-CN" altLang="en-US"/>
          </a:p>
        </p:txBody>
      </p:sp>
      <p:sp>
        <p:nvSpPr>
          <p:cNvPr id="284705" name="矩形 284704"/>
          <p:cNvSpPr/>
          <p:nvPr/>
        </p:nvSpPr>
        <p:spPr>
          <a:xfrm>
            <a:off x="5867400" y="3611563"/>
            <a:ext cx="76200" cy="152400"/>
          </a:xfrm>
          <a:prstGeom prst="rect">
            <a:avLst/>
          </a:prstGeom>
          <a:solidFill>
            <a:srgbClr val="777777"/>
          </a:solidFill>
          <a:ln w="12700">
            <a:noFill/>
          </a:ln>
        </p:spPr>
        <p:txBody>
          <a:bodyPr/>
          <a:p>
            <a:endParaRPr lang="zh-CN" altLang="en-US"/>
          </a:p>
        </p:txBody>
      </p:sp>
      <p:sp>
        <p:nvSpPr>
          <p:cNvPr id="284706" name="矩形 284705"/>
          <p:cNvSpPr/>
          <p:nvPr/>
        </p:nvSpPr>
        <p:spPr>
          <a:xfrm>
            <a:off x="7391400" y="3611563"/>
            <a:ext cx="76200" cy="152400"/>
          </a:xfrm>
          <a:prstGeom prst="rect">
            <a:avLst/>
          </a:prstGeom>
          <a:solidFill>
            <a:srgbClr val="777777"/>
          </a:solidFill>
          <a:ln w="12700">
            <a:noFill/>
          </a:ln>
        </p:spPr>
        <p:txBody>
          <a:bodyPr/>
          <a:p>
            <a:endParaRPr lang="zh-CN" altLang="en-US"/>
          </a:p>
        </p:txBody>
      </p:sp>
      <p:sp>
        <p:nvSpPr>
          <p:cNvPr id="284707" name="矩形 284706"/>
          <p:cNvSpPr/>
          <p:nvPr/>
        </p:nvSpPr>
        <p:spPr>
          <a:xfrm>
            <a:off x="7543800" y="3611563"/>
            <a:ext cx="76200" cy="152400"/>
          </a:xfrm>
          <a:prstGeom prst="rect">
            <a:avLst/>
          </a:prstGeom>
          <a:solidFill>
            <a:srgbClr val="777777"/>
          </a:solidFill>
          <a:ln w="12700">
            <a:noFill/>
          </a:ln>
        </p:spPr>
        <p:txBody>
          <a:bodyPr/>
          <a:p>
            <a:endParaRPr lang="zh-CN" altLang="en-US"/>
          </a:p>
        </p:txBody>
      </p:sp>
      <p:sp>
        <p:nvSpPr>
          <p:cNvPr id="284708" name="矩形 284707"/>
          <p:cNvSpPr/>
          <p:nvPr/>
        </p:nvSpPr>
        <p:spPr>
          <a:xfrm>
            <a:off x="7696200" y="3611563"/>
            <a:ext cx="76200" cy="152400"/>
          </a:xfrm>
          <a:prstGeom prst="rect">
            <a:avLst/>
          </a:prstGeom>
          <a:solidFill>
            <a:srgbClr val="777777"/>
          </a:solidFill>
          <a:ln w="12700">
            <a:noFill/>
          </a:ln>
        </p:spPr>
        <p:txBody>
          <a:bodyPr/>
          <a:p>
            <a:endParaRPr lang="zh-CN" altLang="en-US"/>
          </a:p>
        </p:txBody>
      </p:sp>
      <p:sp>
        <p:nvSpPr>
          <p:cNvPr id="284709" name="矩形 284708"/>
          <p:cNvSpPr/>
          <p:nvPr/>
        </p:nvSpPr>
        <p:spPr>
          <a:xfrm>
            <a:off x="7848600" y="3611563"/>
            <a:ext cx="76200" cy="152400"/>
          </a:xfrm>
          <a:prstGeom prst="rect">
            <a:avLst/>
          </a:prstGeom>
          <a:solidFill>
            <a:srgbClr val="777777"/>
          </a:solidFill>
          <a:ln w="12700">
            <a:noFill/>
          </a:ln>
        </p:spPr>
        <p:txBody>
          <a:bodyPr/>
          <a:p>
            <a:endParaRPr lang="zh-CN" altLang="en-US"/>
          </a:p>
        </p:txBody>
      </p:sp>
      <p:sp>
        <p:nvSpPr>
          <p:cNvPr id="284710" name="直接连接符 284709"/>
          <p:cNvSpPr/>
          <p:nvPr/>
        </p:nvSpPr>
        <p:spPr>
          <a:xfrm>
            <a:off x="4114800" y="3687763"/>
            <a:ext cx="304800" cy="0"/>
          </a:xfrm>
          <a:prstGeom prst="line">
            <a:avLst/>
          </a:prstGeom>
          <a:ln w="12700" cap="flat" cmpd="sng">
            <a:solidFill>
              <a:schemeClr val="tx1"/>
            </a:solidFill>
            <a:prstDash val="solid"/>
            <a:headEnd type="none" w="med" len="med"/>
            <a:tailEnd type="triangle" w="sm" len="med"/>
          </a:ln>
        </p:spPr>
      </p:sp>
      <p:sp>
        <p:nvSpPr>
          <p:cNvPr id="284711" name="直接连接符 284710"/>
          <p:cNvSpPr/>
          <p:nvPr/>
        </p:nvSpPr>
        <p:spPr>
          <a:xfrm rot="5400000">
            <a:off x="2171700" y="3421063"/>
            <a:ext cx="304800" cy="0"/>
          </a:xfrm>
          <a:prstGeom prst="line">
            <a:avLst/>
          </a:prstGeom>
          <a:ln w="12700" cap="flat" cmpd="sng">
            <a:solidFill>
              <a:schemeClr val="tx1"/>
            </a:solidFill>
            <a:prstDash val="solid"/>
            <a:headEnd type="none" w="med" len="med"/>
            <a:tailEnd type="triangle" w="sm" len="med"/>
          </a:ln>
        </p:spPr>
      </p:sp>
      <p:sp>
        <p:nvSpPr>
          <p:cNvPr id="284712" name="直接连接符 284711"/>
          <p:cNvSpPr/>
          <p:nvPr/>
        </p:nvSpPr>
        <p:spPr>
          <a:xfrm rot="-5400000" flipV="1">
            <a:off x="7734300" y="3459163"/>
            <a:ext cx="304800" cy="0"/>
          </a:xfrm>
          <a:prstGeom prst="line">
            <a:avLst/>
          </a:prstGeom>
          <a:ln w="12700" cap="flat" cmpd="sng">
            <a:solidFill>
              <a:schemeClr val="tx1"/>
            </a:solidFill>
            <a:prstDash val="solid"/>
            <a:headEnd type="none" w="med" len="med"/>
            <a:tailEnd type="triangle" w="sm" len="med"/>
          </a:ln>
        </p:spPr>
      </p:sp>
      <p:grpSp>
        <p:nvGrpSpPr>
          <p:cNvPr id="284713" name="组合 284712"/>
          <p:cNvGrpSpPr/>
          <p:nvPr/>
        </p:nvGrpSpPr>
        <p:grpSpPr>
          <a:xfrm>
            <a:off x="2590800" y="3611563"/>
            <a:ext cx="1066800" cy="152400"/>
            <a:chOff x="1344" y="912"/>
            <a:chExt cx="672" cy="96"/>
          </a:xfrm>
        </p:grpSpPr>
        <p:sp>
          <p:nvSpPr>
            <p:cNvPr id="284714" name="直接连接符 284713"/>
            <p:cNvSpPr/>
            <p:nvPr/>
          </p:nvSpPr>
          <p:spPr>
            <a:xfrm>
              <a:off x="1344" y="960"/>
              <a:ext cx="672" cy="0"/>
            </a:xfrm>
            <a:prstGeom prst="line">
              <a:avLst/>
            </a:prstGeom>
            <a:ln w="12700" cap="flat" cmpd="sng">
              <a:solidFill>
                <a:schemeClr val="tx1"/>
              </a:solidFill>
              <a:prstDash val="solid"/>
              <a:headEnd type="none" w="sm" len="lg"/>
              <a:tailEnd type="none" w="sm" len="lg"/>
            </a:ln>
          </p:spPr>
        </p:sp>
        <p:sp>
          <p:nvSpPr>
            <p:cNvPr id="284715" name="任意多边形 284714"/>
            <p:cNvSpPr/>
            <p:nvPr/>
          </p:nvSpPr>
          <p:spPr>
            <a:xfrm>
              <a:off x="1392" y="912"/>
              <a:ext cx="576" cy="96"/>
            </a:xfrm>
            <a:custGeom>
              <a:avLst/>
              <a:gdLst/>
              <a:ahLst/>
              <a:cxnLst/>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808080"/>
            </a:solidFill>
            <a:ln w="12700" cap="flat" cmpd="sng">
              <a:solidFill>
                <a:schemeClr val="tx1">
                  <a:alpha val="100000"/>
                </a:schemeClr>
              </a:solidFill>
              <a:prstDash val="solid"/>
              <a:headEnd type="none" w="sm" len="lg"/>
              <a:tailEnd type="none" w="sm" len="lg"/>
            </a:ln>
          </p:spPr>
          <p:txBody>
            <a:bodyPr/>
            <a:p>
              <a:endParaRPr lang="zh-CN" altLang="en-US"/>
            </a:p>
          </p:txBody>
        </p:sp>
      </p:grpSp>
      <p:grpSp>
        <p:nvGrpSpPr>
          <p:cNvPr id="284716" name="组合 284715"/>
          <p:cNvGrpSpPr/>
          <p:nvPr/>
        </p:nvGrpSpPr>
        <p:grpSpPr>
          <a:xfrm>
            <a:off x="6096000" y="3611563"/>
            <a:ext cx="1066800" cy="157162"/>
            <a:chOff x="4080" y="3676"/>
            <a:chExt cx="672" cy="99"/>
          </a:xfrm>
        </p:grpSpPr>
        <p:sp>
          <p:nvSpPr>
            <p:cNvPr id="284717" name="直接连接符 284716"/>
            <p:cNvSpPr/>
            <p:nvPr/>
          </p:nvSpPr>
          <p:spPr>
            <a:xfrm>
              <a:off x="4080" y="3727"/>
              <a:ext cx="672" cy="0"/>
            </a:xfrm>
            <a:prstGeom prst="line">
              <a:avLst/>
            </a:prstGeom>
            <a:ln w="12700" cap="flat" cmpd="sng">
              <a:solidFill>
                <a:schemeClr val="tx1"/>
              </a:solidFill>
              <a:prstDash val="solid"/>
              <a:headEnd type="none" w="sm" len="lg"/>
              <a:tailEnd type="none" w="sm" len="lg"/>
            </a:ln>
          </p:spPr>
        </p:sp>
        <p:sp>
          <p:nvSpPr>
            <p:cNvPr id="284718" name="任意多边形 284717"/>
            <p:cNvSpPr/>
            <p:nvPr/>
          </p:nvSpPr>
          <p:spPr>
            <a:xfrm>
              <a:off x="4128" y="3676"/>
              <a:ext cx="576" cy="99"/>
            </a:xfrm>
            <a:custGeom>
              <a:avLst/>
              <a:gdLst/>
              <a:ahLst/>
              <a:cxnLst/>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808080"/>
            </a:solidFill>
            <a:ln w="12700" cap="flat" cmpd="sng">
              <a:solidFill>
                <a:schemeClr val="tx1">
                  <a:alpha val="100000"/>
                </a:schemeClr>
              </a:solidFill>
              <a:prstDash val="solid"/>
              <a:headEnd type="none" w="sm" len="lg"/>
              <a:tailEnd type="none" w="sm" len="lg"/>
            </a:ln>
          </p:spPr>
          <p:txBody>
            <a:bodyPr/>
            <a:p>
              <a:endParaRPr lang="zh-CN" altLang="en-US"/>
            </a:p>
          </p:txBody>
        </p:sp>
      </p:grpSp>
      <p:sp>
        <p:nvSpPr>
          <p:cNvPr id="284719" name="矩形 284718"/>
          <p:cNvSpPr/>
          <p:nvPr/>
        </p:nvSpPr>
        <p:spPr>
          <a:xfrm>
            <a:off x="176213" y="5064125"/>
            <a:ext cx="866775" cy="638175"/>
          </a:xfrm>
          <a:prstGeom prst="rect">
            <a:avLst/>
          </a:prstGeom>
          <a:solidFill>
            <a:schemeClr val="bg1"/>
          </a:solidFill>
          <a:ln w="12700">
            <a:noFill/>
          </a:ln>
        </p:spPr>
        <p:txBody>
          <a:bodyPr wrap="none" lIns="90488" tIns="44450" rIns="90488" bIns="44450">
            <a:spAutoFit/>
          </a:bodyPr>
          <a:p>
            <a:pPr algn="ctr" defTabSz="762000" eaLnBrk="0" hangingPunct="0"/>
            <a:r>
              <a:rPr lang="zh-CN" altLang="en-US" sz="1800" dirty="0">
                <a:solidFill>
                  <a:schemeClr val="folHlink"/>
                </a:solidFill>
                <a:latin typeface="Arial" panose="020B0604020202020204" pitchFamily="34" charset="0"/>
                <a:ea typeface="黑体" panose="02010609060101010101" pitchFamily="2" charset="-122"/>
              </a:rPr>
              <a:t>数据</a:t>
            </a:r>
            <a:endParaRPr lang="zh-CN" altLang="en-US" sz="1800" dirty="0">
              <a:solidFill>
                <a:schemeClr val="folHlink"/>
              </a:solidFill>
              <a:latin typeface="Arial" panose="020B0604020202020204" pitchFamily="34" charset="0"/>
              <a:ea typeface="黑体" panose="02010609060101010101" pitchFamily="2" charset="-122"/>
            </a:endParaRPr>
          </a:p>
          <a:p>
            <a:pPr algn="ctr" defTabSz="762000" eaLnBrk="0" hangingPunct="0"/>
            <a:r>
              <a:rPr lang="zh-CN" altLang="en-US" sz="1800" dirty="0">
                <a:solidFill>
                  <a:schemeClr val="folHlink"/>
                </a:solidFill>
                <a:latin typeface="Arial" panose="020B0604020202020204" pitchFamily="34" charset="0"/>
                <a:ea typeface="黑体" panose="02010609060101010101" pitchFamily="2" charset="-122"/>
              </a:rPr>
              <a:t>链路层</a:t>
            </a:r>
            <a:endParaRPr lang="zh-CN" altLang="en-US" sz="1800" dirty="0">
              <a:solidFill>
                <a:schemeClr val="folHlink"/>
              </a:solidFill>
              <a:latin typeface="Arial" panose="020B0604020202020204" pitchFamily="34" charset="0"/>
              <a:ea typeface="黑体" panose="02010609060101010101" pitchFamily="2" charset="-122"/>
            </a:endParaRPr>
          </a:p>
        </p:txBody>
      </p:sp>
      <p:sp>
        <p:nvSpPr>
          <p:cNvPr id="284720" name="矩形 284719"/>
          <p:cNvSpPr/>
          <p:nvPr/>
        </p:nvSpPr>
        <p:spPr>
          <a:xfrm>
            <a:off x="1219200" y="5087938"/>
            <a:ext cx="2011363" cy="758825"/>
          </a:xfrm>
          <a:prstGeom prst="rect">
            <a:avLst/>
          </a:prstGeom>
          <a:solidFill>
            <a:srgbClr val="CCFFFF"/>
          </a:solidFill>
          <a:ln w="12700" cap="flat" cmpd="sng">
            <a:solidFill>
              <a:schemeClr val="tx1"/>
            </a:solidFill>
            <a:prstDash val="solid"/>
            <a:miter/>
            <a:headEnd type="none" w="med" len="med"/>
            <a:tailEnd type="none" w="med" len="med"/>
          </a:ln>
          <a:effectLst>
            <a:outerShdw dist="53882" dir="2699999" algn="ctr" rotWithShape="0">
              <a:schemeClr val="bg2"/>
            </a:outerShdw>
          </a:effectLst>
        </p:spPr>
        <p:txBody>
          <a:bodyPr/>
          <a:p>
            <a:endParaRPr lang="zh-CN" altLang="en-US"/>
          </a:p>
        </p:txBody>
      </p:sp>
      <p:sp>
        <p:nvSpPr>
          <p:cNvPr id="284721" name="矩形 284720"/>
          <p:cNvSpPr/>
          <p:nvPr/>
        </p:nvSpPr>
        <p:spPr>
          <a:xfrm>
            <a:off x="1828800" y="4721225"/>
            <a:ext cx="854075" cy="363538"/>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Arial" panose="020B0604020202020204" pitchFamily="34" charset="0"/>
                <a:ea typeface="黑体" panose="02010609060101010101" pitchFamily="2" charset="-122"/>
              </a:rPr>
              <a:t>结点 </a:t>
            </a:r>
            <a:r>
              <a:rPr lang="en-US" altLang="zh-CN" sz="1800">
                <a:solidFill>
                  <a:schemeClr val="folHlink"/>
                </a:solidFill>
                <a:latin typeface="Arial" panose="020B0604020202020204" pitchFamily="34" charset="0"/>
                <a:ea typeface="黑体" panose="02010609060101010101" pitchFamily="2" charset="-122"/>
              </a:rPr>
              <a:t>A</a:t>
            </a:r>
            <a:endParaRPr lang="en-US" altLang="zh-CN" sz="1800">
              <a:solidFill>
                <a:schemeClr val="folHlink"/>
              </a:solidFill>
              <a:latin typeface="Arial" panose="020B0604020202020204" pitchFamily="34" charset="0"/>
              <a:ea typeface="黑体" panose="02010609060101010101" pitchFamily="2" charset="-122"/>
            </a:endParaRPr>
          </a:p>
        </p:txBody>
      </p:sp>
      <p:sp>
        <p:nvSpPr>
          <p:cNvPr id="284722" name="矩形 284721"/>
          <p:cNvSpPr/>
          <p:nvPr/>
        </p:nvSpPr>
        <p:spPr>
          <a:xfrm>
            <a:off x="7607300" y="4721225"/>
            <a:ext cx="854075" cy="363538"/>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Arial" panose="020B0604020202020204" pitchFamily="34" charset="0"/>
                <a:ea typeface="黑体" panose="02010609060101010101" pitchFamily="2" charset="-122"/>
              </a:rPr>
              <a:t>结点 </a:t>
            </a:r>
            <a:r>
              <a:rPr lang="en-US" altLang="zh-CN" sz="1800">
                <a:solidFill>
                  <a:schemeClr val="folHlink"/>
                </a:solidFill>
                <a:latin typeface="Arial" panose="020B0604020202020204" pitchFamily="34" charset="0"/>
                <a:ea typeface="黑体" panose="02010609060101010101" pitchFamily="2" charset="-122"/>
              </a:rPr>
              <a:t>B</a:t>
            </a:r>
            <a:endParaRPr lang="en-US" altLang="zh-CN" sz="1800">
              <a:solidFill>
                <a:schemeClr val="folHlink"/>
              </a:solidFill>
              <a:latin typeface="Arial" panose="020B0604020202020204" pitchFamily="34" charset="0"/>
              <a:ea typeface="黑体" panose="02010609060101010101" pitchFamily="2" charset="-122"/>
            </a:endParaRPr>
          </a:p>
        </p:txBody>
      </p:sp>
      <p:grpSp>
        <p:nvGrpSpPr>
          <p:cNvPr id="284723" name="组合 284722"/>
          <p:cNvGrpSpPr/>
          <p:nvPr/>
        </p:nvGrpSpPr>
        <p:grpSpPr>
          <a:xfrm>
            <a:off x="2700338" y="5281613"/>
            <a:ext cx="977900" cy="366712"/>
            <a:chOff x="1701" y="2666"/>
            <a:chExt cx="616" cy="231"/>
          </a:xfrm>
        </p:grpSpPr>
        <p:grpSp>
          <p:nvGrpSpPr>
            <p:cNvPr id="284724" name="组合 284723"/>
            <p:cNvGrpSpPr/>
            <p:nvPr/>
          </p:nvGrpSpPr>
          <p:grpSpPr>
            <a:xfrm>
              <a:off x="1701" y="2694"/>
              <a:ext cx="616" cy="192"/>
              <a:chOff x="1701" y="2694"/>
              <a:chExt cx="616" cy="192"/>
            </a:xfrm>
          </p:grpSpPr>
          <p:sp>
            <p:nvSpPr>
              <p:cNvPr id="284725" name="右箭头 284724"/>
              <p:cNvSpPr/>
              <p:nvPr/>
            </p:nvSpPr>
            <p:spPr>
              <a:xfrm>
                <a:off x="2045" y="2731"/>
                <a:ext cx="272" cy="136"/>
              </a:xfrm>
              <a:prstGeom prst="rightArrow">
                <a:avLst>
                  <a:gd name="adj1" fmla="val 50000"/>
                  <a:gd name="adj2" fmla="val 50000"/>
                </a:avLst>
              </a:prstGeom>
              <a:solidFill>
                <a:schemeClr val="bg1"/>
              </a:solidFill>
              <a:ln w="12700" cap="flat" cmpd="sng">
                <a:solidFill>
                  <a:schemeClr val="tx1"/>
                </a:solidFill>
                <a:prstDash val="solid"/>
                <a:miter/>
                <a:headEnd type="none" w="med" len="med"/>
                <a:tailEnd type="none" w="med" len="med"/>
              </a:ln>
            </p:spPr>
            <p:txBody>
              <a:bodyPr/>
              <a:p>
                <a:endParaRPr lang="zh-CN" altLang="en-US"/>
              </a:p>
            </p:txBody>
          </p:sp>
          <p:sp>
            <p:nvSpPr>
              <p:cNvPr id="284726" name="矩形 284725"/>
              <p:cNvSpPr/>
              <p:nvPr/>
            </p:nvSpPr>
            <p:spPr>
              <a:xfrm>
                <a:off x="1701" y="2694"/>
                <a:ext cx="408" cy="192"/>
              </a:xfrm>
              <a:prstGeom prst="rect">
                <a:avLst/>
              </a:prstGeom>
              <a:solidFill>
                <a:srgbClr val="DDDDDD"/>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defTabSz="762000" eaLnBrk="0" hangingPunct="0"/>
                <a:endParaRPr sz="1800" dirty="0">
                  <a:solidFill>
                    <a:schemeClr val="folHlink"/>
                  </a:solidFill>
                  <a:latin typeface="Arial" panose="020B0604020202020204" pitchFamily="34" charset="0"/>
                  <a:ea typeface="黑体" panose="02010609060101010101" pitchFamily="2" charset="-122"/>
                </a:endParaRPr>
              </a:p>
            </p:txBody>
          </p:sp>
        </p:grpSp>
        <p:sp>
          <p:nvSpPr>
            <p:cNvPr id="284727" name="文本框 284726"/>
            <p:cNvSpPr txBox="1"/>
            <p:nvPr/>
          </p:nvSpPr>
          <p:spPr>
            <a:xfrm>
              <a:off x="1784" y="2666"/>
              <a:ext cx="260" cy="231"/>
            </a:xfrm>
            <a:prstGeom prst="rect">
              <a:avLst/>
            </a:prstGeom>
            <a:noFill/>
            <a:ln w="12700">
              <a:noFill/>
            </a:ln>
          </p:spPr>
          <p:txBody>
            <a:bodyPr wrap="none" anchor="t">
              <a:spAutoFit/>
            </a:bodyPr>
            <a:p>
              <a:pPr defTabSz="762000" eaLnBrk="0" hangingPunct="0"/>
              <a:r>
                <a:rPr lang="zh-CN" altLang="en-US" sz="1800" dirty="0">
                  <a:solidFill>
                    <a:schemeClr val="folHlink"/>
                  </a:solidFill>
                  <a:latin typeface="Arial" panose="020B0604020202020204" pitchFamily="34" charset="0"/>
                  <a:ea typeface="黑体" panose="02010609060101010101" pitchFamily="2" charset="-122"/>
                </a:rPr>
                <a:t>帧</a:t>
              </a:r>
              <a:endParaRPr lang="zh-CN" altLang="en-US" sz="1800" dirty="0">
                <a:solidFill>
                  <a:schemeClr val="folHlink"/>
                </a:solidFill>
                <a:latin typeface="Arial" panose="020B0604020202020204" pitchFamily="34" charset="0"/>
                <a:ea typeface="黑体" panose="02010609060101010101" pitchFamily="2" charset="-122"/>
              </a:endParaRPr>
            </a:p>
          </p:txBody>
        </p:sp>
      </p:grpSp>
      <p:sp>
        <p:nvSpPr>
          <p:cNvPr id="284728" name="矩形 284727"/>
          <p:cNvSpPr/>
          <p:nvPr/>
        </p:nvSpPr>
        <p:spPr>
          <a:xfrm>
            <a:off x="4849813" y="4249738"/>
            <a:ext cx="460375" cy="363537"/>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Arial" panose="020B0604020202020204" pitchFamily="34" charset="0"/>
                <a:ea typeface="黑体" panose="02010609060101010101" pitchFamily="2" charset="-122"/>
              </a:rPr>
              <a:t>(a)</a:t>
            </a:r>
            <a:endParaRPr lang="en-US" altLang="zh-CN" sz="1800">
              <a:solidFill>
                <a:schemeClr val="folHlink"/>
              </a:solidFill>
              <a:latin typeface="Arial" panose="020B0604020202020204" pitchFamily="34" charset="0"/>
              <a:ea typeface="黑体" panose="02010609060101010101" pitchFamily="2" charset="-122"/>
            </a:endParaRPr>
          </a:p>
        </p:txBody>
      </p:sp>
      <p:sp>
        <p:nvSpPr>
          <p:cNvPr id="284729" name="矩形 284728"/>
          <p:cNvSpPr/>
          <p:nvPr/>
        </p:nvSpPr>
        <p:spPr>
          <a:xfrm>
            <a:off x="4849813" y="6161088"/>
            <a:ext cx="460375" cy="363537"/>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Arial" panose="020B0604020202020204" pitchFamily="34" charset="0"/>
                <a:ea typeface="黑体" panose="02010609060101010101" pitchFamily="2" charset="-122"/>
              </a:rPr>
              <a:t>(b)</a:t>
            </a:r>
            <a:endParaRPr lang="en-US" altLang="zh-CN" sz="1800">
              <a:solidFill>
                <a:schemeClr val="folHlink"/>
              </a:solidFill>
              <a:latin typeface="Arial" panose="020B0604020202020204" pitchFamily="34" charset="0"/>
              <a:ea typeface="黑体" panose="02010609060101010101" pitchFamily="2" charset="-122"/>
            </a:endParaRPr>
          </a:p>
        </p:txBody>
      </p:sp>
      <p:sp>
        <p:nvSpPr>
          <p:cNvPr id="284730" name="矩形 284729"/>
          <p:cNvSpPr/>
          <p:nvPr/>
        </p:nvSpPr>
        <p:spPr>
          <a:xfrm>
            <a:off x="3276600" y="4983163"/>
            <a:ext cx="638175" cy="363537"/>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Arial" panose="020B0604020202020204" pitchFamily="34" charset="0"/>
                <a:ea typeface="黑体" panose="02010609060101010101" pitchFamily="2" charset="-122"/>
              </a:rPr>
              <a:t>发送</a:t>
            </a:r>
            <a:endParaRPr lang="zh-CN" altLang="en-US" sz="1800" dirty="0">
              <a:solidFill>
                <a:schemeClr val="folHlink"/>
              </a:solidFill>
              <a:latin typeface="Arial" panose="020B0604020202020204" pitchFamily="34" charset="0"/>
              <a:ea typeface="黑体" panose="02010609060101010101" pitchFamily="2" charset="-122"/>
            </a:endParaRPr>
          </a:p>
        </p:txBody>
      </p:sp>
      <p:grpSp>
        <p:nvGrpSpPr>
          <p:cNvPr id="284731" name="组合 284730"/>
          <p:cNvGrpSpPr/>
          <p:nvPr/>
        </p:nvGrpSpPr>
        <p:grpSpPr>
          <a:xfrm>
            <a:off x="6546850" y="5281613"/>
            <a:ext cx="977900" cy="366712"/>
            <a:chOff x="1701" y="2666"/>
            <a:chExt cx="616" cy="231"/>
          </a:xfrm>
        </p:grpSpPr>
        <p:grpSp>
          <p:nvGrpSpPr>
            <p:cNvPr id="284732" name="组合 284731"/>
            <p:cNvGrpSpPr/>
            <p:nvPr/>
          </p:nvGrpSpPr>
          <p:grpSpPr>
            <a:xfrm>
              <a:off x="1701" y="2694"/>
              <a:ext cx="616" cy="192"/>
              <a:chOff x="1701" y="2694"/>
              <a:chExt cx="616" cy="192"/>
            </a:xfrm>
          </p:grpSpPr>
          <p:sp>
            <p:nvSpPr>
              <p:cNvPr id="284733" name="右箭头 284732"/>
              <p:cNvSpPr/>
              <p:nvPr/>
            </p:nvSpPr>
            <p:spPr>
              <a:xfrm>
                <a:off x="2045" y="2731"/>
                <a:ext cx="272" cy="136"/>
              </a:xfrm>
              <a:prstGeom prst="rightArrow">
                <a:avLst>
                  <a:gd name="adj1" fmla="val 50000"/>
                  <a:gd name="adj2" fmla="val 50000"/>
                </a:avLst>
              </a:prstGeom>
              <a:solidFill>
                <a:schemeClr val="bg1"/>
              </a:solidFill>
              <a:ln w="12700" cap="flat" cmpd="sng">
                <a:solidFill>
                  <a:schemeClr val="tx1"/>
                </a:solidFill>
                <a:prstDash val="solid"/>
                <a:miter/>
                <a:headEnd type="none" w="med" len="med"/>
                <a:tailEnd type="none" w="med" len="med"/>
              </a:ln>
            </p:spPr>
            <p:txBody>
              <a:bodyPr/>
              <a:p>
                <a:endParaRPr lang="zh-CN" altLang="en-US"/>
              </a:p>
            </p:txBody>
          </p:sp>
          <p:sp>
            <p:nvSpPr>
              <p:cNvPr id="284734" name="矩形 284733"/>
              <p:cNvSpPr/>
              <p:nvPr/>
            </p:nvSpPr>
            <p:spPr>
              <a:xfrm>
                <a:off x="1701" y="2694"/>
                <a:ext cx="408" cy="192"/>
              </a:xfrm>
              <a:prstGeom prst="rect">
                <a:avLst/>
              </a:prstGeom>
              <a:solidFill>
                <a:srgbClr val="DDDDDD"/>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defTabSz="762000" eaLnBrk="0" hangingPunct="0"/>
                <a:endParaRPr sz="1800" dirty="0">
                  <a:solidFill>
                    <a:schemeClr val="folHlink"/>
                  </a:solidFill>
                  <a:latin typeface="Arial" panose="020B0604020202020204" pitchFamily="34" charset="0"/>
                  <a:ea typeface="黑体" panose="02010609060101010101" pitchFamily="2" charset="-122"/>
                </a:endParaRPr>
              </a:p>
            </p:txBody>
          </p:sp>
        </p:grpSp>
        <p:sp>
          <p:nvSpPr>
            <p:cNvPr id="284735" name="文本框 284734"/>
            <p:cNvSpPr txBox="1"/>
            <p:nvPr/>
          </p:nvSpPr>
          <p:spPr>
            <a:xfrm>
              <a:off x="1784" y="2666"/>
              <a:ext cx="260" cy="231"/>
            </a:xfrm>
            <a:prstGeom prst="rect">
              <a:avLst/>
            </a:prstGeom>
            <a:noFill/>
            <a:ln w="12700">
              <a:noFill/>
            </a:ln>
          </p:spPr>
          <p:txBody>
            <a:bodyPr wrap="none" anchor="t">
              <a:spAutoFit/>
            </a:bodyPr>
            <a:p>
              <a:pPr defTabSz="762000" eaLnBrk="0" hangingPunct="0"/>
              <a:r>
                <a:rPr lang="zh-CN" altLang="en-US" sz="1800" dirty="0">
                  <a:solidFill>
                    <a:schemeClr val="folHlink"/>
                  </a:solidFill>
                  <a:latin typeface="Arial" panose="020B0604020202020204" pitchFamily="34" charset="0"/>
                  <a:ea typeface="黑体" panose="02010609060101010101" pitchFamily="2" charset="-122"/>
                </a:rPr>
                <a:t>帧</a:t>
              </a:r>
              <a:endParaRPr lang="zh-CN" altLang="en-US" sz="1800" dirty="0">
                <a:solidFill>
                  <a:schemeClr val="folHlink"/>
                </a:solidFill>
                <a:latin typeface="Arial" panose="020B0604020202020204" pitchFamily="34" charset="0"/>
                <a:ea typeface="黑体" panose="02010609060101010101" pitchFamily="2" charset="-122"/>
              </a:endParaRPr>
            </a:p>
          </p:txBody>
        </p:sp>
      </p:grpSp>
      <p:sp>
        <p:nvSpPr>
          <p:cNvPr id="284736" name="矩形 284735"/>
          <p:cNvSpPr/>
          <p:nvPr/>
        </p:nvSpPr>
        <p:spPr>
          <a:xfrm>
            <a:off x="6289675" y="4983163"/>
            <a:ext cx="638175" cy="363537"/>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Arial" panose="020B0604020202020204" pitchFamily="34" charset="0"/>
                <a:ea typeface="黑体" panose="02010609060101010101" pitchFamily="2" charset="-122"/>
              </a:rPr>
              <a:t>接收</a:t>
            </a:r>
            <a:endParaRPr lang="zh-CN" altLang="en-US" sz="1800" dirty="0">
              <a:solidFill>
                <a:schemeClr val="folHlink"/>
              </a:solidFill>
              <a:latin typeface="Arial" panose="020B0604020202020204" pitchFamily="34" charset="0"/>
              <a:ea typeface="黑体" panose="02010609060101010101" pitchFamily="2" charset="-122"/>
            </a:endParaRPr>
          </a:p>
        </p:txBody>
      </p:sp>
      <p:sp>
        <p:nvSpPr>
          <p:cNvPr id="284737" name="矩形 284736"/>
          <p:cNvSpPr/>
          <p:nvPr/>
        </p:nvSpPr>
        <p:spPr>
          <a:xfrm>
            <a:off x="4787900" y="5702300"/>
            <a:ext cx="638175" cy="363538"/>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Arial" panose="020B0604020202020204" pitchFamily="34" charset="0"/>
                <a:ea typeface="黑体" panose="02010609060101010101" pitchFamily="2" charset="-122"/>
              </a:rPr>
              <a:t>链路</a:t>
            </a:r>
            <a:endParaRPr lang="zh-CN" altLang="en-US" sz="1800" dirty="0">
              <a:solidFill>
                <a:schemeClr val="folHlink"/>
              </a:solidFill>
              <a:latin typeface="Arial" panose="020B0604020202020204" pitchFamily="34" charset="0"/>
              <a:ea typeface="黑体" panose="02010609060101010101" pitchFamily="2" charset="-122"/>
            </a:endParaRPr>
          </a:p>
        </p:txBody>
      </p:sp>
      <p:sp>
        <p:nvSpPr>
          <p:cNvPr id="284739" name="矩形 284738"/>
          <p:cNvSpPr/>
          <p:nvPr/>
        </p:nvSpPr>
        <p:spPr>
          <a:xfrm>
            <a:off x="1219200" y="1554163"/>
            <a:ext cx="2011363" cy="1828800"/>
          </a:xfrm>
          <a:prstGeom prst="rect">
            <a:avLst/>
          </a:prstGeom>
          <a:solidFill>
            <a:srgbClr val="CCFFFF"/>
          </a:solidFill>
          <a:ln w="12700" cap="flat" cmpd="sng">
            <a:solidFill>
              <a:schemeClr val="tx1"/>
            </a:solidFill>
            <a:prstDash val="solid"/>
            <a:miter/>
            <a:headEnd type="none" w="med" len="med"/>
            <a:tailEnd type="none" w="med" len="med"/>
          </a:ln>
          <a:effectLst>
            <a:outerShdw dist="53882" dir="2699999" algn="ctr" rotWithShape="0">
              <a:schemeClr val="bg2"/>
            </a:outerShdw>
          </a:effectLst>
        </p:spPr>
        <p:txBody>
          <a:bodyPr/>
          <a:p>
            <a:endParaRPr lang="zh-CN" altLang="en-US"/>
          </a:p>
        </p:txBody>
      </p:sp>
      <p:sp>
        <p:nvSpPr>
          <p:cNvPr id="284740" name="矩形 284739"/>
          <p:cNvSpPr/>
          <p:nvPr/>
        </p:nvSpPr>
        <p:spPr>
          <a:xfrm>
            <a:off x="1238250" y="2163763"/>
            <a:ext cx="1981200" cy="609600"/>
          </a:xfrm>
          <a:prstGeom prst="rect">
            <a:avLst/>
          </a:prstGeom>
          <a:solidFill>
            <a:srgbClr val="FFCCFF"/>
          </a:solidFill>
          <a:ln w="12700">
            <a:noFill/>
          </a:ln>
        </p:spPr>
        <p:txBody>
          <a:bodyPr/>
          <a:p>
            <a:endParaRPr lang="zh-CN" altLang="en-US"/>
          </a:p>
        </p:txBody>
      </p:sp>
      <p:sp>
        <p:nvSpPr>
          <p:cNvPr id="284741" name="直接连接符 284740"/>
          <p:cNvSpPr/>
          <p:nvPr/>
        </p:nvSpPr>
        <p:spPr>
          <a:xfrm>
            <a:off x="1219200" y="2162175"/>
            <a:ext cx="2008188" cy="1588"/>
          </a:xfrm>
          <a:prstGeom prst="line">
            <a:avLst/>
          </a:prstGeom>
          <a:ln w="12700" cap="flat" cmpd="sng">
            <a:solidFill>
              <a:schemeClr val="tx1"/>
            </a:solidFill>
            <a:prstDash val="solid"/>
            <a:headEnd type="none" w="med" len="med"/>
            <a:tailEnd type="none" w="med" len="med"/>
          </a:ln>
        </p:spPr>
      </p:sp>
      <p:sp>
        <p:nvSpPr>
          <p:cNvPr id="284742" name="矩形 284741"/>
          <p:cNvSpPr/>
          <p:nvPr/>
        </p:nvSpPr>
        <p:spPr>
          <a:xfrm>
            <a:off x="1525588" y="2316163"/>
            <a:ext cx="1390650" cy="304800"/>
          </a:xfrm>
          <a:prstGeom prst="rect">
            <a:avLst/>
          </a:prstGeom>
          <a:solidFill>
            <a:schemeClr val="bg1"/>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defTabSz="762000" eaLnBrk="0" hangingPunct="0"/>
            <a:endParaRPr sz="1800" dirty="0">
              <a:solidFill>
                <a:schemeClr val="folHlink"/>
              </a:solidFill>
              <a:latin typeface="Arial" panose="020B0604020202020204" pitchFamily="34" charset="0"/>
              <a:ea typeface="黑体" panose="02010609060101010101" pitchFamily="2" charset="-122"/>
            </a:endParaRPr>
          </a:p>
        </p:txBody>
      </p:sp>
      <p:sp>
        <p:nvSpPr>
          <p:cNvPr id="284743" name="直接连接符 284742"/>
          <p:cNvSpPr/>
          <p:nvPr/>
        </p:nvSpPr>
        <p:spPr>
          <a:xfrm>
            <a:off x="1219200" y="2771775"/>
            <a:ext cx="2008188" cy="1588"/>
          </a:xfrm>
          <a:prstGeom prst="line">
            <a:avLst/>
          </a:prstGeom>
          <a:ln w="12700" cap="flat" cmpd="sng">
            <a:solidFill>
              <a:schemeClr val="tx1"/>
            </a:solidFill>
            <a:prstDash val="solid"/>
            <a:headEnd type="none" w="med" len="med"/>
            <a:tailEnd type="none" w="med" len="med"/>
          </a:ln>
        </p:spPr>
      </p:sp>
      <p:sp>
        <p:nvSpPr>
          <p:cNvPr id="284744" name="矩形 284743"/>
          <p:cNvSpPr/>
          <p:nvPr/>
        </p:nvSpPr>
        <p:spPr>
          <a:xfrm>
            <a:off x="1730375" y="1706563"/>
            <a:ext cx="990600" cy="304800"/>
          </a:xfrm>
          <a:prstGeom prst="rect">
            <a:avLst/>
          </a:prstGeom>
          <a:solidFill>
            <a:srgbClr val="DDDDDD"/>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defTabSz="762000" eaLnBrk="0" hangingPunct="0"/>
            <a:r>
              <a:rPr lang="en-US" altLang="zh-CN" sz="1800" dirty="0">
                <a:solidFill>
                  <a:schemeClr val="folHlink"/>
                </a:solidFill>
                <a:latin typeface="Arial" panose="020B0604020202020204" pitchFamily="34" charset="0"/>
                <a:ea typeface="黑体" panose="02010609060101010101" pitchFamily="2" charset="-122"/>
              </a:rPr>
              <a:t>IP </a:t>
            </a:r>
            <a:r>
              <a:rPr lang="zh-CN" altLang="en-US" sz="1800" dirty="0">
                <a:solidFill>
                  <a:schemeClr val="folHlink"/>
                </a:solidFill>
                <a:latin typeface="Arial" panose="020B0604020202020204" pitchFamily="34" charset="0"/>
                <a:ea typeface="黑体" panose="02010609060101010101" pitchFamily="2" charset="-122"/>
              </a:rPr>
              <a:t>数据报</a:t>
            </a:r>
            <a:endParaRPr lang="zh-CN" altLang="en-US" sz="1800" dirty="0">
              <a:solidFill>
                <a:schemeClr val="folHlink"/>
              </a:solidFill>
              <a:latin typeface="Arial" panose="020B0604020202020204" pitchFamily="34" charset="0"/>
              <a:ea typeface="黑体" panose="02010609060101010101" pitchFamily="2" charset="-122"/>
            </a:endParaRPr>
          </a:p>
        </p:txBody>
      </p:sp>
      <p:sp>
        <p:nvSpPr>
          <p:cNvPr id="284745" name="矩形 284744"/>
          <p:cNvSpPr/>
          <p:nvPr/>
        </p:nvSpPr>
        <p:spPr>
          <a:xfrm>
            <a:off x="1519238" y="2925763"/>
            <a:ext cx="1403350" cy="304800"/>
          </a:xfrm>
          <a:prstGeom prst="rect">
            <a:avLst/>
          </a:prstGeom>
          <a:solidFill>
            <a:schemeClr val="bg1"/>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defTabSz="762000" eaLnBrk="0" hangingPunct="0"/>
            <a:endParaRPr sz="1800" dirty="0">
              <a:solidFill>
                <a:schemeClr val="folHlink"/>
              </a:solidFill>
              <a:latin typeface="Arial" panose="020B0604020202020204" pitchFamily="34" charset="0"/>
              <a:ea typeface="黑体" panose="02010609060101010101" pitchFamily="2" charset="-122"/>
            </a:endParaRPr>
          </a:p>
        </p:txBody>
      </p:sp>
      <p:sp>
        <p:nvSpPr>
          <p:cNvPr id="284746" name="矩形 284745"/>
          <p:cNvSpPr/>
          <p:nvPr/>
        </p:nvSpPr>
        <p:spPr>
          <a:xfrm>
            <a:off x="1455738" y="2938463"/>
            <a:ext cx="1603375" cy="296862"/>
          </a:xfrm>
          <a:prstGeom prst="rect">
            <a:avLst/>
          </a:prstGeom>
          <a:noFill/>
          <a:ln w="12700">
            <a:noFill/>
          </a:ln>
        </p:spPr>
        <p:txBody>
          <a:bodyPr wrap="none" lIns="90488" tIns="44450" rIns="90488" bIns="44450">
            <a:spAutoFit/>
          </a:bodyPr>
          <a:p>
            <a:pPr defTabSz="762000" eaLnBrk="0" hangingPunct="0">
              <a:lnSpc>
                <a:spcPct val="85000"/>
              </a:lnSpc>
            </a:pPr>
            <a:r>
              <a:rPr lang="en-US" altLang="zh-CN" sz="1600">
                <a:solidFill>
                  <a:schemeClr val="folHlink"/>
                </a:solidFill>
                <a:latin typeface="Arial" panose="020B0604020202020204" pitchFamily="34" charset="0"/>
                <a:ea typeface="黑体" panose="02010609060101010101" pitchFamily="2" charset="-122"/>
              </a:rPr>
              <a:t>1010…  …0110</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284747" name="下箭头 284746"/>
          <p:cNvSpPr/>
          <p:nvPr/>
        </p:nvSpPr>
        <p:spPr>
          <a:xfrm>
            <a:off x="2071688" y="2773363"/>
            <a:ext cx="304800" cy="334962"/>
          </a:xfrm>
          <a:prstGeom prst="downArrow">
            <a:avLst>
              <a:gd name="adj1" fmla="val 50000"/>
              <a:gd name="adj2" fmla="val 43230"/>
            </a:avLst>
          </a:prstGeom>
          <a:solidFill>
            <a:schemeClr val="bg1"/>
          </a:solidFill>
          <a:ln w="12700" cap="flat" cmpd="sng">
            <a:solidFill>
              <a:schemeClr val="tx1"/>
            </a:solidFill>
            <a:prstDash val="solid"/>
            <a:miter/>
            <a:headEnd type="none" w="med" len="med"/>
            <a:tailEnd type="none" w="med" len="med"/>
          </a:ln>
        </p:spPr>
        <p:txBody>
          <a:bodyPr/>
          <a:p>
            <a:endParaRPr lang="zh-CN" altLang="en-US"/>
          </a:p>
        </p:txBody>
      </p:sp>
      <p:sp>
        <p:nvSpPr>
          <p:cNvPr id="284748" name="矩形 284747"/>
          <p:cNvSpPr/>
          <p:nvPr/>
        </p:nvSpPr>
        <p:spPr>
          <a:xfrm>
            <a:off x="1724025" y="2325688"/>
            <a:ext cx="990600" cy="280987"/>
          </a:xfrm>
          <a:prstGeom prst="rect">
            <a:avLst/>
          </a:prstGeom>
          <a:solidFill>
            <a:srgbClr val="DDDDDD"/>
          </a:solidFill>
          <a:ln w="12700">
            <a:noFill/>
          </a:ln>
        </p:spPr>
        <p:txBody>
          <a:bodyPr/>
          <a:p>
            <a:endParaRPr lang="zh-CN" altLang="en-US"/>
          </a:p>
        </p:txBody>
      </p:sp>
      <p:sp>
        <p:nvSpPr>
          <p:cNvPr id="284749" name="下箭头 284748"/>
          <p:cNvSpPr/>
          <p:nvPr/>
        </p:nvSpPr>
        <p:spPr>
          <a:xfrm>
            <a:off x="1730375" y="2020888"/>
            <a:ext cx="990600" cy="369887"/>
          </a:xfrm>
          <a:prstGeom prst="downArrow">
            <a:avLst>
              <a:gd name="adj1" fmla="val 65388"/>
              <a:gd name="adj2" fmla="val 39393"/>
            </a:avLst>
          </a:prstGeom>
          <a:solidFill>
            <a:schemeClr val="accent2"/>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284750" name="文本框 284749"/>
          <p:cNvSpPr txBox="1"/>
          <p:nvPr/>
        </p:nvSpPr>
        <p:spPr>
          <a:xfrm>
            <a:off x="1187450" y="2270125"/>
            <a:ext cx="412750" cy="366713"/>
          </a:xfrm>
          <a:prstGeom prst="rect">
            <a:avLst/>
          </a:prstGeom>
          <a:noFill/>
          <a:ln w="12700">
            <a:noFill/>
          </a:ln>
        </p:spPr>
        <p:txBody>
          <a:bodyPr wrap="none" anchor="t">
            <a:spAutoFit/>
          </a:bodyPr>
          <a:p>
            <a:pPr defTabSz="762000" eaLnBrk="0" hangingPunct="0"/>
            <a:r>
              <a:rPr lang="zh-CN" altLang="en-US" sz="1800" dirty="0">
                <a:solidFill>
                  <a:schemeClr val="folHlink"/>
                </a:solidFill>
                <a:latin typeface="Arial" panose="020B0604020202020204" pitchFamily="34" charset="0"/>
                <a:ea typeface="黑体" panose="02010609060101010101" pitchFamily="2" charset="-122"/>
              </a:rPr>
              <a:t>帧</a:t>
            </a:r>
            <a:endParaRPr lang="zh-CN" altLang="en-US" sz="1800" dirty="0">
              <a:solidFill>
                <a:schemeClr val="folHlink"/>
              </a:solidFill>
              <a:latin typeface="Arial" panose="020B0604020202020204" pitchFamily="34" charset="0"/>
              <a:ea typeface="黑体" panose="02010609060101010101" pitchFamily="2" charset="-122"/>
            </a:endParaRPr>
          </a:p>
        </p:txBody>
      </p:sp>
      <p:sp>
        <p:nvSpPr>
          <p:cNvPr id="284751" name="矩形 284750"/>
          <p:cNvSpPr/>
          <p:nvPr/>
        </p:nvSpPr>
        <p:spPr>
          <a:xfrm>
            <a:off x="1930400" y="1984375"/>
            <a:ext cx="638175" cy="363538"/>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Arial" panose="020B0604020202020204" pitchFamily="34" charset="0"/>
                <a:ea typeface="黑体" panose="02010609060101010101" pitchFamily="2" charset="-122"/>
              </a:rPr>
              <a:t>装入</a:t>
            </a:r>
            <a:endParaRPr lang="zh-CN" altLang="en-US" sz="1800" dirty="0">
              <a:solidFill>
                <a:schemeClr val="folHlink"/>
              </a:solidFill>
              <a:latin typeface="Arial" panose="020B0604020202020204" pitchFamily="34" charset="0"/>
              <a:ea typeface="黑体" panose="02010609060101010101" pitchFamily="2" charset="-122"/>
            </a:endParaRPr>
          </a:p>
        </p:txBody>
      </p:sp>
      <p:sp>
        <p:nvSpPr>
          <p:cNvPr id="284752" name="直接连接符 284751"/>
          <p:cNvSpPr/>
          <p:nvPr/>
        </p:nvSpPr>
        <p:spPr>
          <a:xfrm>
            <a:off x="1719263" y="2320925"/>
            <a:ext cx="0" cy="285750"/>
          </a:xfrm>
          <a:prstGeom prst="line">
            <a:avLst/>
          </a:prstGeom>
          <a:ln w="12700" cap="flat" cmpd="sng">
            <a:solidFill>
              <a:schemeClr val="tx1"/>
            </a:solidFill>
            <a:prstDash val="dash"/>
            <a:headEnd type="none" w="med" len="med"/>
            <a:tailEnd type="none" w="med" len="med"/>
          </a:ln>
        </p:spPr>
      </p:sp>
      <p:sp>
        <p:nvSpPr>
          <p:cNvPr id="284753" name="直接连接符 284752"/>
          <p:cNvSpPr/>
          <p:nvPr/>
        </p:nvSpPr>
        <p:spPr>
          <a:xfrm>
            <a:off x="2709863" y="2322513"/>
            <a:ext cx="0" cy="285750"/>
          </a:xfrm>
          <a:prstGeom prst="line">
            <a:avLst/>
          </a:prstGeom>
          <a:ln w="12700" cap="flat" cmpd="sng">
            <a:solidFill>
              <a:schemeClr val="tx1"/>
            </a:solidFill>
            <a:prstDash val="dash"/>
            <a:headEnd type="none" w="med" len="med"/>
            <a:tailEnd type="none" w="med" len="med"/>
          </a:ln>
        </p:spPr>
      </p:sp>
      <p:sp>
        <p:nvSpPr>
          <p:cNvPr id="284754" name="文本框 284753"/>
          <p:cNvSpPr txBox="1"/>
          <p:nvPr/>
        </p:nvSpPr>
        <p:spPr>
          <a:xfrm>
            <a:off x="1971675" y="206375"/>
            <a:ext cx="5273675" cy="711200"/>
          </a:xfrm>
          <a:prstGeom prst="rect">
            <a:avLst/>
          </a:prstGeom>
          <a:solidFill>
            <a:schemeClr val="accent2"/>
          </a:solidFill>
          <a:ln w="9525" cap="flat" cmpd="sng">
            <a:solidFill>
              <a:schemeClr val="tx2"/>
            </a:solidFill>
            <a:prstDash val="solid"/>
            <a:miter/>
            <a:headEnd type="none" w="med" len="med"/>
            <a:tailEnd type="none" w="med" len="med"/>
          </a:ln>
          <a:effectLst>
            <a:outerShdw dist="35921" dir="2699999" algn="ctr" rotWithShape="0">
              <a:schemeClr val="bg2"/>
            </a:outerShdw>
          </a:effectLst>
        </p:spPr>
        <p:txBody>
          <a:bodyPr wrap="none" anchor="t">
            <a:spAutoFit/>
          </a:bodyPr>
          <a:p>
            <a:r>
              <a:rPr lang="zh-CN" altLang="en-US" sz="4000" dirty="0">
                <a:solidFill>
                  <a:schemeClr val="folHlink"/>
                </a:solidFill>
                <a:latin typeface="Tahoma" panose="020B0604030504040204" pitchFamily="34" charset="0"/>
                <a:ea typeface="黑体" panose="02010609060101010101" pitchFamily="2" charset="-122"/>
              </a:rPr>
              <a:t>数据链路层传送的是</a:t>
            </a:r>
            <a:r>
              <a:rPr lang="zh-CN" altLang="en-US" sz="4000" dirty="0">
                <a:solidFill>
                  <a:schemeClr val="hlink"/>
                </a:solidFill>
                <a:latin typeface="Tahoma" panose="020B0604030504040204" pitchFamily="34" charset="0"/>
                <a:ea typeface="黑体" panose="02010609060101010101" pitchFamily="2" charset="-122"/>
              </a:rPr>
              <a:t>帧</a:t>
            </a:r>
            <a:endParaRPr lang="zh-CN" altLang="en-US" sz="4000" dirty="0">
              <a:solidFill>
                <a:schemeClr val="hlink"/>
              </a:solidFill>
              <a:latin typeface="Tahoma" panose="020B0604030504040204" pitchFamily="34" charset="0"/>
              <a:ea typeface="黑体" panose="02010609060101010101" pitchFamily="2" charset="-122"/>
            </a:endParaRPr>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12100</Words>
  <Application>WPS 演示</Application>
  <PresentationFormat>在屏幕上显示</PresentationFormat>
  <Paragraphs>1475</Paragraphs>
  <Slides>89</Slides>
  <Notes>121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89</vt:i4>
      </vt:variant>
    </vt:vector>
  </HeadingPairs>
  <TitlesOfParts>
    <vt:vector size="102" baseType="lpstr">
      <vt:lpstr>Arial</vt:lpstr>
      <vt:lpstr>宋体</vt:lpstr>
      <vt:lpstr>Wingdings</vt:lpstr>
      <vt:lpstr>黑体</vt:lpstr>
      <vt:lpstr>Tahoma</vt:lpstr>
      <vt:lpstr>Arial Unicode MS</vt:lpstr>
      <vt:lpstr>Times New Roman</vt:lpstr>
      <vt:lpstr>Bookman Old Style</vt:lpstr>
      <vt:lpstr>Symbol</vt:lpstr>
      <vt:lpstr>微软雅黑</vt:lpstr>
      <vt:lpstr>Arial Unicode MS</vt:lpstr>
      <vt:lpstr>Calibri</vt:lpstr>
      <vt:lpstr>Blends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XXR</dc:creator>
  <cp:lastModifiedBy>win</cp:lastModifiedBy>
  <cp:revision>334</cp:revision>
  <dcterms:created xsi:type="dcterms:W3CDTF">2004-03-02T12:35:10Z</dcterms:created>
  <dcterms:modified xsi:type="dcterms:W3CDTF">2019-05-17T17:37:59Z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