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Lst>
  <p:notesMasterIdLst>
    <p:notesMasterId r:id="rId5"/>
  </p:notesMasterIdLst>
  <p:handoutMasterIdLst>
    <p:handoutMasterId r:id="rId78"/>
  </p:handoutMasterIdLst>
  <p:sldIdLst>
    <p:sldId id="267" r:id="rId4"/>
    <p:sldId id="281" r:id="rId6"/>
    <p:sldId id="282" r:id="rId7"/>
    <p:sldId id="257" r:id="rId8"/>
    <p:sldId id="258" r:id="rId9"/>
    <p:sldId id="259" r:id="rId10"/>
    <p:sldId id="261" r:id="rId11"/>
    <p:sldId id="283" r:id="rId12"/>
    <p:sldId id="329" r:id="rId13"/>
    <p:sldId id="330" r:id="rId14"/>
    <p:sldId id="262" r:id="rId15"/>
    <p:sldId id="263" r:id="rId16"/>
    <p:sldId id="268" r:id="rId17"/>
    <p:sldId id="284" r:id="rId18"/>
    <p:sldId id="386" r:id="rId19"/>
    <p:sldId id="393" r:id="rId20"/>
    <p:sldId id="387" r:id="rId21"/>
    <p:sldId id="389" r:id="rId22"/>
    <p:sldId id="390" r:id="rId23"/>
    <p:sldId id="391" r:id="rId24"/>
    <p:sldId id="280" r:id="rId25"/>
    <p:sldId id="392" r:id="rId26"/>
    <p:sldId id="394" r:id="rId27"/>
    <p:sldId id="269" r:id="rId28"/>
    <p:sldId id="285" r:id="rId29"/>
    <p:sldId id="279" r:id="rId30"/>
    <p:sldId id="395" r:id="rId31"/>
    <p:sldId id="396" r:id="rId32"/>
    <p:sldId id="271" r:id="rId33"/>
    <p:sldId id="397" r:id="rId34"/>
    <p:sldId id="398" r:id="rId35"/>
    <p:sldId id="399" r:id="rId36"/>
    <p:sldId id="286" r:id="rId37"/>
    <p:sldId id="333" r:id="rId38"/>
    <p:sldId id="334" r:id="rId39"/>
    <p:sldId id="335" r:id="rId40"/>
    <p:sldId id="336" r:id="rId41"/>
    <p:sldId id="337" r:id="rId42"/>
    <p:sldId id="338" r:id="rId43"/>
    <p:sldId id="339" r:id="rId44"/>
    <p:sldId id="309" r:id="rId45"/>
    <p:sldId id="310" r:id="rId46"/>
    <p:sldId id="302" r:id="rId47"/>
    <p:sldId id="311" r:id="rId48"/>
    <p:sldId id="312" r:id="rId49"/>
    <p:sldId id="314" r:id="rId50"/>
    <p:sldId id="313" r:id="rId51"/>
    <p:sldId id="315" r:id="rId52"/>
    <p:sldId id="316" r:id="rId53"/>
    <p:sldId id="340" r:id="rId54"/>
    <p:sldId id="318" r:id="rId55"/>
    <p:sldId id="317" r:id="rId56"/>
    <p:sldId id="319" r:id="rId57"/>
    <p:sldId id="320" r:id="rId58"/>
    <p:sldId id="322" r:id="rId59"/>
    <p:sldId id="321" r:id="rId60"/>
    <p:sldId id="341" r:id="rId61"/>
    <p:sldId id="344" r:id="rId62"/>
    <p:sldId id="357" r:id="rId63"/>
    <p:sldId id="358" r:id="rId64"/>
    <p:sldId id="360" r:id="rId65"/>
    <p:sldId id="345" r:id="rId66"/>
    <p:sldId id="359" r:id="rId67"/>
    <p:sldId id="348" r:id="rId68"/>
    <p:sldId id="361" r:id="rId69"/>
    <p:sldId id="349" r:id="rId70"/>
    <p:sldId id="350" r:id="rId71"/>
    <p:sldId id="351" r:id="rId72"/>
    <p:sldId id="352" r:id="rId73"/>
    <p:sldId id="353" r:id="rId74"/>
    <p:sldId id="354" r:id="rId75"/>
    <p:sldId id="355" r:id="rId76"/>
    <p:sldId id="356" r:id="rId77"/>
  </p:sldIdLst>
  <p:sldSz cx="9144000" cy="6858000" type="screen4x3"/>
  <p:notesSz cx="6858000" cy="9144000"/>
  <p:defaultTextStyle>
    <a:defPPr>
      <a:defRPr lang="zh-CN"/>
    </a:defPPr>
    <a:lvl1pPr marL="0" lvl="0"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FF"/>
    <a:srgbClr val="CCECFF"/>
    <a:srgbClr val="66FF99"/>
    <a:srgbClr val="66FF66"/>
    <a:srgbClr val="FFFF66"/>
    <a:srgbClr val="333399"/>
    <a:srgbClr val="CC9900"/>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3350"/>
    <p:restoredTop sz="94588"/>
  </p:normalViewPr>
  <p:slideViewPr>
    <p:cSldViewPr showGuides="1">
      <p:cViewPr>
        <p:scale>
          <a:sx n="66" d="100"/>
          <a:sy n="66" d="100"/>
        </p:scale>
        <p:origin x="-1116" y="-282"/>
      </p:cViewPr>
      <p:guideLst>
        <p:guide orient="horz" pos="2159"/>
        <p:guide pos="2880"/>
      </p:guideLst>
    </p:cSldViewPr>
  </p:slideViewPr>
  <p:notesTextViewPr>
    <p:cViewPr>
      <p:scale>
        <a:sx n="100" d="100"/>
        <a:sy n="100" d="100"/>
      </p:scale>
      <p:origin x="0" y="0"/>
    </p:cViewPr>
  </p:notesTextViewPr>
  <p:sorterViewPr showFormatting="0">
    <p:cViewPr>
      <p:scale>
        <a:sx n="66" d="100"/>
        <a:sy n="66" d="100"/>
      </p:scale>
      <p:origin x="0" y="862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1" Type="http://schemas.openxmlformats.org/officeDocument/2006/relationships/tableStyles" Target="tableStyles.xml"/><Relationship Id="rId80" Type="http://schemas.openxmlformats.org/officeDocument/2006/relationships/viewProps" Target="viewProps.xml"/><Relationship Id="rId8" Type="http://schemas.openxmlformats.org/officeDocument/2006/relationships/slide" Target="slides/slide4.xml"/><Relationship Id="rId79" Type="http://schemas.openxmlformats.org/officeDocument/2006/relationships/presProps" Target="presProps.xml"/><Relationship Id="rId78" Type="http://schemas.openxmlformats.org/officeDocument/2006/relationships/handoutMaster" Target="handoutMasters/handoutMaster1.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77154" name="页眉占位符 177153"/>
          <p:cNvSpPr>
            <a:spLocks noGrp="1"/>
          </p:cNvSpPr>
          <p:nvPr>
            <p:ph type="hdr" sz="quarter"/>
          </p:nvPr>
        </p:nvSpPr>
        <p:spPr>
          <a:xfrm>
            <a:off x="0" y="0"/>
            <a:ext cx="2971800" cy="457200"/>
          </a:xfrm>
          <a:prstGeom prst="rect">
            <a:avLst/>
          </a:prstGeom>
          <a:noFill/>
          <a:ln w="9525">
            <a:noFill/>
          </a:ln>
        </p:spPr>
        <p:txBody>
          <a:bodyPr/>
          <a:p>
            <a:pPr lvl="0"/>
            <a:endParaRPr lang="zh-CN" altLang="en-US" sz="1200" dirty="0"/>
          </a:p>
        </p:txBody>
      </p:sp>
      <p:sp>
        <p:nvSpPr>
          <p:cNvPr id="177155" name="日期占位符 177154"/>
          <p:cNvSpPr>
            <a:spLocks noGrp="1"/>
          </p:cNvSpPr>
          <p:nvPr>
            <p:ph type="dt" idx="1"/>
          </p:nvPr>
        </p:nvSpPr>
        <p:spPr>
          <a:xfrm>
            <a:off x="3884613" y="0"/>
            <a:ext cx="2971800" cy="457200"/>
          </a:xfrm>
          <a:prstGeom prst="rect">
            <a:avLst/>
          </a:prstGeom>
          <a:noFill/>
          <a:ln w="9525">
            <a:noFill/>
          </a:ln>
        </p:spPr>
        <p:txBody>
          <a:bodyPr/>
          <a:p>
            <a:pPr lvl="0" algn="r"/>
            <a:endParaRPr lang="zh-CN" altLang="en-US" sz="1200" dirty="0"/>
          </a:p>
        </p:txBody>
      </p:sp>
      <p:sp>
        <p:nvSpPr>
          <p:cNvPr id="177156" name="幻灯片图像占位符 177155"/>
          <p:cNvSpPr>
            <a:spLocks noRot="1" noTextEdit="1"/>
          </p:cNvSpPr>
          <p:nvPr>
            <p:ph type="sldImg" idx="2"/>
          </p:nvPr>
        </p:nvSpPr>
        <p:spPr>
          <a:xfrm>
            <a:off x="1143000" y="685800"/>
            <a:ext cx="4572000" cy="3429000"/>
          </a:xfrm>
          <a:prstGeom prst="rect">
            <a:avLst/>
          </a:prstGeom>
          <a:ln w="9525" cap="flat" cmpd="sng">
            <a:solidFill>
              <a:srgbClr val="000000"/>
            </a:solidFill>
            <a:prstDash val="solid"/>
            <a:miter/>
            <a:headEnd type="none" w="med" len="med"/>
            <a:tailEnd type="none" w="med" len="med"/>
          </a:ln>
        </p:spPr>
      </p:sp>
      <p:sp>
        <p:nvSpPr>
          <p:cNvPr id="177157" name="文本占位符 177156"/>
          <p:cNvSpPr>
            <a:spLocks noGrp="1"/>
          </p:cNvSpPr>
          <p:nvPr>
            <p:ph type="body" sz="quarter" idx="3"/>
          </p:nvPr>
        </p:nvSpPr>
        <p:spPr>
          <a:xfrm>
            <a:off x="685800" y="4343400"/>
            <a:ext cx="5486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77158" name="页脚占位符 177157"/>
          <p:cNvSpPr>
            <a:spLocks noGrp="1"/>
          </p:cNvSpPr>
          <p:nvPr>
            <p:ph type="ftr" sz="quarter" idx="4"/>
          </p:nvPr>
        </p:nvSpPr>
        <p:spPr>
          <a:xfrm>
            <a:off x="0" y="8685213"/>
            <a:ext cx="2971800" cy="457200"/>
          </a:xfrm>
          <a:prstGeom prst="rect">
            <a:avLst/>
          </a:prstGeom>
          <a:noFill/>
          <a:ln w="9525">
            <a:noFill/>
          </a:ln>
        </p:spPr>
        <p:txBody>
          <a:bodyPr anchor="b"/>
          <a:p>
            <a:pPr lvl="0"/>
            <a:endParaRPr lang="zh-CN" altLang="en-US" sz="1200" dirty="0"/>
          </a:p>
        </p:txBody>
      </p:sp>
      <p:sp>
        <p:nvSpPr>
          <p:cNvPr id="177159" name="灯片编号占位符 177158"/>
          <p:cNvSpPr>
            <a:spLocks noGrp="1"/>
          </p:cNvSpPr>
          <p:nvPr>
            <p:ph type="sldNum" sz="quarter" idx="5"/>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178178" name="幻灯片图像占位符 178177"/>
          <p:cNvSpPr>
            <a:spLocks noRot="1" noTextEdit="1"/>
          </p:cNvSpPr>
          <p:nvPr>
            <p:ph type="sldImg"/>
          </p:nvPr>
        </p:nvSpPr>
        <p:spPr>
          <a:ln/>
        </p:spPr>
      </p:sp>
      <p:sp>
        <p:nvSpPr>
          <p:cNvPr id="178179" name="文本占位符 178178"/>
          <p:cNvSpPr>
            <a:spLocks noGrp="1"/>
          </p:cNvSpPr>
          <p:nvPr>
            <p:ph type="body" idx="1"/>
          </p:nvPr>
        </p:nvSpPr>
        <p:spPr>
          <a:ln/>
        </p:spPr>
        <p:txBody>
          <a:bodyPr/>
          <a:p>
            <a:pPr lvl="0"/>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49858" name="幻灯片图像占位符 249857"/>
          <p:cNvSpPr>
            <a:spLocks noRot="1" noTextEdit="1"/>
          </p:cNvSpPr>
          <p:nvPr>
            <p:ph type="sldImg"/>
          </p:nvPr>
        </p:nvSpPr>
        <p:spPr>
          <a:ln/>
        </p:spPr>
      </p:sp>
      <p:sp>
        <p:nvSpPr>
          <p:cNvPr id="249859" name="文本占位符 249858"/>
          <p:cNvSpPr>
            <a:spLocks noGrp="1"/>
          </p:cNvSpPr>
          <p:nvPr>
            <p:ph type="body" idx="1"/>
          </p:nvPr>
        </p:nvSpPr>
        <p:spPr>
          <a:ln/>
        </p:spPr>
        <p:txBody>
          <a:bodyPr/>
          <a:p>
            <a:pPr lvl="0"/>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187394" name="幻灯片图像占位符 187393"/>
          <p:cNvSpPr>
            <a:spLocks noRot="1" noTextEdit="1"/>
          </p:cNvSpPr>
          <p:nvPr>
            <p:ph type="sldImg"/>
          </p:nvPr>
        </p:nvSpPr>
        <p:spPr>
          <a:ln/>
        </p:spPr>
      </p:sp>
      <p:sp>
        <p:nvSpPr>
          <p:cNvPr id="187395" name="文本占位符 187394"/>
          <p:cNvSpPr>
            <a:spLocks noGrp="1"/>
          </p:cNvSpPr>
          <p:nvPr>
            <p:ph type="body" idx="1"/>
          </p:nvPr>
        </p:nvSpPr>
        <p:spPr>
          <a:ln/>
        </p:spPr>
        <p:txBody>
          <a:bodyPr/>
          <a:p>
            <a:pPr lvl="0"/>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188418" name="幻灯片图像占位符 188417"/>
          <p:cNvSpPr>
            <a:spLocks noRot="1" noTextEdit="1"/>
          </p:cNvSpPr>
          <p:nvPr>
            <p:ph type="sldImg"/>
          </p:nvPr>
        </p:nvSpPr>
        <p:spPr>
          <a:ln/>
        </p:spPr>
      </p:sp>
      <p:sp>
        <p:nvSpPr>
          <p:cNvPr id="188419" name="文本占位符 188418"/>
          <p:cNvSpPr>
            <a:spLocks noGrp="1"/>
          </p:cNvSpPr>
          <p:nvPr>
            <p:ph type="body" idx="1"/>
          </p:nvPr>
        </p:nvSpPr>
        <p:spPr>
          <a:ln/>
        </p:spPr>
        <p:txBody>
          <a:bodyPr/>
          <a:p>
            <a:pPr lvl="0"/>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196610" name="幻灯片图像占位符 196609"/>
          <p:cNvSpPr>
            <a:spLocks noRot="1" noTextEdit="1"/>
          </p:cNvSpPr>
          <p:nvPr>
            <p:ph type="sldImg"/>
          </p:nvPr>
        </p:nvSpPr>
        <p:spPr>
          <a:ln/>
        </p:spPr>
      </p:sp>
      <p:sp>
        <p:nvSpPr>
          <p:cNvPr id="196611" name="文本占位符 196610"/>
          <p:cNvSpPr>
            <a:spLocks noGrp="1"/>
          </p:cNvSpPr>
          <p:nvPr>
            <p:ph type="body" idx="1"/>
          </p:nvPr>
        </p:nvSpPr>
        <p:spPr>
          <a:ln/>
        </p:spPr>
        <p:txBody>
          <a:bodyPr/>
          <a:p>
            <a:pPr lvl="0"/>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197634" name="幻灯片图像占位符 197633"/>
          <p:cNvSpPr>
            <a:spLocks noRot="1" noTextEdit="1"/>
          </p:cNvSpPr>
          <p:nvPr>
            <p:ph type="sldImg"/>
          </p:nvPr>
        </p:nvSpPr>
        <p:spPr>
          <a:ln/>
        </p:spPr>
      </p:sp>
      <p:sp>
        <p:nvSpPr>
          <p:cNvPr id="197635" name="文本占位符 197634"/>
          <p:cNvSpPr>
            <a:spLocks noGrp="1"/>
          </p:cNvSpPr>
          <p:nvPr>
            <p:ph type="body" idx="1"/>
          </p:nvPr>
        </p:nvSpPr>
        <p:spPr>
          <a:ln/>
        </p:spPr>
        <p:txBody>
          <a:bodyPr/>
          <a:p>
            <a:pPr lvl="0"/>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27650" name="幻灯片图像占位符 135169"/>
          <p:cNvSpPr>
            <a:spLocks noRot="1" noTextEdit="1"/>
          </p:cNvSpPr>
          <p:nvPr>
            <p:ph type="sldImg"/>
          </p:nvPr>
        </p:nvSpPr>
        <p:spPr/>
      </p:sp>
      <p:sp>
        <p:nvSpPr>
          <p:cNvPr id="27651" name="文本占位符 135170"/>
          <p:cNvSpPr>
            <a:spLocks noGrp="1"/>
          </p:cNvSpPr>
          <p:nvPr>
            <p:ph type="body"/>
          </p:nvPr>
        </p:nvSpPr>
        <p:spPr/>
        <p:txBody>
          <a:bodyPr anchor="t"/>
          <a:p>
            <a:pPr lvl="0"/>
            <a:r>
              <a:rPr lang="en-US" altLang="zh-CN" dirty="0"/>
              <a:t>1</a:t>
            </a:r>
            <a:r>
              <a:rPr lang="zh-CN" altLang="en-US" dirty="0"/>
              <a:t>）一类线：主要用于传输语音</a:t>
            </a:r>
            <a:r>
              <a:rPr lang="en-US" altLang="zh-CN" dirty="0"/>
              <a:t>.</a:t>
            </a:r>
            <a:r>
              <a:rPr lang="zh-CN" altLang="en-US" dirty="0"/>
              <a:t>不同于数据传输。 </a:t>
            </a:r>
            <a:br>
              <a:rPr lang="zh-CN" altLang="en-US" dirty="0"/>
            </a:br>
            <a:r>
              <a:rPr lang="en-US" altLang="zh-CN" dirty="0"/>
              <a:t>2</a:t>
            </a:r>
            <a:r>
              <a:rPr lang="zh-CN" altLang="en-US" dirty="0"/>
              <a:t>）二类线：用于语音传输和最高传输速率</a:t>
            </a:r>
            <a:r>
              <a:rPr lang="en-US" altLang="zh-CN" dirty="0"/>
              <a:t>4Mbps</a:t>
            </a:r>
            <a:r>
              <a:rPr lang="zh-CN" altLang="en-US" dirty="0"/>
              <a:t>的数据传输，常见于使用</a:t>
            </a:r>
            <a:r>
              <a:rPr lang="en-US" altLang="zh-CN" dirty="0"/>
              <a:t>4MBPS</a:t>
            </a:r>
            <a:r>
              <a:rPr lang="zh-CN" altLang="en-US" dirty="0"/>
              <a:t>规范令牌传递协议的旧的令牌</a:t>
            </a:r>
            <a:br>
              <a:rPr lang="zh-CN" altLang="en-US" dirty="0"/>
            </a:br>
            <a:r>
              <a:rPr lang="en-US" altLang="zh-CN" dirty="0"/>
              <a:t>3</a:t>
            </a:r>
            <a:r>
              <a:rPr lang="zh-CN" altLang="en-US" dirty="0"/>
              <a:t>）三类线：用于语音传输及最高传输速率为</a:t>
            </a:r>
            <a:r>
              <a:rPr lang="en-US" altLang="zh-CN" dirty="0"/>
              <a:t>10Mbps</a:t>
            </a:r>
            <a:r>
              <a:rPr lang="zh-CN" altLang="en-US" dirty="0"/>
              <a:t>的数据传输主要用于</a:t>
            </a:r>
            <a:r>
              <a:rPr lang="en-US" altLang="zh-CN" dirty="0"/>
              <a:t>10BASE--T</a:t>
            </a:r>
            <a:r>
              <a:rPr lang="zh-CN" altLang="en-US" dirty="0"/>
              <a:t>。 </a:t>
            </a:r>
            <a:br>
              <a:rPr lang="zh-CN" altLang="en-US" dirty="0"/>
            </a:br>
            <a:r>
              <a:rPr lang="en-US" altLang="zh-CN" dirty="0"/>
              <a:t>4</a:t>
            </a:r>
            <a:r>
              <a:rPr lang="zh-CN" altLang="en-US" dirty="0"/>
              <a:t>）四类线：用于语音传输和最高传输速率</a:t>
            </a:r>
            <a:r>
              <a:rPr lang="en-US" altLang="zh-CN" dirty="0"/>
              <a:t>16Mbps</a:t>
            </a:r>
            <a:r>
              <a:rPr lang="zh-CN" altLang="en-US" dirty="0"/>
              <a:t>的数据传输主要用于基于令牌的局域网和 </a:t>
            </a:r>
            <a:r>
              <a:rPr lang="en-US" altLang="zh-CN" dirty="0"/>
              <a:t>10BASE-T/100BASE-T</a:t>
            </a:r>
            <a:r>
              <a:rPr lang="zh-CN" altLang="en-US" dirty="0"/>
              <a:t>。 </a:t>
            </a:r>
            <a:br>
              <a:rPr lang="zh-CN" altLang="en-US" dirty="0"/>
            </a:br>
            <a:r>
              <a:rPr lang="en-US" altLang="zh-CN" dirty="0"/>
              <a:t>5</a:t>
            </a:r>
            <a:r>
              <a:rPr lang="zh-CN" altLang="en-US" dirty="0"/>
              <a:t>）五类线：该类电缆增加了绕线密度，外套一种高质量的绝缘材料，传输率为</a:t>
            </a:r>
            <a:r>
              <a:rPr lang="en-US" altLang="zh-CN" dirty="0"/>
              <a:t>100MHz</a:t>
            </a:r>
            <a:r>
              <a:rPr lang="zh-CN" altLang="en-US" dirty="0"/>
              <a:t>，用于语音传输和最高传输速率为</a:t>
            </a:r>
            <a:r>
              <a:rPr lang="en-US" altLang="zh-CN" dirty="0"/>
              <a:t>10Mbps</a:t>
            </a:r>
            <a:r>
              <a:rPr lang="zh-CN" altLang="en-US" dirty="0"/>
              <a:t>的数据传输，主要用于</a:t>
            </a:r>
            <a:r>
              <a:rPr lang="en-US" altLang="zh-CN" dirty="0"/>
              <a:t>100BASE-T</a:t>
            </a:r>
            <a:r>
              <a:rPr lang="zh-CN" altLang="en-US" dirty="0"/>
              <a:t>和</a:t>
            </a:r>
            <a:r>
              <a:rPr lang="en-US" altLang="zh-CN" dirty="0"/>
              <a:t>10BASE-T</a:t>
            </a:r>
            <a:r>
              <a:rPr lang="zh-CN" altLang="en-US" dirty="0"/>
              <a:t>网络。这是最常用的以太网电缆。 </a:t>
            </a:r>
            <a:br>
              <a:rPr lang="zh-CN" altLang="en-US" dirty="0"/>
            </a:br>
            <a:r>
              <a:rPr lang="en-US" altLang="zh-CN" dirty="0"/>
              <a:t>6</a:t>
            </a:r>
            <a:r>
              <a:rPr lang="zh-CN" altLang="en-US" dirty="0"/>
              <a:t>）超五类线：超</a:t>
            </a:r>
            <a:r>
              <a:rPr lang="en-US" altLang="zh-CN" dirty="0"/>
              <a:t>5</a:t>
            </a:r>
            <a:r>
              <a:rPr lang="zh-CN" altLang="en-US" dirty="0"/>
              <a:t>类具有衰减小，串扰少，主要用于千兆位以太网（</a:t>
            </a:r>
            <a:r>
              <a:rPr lang="en-US" altLang="zh-CN" dirty="0"/>
              <a:t>1000Mbps</a:t>
            </a:r>
            <a:r>
              <a:rPr lang="zh-CN" altLang="en-US" dirty="0"/>
              <a:t>）。 </a:t>
            </a:r>
            <a:br>
              <a:rPr lang="zh-CN" altLang="en-US" dirty="0"/>
            </a:br>
            <a:r>
              <a:rPr lang="en-US" altLang="zh-CN" dirty="0"/>
              <a:t>7</a:t>
            </a:r>
            <a:r>
              <a:rPr lang="zh-CN" altLang="en-US" dirty="0"/>
              <a:t>）六类线：提供</a:t>
            </a:r>
            <a:r>
              <a:rPr lang="en-US" altLang="zh-CN" dirty="0"/>
              <a:t>2</a:t>
            </a:r>
            <a:r>
              <a:rPr lang="zh-CN" altLang="en-US" dirty="0"/>
              <a:t>倍于超五类的带宽。六类布线的传输性能远远高于超五类标准，最适用于传输速率高于</a:t>
            </a:r>
            <a:r>
              <a:rPr lang="en-US" altLang="zh-CN" dirty="0"/>
              <a:t>1Gbps</a:t>
            </a:r>
            <a:r>
              <a:rPr lang="zh-CN" altLang="en-US" dirty="0"/>
              <a:t>的应用。六类与超五类的一个重要的不同点在于：改善了在串扰以及回波损耗方面的性能，对于新一代全双工的高速网络应用而言，优良的回波损耗性能是极重要的。六类标准中取消了基本链路模型，布线标准采用星形的拓扑结构，要求的布线距离为：永久链路的长度不能超过</a:t>
            </a:r>
            <a:r>
              <a:rPr lang="en-US" altLang="zh-CN" dirty="0"/>
              <a:t>90m</a:t>
            </a:r>
            <a:r>
              <a:rPr lang="zh-CN" altLang="en-US" dirty="0"/>
              <a:t>，信道长度不能超过</a:t>
            </a:r>
            <a:r>
              <a:rPr lang="en-US" altLang="zh-CN" dirty="0"/>
              <a:t>100m</a:t>
            </a:r>
            <a:r>
              <a:rPr lang="zh-CN" altLang="en-US" dirty="0"/>
              <a:t>。 </a:t>
            </a:r>
            <a:br>
              <a:rPr lang="zh-CN" altLang="en-US" dirty="0"/>
            </a:br>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198658" name="幻灯片图像占位符 198657"/>
          <p:cNvSpPr>
            <a:spLocks noRot="1" noTextEdit="1"/>
          </p:cNvSpPr>
          <p:nvPr>
            <p:ph type="sldImg"/>
          </p:nvPr>
        </p:nvSpPr>
        <p:spPr>
          <a:ln/>
        </p:spPr>
      </p:sp>
      <p:sp>
        <p:nvSpPr>
          <p:cNvPr id="198659" name="文本占位符 198658"/>
          <p:cNvSpPr>
            <a:spLocks noGrp="1"/>
          </p:cNvSpPr>
          <p:nvPr>
            <p:ph type="body" idx="1"/>
          </p:nvPr>
        </p:nvSpPr>
        <p:spPr>
          <a:ln/>
        </p:spPr>
        <p:txBody>
          <a:bodyPr/>
          <a:p>
            <a:pPr lvl="0"/>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199682" name="幻灯片图像占位符 199681"/>
          <p:cNvSpPr>
            <a:spLocks noRot="1" noTextEdit="1"/>
          </p:cNvSpPr>
          <p:nvPr>
            <p:ph type="sldImg"/>
          </p:nvPr>
        </p:nvSpPr>
        <p:spPr>
          <a:ln/>
        </p:spPr>
      </p:sp>
      <p:sp>
        <p:nvSpPr>
          <p:cNvPr id="199683" name="文本占位符 199682"/>
          <p:cNvSpPr>
            <a:spLocks noGrp="1"/>
          </p:cNvSpPr>
          <p:nvPr>
            <p:ph type="body" idx="1"/>
          </p:nvPr>
        </p:nvSpPr>
        <p:spPr>
          <a:ln/>
        </p:spPr>
        <p:txBody>
          <a:bodyPr/>
          <a:p>
            <a:pPr lvl="0"/>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00706" name="幻灯片图像占位符 200705"/>
          <p:cNvSpPr>
            <a:spLocks noRot="1" noTextEdit="1"/>
          </p:cNvSpPr>
          <p:nvPr>
            <p:ph type="sldImg"/>
          </p:nvPr>
        </p:nvSpPr>
        <p:spPr>
          <a:ln/>
        </p:spPr>
      </p:sp>
      <p:sp>
        <p:nvSpPr>
          <p:cNvPr id="200707" name="文本占位符 200706"/>
          <p:cNvSpPr>
            <a:spLocks noGrp="1"/>
          </p:cNvSpPr>
          <p:nvPr>
            <p:ph type="body" idx="1"/>
          </p:nvPr>
        </p:nvSpPr>
        <p:spPr>
          <a:ln/>
        </p:spPr>
        <p:txBody>
          <a:bodyPr/>
          <a:p>
            <a:pPr lvl="0"/>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01730" name="幻灯片图像占位符 201729"/>
          <p:cNvSpPr>
            <a:spLocks noRot="1" noTextEdit="1"/>
          </p:cNvSpPr>
          <p:nvPr>
            <p:ph type="sldImg"/>
          </p:nvPr>
        </p:nvSpPr>
        <p:spPr>
          <a:ln/>
        </p:spPr>
      </p:sp>
      <p:sp>
        <p:nvSpPr>
          <p:cNvPr id="201731" name="文本占位符 201730"/>
          <p:cNvSpPr>
            <a:spLocks noGrp="1"/>
          </p:cNvSpPr>
          <p:nvPr>
            <p:ph type="body" idx="1"/>
          </p:nvPr>
        </p:nvSpPr>
        <p:spPr>
          <a:ln/>
        </p:spPr>
        <p:txBody>
          <a:bodyPr/>
          <a:p>
            <a:pPr lvl="0"/>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179202" name="幻灯片图像占位符 179201"/>
          <p:cNvSpPr>
            <a:spLocks noRot="1" noTextEdit="1"/>
          </p:cNvSpPr>
          <p:nvPr>
            <p:ph type="sldImg"/>
          </p:nvPr>
        </p:nvSpPr>
        <p:spPr>
          <a:ln/>
        </p:spPr>
      </p:sp>
      <p:sp>
        <p:nvSpPr>
          <p:cNvPr id="179203" name="文本占位符 179202"/>
          <p:cNvSpPr>
            <a:spLocks noGrp="1"/>
          </p:cNvSpPr>
          <p:nvPr>
            <p:ph type="body" idx="1"/>
          </p:nvPr>
        </p:nvSpPr>
        <p:spPr>
          <a:ln/>
        </p:spPr>
        <p:txBody>
          <a:bodyPr/>
          <a:p>
            <a:pPr lvl="0"/>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02754" name="幻灯片图像占位符 202753"/>
          <p:cNvSpPr>
            <a:spLocks noRot="1" noTextEdit="1"/>
          </p:cNvSpPr>
          <p:nvPr>
            <p:ph type="sldImg"/>
          </p:nvPr>
        </p:nvSpPr>
        <p:spPr>
          <a:ln/>
        </p:spPr>
      </p:sp>
      <p:sp>
        <p:nvSpPr>
          <p:cNvPr id="202755" name="文本占位符 202754"/>
          <p:cNvSpPr>
            <a:spLocks noGrp="1"/>
          </p:cNvSpPr>
          <p:nvPr>
            <p:ph type="body" idx="1"/>
          </p:nvPr>
        </p:nvSpPr>
        <p:spPr>
          <a:ln/>
        </p:spPr>
        <p:txBody>
          <a:bodyPr/>
          <a:p>
            <a:pPr lvl="0"/>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03778" name="幻灯片图像占位符 203777"/>
          <p:cNvSpPr>
            <a:spLocks noRot="1" noTextEdit="1"/>
          </p:cNvSpPr>
          <p:nvPr>
            <p:ph type="sldImg"/>
          </p:nvPr>
        </p:nvSpPr>
        <p:spPr>
          <a:ln/>
        </p:spPr>
      </p:sp>
      <p:sp>
        <p:nvSpPr>
          <p:cNvPr id="203779" name="文本占位符 203778"/>
          <p:cNvSpPr>
            <a:spLocks noGrp="1"/>
          </p:cNvSpPr>
          <p:nvPr>
            <p:ph type="body" idx="1"/>
          </p:nvPr>
        </p:nvSpPr>
        <p:spPr>
          <a:ln/>
        </p:spPr>
        <p:txBody>
          <a:bodyPr/>
          <a:p>
            <a:pPr lvl="0"/>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56002" name="幻灯片图像占位符 256001"/>
          <p:cNvSpPr>
            <a:spLocks noRot="1" noTextEdit="1"/>
          </p:cNvSpPr>
          <p:nvPr>
            <p:ph type="sldImg"/>
          </p:nvPr>
        </p:nvSpPr>
        <p:spPr>
          <a:ln/>
        </p:spPr>
      </p:sp>
      <p:sp>
        <p:nvSpPr>
          <p:cNvPr id="256003" name="文本占位符 256002"/>
          <p:cNvSpPr>
            <a:spLocks noGrp="1"/>
          </p:cNvSpPr>
          <p:nvPr>
            <p:ph type="body" idx="1"/>
          </p:nvPr>
        </p:nvSpPr>
        <p:spPr>
          <a:ln/>
        </p:spPr>
        <p:txBody>
          <a:bodyPr/>
          <a:p>
            <a:pPr lvl="0"/>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68290" name="幻灯片图像占位符 268289"/>
          <p:cNvSpPr>
            <a:spLocks noRot="1" noTextEdit="1"/>
          </p:cNvSpPr>
          <p:nvPr>
            <p:ph type="sldImg"/>
          </p:nvPr>
        </p:nvSpPr>
        <p:spPr>
          <a:ln/>
        </p:spPr>
      </p:sp>
      <p:sp>
        <p:nvSpPr>
          <p:cNvPr id="268291" name="文本占位符 268290"/>
          <p:cNvSpPr>
            <a:spLocks noGrp="1"/>
          </p:cNvSpPr>
          <p:nvPr>
            <p:ph type="body" idx="1"/>
          </p:nvPr>
        </p:nvSpPr>
        <p:spPr>
          <a:ln/>
        </p:spPr>
        <p:txBody>
          <a:bodyPr/>
          <a:p>
            <a:pPr lvl="0"/>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59074" name="幻灯片图像占位符 259073"/>
          <p:cNvSpPr>
            <a:spLocks noRot="1" noTextEdit="1"/>
          </p:cNvSpPr>
          <p:nvPr>
            <p:ph type="sldImg"/>
          </p:nvPr>
        </p:nvSpPr>
        <p:spPr>
          <a:ln/>
        </p:spPr>
      </p:sp>
      <p:sp>
        <p:nvSpPr>
          <p:cNvPr id="259075" name="文本占位符 259074"/>
          <p:cNvSpPr>
            <a:spLocks noGrp="1"/>
          </p:cNvSpPr>
          <p:nvPr>
            <p:ph type="body" idx="1"/>
          </p:nvPr>
        </p:nvSpPr>
        <p:spPr>
          <a:ln/>
        </p:spPr>
        <p:txBody>
          <a:bodyPr/>
          <a:p>
            <a:pPr lvl="0"/>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61122" name="幻灯片图像占位符 261121"/>
          <p:cNvSpPr>
            <a:spLocks noRot="1" noTextEdit="1"/>
          </p:cNvSpPr>
          <p:nvPr>
            <p:ph type="sldImg"/>
          </p:nvPr>
        </p:nvSpPr>
        <p:spPr>
          <a:ln/>
        </p:spPr>
      </p:sp>
      <p:sp>
        <p:nvSpPr>
          <p:cNvPr id="261123" name="文本占位符 261122"/>
          <p:cNvSpPr>
            <a:spLocks noGrp="1"/>
          </p:cNvSpPr>
          <p:nvPr>
            <p:ph type="body" idx="1"/>
          </p:nvPr>
        </p:nvSpPr>
        <p:spPr>
          <a:ln/>
        </p:spPr>
        <p:txBody>
          <a:bodyPr/>
          <a:p>
            <a:pPr lvl="0"/>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63170" name="幻灯片图像占位符 263169"/>
          <p:cNvSpPr>
            <a:spLocks noRot="1" noTextEdit="1"/>
          </p:cNvSpPr>
          <p:nvPr>
            <p:ph type="sldImg"/>
          </p:nvPr>
        </p:nvSpPr>
        <p:spPr>
          <a:ln/>
        </p:spPr>
      </p:sp>
      <p:sp>
        <p:nvSpPr>
          <p:cNvPr id="263171" name="文本占位符 263170"/>
          <p:cNvSpPr>
            <a:spLocks noGrp="1"/>
          </p:cNvSpPr>
          <p:nvPr>
            <p:ph type="body" idx="1"/>
          </p:nvPr>
        </p:nvSpPr>
        <p:spPr>
          <a:ln/>
        </p:spPr>
        <p:txBody>
          <a:bodyPr/>
          <a:p>
            <a:pPr lvl="0"/>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65218" name="幻灯片图像占位符 265217"/>
          <p:cNvSpPr>
            <a:spLocks noRot="1" noTextEdit="1"/>
          </p:cNvSpPr>
          <p:nvPr>
            <p:ph type="sldImg"/>
          </p:nvPr>
        </p:nvSpPr>
        <p:spPr>
          <a:ln/>
        </p:spPr>
      </p:sp>
      <p:sp>
        <p:nvSpPr>
          <p:cNvPr id="265219" name="文本占位符 265218"/>
          <p:cNvSpPr>
            <a:spLocks noGrp="1"/>
          </p:cNvSpPr>
          <p:nvPr>
            <p:ph type="body" idx="1"/>
          </p:nvPr>
        </p:nvSpPr>
        <p:spPr>
          <a:ln/>
        </p:spPr>
        <p:txBody>
          <a:bodyPr/>
          <a:p>
            <a:pPr lvl="0"/>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67266" name="幻灯片图像占位符 267265"/>
          <p:cNvSpPr>
            <a:spLocks noRot="1" noTextEdit="1"/>
          </p:cNvSpPr>
          <p:nvPr>
            <p:ph type="sldImg"/>
          </p:nvPr>
        </p:nvSpPr>
        <p:spPr>
          <a:ln/>
        </p:spPr>
      </p:sp>
      <p:sp>
        <p:nvSpPr>
          <p:cNvPr id="267267" name="文本占位符 267266"/>
          <p:cNvSpPr>
            <a:spLocks noGrp="1"/>
          </p:cNvSpPr>
          <p:nvPr>
            <p:ph type="body" idx="1"/>
          </p:nvPr>
        </p:nvSpPr>
        <p:spPr>
          <a:ln/>
        </p:spPr>
        <p:txBody>
          <a:bodyPr/>
          <a:p>
            <a:pPr lvl="0"/>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25282" name="幻灯片图像占位符 225281"/>
          <p:cNvSpPr>
            <a:spLocks noRot="1" noTextEdit="1"/>
          </p:cNvSpPr>
          <p:nvPr>
            <p:ph type="sldImg"/>
          </p:nvPr>
        </p:nvSpPr>
        <p:spPr>
          <a:ln/>
        </p:spPr>
      </p:sp>
      <p:sp>
        <p:nvSpPr>
          <p:cNvPr id="225283" name="文本占位符 225282"/>
          <p:cNvSpPr>
            <a:spLocks noGrp="1"/>
          </p:cNvSpPr>
          <p:nvPr>
            <p:ph type="body" idx="1"/>
          </p:nvPr>
        </p:nvSpPr>
        <p:spPr>
          <a:ln/>
        </p:spPr>
        <p:txBody>
          <a:bodyPr/>
          <a:p>
            <a:pPr lvl="0"/>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180226" name="幻灯片图像占位符 180225"/>
          <p:cNvSpPr>
            <a:spLocks noRot="1" noTextEdit="1"/>
          </p:cNvSpPr>
          <p:nvPr>
            <p:ph type="sldImg"/>
          </p:nvPr>
        </p:nvSpPr>
        <p:spPr>
          <a:ln/>
        </p:spPr>
      </p:sp>
      <p:sp>
        <p:nvSpPr>
          <p:cNvPr id="180227" name="文本占位符 180226"/>
          <p:cNvSpPr>
            <a:spLocks noGrp="1"/>
          </p:cNvSpPr>
          <p:nvPr>
            <p:ph type="body" idx="1"/>
          </p:nvPr>
        </p:nvSpPr>
        <p:spPr>
          <a:ln/>
        </p:spPr>
        <p:txBody>
          <a:bodyPr/>
          <a:p>
            <a:pPr lvl="0"/>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26306" name="幻灯片图像占位符 226305"/>
          <p:cNvSpPr>
            <a:spLocks noRot="1" noTextEdit="1"/>
          </p:cNvSpPr>
          <p:nvPr>
            <p:ph type="sldImg"/>
          </p:nvPr>
        </p:nvSpPr>
        <p:spPr>
          <a:ln/>
        </p:spPr>
      </p:sp>
      <p:sp>
        <p:nvSpPr>
          <p:cNvPr id="226307" name="文本占位符 226306"/>
          <p:cNvSpPr>
            <a:spLocks noGrp="1"/>
          </p:cNvSpPr>
          <p:nvPr>
            <p:ph type="body" idx="1"/>
          </p:nvPr>
        </p:nvSpPr>
        <p:spPr>
          <a:ln/>
        </p:spPr>
        <p:txBody>
          <a:bodyPr/>
          <a:p>
            <a:pPr lvl="0"/>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27330" name="幻灯片图像占位符 227329"/>
          <p:cNvSpPr>
            <a:spLocks noRot="1" noTextEdit="1"/>
          </p:cNvSpPr>
          <p:nvPr>
            <p:ph type="sldImg"/>
          </p:nvPr>
        </p:nvSpPr>
        <p:spPr>
          <a:ln/>
        </p:spPr>
      </p:sp>
      <p:sp>
        <p:nvSpPr>
          <p:cNvPr id="227331" name="文本占位符 227330"/>
          <p:cNvSpPr>
            <a:spLocks noGrp="1"/>
          </p:cNvSpPr>
          <p:nvPr>
            <p:ph type="body" idx="1"/>
          </p:nvPr>
        </p:nvSpPr>
        <p:spPr>
          <a:ln/>
        </p:spPr>
        <p:txBody>
          <a:bodyPr/>
          <a:p>
            <a:pPr lvl="0"/>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28354" name="幻灯片图像占位符 228353"/>
          <p:cNvSpPr>
            <a:spLocks noRot="1" noTextEdit="1"/>
          </p:cNvSpPr>
          <p:nvPr>
            <p:ph type="sldImg"/>
          </p:nvPr>
        </p:nvSpPr>
        <p:spPr>
          <a:ln/>
        </p:spPr>
      </p:sp>
      <p:sp>
        <p:nvSpPr>
          <p:cNvPr id="228355" name="文本占位符 228354"/>
          <p:cNvSpPr>
            <a:spLocks noGrp="1"/>
          </p:cNvSpPr>
          <p:nvPr>
            <p:ph type="body" idx="1"/>
          </p:nvPr>
        </p:nvSpPr>
        <p:spPr>
          <a:ln/>
        </p:spPr>
        <p:txBody>
          <a:bodyPr/>
          <a:p>
            <a:pPr lvl="0"/>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29378" name="幻灯片图像占位符 229377"/>
          <p:cNvSpPr>
            <a:spLocks noRot="1" noTextEdit="1"/>
          </p:cNvSpPr>
          <p:nvPr>
            <p:ph type="sldImg"/>
          </p:nvPr>
        </p:nvSpPr>
        <p:spPr>
          <a:ln/>
        </p:spPr>
      </p:sp>
      <p:sp>
        <p:nvSpPr>
          <p:cNvPr id="229379" name="文本占位符 229378"/>
          <p:cNvSpPr>
            <a:spLocks noGrp="1"/>
          </p:cNvSpPr>
          <p:nvPr>
            <p:ph type="body" idx="1"/>
          </p:nvPr>
        </p:nvSpPr>
        <p:spPr>
          <a:ln/>
        </p:spPr>
        <p:txBody>
          <a:bodyPr/>
          <a:p>
            <a:pPr lvl="0"/>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30402" name="幻灯片图像占位符 230401"/>
          <p:cNvSpPr>
            <a:spLocks noRot="1" noTextEdit="1"/>
          </p:cNvSpPr>
          <p:nvPr>
            <p:ph type="sldImg"/>
          </p:nvPr>
        </p:nvSpPr>
        <p:spPr>
          <a:ln/>
        </p:spPr>
      </p:sp>
      <p:sp>
        <p:nvSpPr>
          <p:cNvPr id="230403" name="文本占位符 230402"/>
          <p:cNvSpPr>
            <a:spLocks noGrp="1"/>
          </p:cNvSpPr>
          <p:nvPr>
            <p:ph type="body" idx="1"/>
          </p:nvPr>
        </p:nvSpPr>
        <p:spPr>
          <a:ln/>
        </p:spPr>
        <p:txBody>
          <a:bodyPr/>
          <a:p>
            <a:pPr lvl="0"/>
            <a:endParaRP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31426" name="幻灯片图像占位符 231425"/>
          <p:cNvSpPr>
            <a:spLocks noRot="1" noTextEdit="1"/>
          </p:cNvSpPr>
          <p:nvPr>
            <p:ph type="sldImg"/>
          </p:nvPr>
        </p:nvSpPr>
        <p:spPr>
          <a:ln/>
        </p:spPr>
      </p:sp>
      <p:sp>
        <p:nvSpPr>
          <p:cNvPr id="231427" name="文本占位符 231426"/>
          <p:cNvSpPr>
            <a:spLocks noGrp="1"/>
          </p:cNvSpPr>
          <p:nvPr>
            <p:ph type="body" idx="1"/>
          </p:nvPr>
        </p:nvSpPr>
        <p:spPr>
          <a:ln/>
        </p:spPr>
        <p:txBody>
          <a:bodyPr/>
          <a:p>
            <a:pPr lvl="0"/>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32450" name="幻灯片图像占位符 232449"/>
          <p:cNvSpPr>
            <a:spLocks noRot="1" noTextEdit="1"/>
          </p:cNvSpPr>
          <p:nvPr>
            <p:ph type="sldImg"/>
          </p:nvPr>
        </p:nvSpPr>
        <p:spPr>
          <a:ln/>
        </p:spPr>
      </p:sp>
      <p:sp>
        <p:nvSpPr>
          <p:cNvPr id="232451" name="文本占位符 232450"/>
          <p:cNvSpPr>
            <a:spLocks noGrp="1"/>
          </p:cNvSpPr>
          <p:nvPr>
            <p:ph type="body" idx="1"/>
          </p:nvPr>
        </p:nvSpPr>
        <p:spPr>
          <a:ln/>
        </p:spPr>
        <p:txBody>
          <a:bodyPr/>
          <a:p>
            <a:pPr lvl="0"/>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33474" name="幻灯片图像占位符 233473"/>
          <p:cNvSpPr>
            <a:spLocks noRot="1" noTextEdit="1"/>
          </p:cNvSpPr>
          <p:nvPr>
            <p:ph type="sldImg"/>
          </p:nvPr>
        </p:nvSpPr>
        <p:spPr>
          <a:ln/>
        </p:spPr>
      </p:sp>
      <p:sp>
        <p:nvSpPr>
          <p:cNvPr id="233475" name="文本占位符 233474"/>
          <p:cNvSpPr>
            <a:spLocks noGrp="1"/>
          </p:cNvSpPr>
          <p:nvPr>
            <p:ph type="body" idx="1"/>
          </p:nvPr>
        </p:nvSpPr>
        <p:spPr>
          <a:ln/>
        </p:spPr>
        <p:txBody>
          <a:bodyPr/>
          <a:p>
            <a:pPr lvl="0"/>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70338" name="幻灯片图像占位符 270337"/>
          <p:cNvSpPr>
            <a:spLocks noRot="1" noTextEdit="1"/>
          </p:cNvSpPr>
          <p:nvPr>
            <p:ph type="sldImg"/>
          </p:nvPr>
        </p:nvSpPr>
        <p:spPr>
          <a:ln/>
        </p:spPr>
      </p:sp>
      <p:sp>
        <p:nvSpPr>
          <p:cNvPr id="270339" name="文本占位符 270338"/>
          <p:cNvSpPr>
            <a:spLocks noGrp="1"/>
          </p:cNvSpPr>
          <p:nvPr>
            <p:ph type="body" idx="1"/>
          </p:nvPr>
        </p:nvSpPr>
        <p:spPr>
          <a:ln/>
        </p:spPr>
        <p:txBody>
          <a:bodyPr/>
          <a:p>
            <a:pPr lvl="0"/>
            <a:endParaRPr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34498" name="幻灯片图像占位符 234497"/>
          <p:cNvSpPr>
            <a:spLocks noRot="1" noTextEdit="1"/>
          </p:cNvSpPr>
          <p:nvPr>
            <p:ph type="sldImg"/>
          </p:nvPr>
        </p:nvSpPr>
        <p:spPr>
          <a:ln/>
        </p:spPr>
      </p:sp>
      <p:sp>
        <p:nvSpPr>
          <p:cNvPr id="234499" name="文本占位符 234498"/>
          <p:cNvSpPr>
            <a:spLocks noGrp="1"/>
          </p:cNvSpPr>
          <p:nvPr>
            <p:ph type="body" idx="1"/>
          </p:nvPr>
        </p:nvSpPr>
        <p:spPr>
          <a:ln/>
        </p:spPr>
        <p:txBody>
          <a:bodyPr/>
          <a:p>
            <a:pPr lvl="0"/>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181250" name="幻灯片图像占位符 181249"/>
          <p:cNvSpPr>
            <a:spLocks noRot="1" noTextEdit="1"/>
          </p:cNvSpPr>
          <p:nvPr>
            <p:ph type="sldImg"/>
          </p:nvPr>
        </p:nvSpPr>
        <p:spPr>
          <a:ln/>
        </p:spPr>
      </p:sp>
      <p:sp>
        <p:nvSpPr>
          <p:cNvPr id="181251" name="文本占位符 181250"/>
          <p:cNvSpPr>
            <a:spLocks noGrp="1"/>
          </p:cNvSpPr>
          <p:nvPr>
            <p:ph type="body" idx="1"/>
          </p:nvPr>
        </p:nvSpPr>
        <p:spPr>
          <a:ln/>
        </p:spPr>
        <p:txBody>
          <a:bodyPr/>
          <a:p>
            <a:pPr lvl="0"/>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35522" name="幻灯片图像占位符 235521"/>
          <p:cNvSpPr>
            <a:spLocks noRot="1" noTextEdit="1"/>
          </p:cNvSpPr>
          <p:nvPr>
            <p:ph type="sldImg"/>
          </p:nvPr>
        </p:nvSpPr>
        <p:spPr>
          <a:ln/>
        </p:spPr>
      </p:sp>
      <p:sp>
        <p:nvSpPr>
          <p:cNvPr id="235523" name="文本占位符 235522"/>
          <p:cNvSpPr>
            <a:spLocks noGrp="1"/>
          </p:cNvSpPr>
          <p:nvPr>
            <p:ph type="body" idx="1"/>
          </p:nvPr>
        </p:nvSpPr>
        <p:spPr>
          <a:ln/>
        </p:spPr>
        <p:txBody>
          <a:bodyPr/>
          <a:p>
            <a:pPr lvl="0"/>
            <a:endParaRPr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36546" name="幻灯片图像占位符 236545"/>
          <p:cNvSpPr>
            <a:spLocks noRot="1" noTextEdit="1"/>
          </p:cNvSpPr>
          <p:nvPr>
            <p:ph type="sldImg"/>
          </p:nvPr>
        </p:nvSpPr>
        <p:spPr>
          <a:ln/>
        </p:spPr>
      </p:sp>
      <p:sp>
        <p:nvSpPr>
          <p:cNvPr id="236547" name="文本占位符 236546"/>
          <p:cNvSpPr>
            <a:spLocks noGrp="1"/>
          </p:cNvSpPr>
          <p:nvPr>
            <p:ph type="body" idx="1"/>
          </p:nvPr>
        </p:nvSpPr>
        <p:spPr>
          <a:ln/>
        </p:spPr>
        <p:txBody>
          <a:bodyPr/>
          <a:p>
            <a:pPr lvl="0"/>
            <a:endParaRPr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37570" name="幻灯片图像占位符 237569"/>
          <p:cNvSpPr>
            <a:spLocks noRot="1" noTextEdit="1"/>
          </p:cNvSpPr>
          <p:nvPr>
            <p:ph type="sldImg"/>
          </p:nvPr>
        </p:nvSpPr>
        <p:spPr>
          <a:ln/>
        </p:spPr>
      </p:sp>
      <p:sp>
        <p:nvSpPr>
          <p:cNvPr id="237571" name="文本占位符 237570"/>
          <p:cNvSpPr>
            <a:spLocks noGrp="1"/>
          </p:cNvSpPr>
          <p:nvPr>
            <p:ph type="body" idx="1"/>
          </p:nvPr>
        </p:nvSpPr>
        <p:spPr>
          <a:ln/>
        </p:spPr>
        <p:txBody>
          <a:bodyPr/>
          <a:p>
            <a:pPr lvl="0"/>
            <a:endParaRPr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38594" name="幻灯片图像占位符 238593"/>
          <p:cNvSpPr>
            <a:spLocks noRot="1" noTextEdit="1"/>
          </p:cNvSpPr>
          <p:nvPr>
            <p:ph type="sldImg"/>
          </p:nvPr>
        </p:nvSpPr>
        <p:spPr>
          <a:ln/>
        </p:spPr>
      </p:sp>
      <p:sp>
        <p:nvSpPr>
          <p:cNvPr id="238595" name="文本占位符 238594"/>
          <p:cNvSpPr>
            <a:spLocks noGrp="1"/>
          </p:cNvSpPr>
          <p:nvPr>
            <p:ph type="body" idx="1"/>
          </p:nvPr>
        </p:nvSpPr>
        <p:spPr>
          <a:ln/>
        </p:spPr>
        <p:txBody>
          <a:bodyPr/>
          <a:p>
            <a:pPr lvl="0"/>
            <a:endParaRPr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39618" name="幻灯片图像占位符 239617"/>
          <p:cNvSpPr>
            <a:spLocks noRot="1" noTextEdit="1"/>
          </p:cNvSpPr>
          <p:nvPr>
            <p:ph type="sldImg"/>
          </p:nvPr>
        </p:nvSpPr>
        <p:spPr>
          <a:ln/>
        </p:spPr>
      </p:sp>
      <p:sp>
        <p:nvSpPr>
          <p:cNvPr id="239619" name="文本占位符 239618"/>
          <p:cNvSpPr>
            <a:spLocks noGrp="1"/>
          </p:cNvSpPr>
          <p:nvPr>
            <p:ph type="body" idx="1"/>
          </p:nvPr>
        </p:nvSpPr>
        <p:spPr>
          <a:ln/>
        </p:spPr>
        <p:txBody>
          <a:bodyPr/>
          <a:p>
            <a:pPr lvl="0"/>
            <a:endParaRPr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72386" name="幻灯片图像占位符 272385"/>
          <p:cNvSpPr>
            <a:spLocks noRot="1" noTextEdit="1"/>
          </p:cNvSpPr>
          <p:nvPr>
            <p:ph type="sldImg"/>
          </p:nvPr>
        </p:nvSpPr>
        <p:spPr>
          <a:ln/>
        </p:spPr>
      </p:sp>
      <p:sp>
        <p:nvSpPr>
          <p:cNvPr id="272387" name="文本占位符 272386"/>
          <p:cNvSpPr>
            <a:spLocks noGrp="1"/>
          </p:cNvSpPr>
          <p:nvPr>
            <p:ph type="body" idx="1"/>
          </p:nvPr>
        </p:nvSpPr>
        <p:spPr>
          <a:ln/>
        </p:spPr>
        <p:txBody>
          <a:bodyPr/>
          <a:p>
            <a:pPr lvl="0"/>
            <a:endParaRPr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78530" name="幻灯片图像占位符 278529"/>
          <p:cNvSpPr>
            <a:spLocks noRot="1" noTextEdit="1"/>
          </p:cNvSpPr>
          <p:nvPr>
            <p:ph type="sldImg"/>
          </p:nvPr>
        </p:nvSpPr>
        <p:spPr>
          <a:ln/>
        </p:spPr>
      </p:sp>
      <p:sp>
        <p:nvSpPr>
          <p:cNvPr id="278531" name="文本占位符 278530"/>
          <p:cNvSpPr>
            <a:spLocks noGrp="1"/>
          </p:cNvSpPr>
          <p:nvPr>
            <p:ph type="body" idx="1"/>
          </p:nvPr>
        </p:nvSpPr>
        <p:spPr>
          <a:ln/>
        </p:spPr>
        <p:txBody>
          <a:bodyPr/>
          <a:p>
            <a:pPr lvl="0"/>
            <a:endParaRPr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305154" name="幻灯片图像占位符 305153"/>
          <p:cNvSpPr>
            <a:spLocks noRot="1" noTextEdit="1"/>
          </p:cNvSpPr>
          <p:nvPr>
            <p:ph type="sldImg"/>
          </p:nvPr>
        </p:nvSpPr>
        <p:spPr>
          <a:ln/>
        </p:spPr>
      </p:sp>
      <p:sp>
        <p:nvSpPr>
          <p:cNvPr id="305155" name="文本占位符 305154"/>
          <p:cNvSpPr>
            <a:spLocks noGrp="1"/>
          </p:cNvSpPr>
          <p:nvPr>
            <p:ph type="body" idx="1"/>
          </p:nvPr>
        </p:nvSpPr>
        <p:spPr>
          <a:ln/>
        </p:spPr>
        <p:txBody>
          <a:bodyPr/>
          <a:p>
            <a:pPr lvl="0"/>
            <a:endParaRPr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309250" name="幻灯片图像占位符 309249"/>
          <p:cNvSpPr>
            <a:spLocks noRot="1" noTextEdit="1"/>
          </p:cNvSpPr>
          <p:nvPr>
            <p:ph type="sldImg"/>
          </p:nvPr>
        </p:nvSpPr>
        <p:spPr>
          <a:ln/>
        </p:spPr>
      </p:sp>
      <p:sp>
        <p:nvSpPr>
          <p:cNvPr id="309251" name="文本占位符 309250"/>
          <p:cNvSpPr>
            <a:spLocks noGrp="1"/>
          </p:cNvSpPr>
          <p:nvPr>
            <p:ph type="body" idx="1"/>
          </p:nvPr>
        </p:nvSpPr>
        <p:spPr>
          <a:ln/>
        </p:spPr>
        <p:txBody>
          <a:bodyPr/>
          <a:p>
            <a:pPr lvl="0"/>
            <a:endParaRPr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310274" name="幻灯片图像占位符 310273"/>
          <p:cNvSpPr>
            <a:spLocks noRot="1" noTextEdit="1"/>
          </p:cNvSpPr>
          <p:nvPr>
            <p:ph type="sldImg"/>
          </p:nvPr>
        </p:nvSpPr>
        <p:spPr>
          <a:ln/>
        </p:spPr>
      </p:sp>
      <p:sp>
        <p:nvSpPr>
          <p:cNvPr id="310275" name="文本占位符 310274"/>
          <p:cNvSpPr>
            <a:spLocks noGrp="1"/>
          </p:cNvSpPr>
          <p:nvPr>
            <p:ph type="body" idx="1"/>
          </p:nvPr>
        </p:nvSpPr>
        <p:spPr>
          <a:ln/>
        </p:spPr>
        <p:txBody>
          <a:bodyPr/>
          <a:p>
            <a:pPr lvl="0"/>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182274" name="幻灯片图像占位符 182273"/>
          <p:cNvSpPr>
            <a:spLocks noRot="1" noTextEdit="1"/>
          </p:cNvSpPr>
          <p:nvPr>
            <p:ph type="sldImg"/>
          </p:nvPr>
        </p:nvSpPr>
        <p:spPr>
          <a:ln/>
        </p:spPr>
      </p:sp>
      <p:sp>
        <p:nvSpPr>
          <p:cNvPr id="182275" name="文本占位符 182274"/>
          <p:cNvSpPr>
            <a:spLocks noGrp="1"/>
          </p:cNvSpPr>
          <p:nvPr>
            <p:ph type="body" idx="1"/>
          </p:nvPr>
        </p:nvSpPr>
        <p:spPr>
          <a:ln/>
        </p:spPr>
        <p:txBody>
          <a:bodyPr/>
          <a:p>
            <a:pPr lvl="0"/>
            <a:endParaRPr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80578" name="幻灯片图像占位符 280577"/>
          <p:cNvSpPr>
            <a:spLocks noRot="1" noTextEdit="1"/>
          </p:cNvSpPr>
          <p:nvPr>
            <p:ph type="sldImg"/>
          </p:nvPr>
        </p:nvSpPr>
        <p:spPr>
          <a:ln/>
        </p:spPr>
      </p:sp>
      <p:sp>
        <p:nvSpPr>
          <p:cNvPr id="280579" name="文本占位符 280578"/>
          <p:cNvSpPr>
            <a:spLocks noGrp="1"/>
          </p:cNvSpPr>
          <p:nvPr>
            <p:ph type="body" idx="1"/>
          </p:nvPr>
        </p:nvSpPr>
        <p:spPr>
          <a:ln/>
        </p:spPr>
        <p:txBody>
          <a:bodyPr/>
          <a:p>
            <a:pPr lvl="0"/>
            <a:endParaRPr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311298" name="幻灯片图像占位符 311297"/>
          <p:cNvSpPr>
            <a:spLocks noRot="1" noTextEdit="1"/>
          </p:cNvSpPr>
          <p:nvPr>
            <p:ph type="sldImg"/>
          </p:nvPr>
        </p:nvSpPr>
        <p:spPr>
          <a:ln/>
        </p:spPr>
      </p:sp>
      <p:sp>
        <p:nvSpPr>
          <p:cNvPr id="311299" name="文本占位符 311298"/>
          <p:cNvSpPr>
            <a:spLocks noGrp="1"/>
          </p:cNvSpPr>
          <p:nvPr>
            <p:ph type="body" idx="1"/>
          </p:nvPr>
        </p:nvSpPr>
        <p:spPr>
          <a:ln/>
        </p:spPr>
        <p:txBody>
          <a:bodyPr/>
          <a:p>
            <a:pPr lvl="0"/>
            <a:endParaRPr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86722" name="幻灯片图像占位符 286721"/>
          <p:cNvSpPr>
            <a:spLocks noRot="1" noTextEdit="1"/>
          </p:cNvSpPr>
          <p:nvPr>
            <p:ph type="sldImg"/>
          </p:nvPr>
        </p:nvSpPr>
        <p:spPr>
          <a:ln/>
        </p:spPr>
      </p:sp>
      <p:sp>
        <p:nvSpPr>
          <p:cNvPr id="286723" name="文本占位符 286722"/>
          <p:cNvSpPr>
            <a:spLocks noGrp="1"/>
          </p:cNvSpPr>
          <p:nvPr>
            <p:ph type="body" idx="1"/>
          </p:nvPr>
        </p:nvSpPr>
        <p:spPr>
          <a:ln/>
        </p:spPr>
        <p:txBody>
          <a:bodyPr/>
          <a:p>
            <a:pPr lvl="0"/>
            <a:endParaRPr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313346" name="幻灯片图像占位符 313345"/>
          <p:cNvSpPr>
            <a:spLocks noRot="1" noTextEdit="1"/>
          </p:cNvSpPr>
          <p:nvPr>
            <p:ph type="sldImg"/>
          </p:nvPr>
        </p:nvSpPr>
        <p:spPr>
          <a:ln/>
        </p:spPr>
      </p:sp>
      <p:sp>
        <p:nvSpPr>
          <p:cNvPr id="313347" name="文本占位符 313346"/>
          <p:cNvSpPr>
            <a:spLocks noGrp="1"/>
          </p:cNvSpPr>
          <p:nvPr>
            <p:ph type="body" idx="1"/>
          </p:nvPr>
        </p:nvSpPr>
        <p:spPr>
          <a:ln/>
        </p:spPr>
        <p:txBody>
          <a:bodyPr/>
          <a:p>
            <a:pPr lvl="0"/>
            <a:endParaRPr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88770" name="幻灯片图像占位符 288769"/>
          <p:cNvSpPr>
            <a:spLocks noRot="1" noTextEdit="1"/>
          </p:cNvSpPr>
          <p:nvPr>
            <p:ph type="sldImg"/>
          </p:nvPr>
        </p:nvSpPr>
        <p:spPr>
          <a:ln/>
        </p:spPr>
      </p:sp>
      <p:sp>
        <p:nvSpPr>
          <p:cNvPr id="288771" name="文本占位符 288770"/>
          <p:cNvSpPr>
            <a:spLocks noGrp="1"/>
          </p:cNvSpPr>
          <p:nvPr>
            <p:ph type="body" idx="1"/>
          </p:nvPr>
        </p:nvSpPr>
        <p:spPr>
          <a:ln/>
        </p:spPr>
        <p:txBody>
          <a:bodyPr/>
          <a:p>
            <a:pPr lvl="0"/>
            <a:endParaRPr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90818" name="幻灯片图像占位符 290817"/>
          <p:cNvSpPr>
            <a:spLocks noRot="1" noTextEdit="1"/>
          </p:cNvSpPr>
          <p:nvPr>
            <p:ph type="sldImg"/>
          </p:nvPr>
        </p:nvSpPr>
        <p:spPr>
          <a:ln/>
        </p:spPr>
      </p:sp>
      <p:sp>
        <p:nvSpPr>
          <p:cNvPr id="290819" name="文本占位符 290818"/>
          <p:cNvSpPr>
            <a:spLocks noGrp="1"/>
          </p:cNvSpPr>
          <p:nvPr>
            <p:ph type="body" idx="1"/>
          </p:nvPr>
        </p:nvSpPr>
        <p:spPr>
          <a:ln/>
        </p:spPr>
        <p:txBody>
          <a:bodyPr/>
          <a:p>
            <a:pPr lvl="0"/>
            <a:endParaRPr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92866" name="幻灯片图像占位符 292865"/>
          <p:cNvSpPr>
            <a:spLocks noRot="1" noTextEdit="1"/>
          </p:cNvSpPr>
          <p:nvPr>
            <p:ph type="sldImg"/>
          </p:nvPr>
        </p:nvSpPr>
        <p:spPr>
          <a:ln/>
        </p:spPr>
      </p:sp>
      <p:sp>
        <p:nvSpPr>
          <p:cNvPr id="292867" name="文本占位符 292866"/>
          <p:cNvSpPr>
            <a:spLocks noGrp="1"/>
          </p:cNvSpPr>
          <p:nvPr>
            <p:ph type="body" idx="1"/>
          </p:nvPr>
        </p:nvSpPr>
        <p:spPr>
          <a:ln/>
        </p:spPr>
        <p:txBody>
          <a:bodyPr/>
          <a:p>
            <a:pPr lvl="0"/>
            <a:endParaRPr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94914" name="幻灯片图像占位符 294913"/>
          <p:cNvSpPr>
            <a:spLocks noRot="1" noTextEdit="1"/>
          </p:cNvSpPr>
          <p:nvPr>
            <p:ph type="sldImg"/>
          </p:nvPr>
        </p:nvSpPr>
        <p:spPr>
          <a:ln/>
        </p:spPr>
      </p:sp>
      <p:sp>
        <p:nvSpPr>
          <p:cNvPr id="294915" name="文本占位符 294914"/>
          <p:cNvSpPr>
            <a:spLocks noGrp="1"/>
          </p:cNvSpPr>
          <p:nvPr>
            <p:ph type="body" idx="1"/>
          </p:nvPr>
        </p:nvSpPr>
        <p:spPr>
          <a:ln/>
        </p:spPr>
        <p:txBody>
          <a:bodyPr/>
          <a:p>
            <a:pPr lvl="0"/>
            <a:endParaRPr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96962" name="幻灯片图像占位符 296961"/>
          <p:cNvSpPr>
            <a:spLocks noRot="1" noTextEdit="1"/>
          </p:cNvSpPr>
          <p:nvPr>
            <p:ph type="sldImg"/>
          </p:nvPr>
        </p:nvSpPr>
        <p:spPr>
          <a:ln/>
        </p:spPr>
      </p:sp>
      <p:sp>
        <p:nvSpPr>
          <p:cNvPr id="296963" name="文本占位符 296962"/>
          <p:cNvSpPr>
            <a:spLocks noGrp="1"/>
          </p:cNvSpPr>
          <p:nvPr>
            <p:ph type="body" idx="1"/>
          </p:nvPr>
        </p:nvSpPr>
        <p:spPr>
          <a:ln/>
        </p:spPr>
        <p:txBody>
          <a:bodyPr/>
          <a:p>
            <a:pPr lvl="0"/>
            <a:endParaRPr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99010" name="幻灯片图像占位符 299009"/>
          <p:cNvSpPr>
            <a:spLocks noRot="1" noTextEdit="1"/>
          </p:cNvSpPr>
          <p:nvPr>
            <p:ph type="sldImg"/>
          </p:nvPr>
        </p:nvSpPr>
        <p:spPr>
          <a:ln/>
        </p:spPr>
      </p:sp>
      <p:sp>
        <p:nvSpPr>
          <p:cNvPr id="299011" name="文本占位符 299010"/>
          <p:cNvSpPr>
            <a:spLocks noGrp="1"/>
          </p:cNvSpPr>
          <p:nvPr>
            <p:ph type="body" idx="1"/>
          </p:nvPr>
        </p:nvSpPr>
        <p:spPr>
          <a:ln/>
        </p:spPr>
        <p:txBody>
          <a:bodyPr/>
          <a:p>
            <a:pPr lvl="0"/>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183298" name="幻灯片图像占位符 183297"/>
          <p:cNvSpPr>
            <a:spLocks noRot="1" noTextEdit="1"/>
          </p:cNvSpPr>
          <p:nvPr>
            <p:ph type="sldImg"/>
          </p:nvPr>
        </p:nvSpPr>
        <p:spPr>
          <a:ln/>
        </p:spPr>
      </p:sp>
      <p:sp>
        <p:nvSpPr>
          <p:cNvPr id="183299" name="文本占位符 183298"/>
          <p:cNvSpPr>
            <a:spLocks noGrp="1"/>
          </p:cNvSpPr>
          <p:nvPr>
            <p:ph type="body" idx="1"/>
          </p:nvPr>
        </p:nvSpPr>
        <p:spPr>
          <a:ln/>
        </p:spPr>
        <p:txBody>
          <a:bodyPr/>
          <a:p>
            <a:pPr lvl="0"/>
            <a:endParaRPr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301058" name="幻灯片图像占位符 301057"/>
          <p:cNvSpPr>
            <a:spLocks noRot="1" noTextEdit="1"/>
          </p:cNvSpPr>
          <p:nvPr>
            <p:ph type="sldImg"/>
          </p:nvPr>
        </p:nvSpPr>
        <p:spPr>
          <a:ln/>
        </p:spPr>
      </p:sp>
      <p:sp>
        <p:nvSpPr>
          <p:cNvPr id="301059" name="文本占位符 301058"/>
          <p:cNvSpPr>
            <a:spLocks noGrp="1"/>
          </p:cNvSpPr>
          <p:nvPr>
            <p:ph type="body" idx="1"/>
          </p:nvPr>
        </p:nvSpPr>
        <p:spPr>
          <a:ln/>
        </p:spPr>
        <p:txBody>
          <a:bodyPr/>
          <a:p>
            <a:pPr lvl="0"/>
            <a:endParaRPr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303106" name="幻灯片图像占位符 303105"/>
          <p:cNvSpPr>
            <a:spLocks noRot="1" noTextEdit="1"/>
          </p:cNvSpPr>
          <p:nvPr>
            <p:ph type="sldImg"/>
          </p:nvPr>
        </p:nvSpPr>
        <p:spPr>
          <a:ln/>
        </p:spPr>
      </p:sp>
      <p:sp>
        <p:nvSpPr>
          <p:cNvPr id="303107" name="文本占位符 303106"/>
          <p:cNvSpPr>
            <a:spLocks noGrp="1"/>
          </p:cNvSpPr>
          <p:nvPr>
            <p:ph type="body" idx="1"/>
          </p:nvPr>
        </p:nvSpPr>
        <p:spPr>
          <a:ln/>
        </p:spPr>
        <p:txBody>
          <a:bodyPr/>
          <a:p>
            <a:pPr lvl="0"/>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185346" name="幻灯片图像占位符 185345"/>
          <p:cNvSpPr>
            <a:spLocks noRot="1" noTextEdit="1"/>
          </p:cNvSpPr>
          <p:nvPr>
            <p:ph type="sldImg"/>
          </p:nvPr>
        </p:nvSpPr>
        <p:spPr>
          <a:ln/>
        </p:spPr>
      </p:sp>
      <p:sp>
        <p:nvSpPr>
          <p:cNvPr id="185347" name="文本占位符 185346"/>
          <p:cNvSpPr>
            <a:spLocks noGrp="1"/>
          </p:cNvSpPr>
          <p:nvPr>
            <p:ph type="body" idx="1"/>
          </p:nvPr>
        </p:nvSpPr>
        <p:spPr>
          <a:ln/>
        </p:spPr>
        <p:txBody>
          <a:bodyPr/>
          <a:p>
            <a:pPr lvl="0"/>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186370" name="幻灯片图像占位符 186369"/>
          <p:cNvSpPr>
            <a:spLocks noRot="1" noTextEdit="1"/>
          </p:cNvSpPr>
          <p:nvPr>
            <p:ph type="sldImg"/>
          </p:nvPr>
        </p:nvSpPr>
        <p:spPr>
          <a:ln/>
        </p:spPr>
      </p:sp>
      <p:sp>
        <p:nvSpPr>
          <p:cNvPr id="186371" name="文本占位符 186370"/>
          <p:cNvSpPr>
            <a:spLocks noGrp="1"/>
          </p:cNvSpPr>
          <p:nvPr>
            <p:ph type="body" idx="1"/>
          </p:nvPr>
        </p:nvSpPr>
        <p:spPr>
          <a:ln/>
        </p:spPr>
        <p:txBody>
          <a:bodyPr/>
          <a:p>
            <a:pPr lvl="0"/>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47810" name="幻灯片图像占位符 247809"/>
          <p:cNvSpPr>
            <a:spLocks noRot="1" noTextEdit="1"/>
          </p:cNvSpPr>
          <p:nvPr>
            <p:ph type="sldImg"/>
          </p:nvPr>
        </p:nvSpPr>
        <p:spPr>
          <a:ln/>
        </p:spPr>
      </p:sp>
      <p:sp>
        <p:nvSpPr>
          <p:cNvPr id="247811" name="文本占位符 247810"/>
          <p:cNvSpPr>
            <a:spLocks noGrp="1"/>
          </p:cNvSpPr>
          <p:nvPr>
            <p:ph type="body" idx="1"/>
          </p:nvPr>
        </p:nvSpPr>
        <p:spPr>
          <a:ln/>
        </p:spPr>
        <p:txBody>
          <a:bodyPr/>
          <a:p>
            <a:pPr lvl="0"/>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5602" name="组合 25601"/>
          <p:cNvGrpSpPr/>
          <p:nvPr/>
        </p:nvGrpSpPr>
        <p:grpSpPr>
          <a:xfrm>
            <a:off x="0" y="2438400"/>
            <a:ext cx="9009063" cy="1052513"/>
            <a:chOff x="0" y="1536"/>
            <a:chExt cx="5675" cy="663"/>
          </a:xfrm>
        </p:grpSpPr>
        <p:grpSp>
          <p:nvGrpSpPr>
            <p:cNvPr id="25603" name="组合 25602"/>
            <p:cNvGrpSpPr/>
            <p:nvPr/>
          </p:nvGrpSpPr>
          <p:grpSpPr>
            <a:xfrm>
              <a:off x="183" y="1604"/>
              <a:ext cx="448" cy="299"/>
              <a:chOff x="720" y="336"/>
              <a:chExt cx="624" cy="432"/>
            </a:xfrm>
          </p:grpSpPr>
          <p:sp>
            <p:nvSpPr>
              <p:cNvPr id="25604" name="矩形 25603"/>
              <p:cNvSpPr/>
              <p:nvPr/>
            </p:nvSpPr>
            <p:spPr>
              <a:xfrm>
                <a:off x="720" y="336"/>
                <a:ext cx="384" cy="432"/>
              </a:xfrm>
              <a:prstGeom prst="rect">
                <a:avLst/>
              </a:prstGeom>
              <a:solidFill>
                <a:schemeClr val="folHlink"/>
              </a:solidFill>
              <a:ln w="9525">
                <a:noFill/>
              </a:ln>
            </p:spPr>
            <p:txBody>
              <a:bodyPr/>
              <a:p>
                <a:endParaRPr lang="zh-CN" altLang="en-US"/>
              </a:p>
            </p:txBody>
          </p:sp>
          <p:sp>
            <p:nvSpPr>
              <p:cNvPr id="25605" name="矩形 25604"/>
              <p:cNvSpPr/>
              <p:nvPr/>
            </p:nvSpPr>
            <p:spPr>
              <a:xfrm>
                <a:off x="1056" y="336"/>
                <a:ext cx="288" cy="432"/>
              </a:xfrm>
              <a:prstGeom prst="rect">
                <a:avLst/>
              </a:prstGeom>
              <a:gradFill rotWithShape="0">
                <a:gsLst>
                  <a:gs pos="0">
                    <a:schemeClr val="folHlink"/>
                  </a:gs>
                  <a:gs pos="100000">
                    <a:schemeClr val="bg1"/>
                  </a:gs>
                </a:gsLst>
                <a:lin ang="0" scaled="1"/>
                <a:tileRect/>
              </a:gradFill>
              <a:ln w="9525">
                <a:noFill/>
              </a:ln>
            </p:spPr>
            <p:txBody>
              <a:bodyPr/>
              <a:p>
                <a:endParaRPr lang="zh-CN" altLang="en-US"/>
              </a:p>
            </p:txBody>
          </p:sp>
        </p:grpSp>
        <p:grpSp>
          <p:nvGrpSpPr>
            <p:cNvPr id="25606" name="组合 25605"/>
            <p:cNvGrpSpPr/>
            <p:nvPr/>
          </p:nvGrpSpPr>
          <p:grpSpPr>
            <a:xfrm>
              <a:off x="261" y="1870"/>
              <a:ext cx="465" cy="299"/>
              <a:chOff x="912" y="2640"/>
              <a:chExt cx="672" cy="432"/>
            </a:xfrm>
          </p:grpSpPr>
          <p:sp>
            <p:nvSpPr>
              <p:cNvPr id="25607" name="矩形 25606"/>
              <p:cNvSpPr/>
              <p:nvPr/>
            </p:nvSpPr>
            <p:spPr>
              <a:xfrm>
                <a:off x="912" y="2640"/>
                <a:ext cx="384" cy="432"/>
              </a:xfrm>
              <a:prstGeom prst="rect">
                <a:avLst/>
              </a:prstGeom>
              <a:solidFill>
                <a:schemeClr val="accent2"/>
              </a:solidFill>
              <a:ln w="9525">
                <a:noFill/>
              </a:ln>
            </p:spPr>
            <p:txBody>
              <a:bodyPr/>
              <a:p>
                <a:endParaRPr lang="zh-CN" altLang="en-US"/>
              </a:p>
            </p:txBody>
          </p:sp>
          <p:sp>
            <p:nvSpPr>
              <p:cNvPr id="25608" name="矩形 25607"/>
              <p:cNvSpPr/>
              <p:nvPr/>
            </p:nvSpPr>
            <p:spPr>
              <a:xfrm>
                <a:off x="1248" y="2640"/>
                <a:ext cx="336" cy="432"/>
              </a:xfrm>
              <a:prstGeom prst="rect">
                <a:avLst/>
              </a:prstGeom>
              <a:gradFill rotWithShape="0">
                <a:gsLst>
                  <a:gs pos="0">
                    <a:schemeClr val="accent2"/>
                  </a:gs>
                  <a:gs pos="100000">
                    <a:schemeClr val="bg1"/>
                  </a:gs>
                </a:gsLst>
                <a:lin ang="0" scaled="1"/>
                <a:tileRect/>
              </a:gradFill>
              <a:ln w="9525">
                <a:noFill/>
              </a:ln>
            </p:spPr>
            <p:txBody>
              <a:bodyPr/>
              <a:p>
                <a:endParaRPr lang="zh-CN" altLang="en-US"/>
              </a:p>
            </p:txBody>
          </p:sp>
        </p:grpSp>
        <p:sp>
          <p:nvSpPr>
            <p:cNvPr id="25609" name="矩形 25608"/>
            <p:cNvSpPr/>
            <p:nvPr/>
          </p:nvSpPr>
          <p:spPr>
            <a:xfrm>
              <a:off x="0" y="1824"/>
              <a:ext cx="353" cy="266"/>
            </a:xfrm>
            <a:prstGeom prst="rect">
              <a:avLst/>
            </a:prstGeom>
            <a:gradFill rotWithShape="0">
              <a:gsLst>
                <a:gs pos="0">
                  <a:schemeClr val="bg1"/>
                </a:gs>
                <a:gs pos="100000">
                  <a:schemeClr val="hlink"/>
                </a:gs>
              </a:gsLst>
              <a:lin ang="18900000" scaled="1"/>
              <a:tileRect/>
            </a:gradFill>
            <a:ln w="9525">
              <a:noFill/>
            </a:ln>
          </p:spPr>
          <p:txBody>
            <a:bodyPr/>
            <a:p>
              <a:endParaRPr lang="zh-CN" altLang="en-US"/>
            </a:p>
          </p:txBody>
        </p:sp>
        <p:sp>
          <p:nvSpPr>
            <p:cNvPr id="25610" name="矩形 25609"/>
            <p:cNvSpPr/>
            <p:nvPr/>
          </p:nvSpPr>
          <p:spPr>
            <a:xfrm>
              <a:off x="400" y="1536"/>
              <a:ext cx="20" cy="663"/>
            </a:xfrm>
            <a:prstGeom prst="rect">
              <a:avLst/>
            </a:prstGeom>
            <a:solidFill>
              <a:schemeClr val="bg2"/>
            </a:solidFill>
            <a:ln w="9525">
              <a:noFill/>
            </a:ln>
          </p:spPr>
          <p:txBody>
            <a:bodyPr/>
            <a:p>
              <a:endParaRPr lang="zh-CN" altLang="en-US"/>
            </a:p>
          </p:txBody>
        </p:sp>
        <p:sp>
          <p:nvSpPr>
            <p:cNvPr id="25611" name="矩形 25610"/>
            <p:cNvSpPr/>
            <p:nvPr/>
          </p:nvSpPr>
          <p:spPr>
            <a:xfrm flipV="1">
              <a:off x="199" y="2054"/>
              <a:ext cx="5476" cy="35"/>
            </a:xfrm>
            <a:prstGeom prst="rect">
              <a:avLst/>
            </a:prstGeom>
            <a:gradFill rotWithShape="0">
              <a:gsLst>
                <a:gs pos="0">
                  <a:schemeClr val="bg2"/>
                </a:gs>
                <a:gs pos="100000">
                  <a:schemeClr val="bg1"/>
                </a:gs>
              </a:gsLst>
              <a:lin ang="0" scaled="1"/>
              <a:tileRect/>
            </a:gradFill>
            <a:ln w="9525">
              <a:noFill/>
            </a:ln>
          </p:spPr>
          <p:txBody>
            <a:bodyPr/>
            <a:p>
              <a:endParaRPr lang="zh-CN" altLang="en-US"/>
            </a:p>
          </p:txBody>
        </p:sp>
      </p:grpSp>
      <p:sp>
        <p:nvSpPr>
          <p:cNvPr id="25612" name="标题 25611"/>
          <p:cNvSpPr>
            <a:spLocks noGrp="1"/>
          </p:cNvSpPr>
          <p:nvPr>
            <p:ph type="ctrTitle"/>
          </p:nvPr>
        </p:nvSpPr>
        <p:spPr>
          <a:xfrm>
            <a:off x="990600" y="1676400"/>
            <a:ext cx="7772400" cy="1462088"/>
          </a:xfrm>
          <a:prstGeom prst="rect">
            <a:avLst/>
          </a:prstGeom>
          <a:noFill/>
          <a:ln w="9525">
            <a:noFill/>
          </a:ln>
        </p:spPr>
        <p:txBody>
          <a:bodyPr anchor="b"/>
          <a:lstStyle>
            <a:lvl1pPr lvl="0">
              <a:buClrTx/>
              <a:buSzTx/>
              <a:buFontTx/>
              <a:defRPr/>
            </a:lvl1pPr>
          </a:lstStyle>
          <a:p>
            <a:pPr lvl="0"/>
            <a:r>
              <a:rPr lang="zh-CN" altLang="en-US" dirty="0"/>
              <a:t>单击此处编辑母版标题样式</a:t>
            </a:r>
            <a:endParaRPr lang="zh-CN" altLang="en-US" dirty="0"/>
          </a:p>
        </p:txBody>
      </p:sp>
      <p:sp>
        <p:nvSpPr>
          <p:cNvPr id="25613" name="副标题 25612"/>
          <p:cNvSpPr>
            <a:spLocks noGrp="1"/>
          </p:cNvSpPr>
          <p:nvPr>
            <p:ph type="subTitle" idx="1"/>
          </p:nvPr>
        </p:nvSpPr>
        <p:spPr>
          <a:xfrm>
            <a:off x="1371600" y="3886200"/>
            <a:ext cx="6400800" cy="1752600"/>
          </a:xfrm>
          <a:prstGeom prst="rect">
            <a:avLst/>
          </a:prstGeom>
          <a:noFill/>
          <a:ln w="9525">
            <a:noFill/>
          </a:ln>
        </p:spPr>
        <p:txBody>
          <a:bodyPr anchor="t"/>
          <a:lstStyle>
            <a:lvl1pPr marL="0" lvl="0" indent="0" algn="ctr">
              <a:buClr>
                <a:schemeClr val="folHlink"/>
              </a:buClr>
              <a:buSzPct val="60000"/>
              <a:buFont typeface="Wingdings" panose="05000000000000000000" pitchFamily="2" charset="2"/>
              <a:buNone/>
              <a:defRPr/>
            </a:lvl1pPr>
            <a:lvl2pPr marL="457200" lvl="1" indent="0" algn="ctr">
              <a:buClr>
                <a:schemeClr val="hlink"/>
              </a:buClr>
              <a:buSzPct val="55000"/>
              <a:buFont typeface="Wingdings" panose="05000000000000000000" pitchFamily="2" charset="2"/>
              <a:buNone/>
              <a:defRPr/>
            </a:lvl2pPr>
            <a:lvl3pPr marL="914400" lvl="2" indent="0" algn="ctr">
              <a:buClr>
                <a:schemeClr val="folHlink"/>
              </a:buClr>
              <a:buSzPct val="50000"/>
              <a:buFont typeface="Wingdings" panose="05000000000000000000" pitchFamily="2" charset="2"/>
              <a:buNone/>
              <a:defRPr/>
            </a:lvl3pPr>
            <a:lvl4pPr marL="1371600" lvl="3" indent="0" algn="ctr">
              <a:buClr>
                <a:schemeClr val="accent2"/>
              </a:buClr>
              <a:buSzPct val="55000"/>
              <a:buFont typeface="Wingdings" panose="05000000000000000000" pitchFamily="2" charset="2"/>
              <a:buNone/>
              <a:defRPr/>
            </a:lvl4pPr>
            <a:lvl5pPr marL="1828800" lvl="4" indent="0" algn="ctr">
              <a:buClr>
                <a:schemeClr val="accent1"/>
              </a:buClr>
              <a:buSzPct val="50000"/>
              <a:buFont typeface="Wingdings" panose="05000000000000000000" pitchFamily="2" charset="2"/>
              <a:buNone/>
              <a:defRPr/>
            </a:lvl5pPr>
          </a:lstStyle>
          <a:p>
            <a:pPr lvl="0"/>
            <a:r>
              <a:rPr lang="zh-CN" altLang="en-US" dirty="0"/>
              <a:t>单击此处编辑母版副标题样式</a:t>
            </a:r>
            <a:endParaRPr lang="zh-CN" altLang="en-US" dirty="0"/>
          </a:p>
        </p:txBody>
      </p:sp>
      <p:sp>
        <p:nvSpPr>
          <p:cNvPr id="25614" name="日期占位符 25613"/>
          <p:cNvSpPr>
            <a:spLocks noGrp="1"/>
          </p:cNvSpPr>
          <p:nvPr>
            <p:ph type="dt" sz="half" idx="2"/>
          </p:nvPr>
        </p:nvSpPr>
        <p:spPr>
          <a:xfrm>
            <a:off x="990600" y="6248400"/>
            <a:ext cx="1905000" cy="457200"/>
          </a:xfrm>
          <a:prstGeom prst="rect">
            <a:avLst/>
          </a:prstGeom>
          <a:noFill/>
          <a:ln w="9525">
            <a:noFill/>
          </a:ln>
        </p:spPr>
        <p:txBody>
          <a:bodyPr anchor="b"/>
          <a:lstStyle>
            <a:lvl1pPr>
              <a:defRPr sz="1400">
                <a:solidFill>
                  <a:schemeClr val="bg2"/>
                </a:solidFill>
                <a:latin typeface="Tahoma" panose="020B0604030504040204" pitchFamily="34" charset="0"/>
              </a:defRPr>
            </a:lvl1pPr>
          </a:lstStyle>
          <a:p>
            <a:fld id="{BB962C8B-B14F-4D97-AF65-F5344CB8AC3E}" type="datetime1">
              <a:rPr lang="zh-CN" altLang="en-US" dirty="0"/>
            </a:fld>
            <a:endParaRPr lang="zh-CN" altLang="en-US" dirty="0">
              <a:latin typeface="Arial" panose="020B0604020202020204" pitchFamily="34" charset="0"/>
            </a:endParaRPr>
          </a:p>
        </p:txBody>
      </p:sp>
      <p:sp>
        <p:nvSpPr>
          <p:cNvPr id="25615" name="页脚占位符 25614"/>
          <p:cNvSpPr>
            <a:spLocks noGrp="1"/>
          </p:cNvSpPr>
          <p:nvPr>
            <p:ph type="ftr" sz="quarter" idx="3"/>
          </p:nvPr>
        </p:nvSpPr>
        <p:spPr>
          <a:xfrm>
            <a:off x="5853113" y="6248400"/>
            <a:ext cx="2895600" cy="457200"/>
          </a:xfrm>
          <a:prstGeom prst="rect">
            <a:avLst/>
          </a:prstGeom>
          <a:noFill/>
          <a:ln w="9525">
            <a:noFill/>
          </a:ln>
        </p:spPr>
        <p:txBody>
          <a:bodyPr anchor="b"/>
          <a:lstStyle>
            <a:lvl1pPr algn="ctr">
              <a:defRPr sz="1400">
                <a:solidFill>
                  <a:schemeClr val="bg2"/>
                </a:solidFill>
                <a:latin typeface="Tahoma" panose="020B0604030504040204" pitchFamily="34" charset="0"/>
              </a:defRPr>
            </a:lvl1pPr>
          </a:lstStyle>
          <a:p>
            <a:endParaRPr lang="zh-CN" altLang="en-US" dirty="0"/>
          </a:p>
        </p:txBody>
      </p:sp>
      <p:sp>
        <p:nvSpPr>
          <p:cNvPr id="25616" name="灯片编号占位符 25615"/>
          <p:cNvSpPr>
            <a:spLocks noGrp="1"/>
          </p:cNvSpPr>
          <p:nvPr>
            <p:ph type="sldNum" sz="quarter" idx="4"/>
          </p:nvPr>
        </p:nvSpPr>
        <p:spPr>
          <a:xfrm>
            <a:off x="6858000" y="6248400"/>
            <a:ext cx="1905000" cy="457200"/>
          </a:xfrm>
          <a:prstGeom prst="rect">
            <a:avLst/>
          </a:prstGeom>
          <a:noFill/>
          <a:ln w="9525">
            <a:noFill/>
          </a:ln>
        </p:spPr>
        <p:txBody>
          <a:bodyPr anchor="b"/>
          <a:lstStyle>
            <a:lvl1pPr algn="r">
              <a:defRPr sz="1400">
                <a:solidFill>
                  <a:schemeClr val="bg2"/>
                </a:solidFill>
                <a:latin typeface="Tahoma" panose="020B0604030504040204" pitchFamily="34" charset="0"/>
              </a:defRPr>
            </a:lvl1pPr>
          </a:lstStyle>
          <a:p>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68728" y="214313"/>
            <a:ext cx="1975247" cy="5673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042988" y="214313"/>
            <a:ext cx="5811233" cy="56737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页脚占位符 4"/>
          <p:cNvSpPr>
            <a:spLocks noGrp="1"/>
          </p:cNvSpPr>
          <p:nvPr>
            <p:ph type="ftr" sz="quarter" idx="10"/>
          </p:nvPr>
        </p:nvSpPr>
        <p:spPr/>
        <p:txBody>
          <a:bodyPr/>
          <a:p>
            <a:pPr lvl="0" fontAlgn="base"/>
            <a:endParaRPr lang="zh-CN" altLang="en-US" strike="noStrike" noProof="1" dirty="0">
              <a:latin typeface="Arial" panose="020B0604020202020204" pitchFamily="34" charset="0"/>
            </a:endParaRPr>
          </a:p>
        </p:txBody>
      </p:sp>
      <p:sp>
        <p:nvSpPr>
          <p:cNvPr id="6" name="灯片编号占位符 5"/>
          <p:cNvSpPr>
            <a:spLocks noGrp="1"/>
          </p:cNvSpPr>
          <p:nvPr>
            <p:ph type="sldNum" sz="quarter" idx="11"/>
          </p:nvPr>
        </p:nvSpPr>
        <p:spPr/>
        <p:txBody>
          <a:bodyPr/>
          <a:p>
            <a:pPr lvl="0" fontAlgn="base"/>
            <a:fld id="{9A0DB2DC-4C9A-4742-B13C-FB6460FD3503}" type="slidenum">
              <a:rPr lang="zh-CN" altLang="en-US" strike="noStrike" noProof="1" dirty="0">
                <a:latin typeface="Arial Black" panose="020B0A040201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
        <p:nvSpPr>
          <p:cNvPr id="7" name="日期占位符 6"/>
          <p:cNvSpPr>
            <a:spLocks noGrp="1"/>
          </p:cNvSpPr>
          <p:nvPr>
            <p:ph type="dt" sz="half" idx="12"/>
          </p:nvPr>
        </p:nvSpPr>
        <p:spPr/>
        <p:txBody>
          <a:bodyPr/>
          <a:p>
            <a:pPr lvl="0" fontAlgn="base"/>
            <a:endParaRPr lang="zh-CN" altLang="en-US" strike="noStrike" noProof="1" dirty="0">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quarter" idx="1"/>
          </p:nvPr>
        </p:nvSpPr>
        <p:spPr>
          <a:xfrm>
            <a:off x="628650" y="1825625"/>
            <a:ext cx="3886200" cy="2098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quarter" idx="2"/>
          </p:nvPr>
        </p:nvSpPr>
        <p:spPr>
          <a:xfrm>
            <a:off x="4629150" y="1825625"/>
            <a:ext cx="3886200" cy="2098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内容占位符 4"/>
          <p:cNvSpPr>
            <a:spLocks noGrp="1"/>
          </p:cNvSpPr>
          <p:nvPr>
            <p:ph sz="quarter" idx="3"/>
          </p:nvPr>
        </p:nvSpPr>
        <p:spPr>
          <a:xfrm>
            <a:off x="628650" y="4076700"/>
            <a:ext cx="3886200" cy="21002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6" name="内容占位符 5"/>
          <p:cNvSpPr>
            <a:spLocks noGrp="1"/>
          </p:cNvSpPr>
          <p:nvPr>
            <p:ph sz="quarter" idx="4"/>
          </p:nvPr>
        </p:nvSpPr>
        <p:spPr>
          <a:xfrm>
            <a:off x="4629150" y="4076700"/>
            <a:ext cx="3886200" cy="21002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页脚占位符 6"/>
          <p:cNvSpPr>
            <a:spLocks noGrp="1"/>
          </p:cNvSpPr>
          <p:nvPr>
            <p:ph type="ftr" sz="quarter" idx="10"/>
          </p:nvPr>
        </p:nvSpPr>
        <p:spPr/>
        <p:txBody>
          <a:bodyPr/>
          <a:p>
            <a:pPr lvl="0" fontAlgn="base"/>
            <a:endParaRPr lang="zh-CN" altLang="en-US" strike="noStrike" noProof="1" dirty="0">
              <a:latin typeface="Arial" panose="020B0604020202020204" pitchFamily="34" charset="0"/>
            </a:endParaRPr>
          </a:p>
        </p:txBody>
      </p:sp>
      <p:sp>
        <p:nvSpPr>
          <p:cNvPr id="8" name="灯片编号占位符 7"/>
          <p:cNvSpPr>
            <a:spLocks noGrp="1"/>
          </p:cNvSpPr>
          <p:nvPr>
            <p:ph type="sldNum" sz="quarter" idx="11"/>
          </p:nvPr>
        </p:nvSpPr>
        <p:spPr/>
        <p:txBody>
          <a:bodyPr/>
          <a:p>
            <a:pPr lvl="0" fontAlgn="base"/>
            <a:fld id="{9A0DB2DC-4C9A-4742-B13C-FB6460FD3503}" type="slidenum">
              <a:rPr lang="zh-CN" altLang="en-US" strike="noStrike" noProof="1" dirty="0">
                <a:latin typeface="Arial Black" panose="020B0A040201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
        <p:nvSpPr>
          <p:cNvPr id="9" name="日期占位符 8"/>
          <p:cNvSpPr>
            <a:spLocks noGrp="1"/>
          </p:cNvSpPr>
          <p:nvPr>
            <p:ph type="dt" sz="half" idx="12"/>
          </p:nvPr>
        </p:nvSpPr>
        <p:spPr/>
        <p:txBody>
          <a:bodyPr/>
          <a:p>
            <a:pPr lvl="0" fontAlgn="base"/>
            <a:endParaRPr lang="zh-CN" altLang="en-US" strike="noStrike" noProof="1" dirty="0">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5602" name="组合 25601"/>
          <p:cNvGrpSpPr/>
          <p:nvPr/>
        </p:nvGrpSpPr>
        <p:grpSpPr>
          <a:xfrm>
            <a:off x="0" y="2438400"/>
            <a:ext cx="9009063" cy="1052513"/>
            <a:chOff x="0" y="1536"/>
            <a:chExt cx="5675" cy="663"/>
          </a:xfrm>
        </p:grpSpPr>
        <p:grpSp>
          <p:nvGrpSpPr>
            <p:cNvPr id="25603" name="组合 25602"/>
            <p:cNvGrpSpPr/>
            <p:nvPr/>
          </p:nvGrpSpPr>
          <p:grpSpPr>
            <a:xfrm>
              <a:off x="183" y="1604"/>
              <a:ext cx="448" cy="299"/>
              <a:chOff x="720" y="336"/>
              <a:chExt cx="624" cy="432"/>
            </a:xfrm>
          </p:grpSpPr>
          <p:sp>
            <p:nvSpPr>
              <p:cNvPr id="25604" name="矩形 25603"/>
              <p:cNvSpPr/>
              <p:nvPr/>
            </p:nvSpPr>
            <p:spPr>
              <a:xfrm>
                <a:off x="720" y="336"/>
                <a:ext cx="384" cy="432"/>
              </a:xfrm>
              <a:prstGeom prst="rect">
                <a:avLst/>
              </a:prstGeom>
              <a:solidFill>
                <a:schemeClr val="folHlink"/>
              </a:solidFill>
              <a:ln w="9525">
                <a:noFill/>
              </a:ln>
            </p:spPr>
            <p:txBody>
              <a:bodyPr/>
              <a:p>
                <a:endParaRPr lang="zh-CN" altLang="en-US"/>
              </a:p>
            </p:txBody>
          </p:sp>
          <p:sp>
            <p:nvSpPr>
              <p:cNvPr id="25605" name="矩形 25604"/>
              <p:cNvSpPr/>
              <p:nvPr/>
            </p:nvSpPr>
            <p:spPr>
              <a:xfrm>
                <a:off x="1056" y="336"/>
                <a:ext cx="288" cy="432"/>
              </a:xfrm>
              <a:prstGeom prst="rect">
                <a:avLst/>
              </a:prstGeom>
              <a:gradFill rotWithShape="0">
                <a:gsLst>
                  <a:gs pos="0">
                    <a:schemeClr val="folHlink"/>
                  </a:gs>
                  <a:gs pos="100000">
                    <a:schemeClr val="bg1"/>
                  </a:gs>
                </a:gsLst>
                <a:lin ang="0" scaled="1"/>
                <a:tileRect/>
              </a:gradFill>
              <a:ln w="9525">
                <a:noFill/>
              </a:ln>
            </p:spPr>
            <p:txBody>
              <a:bodyPr/>
              <a:p>
                <a:endParaRPr lang="zh-CN" altLang="en-US"/>
              </a:p>
            </p:txBody>
          </p:sp>
        </p:grpSp>
        <p:grpSp>
          <p:nvGrpSpPr>
            <p:cNvPr id="25606" name="组合 25605"/>
            <p:cNvGrpSpPr/>
            <p:nvPr/>
          </p:nvGrpSpPr>
          <p:grpSpPr>
            <a:xfrm>
              <a:off x="261" y="1870"/>
              <a:ext cx="465" cy="299"/>
              <a:chOff x="912" y="2640"/>
              <a:chExt cx="672" cy="432"/>
            </a:xfrm>
          </p:grpSpPr>
          <p:sp>
            <p:nvSpPr>
              <p:cNvPr id="25607" name="矩形 25606"/>
              <p:cNvSpPr/>
              <p:nvPr/>
            </p:nvSpPr>
            <p:spPr>
              <a:xfrm>
                <a:off x="912" y="2640"/>
                <a:ext cx="384" cy="432"/>
              </a:xfrm>
              <a:prstGeom prst="rect">
                <a:avLst/>
              </a:prstGeom>
              <a:solidFill>
                <a:schemeClr val="accent2"/>
              </a:solidFill>
              <a:ln w="9525">
                <a:noFill/>
              </a:ln>
            </p:spPr>
            <p:txBody>
              <a:bodyPr/>
              <a:p>
                <a:endParaRPr lang="zh-CN" altLang="en-US"/>
              </a:p>
            </p:txBody>
          </p:sp>
          <p:sp>
            <p:nvSpPr>
              <p:cNvPr id="25608" name="矩形 25607"/>
              <p:cNvSpPr/>
              <p:nvPr/>
            </p:nvSpPr>
            <p:spPr>
              <a:xfrm>
                <a:off x="1248" y="2640"/>
                <a:ext cx="336" cy="432"/>
              </a:xfrm>
              <a:prstGeom prst="rect">
                <a:avLst/>
              </a:prstGeom>
              <a:gradFill rotWithShape="0">
                <a:gsLst>
                  <a:gs pos="0">
                    <a:schemeClr val="accent2"/>
                  </a:gs>
                  <a:gs pos="100000">
                    <a:schemeClr val="bg1"/>
                  </a:gs>
                </a:gsLst>
                <a:lin ang="0" scaled="1"/>
                <a:tileRect/>
              </a:gradFill>
              <a:ln w="9525">
                <a:noFill/>
              </a:ln>
            </p:spPr>
            <p:txBody>
              <a:bodyPr/>
              <a:p>
                <a:endParaRPr lang="zh-CN" altLang="en-US"/>
              </a:p>
            </p:txBody>
          </p:sp>
        </p:grpSp>
        <p:sp>
          <p:nvSpPr>
            <p:cNvPr id="25609" name="矩形 25608"/>
            <p:cNvSpPr/>
            <p:nvPr/>
          </p:nvSpPr>
          <p:spPr>
            <a:xfrm>
              <a:off x="0" y="1824"/>
              <a:ext cx="353" cy="266"/>
            </a:xfrm>
            <a:prstGeom prst="rect">
              <a:avLst/>
            </a:prstGeom>
            <a:gradFill rotWithShape="0">
              <a:gsLst>
                <a:gs pos="0">
                  <a:schemeClr val="bg1"/>
                </a:gs>
                <a:gs pos="100000">
                  <a:schemeClr val="hlink"/>
                </a:gs>
              </a:gsLst>
              <a:lin ang="18900000" scaled="1"/>
              <a:tileRect/>
            </a:gradFill>
            <a:ln w="9525">
              <a:noFill/>
            </a:ln>
          </p:spPr>
          <p:txBody>
            <a:bodyPr/>
            <a:p>
              <a:endParaRPr lang="zh-CN" altLang="en-US"/>
            </a:p>
          </p:txBody>
        </p:sp>
        <p:sp>
          <p:nvSpPr>
            <p:cNvPr id="25610" name="矩形 25609"/>
            <p:cNvSpPr/>
            <p:nvPr/>
          </p:nvSpPr>
          <p:spPr>
            <a:xfrm>
              <a:off x="400" y="1536"/>
              <a:ext cx="20" cy="663"/>
            </a:xfrm>
            <a:prstGeom prst="rect">
              <a:avLst/>
            </a:prstGeom>
            <a:solidFill>
              <a:schemeClr val="bg2"/>
            </a:solidFill>
            <a:ln w="9525">
              <a:noFill/>
            </a:ln>
          </p:spPr>
          <p:txBody>
            <a:bodyPr/>
            <a:p>
              <a:endParaRPr lang="zh-CN" altLang="en-US"/>
            </a:p>
          </p:txBody>
        </p:sp>
        <p:sp>
          <p:nvSpPr>
            <p:cNvPr id="25611" name="矩形 25610"/>
            <p:cNvSpPr/>
            <p:nvPr/>
          </p:nvSpPr>
          <p:spPr>
            <a:xfrm flipV="1">
              <a:off x="199" y="2054"/>
              <a:ext cx="5476" cy="35"/>
            </a:xfrm>
            <a:prstGeom prst="rect">
              <a:avLst/>
            </a:prstGeom>
            <a:gradFill rotWithShape="0">
              <a:gsLst>
                <a:gs pos="0">
                  <a:schemeClr val="bg2"/>
                </a:gs>
                <a:gs pos="100000">
                  <a:schemeClr val="bg1"/>
                </a:gs>
              </a:gsLst>
              <a:lin ang="0" scaled="1"/>
              <a:tileRect/>
            </a:gradFill>
            <a:ln w="9525">
              <a:noFill/>
            </a:ln>
          </p:spPr>
          <p:txBody>
            <a:bodyPr/>
            <a:p>
              <a:endParaRPr lang="zh-CN" altLang="en-US"/>
            </a:p>
          </p:txBody>
        </p:sp>
      </p:grpSp>
      <p:sp>
        <p:nvSpPr>
          <p:cNvPr id="25612" name="标题 25611"/>
          <p:cNvSpPr>
            <a:spLocks noGrp="1"/>
          </p:cNvSpPr>
          <p:nvPr>
            <p:ph type="ctrTitle"/>
          </p:nvPr>
        </p:nvSpPr>
        <p:spPr>
          <a:xfrm>
            <a:off x="990600" y="1676400"/>
            <a:ext cx="7772400" cy="1462088"/>
          </a:xfrm>
          <a:prstGeom prst="rect">
            <a:avLst/>
          </a:prstGeom>
          <a:noFill/>
          <a:ln w="9525">
            <a:noFill/>
          </a:ln>
        </p:spPr>
        <p:txBody>
          <a:bodyPr anchor="b"/>
          <a:lstStyle>
            <a:lvl1pPr lvl="0">
              <a:buClrTx/>
              <a:buSzTx/>
              <a:buFontTx/>
              <a:defRPr/>
            </a:lvl1pPr>
          </a:lstStyle>
          <a:p>
            <a:pPr lvl="0"/>
            <a:r>
              <a:rPr lang="zh-CN" altLang="en-US" dirty="0"/>
              <a:t>单击此处编辑母版标题样式</a:t>
            </a:r>
            <a:endParaRPr lang="zh-CN" altLang="en-US" dirty="0"/>
          </a:p>
        </p:txBody>
      </p:sp>
      <p:sp>
        <p:nvSpPr>
          <p:cNvPr id="25613" name="副标题 25612"/>
          <p:cNvSpPr>
            <a:spLocks noGrp="1"/>
          </p:cNvSpPr>
          <p:nvPr>
            <p:ph type="subTitle" idx="1"/>
          </p:nvPr>
        </p:nvSpPr>
        <p:spPr>
          <a:xfrm>
            <a:off x="1371600" y="3886200"/>
            <a:ext cx="6400800" cy="1752600"/>
          </a:xfrm>
          <a:prstGeom prst="rect">
            <a:avLst/>
          </a:prstGeom>
          <a:noFill/>
          <a:ln w="9525">
            <a:noFill/>
          </a:ln>
        </p:spPr>
        <p:txBody>
          <a:bodyPr anchor="t"/>
          <a:lstStyle>
            <a:lvl1pPr marL="0" lvl="0" indent="0" algn="ctr">
              <a:buClr>
                <a:schemeClr val="folHlink"/>
              </a:buClr>
              <a:buSzPct val="60000"/>
              <a:buFont typeface="Wingdings" panose="05000000000000000000" pitchFamily="2" charset="2"/>
              <a:buNone/>
              <a:defRPr/>
            </a:lvl1pPr>
            <a:lvl2pPr marL="457200" lvl="1" indent="0" algn="ctr">
              <a:buClr>
                <a:schemeClr val="hlink"/>
              </a:buClr>
              <a:buSzPct val="55000"/>
              <a:buFont typeface="Wingdings" panose="05000000000000000000" pitchFamily="2" charset="2"/>
              <a:buNone/>
              <a:defRPr/>
            </a:lvl2pPr>
            <a:lvl3pPr marL="914400" lvl="2" indent="0" algn="ctr">
              <a:buClr>
                <a:schemeClr val="folHlink"/>
              </a:buClr>
              <a:buSzPct val="50000"/>
              <a:buFont typeface="Wingdings" panose="05000000000000000000" pitchFamily="2" charset="2"/>
              <a:buNone/>
              <a:defRPr/>
            </a:lvl3pPr>
            <a:lvl4pPr marL="1371600" lvl="3" indent="0" algn="ctr">
              <a:buClr>
                <a:schemeClr val="accent2"/>
              </a:buClr>
              <a:buSzPct val="55000"/>
              <a:buFont typeface="Wingdings" panose="05000000000000000000" pitchFamily="2" charset="2"/>
              <a:buNone/>
              <a:defRPr/>
            </a:lvl4pPr>
            <a:lvl5pPr marL="1828800" lvl="4" indent="0" algn="ctr">
              <a:buClr>
                <a:schemeClr val="accent1"/>
              </a:buClr>
              <a:buSzPct val="50000"/>
              <a:buFont typeface="Wingdings" panose="05000000000000000000" pitchFamily="2" charset="2"/>
              <a:buNone/>
              <a:defRPr/>
            </a:lvl5pPr>
          </a:lstStyle>
          <a:p>
            <a:pPr lvl="0"/>
            <a:r>
              <a:rPr lang="zh-CN" altLang="en-US" dirty="0"/>
              <a:t>单击此处编辑母版副标题样式</a:t>
            </a:r>
            <a:endParaRPr lang="zh-CN" altLang="en-US" dirty="0"/>
          </a:p>
        </p:txBody>
      </p:sp>
      <p:sp>
        <p:nvSpPr>
          <p:cNvPr id="25614" name="日期占位符 25613"/>
          <p:cNvSpPr>
            <a:spLocks noGrp="1"/>
          </p:cNvSpPr>
          <p:nvPr>
            <p:ph type="dt" sz="half" idx="2"/>
          </p:nvPr>
        </p:nvSpPr>
        <p:spPr>
          <a:xfrm>
            <a:off x="990600" y="6248400"/>
            <a:ext cx="1905000" cy="457200"/>
          </a:xfrm>
          <a:prstGeom prst="rect">
            <a:avLst/>
          </a:prstGeom>
          <a:noFill/>
          <a:ln w="9525">
            <a:noFill/>
          </a:ln>
        </p:spPr>
        <p:txBody>
          <a:bodyPr anchor="b"/>
          <a:lstStyle>
            <a:lvl1pPr>
              <a:defRPr sz="1400">
                <a:solidFill>
                  <a:schemeClr val="bg2"/>
                </a:solidFill>
                <a:latin typeface="Tahoma" panose="020B0604030504040204" pitchFamily="34" charset="0"/>
              </a:defRPr>
            </a:lvl1pPr>
          </a:lstStyle>
          <a:p>
            <a:fld id="{BB962C8B-B14F-4D97-AF65-F5344CB8AC3E}" type="datetime1">
              <a:rPr lang="zh-CN" altLang="en-US" dirty="0"/>
            </a:fld>
            <a:endParaRPr lang="zh-CN" altLang="en-US" dirty="0">
              <a:latin typeface="Arial" panose="020B0604020202020204" pitchFamily="34" charset="0"/>
            </a:endParaRPr>
          </a:p>
        </p:txBody>
      </p:sp>
      <p:sp>
        <p:nvSpPr>
          <p:cNvPr id="25615" name="页脚占位符 25614"/>
          <p:cNvSpPr>
            <a:spLocks noGrp="1"/>
          </p:cNvSpPr>
          <p:nvPr>
            <p:ph type="ftr" sz="quarter" idx="3"/>
          </p:nvPr>
        </p:nvSpPr>
        <p:spPr>
          <a:xfrm>
            <a:off x="5853113" y="6248400"/>
            <a:ext cx="2895600" cy="457200"/>
          </a:xfrm>
          <a:prstGeom prst="rect">
            <a:avLst/>
          </a:prstGeom>
          <a:noFill/>
          <a:ln w="9525">
            <a:noFill/>
          </a:ln>
        </p:spPr>
        <p:txBody>
          <a:bodyPr anchor="b"/>
          <a:lstStyle>
            <a:lvl1pPr algn="ctr">
              <a:defRPr sz="1400">
                <a:solidFill>
                  <a:schemeClr val="bg2"/>
                </a:solidFill>
                <a:latin typeface="Tahoma" panose="020B0604030504040204" pitchFamily="34" charset="0"/>
              </a:defRPr>
            </a:lvl1pPr>
          </a:lstStyle>
          <a:p>
            <a:endParaRPr lang="zh-CN" altLang="en-US" dirty="0"/>
          </a:p>
        </p:txBody>
      </p:sp>
      <p:sp>
        <p:nvSpPr>
          <p:cNvPr id="25616" name="灯片编号占位符 25615"/>
          <p:cNvSpPr>
            <a:spLocks noGrp="1"/>
          </p:cNvSpPr>
          <p:nvPr>
            <p:ph type="sldNum" sz="quarter" idx="4"/>
          </p:nvPr>
        </p:nvSpPr>
        <p:spPr>
          <a:xfrm>
            <a:off x="6858000" y="6248400"/>
            <a:ext cx="1905000" cy="457200"/>
          </a:xfrm>
          <a:prstGeom prst="rect">
            <a:avLst/>
          </a:prstGeom>
          <a:noFill/>
          <a:ln w="9525">
            <a:noFill/>
          </a:ln>
        </p:spPr>
        <p:txBody>
          <a:bodyPr anchor="b"/>
          <a:lstStyle>
            <a:lvl1pPr algn="r">
              <a:defRPr sz="1400">
                <a:solidFill>
                  <a:schemeClr val="bg2"/>
                </a:solidFill>
                <a:latin typeface="Tahoma" panose="020B0604030504040204" pitchFamily="34" charset="0"/>
              </a:defRPr>
            </a:lvl1pPr>
          </a:lstStyle>
          <a:p>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042988" y="1773238"/>
            <a:ext cx="3808476"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006912" y="1773238"/>
            <a:ext cx="3808476"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dirty="0"/>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dirty="0"/>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dirty="0"/>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68728" y="214313"/>
            <a:ext cx="1975247" cy="5673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042988" y="214313"/>
            <a:ext cx="5811233" cy="56737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页脚占位符 4"/>
          <p:cNvSpPr>
            <a:spLocks noGrp="1"/>
          </p:cNvSpPr>
          <p:nvPr>
            <p:ph type="ftr" sz="quarter" idx="10"/>
          </p:nvPr>
        </p:nvSpPr>
        <p:spPr/>
        <p:txBody>
          <a:bodyPr/>
          <a:p>
            <a:pPr lvl="0" fontAlgn="base"/>
            <a:endParaRPr lang="zh-CN" altLang="en-US" strike="noStrike" noProof="1" dirty="0">
              <a:latin typeface="Arial" panose="020B0604020202020204" pitchFamily="34" charset="0"/>
            </a:endParaRPr>
          </a:p>
        </p:txBody>
      </p:sp>
      <p:sp>
        <p:nvSpPr>
          <p:cNvPr id="6" name="灯片编号占位符 5"/>
          <p:cNvSpPr>
            <a:spLocks noGrp="1"/>
          </p:cNvSpPr>
          <p:nvPr>
            <p:ph type="sldNum" sz="quarter" idx="11"/>
          </p:nvPr>
        </p:nvSpPr>
        <p:spPr/>
        <p:txBody>
          <a:bodyPr/>
          <a:p>
            <a:pPr lvl="0" fontAlgn="base"/>
            <a:fld id="{9A0DB2DC-4C9A-4742-B13C-FB6460FD3503}" type="slidenum">
              <a:rPr lang="zh-CN" altLang="en-US" strike="noStrike" noProof="1" dirty="0">
                <a:latin typeface="Arial Black" panose="020B0A040201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
        <p:nvSpPr>
          <p:cNvPr id="7" name="日期占位符 6"/>
          <p:cNvSpPr>
            <a:spLocks noGrp="1"/>
          </p:cNvSpPr>
          <p:nvPr>
            <p:ph type="dt" sz="half" idx="12"/>
          </p:nvPr>
        </p:nvSpPr>
        <p:spPr/>
        <p:txBody>
          <a:bodyPr/>
          <a:p>
            <a:pPr lvl="0" fontAlgn="base"/>
            <a:endParaRPr lang="zh-CN" altLang="en-US" strike="noStrike" noProof="1" dirty="0">
              <a:latin typeface="Arial" panose="020B0604020202020204" pitchFamily="34"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quarter" idx="1"/>
          </p:nvPr>
        </p:nvSpPr>
        <p:spPr>
          <a:xfrm>
            <a:off x="628650" y="1825625"/>
            <a:ext cx="3886200" cy="2098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quarter" idx="2"/>
          </p:nvPr>
        </p:nvSpPr>
        <p:spPr>
          <a:xfrm>
            <a:off x="4629150" y="1825625"/>
            <a:ext cx="3886200" cy="2098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内容占位符 4"/>
          <p:cNvSpPr>
            <a:spLocks noGrp="1"/>
          </p:cNvSpPr>
          <p:nvPr>
            <p:ph sz="quarter" idx="3"/>
          </p:nvPr>
        </p:nvSpPr>
        <p:spPr>
          <a:xfrm>
            <a:off x="628650" y="4076700"/>
            <a:ext cx="3886200" cy="21002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6" name="内容占位符 5"/>
          <p:cNvSpPr>
            <a:spLocks noGrp="1"/>
          </p:cNvSpPr>
          <p:nvPr>
            <p:ph sz="quarter" idx="4"/>
          </p:nvPr>
        </p:nvSpPr>
        <p:spPr>
          <a:xfrm>
            <a:off x="4629150" y="4076700"/>
            <a:ext cx="3886200" cy="21002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页脚占位符 6"/>
          <p:cNvSpPr>
            <a:spLocks noGrp="1"/>
          </p:cNvSpPr>
          <p:nvPr>
            <p:ph type="ftr" sz="quarter" idx="10"/>
          </p:nvPr>
        </p:nvSpPr>
        <p:spPr/>
        <p:txBody>
          <a:bodyPr/>
          <a:p>
            <a:pPr lvl="0" fontAlgn="base"/>
            <a:endParaRPr lang="zh-CN" altLang="en-US" strike="noStrike" noProof="1" dirty="0">
              <a:latin typeface="Arial" panose="020B0604020202020204" pitchFamily="34" charset="0"/>
            </a:endParaRPr>
          </a:p>
        </p:txBody>
      </p:sp>
      <p:sp>
        <p:nvSpPr>
          <p:cNvPr id="8" name="灯片编号占位符 7"/>
          <p:cNvSpPr>
            <a:spLocks noGrp="1"/>
          </p:cNvSpPr>
          <p:nvPr>
            <p:ph type="sldNum" sz="quarter" idx="11"/>
          </p:nvPr>
        </p:nvSpPr>
        <p:spPr/>
        <p:txBody>
          <a:bodyPr/>
          <a:p>
            <a:pPr lvl="0" fontAlgn="base"/>
            <a:fld id="{9A0DB2DC-4C9A-4742-B13C-FB6460FD3503}" type="slidenum">
              <a:rPr lang="zh-CN" altLang="en-US" strike="noStrike" noProof="1" dirty="0">
                <a:latin typeface="Arial Black" panose="020B0A040201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
        <p:nvSpPr>
          <p:cNvPr id="9" name="日期占位符 8"/>
          <p:cNvSpPr>
            <a:spLocks noGrp="1"/>
          </p:cNvSpPr>
          <p:nvPr>
            <p:ph type="dt" sz="half" idx="12"/>
          </p:nvPr>
        </p:nvSpPr>
        <p:spPr/>
        <p:txBody>
          <a:bodyPr/>
          <a:p>
            <a:pPr lvl="0" fontAlgn="base"/>
            <a:endParaRPr lang="zh-CN" altLang="en-US" strike="noStrike" noProof="1"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042988" y="1773238"/>
            <a:ext cx="3808476"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006912" y="1773238"/>
            <a:ext cx="3808476"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dirty="0"/>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dirty="0"/>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dirty="0"/>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4" Type="http://schemas.openxmlformats.org/officeDocument/2006/relationships/theme" Target="../theme/theme2.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4578" name="矩形 24577"/>
          <p:cNvSpPr/>
          <p:nvPr/>
        </p:nvSpPr>
        <p:spPr>
          <a:xfrm>
            <a:off x="417513" y="1098550"/>
            <a:ext cx="438150" cy="474663"/>
          </a:xfrm>
          <a:prstGeom prst="rect">
            <a:avLst/>
          </a:prstGeom>
          <a:solidFill>
            <a:schemeClr val="accent2"/>
          </a:solidFill>
          <a:ln w="9525">
            <a:noFill/>
          </a:ln>
        </p:spPr>
        <p:txBody>
          <a:bodyPr wrap="none" anchor="ctr"/>
          <a:p>
            <a:pPr lvl="0" algn="ctr"/>
            <a:endParaRPr sz="2400" dirty="0">
              <a:latin typeface="Tahoma" panose="020B0604030504040204" pitchFamily="34" charset="0"/>
            </a:endParaRPr>
          </a:p>
        </p:txBody>
      </p:sp>
      <p:sp>
        <p:nvSpPr>
          <p:cNvPr id="24579" name="矩形 24578"/>
          <p:cNvSpPr/>
          <p:nvPr/>
        </p:nvSpPr>
        <p:spPr>
          <a:xfrm>
            <a:off x="800100" y="1098550"/>
            <a:ext cx="328613" cy="474663"/>
          </a:xfrm>
          <a:prstGeom prst="rect">
            <a:avLst/>
          </a:prstGeom>
          <a:gradFill rotWithShape="0">
            <a:gsLst>
              <a:gs pos="0">
                <a:schemeClr val="accent2"/>
              </a:gs>
              <a:gs pos="100000">
                <a:schemeClr val="bg1"/>
              </a:gs>
            </a:gsLst>
            <a:lin ang="0" scaled="1"/>
            <a:tileRect/>
          </a:gradFill>
          <a:ln w="9525">
            <a:noFill/>
          </a:ln>
        </p:spPr>
        <p:txBody>
          <a:bodyPr wrap="none" anchor="ctr"/>
          <a:p>
            <a:pPr lvl="0" algn="ctr"/>
            <a:endParaRPr sz="2400" dirty="0">
              <a:latin typeface="Tahoma" panose="020B0604030504040204" pitchFamily="34" charset="0"/>
            </a:endParaRPr>
          </a:p>
        </p:txBody>
      </p:sp>
      <p:sp>
        <p:nvSpPr>
          <p:cNvPr id="24580" name="矩形 24579"/>
          <p:cNvSpPr/>
          <p:nvPr/>
        </p:nvSpPr>
        <p:spPr>
          <a:xfrm>
            <a:off x="541338" y="1520825"/>
            <a:ext cx="422275" cy="474663"/>
          </a:xfrm>
          <a:prstGeom prst="rect">
            <a:avLst/>
          </a:prstGeom>
          <a:solidFill>
            <a:schemeClr val="folHlink"/>
          </a:solidFill>
          <a:ln w="9525">
            <a:noFill/>
          </a:ln>
        </p:spPr>
        <p:txBody>
          <a:bodyPr wrap="none" anchor="ctr"/>
          <a:p>
            <a:pPr lvl="0" algn="ctr"/>
            <a:endParaRPr sz="2400" dirty="0">
              <a:latin typeface="Tahoma" panose="020B0604030504040204" pitchFamily="34" charset="0"/>
            </a:endParaRPr>
          </a:p>
        </p:txBody>
      </p:sp>
      <p:sp>
        <p:nvSpPr>
          <p:cNvPr id="24581" name="矩形 24580"/>
          <p:cNvSpPr/>
          <p:nvPr/>
        </p:nvSpPr>
        <p:spPr>
          <a:xfrm>
            <a:off x="911225" y="1520825"/>
            <a:ext cx="368300" cy="474663"/>
          </a:xfrm>
          <a:prstGeom prst="rect">
            <a:avLst/>
          </a:prstGeom>
          <a:gradFill rotWithShape="0">
            <a:gsLst>
              <a:gs pos="0">
                <a:schemeClr val="folHlink"/>
              </a:gs>
              <a:gs pos="100000">
                <a:schemeClr val="bg1"/>
              </a:gs>
            </a:gsLst>
            <a:lin ang="0" scaled="1"/>
            <a:tileRect/>
          </a:gradFill>
          <a:ln w="9525">
            <a:noFill/>
          </a:ln>
        </p:spPr>
        <p:txBody>
          <a:bodyPr wrap="none" anchor="ctr"/>
          <a:p>
            <a:pPr lvl="0" algn="ctr"/>
            <a:endParaRPr sz="2400" dirty="0">
              <a:latin typeface="Tahoma" panose="020B0604030504040204" pitchFamily="34" charset="0"/>
            </a:endParaRPr>
          </a:p>
        </p:txBody>
      </p:sp>
      <p:sp>
        <p:nvSpPr>
          <p:cNvPr id="24582" name="矩形 24581"/>
          <p:cNvSpPr/>
          <p:nvPr/>
        </p:nvSpPr>
        <p:spPr>
          <a:xfrm>
            <a:off x="127000" y="1447800"/>
            <a:ext cx="560388" cy="422275"/>
          </a:xfrm>
          <a:prstGeom prst="rect">
            <a:avLst/>
          </a:prstGeom>
          <a:gradFill rotWithShape="0">
            <a:gsLst>
              <a:gs pos="0">
                <a:schemeClr val="bg1"/>
              </a:gs>
              <a:gs pos="100000">
                <a:schemeClr val="hlink"/>
              </a:gs>
            </a:gsLst>
            <a:lin ang="18900000" scaled="1"/>
            <a:tileRect/>
          </a:gradFill>
          <a:ln w="9525">
            <a:noFill/>
          </a:ln>
        </p:spPr>
        <p:txBody>
          <a:bodyPr wrap="none" anchor="ctr"/>
          <a:p>
            <a:pPr lvl="0" algn="ctr"/>
            <a:endParaRPr sz="2400" dirty="0">
              <a:latin typeface="Tahoma" panose="020B0604030504040204" pitchFamily="34" charset="0"/>
            </a:endParaRPr>
          </a:p>
        </p:txBody>
      </p:sp>
      <p:sp>
        <p:nvSpPr>
          <p:cNvPr id="24583" name="矩形 24582"/>
          <p:cNvSpPr/>
          <p:nvPr/>
        </p:nvSpPr>
        <p:spPr>
          <a:xfrm>
            <a:off x="762000" y="990600"/>
            <a:ext cx="31750" cy="1052513"/>
          </a:xfrm>
          <a:prstGeom prst="rect">
            <a:avLst/>
          </a:prstGeom>
          <a:solidFill>
            <a:schemeClr val="bg2"/>
          </a:solidFill>
          <a:ln w="9525">
            <a:noFill/>
          </a:ln>
        </p:spPr>
        <p:txBody>
          <a:bodyPr wrap="none" anchor="ctr"/>
          <a:p>
            <a:pPr lvl="0" algn="ctr"/>
            <a:endParaRPr sz="2400" dirty="0">
              <a:latin typeface="Tahoma" panose="020B0604030504040204" pitchFamily="34" charset="0"/>
            </a:endParaRPr>
          </a:p>
        </p:txBody>
      </p:sp>
      <p:sp>
        <p:nvSpPr>
          <p:cNvPr id="24584" name="矩形 24583"/>
          <p:cNvSpPr/>
          <p:nvPr/>
        </p:nvSpPr>
        <p:spPr>
          <a:xfrm>
            <a:off x="442913" y="1781175"/>
            <a:ext cx="8226425" cy="31750"/>
          </a:xfrm>
          <a:prstGeom prst="rect">
            <a:avLst/>
          </a:prstGeom>
          <a:gradFill rotWithShape="0">
            <a:gsLst>
              <a:gs pos="0">
                <a:schemeClr val="bg2"/>
              </a:gs>
              <a:gs pos="100000">
                <a:schemeClr val="bg1"/>
              </a:gs>
            </a:gsLst>
            <a:lin ang="0" scaled="1"/>
            <a:tileRect/>
          </a:gradFill>
          <a:ln w="9525">
            <a:noFill/>
          </a:ln>
        </p:spPr>
        <p:txBody>
          <a:bodyPr wrap="none" anchor="ctr"/>
          <a:p>
            <a:pPr lvl="0" algn="ctr"/>
            <a:endParaRPr sz="2400" dirty="0">
              <a:latin typeface="Tahoma" panose="020B0604030504040204" pitchFamily="34" charset="0"/>
            </a:endParaRPr>
          </a:p>
        </p:txBody>
      </p:sp>
      <p:sp>
        <p:nvSpPr>
          <p:cNvPr id="24585" name="标题 24584"/>
          <p:cNvSpPr>
            <a:spLocks noGrp="1"/>
          </p:cNvSpPr>
          <p:nvPr>
            <p:ph type="title"/>
          </p:nvPr>
        </p:nvSpPr>
        <p:spPr>
          <a:xfrm>
            <a:off x="1150938" y="214313"/>
            <a:ext cx="7793037" cy="1462087"/>
          </a:xfrm>
          <a:prstGeom prst="rect">
            <a:avLst/>
          </a:prstGeom>
          <a:noFill/>
          <a:ln w="9525">
            <a:noFill/>
          </a:ln>
        </p:spPr>
        <p:txBody>
          <a:bodyPr anchor="b"/>
          <a:p>
            <a:pPr lvl="0"/>
            <a:r>
              <a:rPr lang="zh-CN" altLang="en-US" dirty="0"/>
              <a:t>单击此处编辑母版标题样式</a:t>
            </a:r>
            <a:endParaRPr lang="zh-CN" altLang="en-US" dirty="0"/>
          </a:p>
        </p:txBody>
      </p:sp>
      <p:sp>
        <p:nvSpPr>
          <p:cNvPr id="24586" name="文本占位符 24585"/>
          <p:cNvSpPr>
            <a:spLocks noGrp="1"/>
          </p:cNvSpPr>
          <p:nvPr>
            <p:ph type="body" idx="1"/>
          </p:nvPr>
        </p:nvSpPr>
        <p:spPr>
          <a:xfrm>
            <a:off x="1042988" y="1773238"/>
            <a:ext cx="7772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4587" name="日期占位符 24586"/>
          <p:cNvSpPr>
            <a:spLocks noGrp="1"/>
          </p:cNvSpPr>
          <p:nvPr>
            <p:ph type="dt" sz="half" idx="2"/>
          </p:nvPr>
        </p:nvSpPr>
        <p:spPr>
          <a:xfrm>
            <a:off x="1162050" y="6243638"/>
            <a:ext cx="1905000" cy="457200"/>
          </a:xfrm>
          <a:prstGeom prst="rect">
            <a:avLst/>
          </a:prstGeom>
          <a:noFill/>
          <a:ln w="9525">
            <a:noFill/>
          </a:ln>
        </p:spPr>
        <p:txBody>
          <a:bodyPr anchor="b"/>
          <a:lstStyle>
            <a:lvl1pPr>
              <a:defRPr sz="1400">
                <a:latin typeface="Tahoma" panose="020B0604030504040204" pitchFamily="34" charset="0"/>
              </a:defRPr>
            </a:lvl1pPr>
          </a:lstStyle>
          <a:p>
            <a:pPr lvl="0"/>
            <a:endParaRPr lang="zh-CN" altLang="en-US" dirty="0">
              <a:latin typeface="Arial" panose="020B0604020202020204" pitchFamily="34" charset="0"/>
            </a:endParaRPr>
          </a:p>
        </p:txBody>
      </p:sp>
      <p:sp>
        <p:nvSpPr>
          <p:cNvPr id="24588" name="页脚占位符 24587"/>
          <p:cNvSpPr>
            <a:spLocks noGrp="1"/>
          </p:cNvSpPr>
          <p:nvPr>
            <p:ph type="ftr" sz="quarter" idx="3"/>
          </p:nvPr>
        </p:nvSpPr>
        <p:spPr>
          <a:xfrm>
            <a:off x="6248400" y="6237288"/>
            <a:ext cx="2895600" cy="457200"/>
          </a:xfrm>
          <a:prstGeom prst="rect">
            <a:avLst/>
          </a:prstGeom>
          <a:noFill/>
          <a:ln w="9525">
            <a:noFill/>
          </a:ln>
        </p:spPr>
        <p:txBody>
          <a:bodyPr anchor="b"/>
          <a:lstStyle>
            <a:lvl1pPr algn="ctr">
              <a:defRPr sz="1400">
                <a:latin typeface="Tahoma" panose="020B0604030504040204" pitchFamily="34" charset="0"/>
              </a:defRPr>
            </a:lvl1pPr>
          </a:lstStyle>
          <a:p>
            <a:pPr lvl="0"/>
            <a:endParaRPr lang="zh-CN" altLang="en-US" dirty="0"/>
          </a:p>
        </p:txBody>
      </p:sp>
      <p:sp>
        <p:nvSpPr>
          <p:cNvPr id="24589" name="灯片编号占位符 24588"/>
          <p:cNvSpPr>
            <a:spLocks noGrp="1"/>
          </p:cNvSpPr>
          <p:nvPr>
            <p:ph type="sldNum" sz="quarter" idx="4"/>
          </p:nvPr>
        </p:nvSpPr>
        <p:spPr>
          <a:xfrm>
            <a:off x="7042150" y="6243638"/>
            <a:ext cx="1905000" cy="457200"/>
          </a:xfrm>
          <a:prstGeom prst="rect">
            <a:avLst/>
          </a:prstGeom>
          <a:noFill/>
          <a:ln w="9525">
            <a:noFill/>
          </a:ln>
        </p:spPr>
        <p:txBody>
          <a:bodyPr anchor="b"/>
          <a:lstStyle>
            <a:lvl1pPr algn="r">
              <a:defRPr sz="1400">
                <a:latin typeface="Tahoma" panose="020B0604030504040204" pitchFamily="34" charset="0"/>
              </a:defRPr>
            </a:lvl1pPr>
          </a:lstStyle>
          <a:p>
            <a:pPr lvl="0"/>
            <a:fld id="{9A0DB2DC-4C9A-4742-B13C-FB6460FD3503}" type="slidenum">
              <a:rPr lang="zh-CN" altLang="en-US" dirty="0"/>
            </a:fld>
            <a:endParaRPr lang="zh-CN"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dt="0"/>
  <p:txStyles>
    <p:titleStyle>
      <a:lvl1pPr marL="0" lvl="0" indent="0" algn="l" defTabSz="914400" rtl="0" eaLnBrk="1" fontAlgn="base" latinLnBrk="0" hangingPunct="1">
        <a:lnSpc>
          <a:spcPct val="100000"/>
        </a:lnSpc>
        <a:spcBef>
          <a:spcPct val="0"/>
        </a:spcBef>
        <a:spcAft>
          <a:spcPct val="0"/>
        </a:spcAft>
        <a:buNone/>
        <a:defRPr sz="4400" b="0" i="0" u="none" kern="1200" baseline="0">
          <a:solidFill>
            <a:srgbClr val="333399"/>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3200" b="0" i="0" u="none" kern="1200" baseline="0">
          <a:solidFill>
            <a:srgbClr val="333399"/>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cs typeface="+mn-cs"/>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cs typeface="+mn-cs"/>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4578" name="矩形 24577"/>
          <p:cNvSpPr/>
          <p:nvPr/>
        </p:nvSpPr>
        <p:spPr>
          <a:xfrm>
            <a:off x="417513" y="1098550"/>
            <a:ext cx="438150" cy="474663"/>
          </a:xfrm>
          <a:prstGeom prst="rect">
            <a:avLst/>
          </a:prstGeom>
          <a:solidFill>
            <a:schemeClr val="accent2"/>
          </a:solidFill>
          <a:ln w="9525">
            <a:noFill/>
          </a:ln>
        </p:spPr>
        <p:txBody>
          <a:bodyPr wrap="none" anchor="ctr"/>
          <a:p>
            <a:pPr lvl="0" algn="ctr"/>
            <a:endParaRPr sz="2400" dirty="0">
              <a:latin typeface="Tahoma" panose="020B0604030504040204" pitchFamily="34" charset="0"/>
            </a:endParaRPr>
          </a:p>
        </p:txBody>
      </p:sp>
      <p:sp>
        <p:nvSpPr>
          <p:cNvPr id="24579" name="矩形 24578"/>
          <p:cNvSpPr/>
          <p:nvPr/>
        </p:nvSpPr>
        <p:spPr>
          <a:xfrm>
            <a:off x="800100" y="1098550"/>
            <a:ext cx="328613" cy="474663"/>
          </a:xfrm>
          <a:prstGeom prst="rect">
            <a:avLst/>
          </a:prstGeom>
          <a:gradFill rotWithShape="0">
            <a:gsLst>
              <a:gs pos="0">
                <a:schemeClr val="accent2"/>
              </a:gs>
              <a:gs pos="100000">
                <a:schemeClr val="bg1"/>
              </a:gs>
            </a:gsLst>
            <a:lin ang="0" scaled="1"/>
            <a:tileRect/>
          </a:gradFill>
          <a:ln w="9525">
            <a:noFill/>
          </a:ln>
        </p:spPr>
        <p:txBody>
          <a:bodyPr wrap="none" anchor="ctr"/>
          <a:p>
            <a:pPr lvl="0" algn="ctr"/>
            <a:endParaRPr sz="2400" dirty="0">
              <a:latin typeface="Tahoma" panose="020B0604030504040204" pitchFamily="34" charset="0"/>
            </a:endParaRPr>
          </a:p>
        </p:txBody>
      </p:sp>
      <p:sp>
        <p:nvSpPr>
          <p:cNvPr id="24580" name="矩形 24579"/>
          <p:cNvSpPr/>
          <p:nvPr/>
        </p:nvSpPr>
        <p:spPr>
          <a:xfrm>
            <a:off x="541338" y="1520825"/>
            <a:ext cx="422275" cy="474663"/>
          </a:xfrm>
          <a:prstGeom prst="rect">
            <a:avLst/>
          </a:prstGeom>
          <a:solidFill>
            <a:schemeClr val="folHlink"/>
          </a:solidFill>
          <a:ln w="9525">
            <a:noFill/>
          </a:ln>
        </p:spPr>
        <p:txBody>
          <a:bodyPr wrap="none" anchor="ctr"/>
          <a:p>
            <a:pPr lvl="0" algn="ctr"/>
            <a:endParaRPr sz="2400" dirty="0">
              <a:latin typeface="Tahoma" panose="020B0604030504040204" pitchFamily="34" charset="0"/>
            </a:endParaRPr>
          </a:p>
        </p:txBody>
      </p:sp>
      <p:sp>
        <p:nvSpPr>
          <p:cNvPr id="24581" name="矩形 24580"/>
          <p:cNvSpPr/>
          <p:nvPr/>
        </p:nvSpPr>
        <p:spPr>
          <a:xfrm>
            <a:off x="911225" y="1520825"/>
            <a:ext cx="368300" cy="474663"/>
          </a:xfrm>
          <a:prstGeom prst="rect">
            <a:avLst/>
          </a:prstGeom>
          <a:gradFill rotWithShape="0">
            <a:gsLst>
              <a:gs pos="0">
                <a:schemeClr val="folHlink"/>
              </a:gs>
              <a:gs pos="100000">
                <a:schemeClr val="bg1"/>
              </a:gs>
            </a:gsLst>
            <a:lin ang="0" scaled="1"/>
            <a:tileRect/>
          </a:gradFill>
          <a:ln w="9525">
            <a:noFill/>
          </a:ln>
        </p:spPr>
        <p:txBody>
          <a:bodyPr wrap="none" anchor="ctr"/>
          <a:p>
            <a:pPr lvl="0" algn="ctr"/>
            <a:endParaRPr sz="2400" dirty="0">
              <a:latin typeface="Tahoma" panose="020B0604030504040204" pitchFamily="34" charset="0"/>
            </a:endParaRPr>
          </a:p>
        </p:txBody>
      </p:sp>
      <p:sp>
        <p:nvSpPr>
          <p:cNvPr id="24582" name="矩形 24581"/>
          <p:cNvSpPr/>
          <p:nvPr/>
        </p:nvSpPr>
        <p:spPr>
          <a:xfrm>
            <a:off x="127000" y="1447800"/>
            <a:ext cx="560388" cy="422275"/>
          </a:xfrm>
          <a:prstGeom prst="rect">
            <a:avLst/>
          </a:prstGeom>
          <a:gradFill rotWithShape="0">
            <a:gsLst>
              <a:gs pos="0">
                <a:schemeClr val="bg1"/>
              </a:gs>
              <a:gs pos="100000">
                <a:schemeClr val="hlink"/>
              </a:gs>
            </a:gsLst>
            <a:lin ang="18900000" scaled="1"/>
            <a:tileRect/>
          </a:gradFill>
          <a:ln w="9525">
            <a:noFill/>
          </a:ln>
        </p:spPr>
        <p:txBody>
          <a:bodyPr wrap="none" anchor="ctr"/>
          <a:p>
            <a:pPr lvl="0" algn="ctr"/>
            <a:endParaRPr sz="2400" dirty="0">
              <a:latin typeface="Tahoma" panose="020B0604030504040204" pitchFamily="34" charset="0"/>
            </a:endParaRPr>
          </a:p>
        </p:txBody>
      </p:sp>
      <p:sp>
        <p:nvSpPr>
          <p:cNvPr id="24583" name="矩形 24582"/>
          <p:cNvSpPr/>
          <p:nvPr/>
        </p:nvSpPr>
        <p:spPr>
          <a:xfrm>
            <a:off x="762000" y="990600"/>
            <a:ext cx="31750" cy="1052513"/>
          </a:xfrm>
          <a:prstGeom prst="rect">
            <a:avLst/>
          </a:prstGeom>
          <a:solidFill>
            <a:schemeClr val="bg2"/>
          </a:solidFill>
          <a:ln w="9525">
            <a:noFill/>
          </a:ln>
        </p:spPr>
        <p:txBody>
          <a:bodyPr wrap="none" anchor="ctr"/>
          <a:p>
            <a:pPr lvl="0" algn="ctr"/>
            <a:endParaRPr sz="2400" dirty="0">
              <a:latin typeface="Tahoma" panose="020B0604030504040204" pitchFamily="34" charset="0"/>
            </a:endParaRPr>
          </a:p>
        </p:txBody>
      </p:sp>
      <p:sp>
        <p:nvSpPr>
          <p:cNvPr id="24584" name="矩形 24583"/>
          <p:cNvSpPr/>
          <p:nvPr/>
        </p:nvSpPr>
        <p:spPr>
          <a:xfrm>
            <a:off x="442913" y="1781175"/>
            <a:ext cx="8226425" cy="31750"/>
          </a:xfrm>
          <a:prstGeom prst="rect">
            <a:avLst/>
          </a:prstGeom>
          <a:gradFill rotWithShape="0">
            <a:gsLst>
              <a:gs pos="0">
                <a:schemeClr val="bg2"/>
              </a:gs>
              <a:gs pos="100000">
                <a:schemeClr val="bg1"/>
              </a:gs>
            </a:gsLst>
            <a:lin ang="0" scaled="1"/>
            <a:tileRect/>
          </a:gradFill>
          <a:ln w="9525">
            <a:noFill/>
          </a:ln>
        </p:spPr>
        <p:txBody>
          <a:bodyPr wrap="none" anchor="ctr"/>
          <a:p>
            <a:pPr lvl="0" algn="ctr"/>
            <a:endParaRPr sz="2400" dirty="0">
              <a:latin typeface="Tahoma" panose="020B0604030504040204" pitchFamily="34" charset="0"/>
            </a:endParaRPr>
          </a:p>
        </p:txBody>
      </p:sp>
      <p:sp>
        <p:nvSpPr>
          <p:cNvPr id="24585" name="标题 24584"/>
          <p:cNvSpPr>
            <a:spLocks noGrp="1"/>
          </p:cNvSpPr>
          <p:nvPr>
            <p:ph type="title"/>
          </p:nvPr>
        </p:nvSpPr>
        <p:spPr>
          <a:xfrm>
            <a:off x="1150938" y="214313"/>
            <a:ext cx="7793037" cy="1462087"/>
          </a:xfrm>
          <a:prstGeom prst="rect">
            <a:avLst/>
          </a:prstGeom>
          <a:noFill/>
          <a:ln w="9525">
            <a:noFill/>
          </a:ln>
        </p:spPr>
        <p:txBody>
          <a:bodyPr anchor="b"/>
          <a:p>
            <a:pPr lvl="0"/>
            <a:r>
              <a:rPr lang="zh-CN" altLang="en-US" dirty="0"/>
              <a:t>单击此处编辑母版标题样式</a:t>
            </a:r>
            <a:endParaRPr lang="zh-CN" altLang="en-US" dirty="0"/>
          </a:p>
        </p:txBody>
      </p:sp>
      <p:sp>
        <p:nvSpPr>
          <p:cNvPr id="24586" name="文本占位符 24585"/>
          <p:cNvSpPr>
            <a:spLocks noGrp="1"/>
          </p:cNvSpPr>
          <p:nvPr>
            <p:ph type="body" idx="1"/>
          </p:nvPr>
        </p:nvSpPr>
        <p:spPr>
          <a:xfrm>
            <a:off x="1042988" y="1773238"/>
            <a:ext cx="7772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4587" name="日期占位符 24586"/>
          <p:cNvSpPr>
            <a:spLocks noGrp="1"/>
          </p:cNvSpPr>
          <p:nvPr>
            <p:ph type="dt" sz="half" idx="2"/>
          </p:nvPr>
        </p:nvSpPr>
        <p:spPr>
          <a:xfrm>
            <a:off x="1162050" y="6243638"/>
            <a:ext cx="1905000" cy="457200"/>
          </a:xfrm>
          <a:prstGeom prst="rect">
            <a:avLst/>
          </a:prstGeom>
          <a:noFill/>
          <a:ln w="9525">
            <a:noFill/>
          </a:ln>
        </p:spPr>
        <p:txBody>
          <a:bodyPr anchor="b"/>
          <a:lstStyle>
            <a:lvl1pPr>
              <a:defRPr sz="1400">
                <a:latin typeface="Tahoma" panose="020B0604030504040204" pitchFamily="34" charset="0"/>
              </a:defRPr>
            </a:lvl1pPr>
          </a:lstStyle>
          <a:p>
            <a:pPr lvl="0"/>
            <a:endParaRPr lang="zh-CN" altLang="en-US" dirty="0">
              <a:latin typeface="Arial" panose="020B0604020202020204" pitchFamily="34" charset="0"/>
            </a:endParaRPr>
          </a:p>
        </p:txBody>
      </p:sp>
      <p:sp>
        <p:nvSpPr>
          <p:cNvPr id="24588" name="页脚占位符 24587"/>
          <p:cNvSpPr>
            <a:spLocks noGrp="1"/>
          </p:cNvSpPr>
          <p:nvPr>
            <p:ph type="ftr" sz="quarter" idx="3"/>
          </p:nvPr>
        </p:nvSpPr>
        <p:spPr>
          <a:xfrm>
            <a:off x="6248400" y="6237288"/>
            <a:ext cx="2895600" cy="457200"/>
          </a:xfrm>
          <a:prstGeom prst="rect">
            <a:avLst/>
          </a:prstGeom>
          <a:noFill/>
          <a:ln w="9525">
            <a:noFill/>
          </a:ln>
        </p:spPr>
        <p:txBody>
          <a:bodyPr anchor="b"/>
          <a:lstStyle>
            <a:lvl1pPr algn="ctr">
              <a:defRPr sz="1400">
                <a:latin typeface="Tahoma" panose="020B0604030504040204" pitchFamily="34" charset="0"/>
              </a:defRPr>
            </a:lvl1pPr>
          </a:lstStyle>
          <a:p>
            <a:pPr lvl="0"/>
            <a:endParaRPr lang="zh-CN" altLang="en-US" dirty="0"/>
          </a:p>
        </p:txBody>
      </p:sp>
      <p:sp>
        <p:nvSpPr>
          <p:cNvPr id="24589" name="灯片编号占位符 24588"/>
          <p:cNvSpPr>
            <a:spLocks noGrp="1"/>
          </p:cNvSpPr>
          <p:nvPr>
            <p:ph type="sldNum" sz="quarter" idx="4"/>
          </p:nvPr>
        </p:nvSpPr>
        <p:spPr>
          <a:xfrm>
            <a:off x="7042150" y="6243638"/>
            <a:ext cx="1905000" cy="457200"/>
          </a:xfrm>
          <a:prstGeom prst="rect">
            <a:avLst/>
          </a:prstGeom>
          <a:noFill/>
          <a:ln w="9525">
            <a:noFill/>
          </a:ln>
        </p:spPr>
        <p:txBody>
          <a:bodyPr anchor="b"/>
          <a:lstStyle>
            <a:lvl1pPr algn="r">
              <a:defRPr sz="1400">
                <a:latin typeface="Tahoma" panose="020B0604030504040204" pitchFamily="34" charset="0"/>
              </a:defRPr>
            </a:lvl1pPr>
          </a:lstStyle>
          <a:p>
            <a:pPr lvl="0"/>
            <a:fld id="{9A0DB2DC-4C9A-4742-B13C-FB6460FD3503}" type="slidenum">
              <a:rPr lang="zh-CN" altLang="en-US" dirty="0"/>
            </a:fld>
            <a:endParaRPr lang="zh-CN"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sldNum="0" hdr="0" dt="0"/>
  <p:txStyles>
    <p:titleStyle>
      <a:lvl1pPr marL="0" lvl="0" indent="0" algn="l" defTabSz="914400" rtl="0" eaLnBrk="1" fontAlgn="base" latinLnBrk="0" hangingPunct="1">
        <a:lnSpc>
          <a:spcPct val="100000"/>
        </a:lnSpc>
        <a:spcBef>
          <a:spcPct val="0"/>
        </a:spcBef>
        <a:spcAft>
          <a:spcPct val="0"/>
        </a:spcAft>
        <a:buNone/>
        <a:defRPr sz="4400" b="0" i="0" u="none" kern="1200" baseline="0">
          <a:solidFill>
            <a:srgbClr val="333399"/>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3200" b="0" i="0" u="none" kern="1200" baseline="0">
          <a:solidFill>
            <a:srgbClr val="333399"/>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cs typeface="+mn-cs"/>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cs typeface="+mn-cs"/>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2.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5" Type="http://schemas.openxmlformats.org/officeDocument/2006/relationships/notesSlide" Target="../notesSlides/notesSlide34.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17.wmf"/><Relationship Id="rId1" Type="http://schemas.openxmlformats.org/officeDocument/2006/relationships/oleObject" Target="../embeddings/oleObject2.bin"/></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5" Type="http://schemas.openxmlformats.org/officeDocument/2006/relationships/notesSlide" Target="../notesSlides/notesSlide36.xml"/><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18.wmf"/><Relationship Id="rId1" Type="http://schemas.openxmlformats.org/officeDocument/2006/relationships/oleObject" Target="../embeddings/oleObject3.bin"/></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2.wmf"/><Relationship Id="rId1" Type="http://schemas.openxmlformats.org/officeDocument/2006/relationships/image" Target="../media/image1.wm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7" Type="http://schemas.openxmlformats.org/officeDocument/2006/relationships/notesSlide" Target="../notesSlides/notesSlide52.xml"/><Relationship Id="rId6" Type="http://schemas.openxmlformats.org/officeDocument/2006/relationships/slideLayout" Target="../slideLayouts/slideLayout2.xml"/><Relationship Id="rId5" Type="http://schemas.openxmlformats.org/officeDocument/2006/relationships/image" Target="../media/image23.wmf"/><Relationship Id="rId4" Type="http://schemas.openxmlformats.org/officeDocument/2006/relationships/image" Target="../media/image22.wmf"/><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image" Target="../media/image20.wmf"/></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3"/>
          </p:nvPr>
        </p:nvSpPr>
        <p:spPr/>
        <p:txBody>
          <a:bodyPr/>
          <a:p>
            <a:endParaRPr lang="zh-CN" altLang="en-US" dirty="0"/>
          </a:p>
        </p:txBody>
      </p:sp>
      <p:sp>
        <p:nvSpPr>
          <p:cNvPr id="36871" name="标题 36870"/>
          <p:cNvSpPr>
            <a:spLocks noGrp="1"/>
          </p:cNvSpPr>
          <p:nvPr>
            <p:ph type="ctrTitle"/>
          </p:nvPr>
        </p:nvSpPr>
        <p:spPr>
          <a:xfrm>
            <a:off x="990600" y="1676400"/>
            <a:ext cx="7253288" cy="1462088"/>
          </a:xfrm>
          <a:ln/>
        </p:spPr>
        <p:txBody>
          <a:bodyPr anchor="b"/>
          <a:p>
            <a:pPr algn="ctr" defTabSz="914400">
              <a:buSzTx/>
            </a:pPr>
            <a:r>
              <a:rPr lang="zh-CN" altLang="en-US" kern="1200" baseline="0" dirty="0">
                <a:latin typeface="Arial" panose="020B0604020202020204" pitchFamily="34" charset="0"/>
                <a:ea typeface="黑体" panose="02010609060101010101" pitchFamily="2" charset="-122"/>
              </a:rPr>
              <a:t>计算机网络</a:t>
            </a:r>
            <a:endParaRPr lang="zh-CN" altLang="en-US" kern="1200" baseline="0" dirty="0">
              <a:latin typeface="Arial" panose="020B0604020202020204" pitchFamily="34" charset="0"/>
              <a:ea typeface="黑体" panose="02010609060101010101" pitchFamily="2" charset="-122"/>
            </a:endParaRPr>
          </a:p>
        </p:txBody>
      </p:sp>
      <p:sp>
        <p:nvSpPr>
          <p:cNvPr id="36872" name="副标题 36871"/>
          <p:cNvSpPr>
            <a:spLocks noGrp="1"/>
          </p:cNvSpPr>
          <p:nvPr>
            <p:ph type="subTitle" idx="1"/>
          </p:nvPr>
        </p:nvSpPr>
        <p:spPr>
          <a:ln/>
        </p:spPr>
        <p:txBody>
          <a:bodyPr anchor="t"/>
          <a:p>
            <a:pPr defTabSz="914400">
              <a:buSzPct val="60000"/>
            </a:pPr>
            <a:r>
              <a:rPr lang="zh-CN" altLang="en-US" kern="1200" baseline="0" dirty="0">
                <a:latin typeface="Arial" panose="020B0604020202020204" pitchFamily="34" charset="0"/>
                <a:ea typeface="黑体" panose="02010609060101010101" pitchFamily="2" charset="-122"/>
              </a:rPr>
              <a:t>第 </a:t>
            </a:r>
            <a:r>
              <a:rPr lang="en-US" altLang="zh-CN" kern="1200" baseline="0" dirty="0">
                <a:latin typeface="Arial" panose="020B0604020202020204" pitchFamily="34" charset="0"/>
                <a:ea typeface="黑体" panose="02010609060101010101" pitchFamily="2" charset="-122"/>
              </a:rPr>
              <a:t>2 </a:t>
            </a:r>
            <a:r>
              <a:rPr lang="zh-CN" altLang="en-US" kern="1200" baseline="0" dirty="0">
                <a:latin typeface="Arial" panose="020B0604020202020204" pitchFamily="34" charset="0"/>
                <a:ea typeface="黑体" panose="02010609060101010101" pitchFamily="2" charset="-122"/>
              </a:rPr>
              <a:t>章  物理层</a:t>
            </a:r>
            <a:endParaRPr lang="zh-CN" altLang="en-US" kern="1200" baseline="0" dirty="0">
              <a:latin typeface="Arial" panose="020B0604020202020204" pitchFamily="34" charset="0"/>
              <a:ea typeface="黑体" panose="02010609060101010101" pitchFamily="2" charset="-122"/>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248834" name="标题 248833"/>
          <p:cNvSpPr>
            <a:spLocks noGrp="1"/>
          </p:cNvSpPr>
          <p:nvPr>
            <p:ph type="title"/>
          </p:nvPr>
        </p:nvSpPr>
        <p:spPr>
          <a:xfrm>
            <a:off x="919163" y="214313"/>
            <a:ext cx="8116887" cy="1462087"/>
          </a:xfrm>
          <a:ln/>
        </p:spPr>
        <p:txBody>
          <a:bodyPr anchor="b"/>
          <a:p>
            <a:pPr algn="ctr"/>
            <a:r>
              <a:rPr lang="zh-CN" altLang="en-US" dirty="0"/>
              <a:t>对基带数字信号的几种调制方法 </a:t>
            </a:r>
            <a:endParaRPr lang="zh-CN" altLang="en-US" dirty="0"/>
          </a:p>
        </p:txBody>
      </p:sp>
      <p:sp>
        <p:nvSpPr>
          <p:cNvPr id="248835" name="矩形 248834"/>
          <p:cNvSpPr/>
          <p:nvPr/>
        </p:nvSpPr>
        <p:spPr>
          <a:xfrm>
            <a:off x="1724025" y="2297113"/>
            <a:ext cx="350838" cy="454025"/>
          </a:xfrm>
          <a:prstGeom prst="rect">
            <a:avLst/>
          </a:prstGeom>
          <a:noFill/>
          <a:ln w="38100">
            <a:noFill/>
          </a:ln>
        </p:spPr>
        <p:txBody>
          <a:bodyPr wrap="none" lIns="90488" tIns="44450" rIns="90488" bIns="44450">
            <a:spAutoFit/>
          </a:bodyPr>
          <a:p>
            <a:pPr algn="l" defTabSz="762000" eaLnBrk="0" hangingPunct="0"/>
            <a:r>
              <a:rPr lang="en-US" altLang="zh-CN" b="1">
                <a:solidFill>
                  <a:srgbClr val="333399"/>
                </a:solidFill>
                <a:latin typeface="Arial" panose="020B0604020202020204" pitchFamily="34" charset="0"/>
              </a:rPr>
              <a:t>0</a:t>
            </a:r>
            <a:endParaRPr lang="en-US" altLang="zh-CN" b="1">
              <a:solidFill>
                <a:srgbClr val="333399"/>
              </a:solidFill>
              <a:latin typeface="Arial" panose="020B0604020202020204" pitchFamily="34" charset="0"/>
            </a:endParaRPr>
          </a:p>
        </p:txBody>
      </p:sp>
      <p:sp>
        <p:nvSpPr>
          <p:cNvPr id="248836" name="矩形 248835"/>
          <p:cNvSpPr/>
          <p:nvPr/>
        </p:nvSpPr>
        <p:spPr>
          <a:xfrm>
            <a:off x="2471738" y="2297113"/>
            <a:ext cx="350837" cy="454025"/>
          </a:xfrm>
          <a:prstGeom prst="rect">
            <a:avLst/>
          </a:prstGeom>
          <a:noFill/>
          <a:ln w="38100">
            <a:noFill/>
          </a:ln>
        </p:spPr>
        <p:txBody>
          <a:bodyPr wrap="none" lIns="90488" tIns="44450" rIns="90488" bIns="44450">
            <a:spAutoFit/>
          </a:bodyPr>
          <a:p>
            <a:pPr algn="l" defTabSz="762000" eaLnBrk="0" hangingPunct="0"/>
            <a:r>
              <a:rPr lang="en-US" altLang="zh-CN" b="1">
                <a:solidFill>
                  <a:srgbClr val="333399"/>
                </a:solidFill>
                <a:latin typeface="Arial" panose="020B0604020202020204" pitchFamily="34" charset="0"/>
              </a:rPr>
              <a:t>1</a:t>
            </a:r>
            <a:endParaRPr lang="en-US" altLang="zh-CN" b="1">
              <a:solidFill>
                <a:srgbClr val="333399"/>
              </a:solidFill>
              <a:latin typeface="Arial" panose="020B0604020202020204" pitchFamily="34" charset="0"/>
            </a:endParaRPr>
          </a:p>
        </p:txBody>
      </p:sp>
      <p:sp>
        <p:nvSpPr>
          <p:cNvPr id="248837" name="矩形 248836"/>
          <p:cNvSpPr/>
          <p:nvPr/>
        </p:nvSpPr>
        <p:spPr>
          <a:xfrm>
            <a:off x="3219450" y="2297113"/>
            <a:ext cx="350838" cy="454025"/>
          </a:xfrm>
          <a:prstGeom prst="rect">
            <a:avLst/>
          </a:prstGeom>
          <a:noFill/>
          <a:ln w="38100">
            <a:noFill/>
          </a:ln>
        </p:spPr>
        <p:txBody>
          <a:bodyPr wrap="none" lIns="90488" tIns="44450" rIns="90488" bIns="44450">
            <a:spAutoFit/>
          </a:bodyPr>
          <a:p>
            <a:pPr algn="l" defTabSz="762000" eaLnBrk="0" hangingPunct="0"/>
            <a:r>
              <a:rPr lang="en-US" altLang="zh-CN" b="1">
                <a:solidFill>
                  <a:srgbClr val="333399"/>
                </a:solidFill>
                <a:latin typeface="Arial" panose="020B0604020202020204" pitchFamily="34" charset="0"/>
              </a:rPr>
              <a:t>0</a:t>
            </a:r>
            <a:endParaRPr lang="en-US" altLang="zh-CN" b="1">
              <a:solidFill>
                <a:srgbClr val="333399"/>
              </a:solidFill>
              <a:latin typeface="Arial" panose="020B0604020202020204" pitchFamily="34" charset="0"/>
            </a:endParaRPr>
          </a:p>
        </p:txBody>
      </p:sp>
      <p:sp>
        <p:nvSpPr>
          <p:cNvPr id="248838" name="矩形 248837"/>
          <p:cNvSpPr/>
          <p:nvPr/>
        </p:nvSpPr>
        <p:spPr>
          <a:xfrm>
            <a:off x="4014788" y="2297113"/>
            <a:ext cx="350837" cy="454025"/>
          </a:xfrm>
          <a:prstGeom prst="rect">
            <a:avLst/>
          </a:prstGeom>
          <a:noFill/>
          <a:ln w="38100">
            <a:noFill/>
          </a:ln>
        </p:spPr>
        <p:txBody>
          <a:bodyPr wrap="none" lIns="90488" tIns="44450" rIns="90488" bIns="44450">
            <a:spAutoFit/>
          </a:bodyPr>
          <a:p>
            <a:pPr algn="l" defTabSz="762000" eaLnBrk="0" hangingPunct="0"/>
            <a:r>
              <a:rPr lang="en-US" altLang="zh-CN" b="1">
                <a:solidFill>
                  <a:srgbClr val="333399"/>
                </a:solidFill>
                <a:latin typeface="Arial" panose="020B0604020202020204" pitchFamily="34" charset="0"/>
              </a:rPr>
              <a:t>0</a:t>
            </a:r>
            <a:endParaRPr lang="en-US" altLang="zh-CN" b="1">
              <a:solidFill>
                <a:srgbClr val="333399"/>
              </a:solidFill>
              <a:latin typeface="Arial" panose="020B0604020202020204" pitchFamily="34" charset="0"/>
            </a:endParaRPr>
          </a:p>
        </p:txBody>
      </p:sp>
      <p:sp>
        <p:nvSpPr>
          <p:cNvPr id="248839" name="矩形 248838"/>
          <p:cNvSpPr/>
          <p:nvPr/>
        </p:nvSpPr>
        <p:spPr>
          <a:xfrm>
            <a:off x="4762500" y="2297113"/>
            <a:ext cx="350838" cy="454025"/>
          </a:xfrm>
          <a:prstGeom prst="rect">
            <a:avLst/>
          </a:prstGeom>
          <a:noFill/>
          <a:ln w="38100">
            <a:noFill/>
          </a:ln>
        </p:spPr>
        <p:txBody>
          <a:bodyPr wrap="none" lIns="90488" tIns="44450" rIns="90488" bIns="44450">
            <a:spAutoFit/>
          </a:bodyPr>
          <a:p>
            <a:pPr algn="l" defTabSz="762000" eaLnBrk="0" hangingPunct="0"/>
            <a:r>
              <a:rPr lang="en-US" altLang="zh-CN" b="1">
                <a:solidFill>
                  <a:srgbClr val="333399"/>
                </a:solidFill>
                <a:latin typeface="Arial" panose="020B0604020202020204" pitchFamily="34" charset="0"/>
              </a:rPr>
              <a:t>1</a:t>
            </a:r>
            <a:endParaRPr lang="en-US" altLang="zh-CN" b="1">
              <a:solidFill>
                <a:srgbClr val="333399"/>
              </a:solidFill>
              <a:latin typeface="Arial" panose="020B0604020202020204" pitchFamily="34" charset="0"/>
            </a:endParaRPr>
          </a:p>
        </p:txBody>
      </p:sp>
      <p:sp>
        <p:nvSpPr>
          <p:cNvPr id="248840" name="矩形 248839"/>
          <p:cNvSpPr/>
          <p:nvPr/>
        </p:nvSpPr>
        <p:spPr>
          <a:xfrm>
            <a:off x="5510213" y="2297113"/>
            <a:ext cx="350837" cy="454025"/>
          </a:xfrm>
          <a:prstGeom prst="rect">
            <a:avLst/>
          </a:prstGeom>
          <a:noFill/>
          <a:ln w="38100">
            <a:noFill/>
          </a:ln>
        </p:spPr>
        <p:txBody>
          <a:bodyPr wrap="none" lIns="90488" tIns="44450" rIns="90488" bIns="44450">
            <a:spAutoFit/>
          </a:bodyPr>
          <a:p>
            <a:pPr algn="l" defTabSz="762000" eaLnBrk="0" hangingPunct="0"/>
            <a:r>
              <a:rPr lang="en-US" altLang="zh-CN" b="1">
                <a:solidFill>
                  <a:srgbClr val="333399"/>
                </a:solidFill>
                <a:latin typeface="Arial" panose="020B0604020202020204" pitchFamily="34" charset="0"/>
              </a:rPr>
              <a:t>1</a:t>
            </a:r>
            <a:endParaRPr lang="en-US" altLang="zh-CN" b="1">
              <a:solidFill>
                <a:srgbClr val="333399"/>
              </a:solidFill>
              <a:latin typeface="Arial" panose="020B0604020202020204" pitchFamily="34" charset="0"/>
            </a:endParaRPr>
          </a:p>
        </p:txBody>
      </p:sp>
      <p:sp>
        <p:nvSpPr>
          <p:cNvPr id="248841" name="矩形 248840"/>
          <p:cNvSpPr/>
          <p:nvPr/>
        </p:nvSpPr>
        <p:spPr>
          <a:xfrm>
            <a:off x="6257925" y="2297113"/>
            <a:ext cx="350838" cy="454025"/>
          </a:xfrm>
          <a:prstGeom prst="rect">
            <a:avLst/>
          </a:prstGeom>
          <a:noFill/>
          <a:ln w="38100">
            <a:noFill/>
          </a:ln>
        </p:spPr>
        <p:txBody>
          <a:bodyPr wrap="none" lIns="90488" tIns="44450" rIns="90488" bIns="44450">
            <a:spAutoFit/>
          </a:bodyPr>
          <a:p>
            <a:pPr algn="l" defTabSz="762000" eaLnBrk="0" hangingPunct="0"/>
            <a:r>
              <a:rPr lang="en-US" altLang="zh-CN" b="1">
                <a:solidFill>
                  <a:srgbClr val="333399"/>
                </a:solidFill>
                <a:latin typeface="Arial" panose="020B0604020202020204" pitchFamily="34" charset="0"/>
              </a:rPr>
              <a:t>1</a:t>
            </a:r>
            <a:endParaRPr lang="en-US" altLang="zh-CN" b="1">
              <a:solidFill>
                <a:srgbClr val="333399"/>
              </a:solidFill>
              <a:latin typeface="Arial" panose="020B0604020202020204" pitchFamily="34" charset="0"/>
            </a:endParaRPr>
          </a:p>
        </p:txBody>
      </p:sp>
      <p:sp>
        <p:nvSpPr>
          <p:cNvPr id="248842" name="矩形 248841"/>
          <p:cNvSpPr/>
          <p:nvPr/>
        </p:nvSpPr>
        <p:spPr>
          <a:xfrm>
            <a:off x="7053263" y="2297113"/>
            <a:ext cx="350837" cy="454025"/>
          </a:xfrm>
          <a:prstGeom prst="rect">
            <a:avLst/>
          </a:prstGeom>
          <a:noFill/>
          <a:ln w="38100">
            <a:noFill/>
          </a:ln>
        </p:spPr>
        <p:txBody>
          <a:bodyPr wrap="none" lIns="90488" tIns="44450" rIns="90488" bIns="44450">
            <a:spAutoFit/>
          </a:bodyPr>
          <a:p>
            <a:pPr algn="l" defTabSz="762000" eaLnBrk="0" hangingPunct="0"/>
            <a:r>
              <a:rPr lang="en-US" altLang="zh-CN" b="1">
                <a:solidFill>
                  <a:srgbClr val="333399"/>
                </a:solidFill>
                <a:latin typeface="Arial" panose="020B0604020202020204" pitchFamily="34" charset="0"/>
              </a:rPr>
              <a:t>0</a:t>
            </a:r>
            <a:endParaRPr lang="en-US" altLang="zh-CN" b="1">
              <a:solidFill>
                <a:srgbClr val="333399"/>
              </a:solidFill>
              <a:latin typeface="Arial" panose="020B0604020202020204" pitchFamily="34" charset="0"/>
            </a:endParaRPr>
          </a:p>
        </p:txBody>
      </p:sp>
      <p:sp>
        <p:nvSpPr>
          <p:cNvPr id="248843" name="矩形 248842"/>
          <p:cNvSpPr/>
          <p:nvPr/>
        </p:nvSpPr>
        <p:spPr>
          <a:xfrm>
            <a:off x="7824788" y="2297113"/>
            <a:ext cx="350837" cy="454025"/>
          </a:xfrm>
          <a:prstGeom prst="rect">
            <a:avLst/>
          </a:prstGeom>
          <a:noFill/>
          <a:ln w="38100">
            <a:noFill/>
          </a:ln>
        </p:spPr>
        <p:txBody>
          <a:bodyPr wrap="none" lIns="90488" tIns="44450" rIns="90488" bIns="44450">
            <a:spAutoFit/>
          </a:bodyPr>
          <a:p>
            <a:pPr algn="l" defTabSz="762000" eaLnBrk="0" hangingPunct="0"/>
            <a:r>
              <a:rPr lang="en-US" altLang="zh-CN" b="1">
                <a:solidFill>
                  <a:srgbClr val="333399"/>
                </a:solidFill>
                <a:latin typeface="Arial" panose="020B0604020202020204" pitchFamily="34" charset="0"/>
              </a:rPr>
              <a:t>0</a:t>
            </a:r>
            <a:endParaRPr lang="en-US" altLang="zh-CN" b="1">
              <a:solidFill>
                <a:srgbClr val="333399"/>
              </a:solidFill>
              <a:latin typeface="Arial" panose="020B0604020202020204" pitchFamily="34" charset="0"/>
            </a:endParaRPr>
          </a:p>
        </p:txBody>
      </p:sp>
      <p:sp>
        <p:nvSpPr>
          <p:cNvPr id="248844" name="任意多边形 248843"/>
          <p:cNvSpPr/>
          <p:nvPr/>
        </p:nvSpPr>
        <p:spPr>
          <a:xfrm>
            <a:off x="1528763" y="2189163"/>
            <a:ext cx="6859587" cy="577850"/>
          </a:xfrm>
          <a:custGeom>
            <a:avLst/>
            <a:gdLst/>
            <a:ahLst/>
            <a:cxnLst/>
            <a:pathLst>
              <a:path w="4321" h="487">
                <a:moveTo>
                  <a:pt x="0" y="486"/>
                </a:moveTo>
                <a:lnTo>
                  <a:pt x="477" y="486"/>
                </a:lnTo>
                <a:lnTo>
                  <a:pt x="477" y="0"/>
                </a:lnTo>
                <a:lnTo>
                  <a:pt x="963" y="0"/>
                </a:lnTo>
                <a:lnTo>
                  <a:pt x="963" y="486"/>
                </a:lnTo>
                <a:lnTo>
                  <a:pt x="1926" y="486"/>
                </a:lnTo>
                <a:lnTo>
                  <a:pt x="1926" y="0"/>
                </a:lnTo>
                <a:lnTo>
                  <a:pt x="3357" y="0"/>
                </a:lnTo>
                <a:lnTo>
                  <a:pt x="3357" y="486"/>
                </a:lnTo>
                <a:lnTo>
                  <a:pt x="4320" y="486"/>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sp>
        <p:nvSpPr>
          <p:cNvPr id="248845" name="任意多边形 248844"/>
          <p:cNvSpPr/>
          <p:nvPr/>
        </p:nvSpPr>
        <p:spPr>
          <a:xfrm>
            <a:off x="8386763" y="2765425"/>
            <a:ext cx="1587" cy="1588"/>
          </a:xfrm>
          <a:custGeom>
            <a:avLst/>
            <a:gdLst/>
            <a:ahLst/>
            <a:cxnLst/>
            <a:pathLst>
              <a:path w="1" h="1">
                <a:moveTo>
                  <a:pt x="0" y="0"/>
                </a:moveTo>
                <a:lnTo>
                  <a:pt x="0" y="0"/>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sp>
        <p:nvSpPr>
          <p:cNvPr id="248846" name="任意多边形 248845"/>
          <p:cNvSpPr/>
          <p:nvPr/>
        </p:nvSpPr>
        <p:spPr>
          <a:xfrm>
            <a:off x="1541463" y="3511550"/>
            <a:ext cx="754062" cy="1588"/>
          </a:xfrm>
          <a:custGeom>
            <a:avLst/>
            <a:gdLst/>
            <a:ahLst/>
            <a:cxnLst/>
            <a:pathLst>
              <a:path w="475" h="1">
                <a:moveTo>
                  <a:pt x="0" y="0"/>
                </a:moveTo>
                <a:lnTo>
                  <a:pt x="475" y="1"/>
                </a:lnTo>
              </a:path>
            </a:pathLst>
          </a:custGeom>
          <a:noFill/>
          <a:ln w="38100" cap="flat" cmpd="sng">
            <a:solidFill>
              <a:schemeClr val="tx2"/>
            </a:solidFill>
            <a:prstDash val="solid"/>
            <a:headEnd type="none" w="med" len="med"/>
            <a:tailEnd type="none" w="med" len="med"/>
          </a:ln>
        </p:spPr>
        <p:txBody>
          <a:bodyPr/>
          <a:p>
            <a:endParaRPr lang="zh-CN" altLang="en-US"/>
          </a:p>
        </p:txBody>
      </p:sp>
      <p:sp>
        <p:nvSpPr>
          <p:cNvPr id="248847" name="任意多边形 248846"/>
          <p:cNvSpPr/>
          <p:nvPr/>
        </p:nvSpPr>
        <p:spPr>
          <a:xfrm>
            <a:off x="3052763" y="3508375"/>
            <a:ext cx="1538287" cy="4763"/>
          </a:xfrm>
          <a:custGeom>
            <a:avLst/>
            <a:gdLst/>
            <a:ahLst/>
            <a:cxnLst/>
            <a:pathLst>
              <a:path w="969" h="3">
                <a:moveTo>
                  <a:pt x="0" y="3"/>
                </a:moveTo>
                <a:lnTo>
                  <a:pt x="969" y="0"/>
                </a:lnTo>
              </a:path>
            </a:pathLst>
          </a:custGeom>
          <a:noFill/>
          <a:ln w="38100" cap="flat" cmpd="sng">
            <a:solidFill>
              <a:schemeClr val="tx2"/>
            </a:solidFill>
            <a:prstDash val="solid"/>
            <a:headEnd type="none" w="med" len="med"/>
            <a:tailEnd type="none" w="med" len="med"/>
          </a:ln>
        </p:spPr>
        <p:txBody>
          <a:bodyPr/>
          <a:p>
            <a:endParaRPr lang="zh-CN" altLang="en-US"/>
          </a:p>
        </p:txBody>
      </p:sp>
      <p:sp>
        <p:nvSpPr>
          <p:cNvPr id="248848" name="直接连接符 248847"/>
          <p:cNvSpPr/>
          <p:nvPr/>
        </p:nvSpPr>
        <p:spPr>
          <a:xfrm>
            <a:off x="6870700" y="3511550"/>
            <a:ext cx="1503363" cy="0"/>
          </a:xfrm>
          <a:prstGeom prst="line">
            <a:avLst/>
          </a:prstGeom>
          <a:ln w="38100" cap="flat" cmpd="sng">
            <a:solidFill>
              <a:schemeClr val="tx2"/>
            </a:solidFill>
            <a:prstDash val="solid"/>
            <a:headEnd type="none" w="med" len="med"/>
            <a:tailEnd type="none" w="med" len="med"/>
          </a:ln>
        </p:spPr>
      </p:sp>
      <p:sp>
        <p:nvSpPr>
          <p:cNvPr id="248849" name="任意多边形 248848"/>
          <p:cNvSpPr/>
          <p:nvPr/>
        </p:nvSpPr>
        <p:spPr>
          <a:xfrm>
            <a:off x="6108700" y="3073400"/>
            <a:ext cx="52388" cy="431800"/>
          </a:xfrm>
          <a:custGeom>
            <a:avLst/>
            <a:gdLst/>
            <a:ahLst/>
            <a:cxnLst/>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sp>
        <p:nvSpPr>
          <p:cNvPr id="248850" name="任意多边形 248849"/>
          <p:cNvSpPr/>
          <p:nvPr/>
        </p:nvSpPr>
        <p:spPr>
          <a:xfrm>
            <a:off x="6161088" y="3078163"/>
            <a:ext cx="139700" cy="841375"/>
          </a:xfrm>
          <a:custGeom>
            <a:avLst/>
            <a:gdLst/>
            <a:ahLst/>
            <a:cxnLst/>
            <a:pathLst>
              <a:path w="88"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8" y="271"/>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sp>
        <p:nvSpPr>
          <p:cNvPr id="248851" name="任意多边形 248850"/>
          <p:cNvSpPr/>
          <p:nvPr/>
        </p:nvSpPr>
        <p:spPr>
          <a:xfrm>
            <a:off x="6297613" y="3073400"/>
            <a:ext cx="50800" cy="431800"/>
          </a:xfrm>
          <a:custGeom>
            <a:avLst/>
            <a:gdLst/>
            <a:ahLst/>
            <a:cxnLst/>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sp>
        <p:nvSpPr>
          <p:cNvPr id="248852" name="任意多边形 248851"/>
          <p:cNvSpPr/>
          <p:nvPr/>
        </p:nvSpPr>
        <p:spPr>
          <a:xfrm>
            <a:off x="6348413" y="3078163"/>
            <a:ext cx="133350" cy="841375"/>
          </a:xfrm>
          <a:custGeom>
            <a:avLst/>
            <a:gdLst/>
            <a:ahLst/>
            <a:cxnLst/>
            <a:pathLst>
              <a:path w="84"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4" y="271"/>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grpSp>
        <p:nvGrpSpPr>
          <p:cNvPr id="248853" name="组合 248852"/>
          <p:cNvGrpSpPr/>
          <p:nvPr/>
        </p:nvGrpSpPr>
        <p:grpSpPr>
          <a:xfrm>
            <a:off x="6483350" y="3067050"/>
            <a:ext cx="187325" cy="847725"/>
            <a:chOff x="4075" y="1309"/>
            <a:chExt cx="118" cy="713"/>
          </a:xfrm>
        </p:grpSpPr>
        <p:sp>
          <p:nvSpPr>
            <p:cNvPr id="248854" name="任意多边形 248853"/>
            <p:cNvSpPr/>
            <p:nvPr/>
          </p:nvSpPr>
          <p:spPr>
            <a:xfrm>
              <a:off x="4075" y="1309"/>
              <a:ext cx="34" cy="363"/>
            </a:xfrm>
            <a:custGeom>
              <a:avLst/>
              <a:gdLst/>
              <a:ahLst/>
              <a:cxnLst/>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sp>
          <p:nvSpPr>
            <p:cNvPr id="248855" name="任意多边形 248854"/>
            <p:cNvSpPr/>
            <p:nvPr/>
          </p:nvSpPr>
          <p:spPr>
            <a:xfrm>
              <a:off x="4109" y="1313"/>
              <a:ext cx="84" cy="709"/>
            </a:xfrm>
            <a:custGeom>
              <a:avLst/>
              <a:gdLst/>
              <a:ahLst/>
              <a:cxnLst/>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grpSp>
      <p:sp>
        <p:nvSpPr>
          <p:cNvPr id="248856" name="任意多边形 248855"/>
          <p:cNvSpPr/>
          <p:nvPr/>
        </p:nvSpPr>
        <p:spPr>
          <a:xfrm>
            <a:off x="6670675" y="3067050"/>
            <a:ext cx="55563" cy="431800"/>
          </a:xfrm>
          <a:custGeom>
            <a:avLst/>
            <a:gdLst/>
            <a:ahLst/>
            <a:cxnLst/>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sp>
        <p:nvSpPr>
          <p:cNvPr id="248857" name="任意多边形 248856"/>
          <p:cNvSpPr/>
          <p:nvPr/>
        </p:nvSpPr>
        <p:spPr>
          <a:xfrm>
            <a:off x="6726238" y="3071813"/>
            <a:ext cx="131762" cy="841375"/>
          </a:xfrm>
          <a:custGeom>
            <a:avLst/>
            <a:gdLst/>
            <a:ahLst/>
            <a:cxnLst/>
            <a:pathLst>
              <a:path w="83"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3" y="278"/>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sp>
        <p:nvSpPr>
          <p:cNvPr id="248858" name="任意多边形 248857"/>
          <p:cNvSpPr/>
          <p:nvPr/>
        </p:nvSpPr>
        <p:spPr>
          <a:xfrm>
            <a:off x="5354638" y="3073400"/>
            <a:ext cx="52387" cy="431800"/>
          </a:xfrm>
          <a:custGeom>
            <a:avLst/>
            <a:gdLst/>
            <a:ahLst/>
            <a:cxnLst/>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sp>
        <p:nvSpPr>
          <p:cNvPr id="248859" name="任意多边形 248858"/>
          <p:cNvSpPr/>
          <p:nvPr/>
        </p:nvSpPr>
        <p:spPr>
          <a:xfrm>
            <a:off x="5407025" y="3078163"/>
            <a:ext cx="136525" cy="841375"/>
          </a:xfrm>
          <a:custGeom>
            <a:avLst/>
            <a:gdLst/>
            <a:ahLst/>
            <a:cxnLst/>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68"/>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sp>
        <p:nvSpPr>
          <p:cNvPr id="248860" name="任意多边形 248859"/>
          <p:cNvSpPr/>
          <p:nvPr/>
        </p:nvSpPr>
        <p:spPr>
          <a:xfrm>
            <a:off x="5543550" y="3073400"/>
            <a:ext cx="50800" cy="431800"/>
          </a:xfrm>
          <a:custGeom>
            <a:avLst/>
            <a:gdLst/>
            <a:ahLst/>
            <a:cxnLst/>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sp>
        <p:nvSpPr>
          <p:cNvPr id="248861" name="任意多边形 248860"/>
          <p:cNvSpPr/>
          <p:nvPr/>
        </p:nvSpPr>
        <p:spPr>
          <a:xfrm>
            <a:off x="5594350" y="3078163"/>
            <a:ext cx="134938" cy="841375"/>
          </a:xfrm>
          <a:custGeom>
            <a:avLst/>
            <a:gdLst/>
            <a:ahLst/>
            <a:cxnLst/>
            <a:pathLst>
              <a:path w="85"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5" y="271"/>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grpSp>
        <p:nvGrpSpPr>
          <p:cNvPr id="248862" name="组合 248861"/>
          <p:cNvGrpSpPr/>
          <p:nvPr/>
        </p:nvGrpSpPr>
        <p:grpSpPr>
          <a:xfrm>
            <a:off x="5729288" y="3067050"/>
            <a:ext cx="376237" cy="847725"/>
            <a:chOff x="3600" y="1309"/>
            <a:chExt cx="237" cy="713"/>
          </a:xfrm>
        </p:grpSpPr>
        <p:grpSp>
          <p:nvGrpSpPr>
            <p:cNvPr id="248863" name="组合 248862"/>
            <p:cNvGrpSpPr/>
            <p:nvPr/>
          </p:nvGrpSpPr>
          <p:grpSpPr>
            <a:xfrm>
              <a:off x="3600" y="1309"/>
              <a:ext cx="118" cy="713"/>
              <a:chOff x="3600" y="1309"/>
              <a:chExt cx="118" cy="713"/>
            </a:xfrm>
          </p:grpSpPr>
          <p:sp>
            <p:nvSpPr>
              <p:cNvPr id="248864" name="任意多边形 248863"/>
              <p:cNvSpPr/>
              <p:nvPr/>
            </p:nvSpPr>
            <p:spPr>
              <a:xfrm>
                <a:off x="3600" y="1309"/>
                <a:ext cx="34" cy="363"/>
              </a:xfrm>
              <a:custGeom>
                <a:avLst/>
                <a:gdLst/>
                <a:ahLst/>
                <a:cxnLst/>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sp>
            <p:nvSpPr>
              <p:cNvPr id="248865" name="任意多边形 248864"/>
              <p:cNvSpPr/>
              <p:nvPr/>
            </p:nvSpPr>
            <p:spPr>
              <a:xfrm>
                <a:off x="3634" y="1313"/>
                <a:ext cx="84" cy="709"/>
              </a:xfrm>
              <a:custGeom>
                <a:avLst/>
                <a:gdLst/>
                <a:ahLst/>
                <a:cxnLst/>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grpSp>
        <p:grpSp>
          <p:nvGrpSpPr>
            <p:cNvPr id="248866" name="组合 248865"/>
            <p:cNvGrpSpPr/>
            <p:nvPr/>
          </p:nvGrpSpPr>
          <p:grpSpPr>
            <a:xfrm>
              <a:off x="3718" y="1309"/>
              <a:ext cx="119" cy="713"/>
              <a:chOff x="3718" y="1309"/>
              <a:chExt cx="119" cy="713"/>
            </a:xfrm>
          </p:grpSpPr>
          <p:sp>
            <p:nvSpPr>
              <p:cNvPr id="248867" name="任意多边形 248866"/>
              <p:cNvSpPr/>
              <p:nvPr/>
            </p:nvSpPr>
            <p:spPr>
              <a:xfrm>
                <a:off x="3718" y="1309"/>
                <a:ext cx="35" cy="363"/>
              </a:xfrm>
              <a:custGeom>
                <a:avLst/>
                <a:gdLst/>
                <a:ahLst/>
                <a:cxnLst/>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sp>
            <p:nvSpPr>
              <p:cNvPr id="248868" name="任意多边形 248867"/>
              <p:cNvSpPr/>
              <p:nvPr/>
            </p:nvSpPr>
            <p:spPr>
              <a:xfrm>
                <a:off x="3753" y="1313"/>
                <a:ext cx="84" cy="709"/>
              </a:xfrm>
              <a:custGeom>
                <a:avLst/>
                <a:gdLst/>
                <a:ahLst/>
                <a:cxnLst/>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grpSp>
      </p:grpSp>
      <p:sp>
        <p:nvSpPr>
          <p:cNvPr id="248869" name="任意多边形 248868"/>
          <p:cNvSpPr/>
          <p:nvPr/>
        </p:nvSpPr>
        <p:spPr>
          <a:xfrm>
            <a:off x="4586288" y="3073400"/>
            <a:ext cx="52387" cy="431800"/>
          </a:xfrm>
          <a:custGeom>
            <a:avLst/>
            <a:gdLst/>
            <a:ahLst/>
            <a:cxnLst/>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sp>
        <p:nvSpPr>
          <p:cNvPr id="248870" name="任意多边形 248869"/>
          <p:cNvSpPr/>
          <p:nvPr/>
        </p:nvSpPr>
        <p:spPr>
          <a:xfrm>
            <a:off x="4638675" y="3078163"/>
            <a:ext cx="138113" cy="841375"/>
          </a:xfrm>
          <a:custGeom>
            <a:avLst/>
            <a:gdLst/>
            <a:ahLst/>
            <a:cxnLst/>
            <a:pathLst>
              <a:path w="87"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7" y="265"/>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sp>
        <p:nvSpPr>
          <p:cNvPr id="248871" name="任意多边形 248870"/>
          <p:cNvSpPr/>
          <p:nvPr/>
        </p:nvSpPr>
        <p:spPr>
          <a:xfrm>
            <a:off x="4775200" y="3073400"/>
            <a:ext cx="50800" cy="431800"/>
          </a:xfrm>
          <a:custGeom>
            <a:avLst/>
            <a:gdLst/>
            <a:ahLst/>
            <a:cxnLst/>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sp>
        <p:nvSpPr>
          <p:cNvPr id="248872" name="任意多边形 248871"/>
          <p:cNvSpPr/>
          <p:nvPr/>
        </p:nvSpPr>
        <p:spPr>
          <a:xfrm>
            <a:off x="4826000" y="3078163"/>
            <a:ext cx="136525" cy="841375"/>
          </a:xfrm>
          <a:custGeom>
            <a:avLst/>
            <a:gdLst/>
            <a:ahLst/>
            <a:cxnLst/>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74"/>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grpSp>
        <p:nvGrpSpPr>
          <p:cNvPr id="248873" name="组合 248872"/>
          <p:cNvGrpSpPr/>
          <p:nvPr/>
        </p:nvGrpSpPr>
        <p:grpSpPr>
          <a:xfrm>
            <a:off x="4962525" y="3067050"/>
            <a:ext cx="185738" cy="847725"/>
            <a:chOff x="3117" y="1309"/>
            <a:chExt cx="117" cy="713"/>
          </a:xfrm>
        </p:grpSpPr>
        <p:sp>
          <p:nvSpPr>
            <p:cNvPr id="248874" name="任意多边形 248873"/>
            <p:cNvSpPr/>
            <p:nvPr/>
          </p:nvSpPr>
          <p:spPr>
            <a:xfrm>
              <a:off x="3117" y="1309"/>
              <a:ext cx="33" cy="363"/>
            </a:xfrm>
            <a:custGeom>
              <a:avLst/>
              <a:gdLst/>
              <a:ahLst/>
              <a:cxnLst/>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sp>
          <p:nvSpPr>
            <p:cNvPr id="248875" name="任意多边形 248874"/>
            <p:cNvSpPr/>
            <p:nvPr/>
          </p:nvSpPr>
          <p:spPr>
            <a:xfrm>
              <a:off x="3150" y="1313"/>
              <a:ext cx="84" cy="709"/>
            </a:xfrm>
            <a:custGeom>
              <a:avLst/>
              <a:gdLst/>
              <a:ahLst/>
              <a:cxnLst/>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grpSp>
      <p:sp>
        <p:nvSpPr>
          <p:cNvPr id="248876" name="任意多边形 248875"/>
          <p:cNvSpPr/>
          <p:nvPr/>
        </p:nvSpPr>
        <p:spPr>
          <a:xfrm>
            <a:off x="5148263" y="3067050"/>
            <a:ext cx="55562" cy="431800"/>
          </a:xfrm>
          <a:custGeom>
            <a:avLst/>
            <a:gdLst/>
            <a:ahLst/>
            <a:cxnLst/>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sp>
        <p:nvSpPr>
          <p:cNvPr id="248877" name="任意多边形 248876"/>
          <p:cNvSpPr/>
          <p:nvPr/>
        </p:nvSpPr>
        <p:spPr>
          <a:xfrm>
            <a:off x="5203825" y="3071813"/>
            <a:ext cx="144463" cy="841375"/>
          </a:xfrm>
          <a:custGeom>
            <a:avLst/>
            <a:gdLst/>
            <a:ahLst/>
            <a:cxnLst/>
            <a:pathLst>
              <a:path w="91"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91" y="281"/>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sp>
        <p:nvSpPr>
          <p:cNvPr id="248878" name="任意多边形 248877"/>
          <p:cNvSpPr/>
          <p:nvPr/>
        </p:nvSpPr>
        <p:spPr>
          <a:xfrm>
            <a:off x="2286000" y="4210050"/>
            <a:ext cx="60325" cy="460375"/>
          </a:xfrm>
          <a:custGeom>
            <a:avLst/>
            <a:gdLst/>
            <a:ahLst/>
            <a:cxnLst/>
            <a:pathLst>
              <a:path w="38" h="290">
                <a:moveTo>
                  <a:pt x="0" y="290"/>
                </a:moveTo>
                <a:lnTo>
                  <a:pt x="26" y="40"/>
                </a:lnTo>
                <a:lnTo>
                  <a:pt x="27" y="28"/>
                </a:lnTo>
                <a:lnTo>
                  <a:pt x="28" y="19"/>
                </a:lnTo>
                <a:lnTo>
                  <a:pt x="30" y="11"/>
                </a:lnTo>
                <a:lnTo>
                  <a:pt x="33" y="4"/>
                </a:lnTo>
                <a:lnTo>
                  <a:pt x="38" y="0"/>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sp>
        <p:nvSpPr>
          <p:cNvPr id="248879" name="任意多边形 248878"/>
          <p:cNvSpPr/>
          <p:nvPr/>
        </p:nvSpPr>
        <p:spPr>
          <a:xfrm>
            <a:off x="2347913" y="4214813"/>
            <a:ext cx="138112" cy="842962"/>
          </a:xfrm>
          <a:custGeom>
            <a:avLst/>
            <a:gdLst/>
            <a:ahLst/>
            <a:cxnLst/>
            <a:pathLst>
              <a:path w="87" h="709">
                <a:moveTo>
                  <a:pt x="0" y="0"/>
                </a:moveTo>
                <a:lnTo>
                  <a:pt x="7" y="4"/>
                </a:lnTo>
                <a:lnTo>
                  <a:pt x="12" y="16"/>
                </a:lnTo>
                <a:lnTo>
                  <a:pt x="14" y="33"/>
                </a:lnTo>
                <a:lnTo>
                  <a:pt x="16" y="59"/>
                </a:lnTo>
                <a:lnTo>
                  <a:pt x="43" y="651"/>
                </a:lnTo>
                <a:lnTo>
                  <a:pt x="46" y="684"/>
                </a:lnTo>
                <a:lnTo>
                  <a:pt x="48" y="694"/>
                </a:lnTo>
                <a:lnTo>
                  <a:pt x="53" y="704"/>
                </a:lnTo>
                <a:lnTo>
                  <a:pt x="58" y="708"/>
                </a:lnTo>
                <a:lnTo>
                  <a:pt x="64" y="700"/>
                </a:lnTo>
                <a:lnTo>
                  <a:pt x="68" y="684"/>
                </a:lnTo>
                <a:lnTo>
                  <a:pt x="86" y="380"/>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grpSp>
        <p:nvGrpSpPr>
          <p:cNvPr id="248880" name="组合 248879"/>
          <p:cNvGrpSpPr/>
          <p:nvPr/>
        </p:nvGrpSpPr>
        <p:grpSpPr>
          <a:xfrm>
            <a:off x="2486025" y="4210050"/>
            <a:ext cx="188913" cy="847725"/>
            <a:chOff x="1557" y="2272"/>
            <a:chExt cx="119" cy="713"/>
          </a:xfrm>
        </p:grpSpPr>
        <p:sp>
          <p:nvSpPr>
            <p:cNvPr id="248881" name="任意多边形 248880"/>
            <p:cNvSpPr/>
            <p:nvPr/>
          </p:nvSpPr>
          <p:spPr>
            <a:xfrm>
              <a:off x="1557" y="2272"/>
              <a:ext cx="33" cy="363"/>
            </a:xfrm>
            <a:custGeom>
              <a:avLst/>
              <a:gdLst/>
              <a:ahLst/>
              <a:cxnLst/>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sp>
          <p:nvSpPr>
            <p:cNvPr id="248882" name="任意多边形 248881"/>
            <p:cNvSpPr/>
            <p:nvPr/>
          </p:nvSpPr>
          <p:spPr>
            <a:xfrm>
              <a:off x="1590" y="2276"/>
              <a:ext cx="86" cy="709"/>
            </a:xfrm>
            <a:custGeom>
              <a:avLst/>
              <a:gdLst/>
              <a:ahLst/>
              <a:cxnLst/>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grpSp>
      <p:sp>
        <p:nvSpPr>
          <p:cNvPr id="248883" name="任意多边形 248882"/>
          <p:cNvSpPr/>
          <p:nvPr/>
        </p:nvSpPr>
        <p:spPr>
          <a:xfrm>
            <a:off x="2671763" y="4203700"/>
            <a:ext cx="55562" cy="466725"/>
          </a:xfrm>
          <a:custGeom>
            <a:avLst/>
            <a:gdLst/>
            <a:ahLst/>
            <a:cxnLst/>
            <a:pathLst>
              <a:path w="35" h="294">
                <a:moveTo>
                  <a:pt x="0" y="294"/>
                </a:moveTo>
                <a:lnTo>
                  <a:pt x="22" y="40"/>
                </a:lnTo>
                <a:lnTo>
                  <a:pt x="24" y="28"/>
                </a:lnTo>
                <a:lnTo>
                  <a:pt x="25" y="19"/>
                </a:lnTo>
                <a:lnTo>
                  <a:pt x="26" y="11"/>
                </a:lnTo>
                <a:lnTo>
                  <a:pt x="30" y="4"/>
                </a:lnTo>
                <a:lnTo>
                  <a:pt x="35" y="0"/>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sp>
        <p:nvSpPr>
          <p:cNvPr id="248884" name="任意多边形 248883"/>
          <p:cNvSpPr/>
          <p:nvPr/>
        </p:nvSpPr>
        <p:spPr>
          <a:xfrm>
            <a:off x="2728913" y="4208463"/>
            <a:ext cx="134937" cy="842962"/>
          </a:xfrm>
          <a:custGeom>
            <a:avLst/>
            <a:gdLst/>
            <a:ahLst/>
            <a:cxnLst/>
            <a:pathLst>
              <a:path w="85" h="709">
                <a:moveTo>
                  <a:pt x="0" y="0"/>
                </a:moveTo>
                <a:lnTo>
                  <a:pt x="7" y="4"/>
                </a:lnTo>
                <a:lnTo>
                  <a:pt x="12" y="16"/>
                </a:lnTo>
                <a:lnTo>
                  <a:pt x="14" y="33"/>
                </a:lnTo>
                <a:lnTo>
                  <a:pt x="15" y="59"/>
                </a:lnTo>
                <a:lnTo>
                  <a:pt x="42" y="651"/>
                </a:lnTo>
                <a:lnTo>
                  <a:pt x="45" y="684"/>
                </a:lnTo>
                <a:lnTo>
                  <a:pt x="47" y="694"/>
                </a:lnTo>
                <a:lnTo>
                  <a:pt x="52" y="704"/>
                </a:lnTo>
                <a:lnTo>
                  <a:pt x="57" y="708"/>
                </a:lnTo>
                <a:lnTo>
                  <a:pt x="62" y="700"/>
                </a:lnTo>
                <a:lnTo>
                  <a:pt x="66" y="684"/>
                </a:lnTo>
                <a:lnTo>
                  <a:pt x="84" y="380"/>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sp>
        <p:nvSpPr>
          <p:cNvPr id="248885" name="任意多边形 248884"/>
          <p:cNvSpPr/>
          <p:nvPr/>
        </p:nvSpPr>
        <p:spPr>
          <a:xfrm>
            <a:off x="2862263" y="4203700"/>
            <a:ext cx="55562" cy="442913"/>
          </a:xfrm>
          <a:custGeom>
            <a:avLst/>
            <a:gdLst/>
            <a:ahLst/>
            <a:cxnLst/>
            <a:pathLst>
              <a:path w="35" h="279">
                <a:moveTo>
                  <a:pt x="0" y="279"/>
                </a:moveTo>
                <a:lnTo>
                  <a:pt x="22" y="40"/>
                </a:lnTo>
                <a:lnTo>
                  <a:pt x="23" y="28"/>
                </a:lnTo>
                <a:lnTo>
                  <a:pt x="24" y="19"/>
                </a:lnTo>
                <a:lnTo>
                  <a:pt x="26" y="11"/>
                </a:lnTo>
                <a:lnTo>
                  <a:pt x="30" y="4"/>
                </a:lnTo>
                <a:lnTo>
                  <a:pt x="35" y="0"/>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sp>
        <p:nvSpPr>
          <p:cNvPr id="248886" name="任意多边形 248885"/>
          <p:cNvSpPr/>
          <p:nvPr/>
        </p:nvSpPr>
        <p:spPr>
          <a:xfrm>
            <a:off x="2919413" y="4208463"/>
            <a:ext cx="152400" cy="841375"/>
          </a:xfrm>
          <a:custGeom>
            <a:avLst/>
            <a:gdLst/>
            <a:ahLst/>
            <a:cxnLst/>
            <a:pathLst>
              <a:path w="96"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96" y="285"/>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sp>
        <p:nvSpPr>
          <p:cNvPr id="248887" name="任意多边形 248886"/>
          <p:cNvSpPr/>
          <p:nvPr/>
        </p:nvSpPr>
        <p:spPr>
          <a:xfrm>
            <a:off x="6103938" y="4213225"/>
            <a:ext cx="52387" cy="431800"/>
          </a:xfrm>
          <a:custGeom>
            <a:avLst/>
            <a:gdLst/>
            <a:ahLst/>
            <a:cxnLst/>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sp>
        <p:nvSpPr>
          <p:cNvPr id="248888" name="任意多边形 248887"/>
          <p:cNvSpPr/>
          <p:nvPr/>
        </p:nvSpPr>
        <p:spPr>
          <a:xfrm>
            <a:off x="6156325" y="4217988"/>
            <a:ext cx="134938" cy="841375"/>
          </a:xfrm>
          <a:custGeom>
            <a:avLst/>
            <a:gdLst/>
            <a:ahLst/>
            <a:cxnLst/>
            <a:pathLst>
              <a:path w="85"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5" y="270"/>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sp>
        <p:nvSpPr>
          <p:cNvPr id="248889" name="任意多边形 248888"/>
          <p:cNvSpPr/>
          <p:nvPr/>
        </p:nvSpPr>
        <p:spPr>
          <a:xfrm>
            <a:off x="6292850" y="4213225"/>
            <a:ext cx="50800" cy="431800"/>
          </a:xfrm>
          <a:custGeom>
            <a:avLst/>
            <a:gdLst/>
            <a:ahLst/>
            <a:cxnLst/>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sp>
        <p:nvSpPr>
          <p:cNvPr id="248890" name="任意多边形 248889"/>
          <p:cNvSpPr/>
          <p:nvPr/>
        </p:nvSpPr>
        <p:spPr>
          <a:xfrm>
            <a:off x="6343650" y="4217988"/>
            <a:ext cx="138113" cy="841375"/>
          </a:xfrm>
          <a:custGeom>
            <a:avLst/>
            <a:gdLst/>
            <a:ahLst/>
            <a:cxnLst/>
            <a:pathLst>
              <a:path w="87"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7" y="264"/>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sp>
        <p:nvSpPr>
          <p:cNvPr id="248891" name="任意多边形 248890"/>
          <p:cNvSpPr/>
          <p:nvPr/>
        </p:nvSpPr>
        <p:spPr>
          <a:xfrm>
            <a:off x="6478588" y="4206875"/>
            <a:ext cx="53975" cy="431800"/>
          </a:xfrm>
          <a:custGeom>
            <a:avLst/>
            <a:gdLst/>
            <a:ahLst/>
            <a:cxnLst/>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sp>
        <p:nvSpPr>
          <p:cNvPr id="248892" name="任意多边形 248891"/>
          <p:cNvSpPr/>
          <p:nvPr/>
        </p:nvSpPr>
        <p:spPr>
          <a:xfrm>
            <a:off x="6532563" y="4211638"/>
            <a:ext cx="134937" cy="841375"/>
          </a:xfrm>
          <a:custGeom>
            <a:avLst/>
            <a:gdLst/>
            <a:ahLst/>
            <a:cxnLst/>
            <a:pathLst>
              <a:path w="85"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5" y="274"/>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grpSp>
        <p:nvGrpSpPr>
          <p:cNvPr id="248893" name="组合 248892"/>
          <p:cNvGrpSpPr/>
          <p:nvPr/>
        </p:nvGrpSpPr>
        <p:grpSpPr>
          <a:xfrm>
            <a:off x="6665913" y="4206875"/>
            <a:ext cx="188912" cy="847725"/>
            <a:chOff x="4190" y="2269"/>
            <a:chExt cx="119" cy="713"/>
          </a:xfrm>
        </p:grpSpPr>
        <p:sp>
          <p:nvSpPr>
            <p:cNvPr id="248894" name="任意多边形 248893"/>
            <p:cNvSpPr/>
            <p:nvPr/>
          </p:nvSpPr>
          <p:spPr>
            <a:xfrm>
              <a:off x="4190" y="2269"/>
              <a:ext cx="35" cy="363"/>
            </a:xfrm>
            <a:custGeom>
              <a:avLst/>
              <a:gdLst/>
              <a:ahLst/>
              <a:cxnLst/>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sp>
          <p:nvSpPr>
            <p:cNvPr id="248895" name="任意多边形 248894"/>
            <p:cNvSpPr/>
            <p:nvPr/>
          </p:nvSpPr>
          <p:spPr>
            <a:xfrm>
              <a:off x="4225" y="2273"/>
              <a:ext cx="84" cy="709"/>
            </a:xfrm>
            <a:custGeom>
              <a:avLst/>
              <a:gdLst/>
              <a:ahLst/>
              <a:cxnLst/>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grpSp>
      <p:sp>
        <p:nvSpPr>
          <p:cNvPr id="248896" name="任意多边形 248895"/>
          <p:cNvSpPr/>
          <p:nvPr/>
        </p:nvSpPr>
        <p:spPr>
          <a:xfrm>
            <a:off x="5349875" y="4213225"/>
            <a:ext cx="52388" cy="431800"/>
          </a:xfrm>
          <a:custGeom>
            <a:avLst/>
            <a:gdLst/>
            <a:ahLst/>
            <a:cxnLst/>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sp>
        <p:nvSpPr>
          <p:cNvPr id="248897" name="任意多边形 248896"/>
          <p:cNvSpPr/>
          <p:nvPr/>
        </p:nvSpPr>
        <p:spPr>
          <a:xfrm>
            <a:off x="5402263" y="4217988"/>
            <a:ext cx="141287" cy="841375"/>
          </a:xfrm>
          <a:custGeom>
            <a:avLst/>
            <a:gdLst/>
            <a:ahLst/>
            <a:cxnLst/>
            <a:pathLst>
              <a:path w="89"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9" y="264"/>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sp>
        <p:nvSpPr>
          <p:cNvPr id="248898" name="任意多边形 248897"/>
          <p:cNvSpPr/>
          <p:nvPr/>
        </p:nvSpPr>
        <p:spPr>
          <a:xfrm>
            <a:off x="5538788" y="4213225"/>
            <a:ext cx="50800" cy="431800"/>
          </a:xfrm>
          <a:custGeom>
            <a:avLst/>
            <a:gdLst/>
            <a:ahLst/>
            <a:cxnLst/>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sp>
        <p:nvSpPr>
          <p:cNvPr id="248899" name="任意多边形 248898"/>
          <p:cNvSpPr/>
          <p:nvPr/>
        </p:nvSpPr>
        <p:spPr>
          <a:xfrm>
            <a:off x="5589588" y="4217988"/>
            <a:ext cx="134937" cy="841375"/>
          </a:xfrm>
          <a:custGeom>
            <a:avLst/>
            <a:gdLst/>
            <a:ahLst/>
            <a:cxnLst/>
            <a:pathLst>
              <a:path w="85"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5" y="264"/>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sp>
        <p:nvSpPr>
          <p:cNvPr id="248900" name="任意多边形 248899"/>
          <p:cNvSpPr/>
          <p:nvPr/>
        </p:nvSpPr>
        <p:spPr>
          <a:xfrm>
            <a:off x="5724525" y="4206875"/>
            <a:ext cx="53975" cy="431800"/>
          </a:xfrm>
          <a:custGeom>
            <a:avLst/>
            <a:gdLst/>
            <a:ahLst/>
            <a:cxnLst/>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sp>
        <p:nvSpPr>
          <p:cNvPr id="248901" name="任意多边形 248900"/>
          <p:cNvSpPr/>
          <p:nvPr/>
        </p:nvSpPr>
        <p:spPr>
          <a:xfrm>
            <a:off x="5778500" y="4211638"/>
            <a:ext cx="136525" cy="841375"/>
          </a:xfrm>
          <a:custGeom>
            <a:avLst/>
            <a:gdLst/>
            <a:ahLst/>
            <a:cxnLst/>
            <a:pathLst>
              <a:path w="86"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6" y="274"/>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grpSp>
        <p:nvGrpSpPr>
          <p:cNvPr id="248902" name="组合 248901"/>
          <p:cNvGrpSpPr/>
          <p:nvPr/>
        </p:nvGrpSpPr>
        <p:grpSpPr>
          <a:xfrm>
            <a:off x="5911850" y="4206875"/>
            <a:ext cx="188913" cy="847725"/>
            <a:chOff x="3715" y="2269"/>
            <a:chExt cx="119" cy="713"/>
          </a:xfrm>
        </p:grpSpPr>
        <p:sp>
          <p:nvSpPr>
            <p:cNvPr id="248903" name="任意多边形 248902"/>
            <p:cNvSpPr/>
            <p:nvPr/>
          </p:nvSpPr>
          <p:spPr>
            <a:xfrm>
              <a:off x="3715" y="2269"/>
              <a:ext cx="35" cy="363"/>
            </a:xfrm>
            <a:custGeom>
              <a:avLst/>
              <a:gdLst/>
              <a:ahLst/>
              <a:cxnLst/>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sp>
          <p:nvSpPr>
            <p:cNvPr id="248904" name="任意多边形 248903"/>
            <p:cNvSpPr/>
            <p:nvPr/>
          </p:nvSpPr>
          <p:spPr>
            <a:xfrm>
              <a:off x="3750" y="2273"/>
              <a:ext cx="84" cy="709"/>
            </a:xfrm>
            <a:custGeom>
              <a:avLst/>
              <a:gdLst/>
              <a:ahLst/>
              <a:cxnLst/>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grpSp>
      <p:sp>
        <p:nvSpPr>
          <p:cNvPr id="248905" name="任意多边形 248904"/>
          <p:cNvSpPr/>
          <p:nvPr/>
        </p:nvSpPr>
        <p:spPr>
          <a:xfrm>
            <a:off x="4581525" y="4213225"/>
            <a:ext cx="52388" cy="431800"/>
          </a:xfrm>
          <a:custGeom>
            <a:avLst/>
            <a:gdLst/>
            <a:ahLst/>
            <a:cxnLst/>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sp>
        <p:nvSpPr>
          <p:cNvPr id="248906" name="任意多边形 248905"/>
          <p:cNvSpPr/>
          <p:nvPr/>
        </p:nvSpPr>
        <p:spPr>
          <a:xfrm>
            <a:off x="4633913" y="4217988"/>
            <a:ext cx="138112" cy="841375"/>
          </a:xfrm>
          <a:custGeom>
            <a:avLst/>
            <a:gdLst/>
            <a:ahLst/>
            <a:cxnLst/>
            <a:pathLst>
              <a:path w="87"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7" y="276"/>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sp>
        <p:nvSpPr>
          <p:cNvPr id="248907" name="任意多边形 248906"/>
          <p:cNvSpPr/>
          <p:nvPr/>
        </p:nvSpPr>
        <p:spPr>
          <a:xfrm>
            <a:off x="4770438" y="4213225"/>
            <a:ext cx="50800" cy="431800"/>
          </a:xfrm>
          <a:custGeom>
            <a:avLst/>
            <a:gdLst/>
            <a:ahLst/>
            <a:cxnLst/>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sp>
        <p:nvSpPr>
          <p:cNvPr id="248908" name="任意多边形 248907"/>
          <p:cNvSpPr/>
          <p:nvPr/>
        </p:nvSpPr>
        <p:spPr>
          <a:xfrm>
            <a:off x="4821238" y="4217988"/>
            <a:ext cx="136525" cy="841375"/>
          </a:xfrm>
          <a:custGeom>
            <a:avLst/>
            <a:gdLst/>
            <a:ahLst/>
            <a:cxnLst/>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58"/>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sp>
        <p:nvSpPr>
          <p:cNvPr id="248909" name="任意多边形 248908"/>
          <p:cNvSpPr/>
          <p:nvPr/>
        </p:nvSpPr>
        <p:spPr>
          <a:xfrm>
            <a:off x="4957763" y="4206875"/>
            <a:ext cx="52387" cy="431800"/>
          </a:xfrm>
          <a:custGeom>
            <a:avLst/>
            <a:gdLst/>
            <a:ahLst/>
            <a:cxnLst/>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sp>
        <p:nvSpPr>
          <p:cNvPr id="248910" name="任意多边形 248909"/>
          <p:cNvSpPr/>
          <p:nvPr/>
        </p:nvSpPr>
        <p:spPr>
          <a:xfrm>
            <a:off x="5010150" y="4211638"/>
            <a:ext cx="138113" cy="841375"/>
          </a:xfrm>
          <a:custGeom>
            <a:avLst/>
            <a:gdLst/>
            <a:ahLst/>
            <a:cxnLst/>
            <a:pathLst>
              <a:path w="87"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7" y="265"/>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sp>
        <p:nvSpPr>
          <p:cNvPr id="248911" name="任意多边形 248910"/>
          <p:cNvSpPr/>
          <p:nvPr/>
        </p:nvSpPr>
        <p:spPr>
          <a:xfrm>
            <a:off x="5143500" y="4206875"/>
            <a:ext cx="55563" cy="431800"/>
          </a:xfrm>
          <a:custGeom>
            <a:avLst/>
            <a:gdLst/>
            <a:ahLst/>
            <a:cxnLst/>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sp>
        <p:nvSpPr>
          <p:cNvPr id="248912" name="任意多边形 248911"/>
          <p:cNvSpPr/>
          <p:nvPr/>
        </p:nvSpPr>
        <p:spPr>
          <a:xfrm>
            <a:off x="5199063" y="4211638"/>
            <a:ext cx="149225" cy="841375"/>
          </a:xfrm>
          <a:custGeom>
            <a:avLst/>
            <a:gdLst/>
            <a:ahLst/>
            <a:cxnLst/>
            <a:pathLst>
              <a:path w="94"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94" y="274"/>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grpSp>
        <p:nvGrpSpPr>
          <p:cNvPr id="248913" name="组合 248912"/>
          <p:cNvGrpSpPr/>
          <p:nvPr/>
        </p:nvGrpSpPr>
        <p:grpSpPr>
          <a:xfrm>
            <a:off x="1531938" y="4224338"/>
            <a:ext cx="755650" cy="844550"/>
            <a:chOff x="956" y="2283"/>
            <a:chExt cx="476" cy="711"/>
          </a:xfrm>
        </p:grpSpPr>
        <p:sp>
          <p:nvSpPr>
            <p:cNvPr id="248914" name="任意多边形 248913"/>
            <p:cNvSpPr/>
            <p:nvPr/>
          </p:nvSpPr>
          <p:spPr>
            <a:xfrm>
              <a:off x="956" y="2284"/>
              <a:ext cx="65" cy="363"/>
            </a:xfrm>
            <a:custGeom>
              <a:avLst/>
              <a:gdLst/>
              <a:ahLst/>
              <a:cxnLst/>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sp>
          <p:nvSpPr>
            <p:cNvPr id="248915" name="任意多边形 248914"/>
            <p:cNvSpPr/>
            <p:nvPr/>
          </p:nvSpPr>
          <p:spPr>
            <a:xfrm>
              <a:off x="1022" y="2283"/>
              <a:ext cx="171" cy="711"/>
            </a:xfrm>
            <a:custGeom>
              <a:avLst/>
              <a:gdLst/>
              <a:ahLst/>
              <a:cxnLst/>
              <a:pathLst>
                <a:path w="171" h="711">
                  <a:moveTo>
                    <a:pt x="0" y="0"/>
                  </a:moveTo>
                  <a:lnTo>
                    <a:pt x="14" y="4"/>
                  </a:lnTo>
                  <a:lnTo>
                    <a:pt x="24" y="16"/>
                  </a:lnTo>
                  <a:lnTo>
                    <a:pt x="28" y="33"/>
                  </a:lnTo>
                  <a:lnTo>
                    <a:pt x="31" y="59"/>
                  </a:lnTo>
                  <a:lnTo>
                    <a:pt x="85" y="653"/>
                  </a:lnTo>
                  <a:lnTo>
                    <a:pt x="90" y="686"/>
                  </a:lnTo>
                  <a:lnTo>
                    <a:pt x="95" y="696"/>
                  </a:lnTo>
                  <a:lnTo>
                    <a:pt x="106" y="706"/>
                  </a:lnTo>
                  <a:lnTo>
                    <a:pt x="115" y="710"/>
                  </a:lnTo>
                  <a:lnTo>
                    <a:pt x="126" y="702"/>
                  </a:lnTo>
                  <a:lnTo>
                    <a:pt x="134" y="686"/>
                  </a:lnTo>
                  <a:lnTo>
                    <a:pt x="170" y="381"/>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sp>
          <p:nvSpPr>
            <p:cNvPr id="248916" name="任意多边形 248915"/>
            <p:cNvSpPr/>
            <p:nvPr/>
          </p:nvSpPr>
          <p:spPr>
            <a:xfrm>
              <a:off x="1194" y="2290"/>
              <a:ext cx="66" cy="363"/>
            </a:xfrm>
            <a:custGeom>
              <a:avLst/>
              <a:gdLst/>
              <a:ahLst/>
              <a:cxnLst/>
              <a:pathLst>
                <a:path w="66" h="363">
                  <a:moveTo>
                    <a:pt x="0" y="362"/>
                  </a:moveTo>
                  <a:lnTo>
                    <a:pt x="40" y="54"/>
                  </a:lnTo>
                  <a:lnTo>
                    <a:pt x="43" y="38"/>
                  </a:lnTo>
                  <a:lnTo>
                    <a:pt x="44" y="25"/>
                  </a:lnTo>
                  <a:lnTo>
                    <a:pt x="48" y="15"/>
                  </a:lnTo>
                  <a:lnTo>
                    <a:pt x="56" y="6"/>
                  </a:lnTo>
                  <a:lnTo>
                    <a:pt x="65" y="0"/>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sp>
          <p:nvSpPr>
            <p:cNvPr id="248917" name="任意多边形 248916"/>
            <p:cNvSpPr/>
            <p:nvPr/>
          </p:nvSpPr>
          <p:spPr>
            <a:xfrm>
              <a:off x="1261" y="2285"/>
              <a:ext cx="171" cy="709"/>
            </a:xfrm>
            <a:custGeom>
              <a:avLst/>
              <a:gdLst/>
              <a:ahLst/>
              <a:cxnLst/>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grpSp>
      <p:grpSp>
        <p:nvGrpSpPr>
          <p:cNvPr id="248918" name="组合 248917"/>
          <p:cNvGrpSpPr/>
          <p:nvPr/>
        </p:nvGrpSpPr>
        <p:grpSpPr>
          <a:xfrm>
            <a:off x="3076575" y="4210050"/>
            <a:ext cx="755650" cy="847725"/>
            <a:chOff x="1929" y="2272"/>
            <a:chExt cx="476" cy="713"/>
          </a:xfrm>
        </p:grpSpPr>
        <p:grpSp>
          <p:nvGrpSpPr>
            <p:cNvPr id="248919" name="组合 248918"/>
            <p:cNvGrpSpPr/>
            <p:nvPr/>
          </p:nvGrpSpPr>
          <p:grpSpPr>
            <a:xfrm>
              <a:off x="1929" y="2272"/>
              <a:ext cx="238" cy="713"/>
              <a:chOff x="1929" y="2272"/>
              <a:chExt cx="238" cy="713"/>
            </a:xfrm>
          </p:grpSpPr>
          <p:sp>
            <p:nvSpPr>
              <p:cNvPr id="248920" name="任意多边形 248919"/>
              <p:cNvSpPr/>
              <p:nvPr/>
            </p:nvSpPr>
            <p:spPr>
              <a:xfrm>
                <a:off x="1929" y="2272"/>
                <a:ext cx="65" cy="363"/>
              </a:xfrm>
              <a:custGeom>
                <a:avLst/>
                <a:gdLst/>
                <a:ahLst/>
                <a:cxnLst/>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sp>
            <p:nvSpPr>
              <p:cNvPr id="248921" name="任意多边形 248920"/>
              <p:cNvSpPr/>
              <p:nvPr/>
            </p:nvSpPr>
            <p:spPr>
              <a:xfrm>
                <a:off x="1995" y="2276"/>
                <a:ext cx="172" cy="709"/>
              </a:xfrm>
              <a:custGeom>
                <a:avLst/>
                <a:gdLst/>
                <a:ahLst/>
                <a:cxnLst/>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grpSp>
        <p:grpSp>
          <p:nvGrpSpPr>
            <p:cNvPr id="248922" name="组合 248921"/>
            <p:cNvGrpSpPr/>
            <p:nvPr/>
          </p:nvGrpSpPr>
          <p:grpSpPr>
            <a:xfrm>
              <a:off x="2169" y="2272"/>
              <a:ext cx="236" cy="713"/>
              <a:chOff x="2169" y="2272"/>
              <a:chExt cx="236" cy="713"/>
            </a:xfrm>
          </p:grpSpPr>
          <p:sp>
            <p:nvSpPr>
              <p:cNvPr id="248923" name="任意多边形 248922"/>
              <p:cNvSpPr/>
              <p:nvPr/>
            </p:nvSpPr>
            <p:spPr>
              <a:xfrm>
                <a:off x="2169" y="2272"/>
                <a:ext cx="64" cy="363"/>
              </a:xfrm>
              <a:custGeom>
                <a:avLst/>
                <a:gdLst/>
                <a:ahLst/>
                <a:cxnLst/>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sp>
            <p:nvSpPr>
              <p:cNvPr id="248924" name="任意多边形 248923"/>
              <p:cNvSpPr/>
              <p:nvPr/>
            </p:nvSpPr>
            <p:spPr>
              <a:xfrm>
                <a:off x="2234" y="2276"/>
                <a:ext cx="171" cy="709"/>
              </a:xfrm>
              <a:custGeom>
                <a:avLst/>
                <a:gdLst/>
                <a:ahLst/>
                <a:cxnLst/>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grpSp>
      </p:grpSp>
      <p:sp>
        <p:nvSpPr>
          <p:cNvPr id="248925" name="任意多边形 248924"/>
          <p:cNvSpPr/>
          <p:nvPr/>
        </p:nvSpPr>
        <p:spPr>
          <a:xfrm>
            <a:off x="3829050" y="4203700"/>
            <a:ext cx="107950" cy="466725"/>
          </a:xfrm>
          <a:custGeom>
            <a:avLst/>
            <a:gdLst/>
            <a:ahLst/>
            <a:cxnLst/>
            <a:pathLst>
              <a:path w="68" h="294">
                <a:moveTo>
                  <a:pt x="0" y="294"/>
                </a:moveTo>
                <a:lnTo>
                  <a:pt x="43" y="40"/>
                </a:lnTo>
                <a:lnTo>
                  <a:pt x="45" y="28"/>
                </a:lnTo>
                <a:lnTo>
                  <a:pt x="47" y="19"/>
                </a:lnTo>
                <a:lnTo>
                  <a:pt x="51" y="11"/>
                </a:lnTo>
                <a:lnTo>
                  <a:pt x="58" y="4"/>
                </a:lnTo>
                <a:lnTo>
                  <a:pt x="68" y="0"/>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sp>
        <p:nvSpPr>
          <p:cNvPr id="248926" name="任意多边形 248925"/>
          <p:cNvSpPr/>
          <p:nvPr/>
        </p:nvSpPr>
        <p:spPr>
          <a:xfrm>
            <a:off x="3940175" y="4208463"/>
            <a:ext cx="266700" cy="842962"/>
          </a:xfrm>
          <a:custGeom>
            <a:avLst/>
            <a:gdLst/>
            <a:ahLst/>
            <a:cxnLst/>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sp>
        <p:nvSpPr>
          <p:cNvPr id="248927" name="任意多边形 248926"/>
          <p:cNvSpPr/>
          <p:nvPr/>
        </p:nvSpPr>
        <p:spPr>
          <a:xfrm>
            <a:off x="4205288" y="4203700"/>
            <a:ext cx="112712" cy="461963"/>
          </a:xfrm>
          <a:custGeom>
            <a:avLst/>
            <a:gdLst/>
            <a:ahLst/>
            <a:cxnLst/>
            <a:pathLst>
              <a:path w="71" h="291">
                <a:moveTo>
                  <a:pt x="0" y="291"/>
                </a:moveTo>
                <a:lnTo>
                  <a:pt x="45" y="40"/>
                </a:lnTo>
                <a:lnTo>
                  <a:pt x="48" y="28"/>
                </a:lnTo>
                <a:lnTo>
                  <a:pt x="50" y="19"/>
                </a:lnTo>
                <a:lnTo>
                  <a:pt x="53" y="11"/>
                </a:lnTo>
                <a:lnTo>
                  <a:pt x="61" y="4"/>
                </a:lnTo>
                <a:lnTo>
                  <a:pt x="71" y="0"/>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sp>
        <p:nvSpPr>
          <p:cNvPr id="248928" name="任意多边形 248927"/>
          <p:cNvSpPr/>
          <p:nvPr/>
        </p:nvSpPr>
        <p:spPr>
          <a:xfrm>
            <a:off x="4321175" y="4208463"/>
            <a:ext cx="260350" cy="841375"/>
          </a:xfrm>
          <a:custGeom>
            <a:avLst/>
            <a:gdLst/>
            <a:ahLst/>
            <a:cxnLst/>
            <a:pathLst>
              <a:path w="164"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64" y="282"/>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sp>
        <p:nvSpPr>
          <p:cNvPr id="248929" name="任意多边形 248928"/>
          <p:cNvSpPr/>
          <p:nvPr/>
        </p:nvSpPr>
        <p:spPr>
          <a:xfrm>
            <a:off x="6858000" y="4213225"/>
            <a:ext cx="103188" cy="431800"/>
          </a:xfrm>
          <a:custGeom>
            <a:avLst/>
            <a:gdLst/>
            <a:ahLst/>
            <a:cxnLst/>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sp>
        <p:nvSpPr>
          <p:cNvPr id="248930" name="任意多边形 248929"/>
          <p:cNvSpPr/>
          <p:nvPr/>
        </p:nvSpPr>
        <p:spPr>
          <a:xfrm>
            <a:off x="6962775" y="4217988"/>
            <a:ext cx="276225" cy="841375"/>
          </a:xfrm>
          <a:custGeom>
            <a:avLst/>
            <a:gdLst/>
            <a:ahLst/>
            <a:cxnLst/>
            <a:pathLst>
              <a:path w="174" h="530">
                <a:moveTo>
                  <a:pt x="0" y="0"/>
                </a:moveTo>
                <a:lnTo>
                  <a:pt x="14" y="3"/>
                </a:lnTo>
                <a:lnTo>
                  <a:pt x="24" y="12"/>
                </a:lnTo>
                <a:lnTo>
                  <a:pt x="28" y="25"/>
                </a:lnTo>
                <a:lnTo>
                  <a:pt x="31" y="44"/>
                </a:lnTo>
                <a:lnTo>
                  <a:pt x="86" y="488"/>
                </a:lnTo>
                <a:lnTo>
                  <a:pt x="91" y="512"/>
                </a:lnTo>
                <a:lnTo>
                  <a:pt x="95" y="520"/>
                </a:lnTo>
                <a:lnTo>
                  <a:pt x="106" y="527"/>
                </a:lnTo>
                <a:lnTo>
                  <a:pt x="115" y="530"/>
                </a:lnTo>
                <a:lnTo>
                  <a:pt x="127" y="524"/>
                </a:lnTo>
                <a:lnTo>
                  <a:pt x="135" y="512"/>
                </a:lnTo>
                <a:lnTo>
                  <a:pt x="174" y="261"/>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sp>
        <p:nvSpPr>
          <p:cNvPr id="248931" name="任意多边形 248930"/>
          <p:cNvSpPr/>
          <p:nvPr/>
        </p:nvSpPr>
        <p:spPr>
          <a:xfrm>
            <a:off x="7239000" y="4213225"/>
            <a:ext cx="101600" cy="431800"/>
          </a:xfrm>
          <a:custGeom>
            <a:avLst/>
            <a:gdLst/>
            <a:ahLst/>
            <a:cxnLst/>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sp>
        <p:nvSpPr>
          <p:cNvPr id="248932" name="任意多边形 248931"/>
          <p:cNvSpPr/>
          <p:nvPr/>
        </p:nvSpPr>
        <p:spPr>
          <a:xfrm>
            <a:off x="7342188" y="4217988"/>
            <a:ext cx="277812" cy="841375"/>
          </a:xfrm>
          <a:custGeom>
            <a:avLst/>
            <a:gdLst/>
            <a:ahLst/>
            <a:cxnLst/>
            <a:pathLst>
              <a:path w="175" h="530">
                <a:moveTo>
                  <a:pt x="0" y="0"/>
                </a:moveTo>
                <a:lnTo>
                  <a:pt x="14" y="3"/>
                </a:lnTo>
                <a:lnTo>
                  <a:pt x="24" y="12"/>
                </a:lnTo>
                <a:lnTo>
                  <a:pt x="28" y="25"/>
                </a:lnTo>
                <a:lnTo>
                  <a:pt x="31" y="44"/>
                </a:lnTo>
                <a:lnTo>
                  <a:pt x="85" y="488"/>
                </a:lnTo>
                <a:lnTo>
                  <a:pt x="90" y="512"/>
                </a:lnTo>
                <a:lnTo>
                  <a:pt x="95" y="520"/>
                </a:lnTo>
                <a:lnTo>
                  <a:pt x="106" y="527"/>
                </a:lnTo>
                <a:lnTo>
                  <a:pt x="115" y="530"/>
                </a:lnTo>
                <a:lnTo>
                  <a:pt x="126" y="524"/>
                </a:lnTo>
                <a:lnTo>
                  <a:pt x="134" y="512"/>
                </a:lnTo>
                <a:lnTo>
                  <a:pt x="175" y="258"/>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sp>
        <p:nvSpPr>
          <p:cNvPr id="248933" name="任意多边形 248932"/>
          <p:cNvSpPr/>
          <p:nvPr/>
        </p:nvSpPr>
        <p:spPr>
          <a:xfrm>
            <a:off x="7613650" y="4206875"/>
            <a:ext cx="106363" cy="431800"/>
          </a:xfrm>
          <a:custGeom>
            <a:avLst/>
            <a:gdLst/>
            <a:ahLst/>
            <a:cxnLst/>
            <a:pathLst>
              <a:path w="67" h="363">
                <a:moveTo>
                  <a:pt x="0" y="362"/>
                </a:moveTo>
                <a:lnTo>
                  <a:pt x="41" y="54"/>
                </a:lnTo>
                <a:lnTo>
                  <a:pt x="43" y="38"/>
                </a:lnTo>
                <a:lnTo>
                  <a:pt x="45" y="25"/>
                </a:lnTo>
                <a:lnTo>
                  <a:pt x="49" y="15"/>
                </a:lnTo>
                <a:lnTo>
                  <a:pt x="56" y="6"/>
                </a:lnTo>
                <a:lnTo>
                  <a:pt x="66" y="0"/>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sp>
        <p:nvSpPr>
          <p:cNvPr id="248934" name="任意多边形 248933"/>
          <p:cNvSpPr/>
          <p:nvPr/>
        </p:nvSpPr>
        <p:spPr>
          <a:xfrm>
            <a:off x="7721600" y="4211638"/>
            <a:ext cx="269875" cy="841375"/>
          </a:xfrm>
          <a:custGeom>
            <a:avLst/>
            <a:gdLst/>
            <a:ahLst/>
            <a:cxnLst/>
            <a:pathLst>
              <a:path w="170"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70" y="265"/>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grpSp>
        <p:nvGrpSpPr>
          <p:cNvPr id="248935" name="组合 248934"/>
          <p:cNvGrpSpPr/>
          <p:nvPr/>
        </p:nvGrpSpPr>
        <p:grpSpPr>
          <a:xfrm>
            <a:off x="7991475" y="4206875"/>
            <a:ext cx="377825" cy="847725"/>
            <a:chOff x="5025" y="2269"/>
            <a:chExt cx="238" cy="713"/>
          </a:xfrm>
        </p:grpSpPr>
        <p:sp>
          <p:nvSpPr>
            <p:cNvPr id="248936" name="任意多边形 248935"/>
            <p:cNvSpPr/>
            <p:nvPr/>
          </p:nvSpPr>
          <p:spPr>
            <a:xfrm>
              <a:off x="5025" y="2269"/>
              <a:ext cx="69" cy="363"/>
            </a:xfrm>
            <a:custGeom>
              <a:avLst/>
              <a:gdLst/>
              <a:ahLst/>
              <a:cxnLst/>
              <a:pathLst>
                <a:path w="69" h="363">
                  <a:moveTo>
                    <a:pt x="0" y="362"/>
                  </a:moveTo>
                  <a:lnTo>
                    <a:pt x="42" y="54"/>
                  </a:lnTo>
                  <a:lnTo>
                    <a:pt x="45" y="38"/>
                  </a:lnTo>
                  <a:lnTo>
                    <a:pt x="47" y="25"/>
                  </a:lnTo>
                  <a:lnTo>
                    <a:pt x="50" y="15"/>
                  </a:lnTo>
                  <a:lnTo>
                    <a:pt x="58" y="6"/>
                  </a:lnTo>
                  <a:lnTo>
                    <a:pt x="68" y="0"/>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sp>
          <p:nvSpPr>
            <p:cNvPr id="248937" name="任意多边形 248936"/>
            <p:cNvSpPr/>
            <p:nvPr/>
          </p:nvSpPr>
          <p:spPr>
            <a:xfrm>
              <a:off x="5095" y="2273"/>
              <a:ext cx="168" cy="709"/>
            </a:xfrm>
            <a:custGeom>
              <a:avLst/>
              <a:gdLst/>
              <a:ahLst/>
              <a:cxnLst/>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grpSp>
      <p:grpSp>
        <p:nvGrpSpPr>
          <p:cNvPr id="248938" name="组合 248937"/>
          <p:cNvGrpSpPr/>
          <p:nvPr/>
        </p:nvGrpSpPr>
        <p:grpSpPr>
          <a:xfrm>
            <a:off x="1512888" y="5372100"/>
            <a:ext cx="376237" cy="847725"/>
            <a:chOff x="944" y="3250"/>
            <a:chExt cx="237" cy="713"/>
          </a:xfrm>
        </p:grpSpPr>
        <p:sp>
          <p:nvSpPr>
            <p:cNvPr id="248939" name="任意多边形 248938"/>
            <p:cNvSpPr/>
            <p:nvPr/>
          </p:nvSpPr>
          <p:spPr>
            <a:xfrm>
              <a:off x="944" y="3250"/>
              <a:ext cx="65" cy="363"/>
            </a:xfrm>
            <a:custGeom>
              <a:avLst/>
              <a:gdLst/>
              <a:ahLst/>
              <a:cxnLst/>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sp>
          <p:nvSpPr>
            <p:cNvPr id="248940" name="任意多边形 248939"/>
            <p:cNvSpPr/>
            <p:nvPr/>
          </p:nvSpPr>
          <p:spPr>
            <a:xfrm>
              <a:off x="1010" y="3254"/>
              <a:ext cx="171" cy="709"/>
            </a:xfrm>
            <a:custGeom>
              <a:avLst/>
              <a:gdLst/>
              <a:ahLst/>
              <a:cxnLst/>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grpSp>
      <p:sp>
        <p:nvSpPr>
          <p:cNvPr id="248941" name="任意多边形 248940"/>
          <p:cNvSpPr/>
          <p:nvPr/>
        </p:nvSpPr>
        <p:spPr>
          <a:xfrm>
            <a:off x="1890713" y="5372100"/>
            <a:ext cx="104775" cy="431800"/>
          </a:xfrm>
          <a:custGeom>
            <a:avLst/>
            <a:gdLst/>
            <a:ahLst/>
            <a:cxnLst/>
            <a:pathLst>
              <a:path w="66" h="363">
                <a:moveTo>
                  <a:pt x="0" y="362"/>
                </a:moveTo>
                <a:lnTo>
                  <a:pt x="40" y="54"/>
                </a:lnTo>
                <a:lnTo>
                  <a:pt x="43" y="38"/>
                </a:lnTo>
                <a:lnTo>
                  <a:pt x="44" y="25"/>
                </a:lnTo>
                <a:lnTo>
                  <a:pt x="48" y="15"/>
                </a:lnTo>
                <a:lnTo>
                  <a:pt x="56" y="6"/>
                </a:lnTo>
                <a:lnTo>
                  <a:pt x="65" y="0"/>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sp>
        <p:nvSpPr>
          <p:cNvPr id="248942" name="任意多边形 248941"/>
          <p:cNvSpPr/>
          <p:nvPr/>
        </p:nvSpPr>
        <p:spPr>
          <a:xfrm>
            <a:off x="1997075" y="5375275"/>
            <a:ext cx="293688" cy="842963"/>
          </a:xfrm>
          <a:custGeom>
            <a:avLst/>
            <a:gdLst/>
            <a:ahLst/>
            <a:cxnLst/>
            <a:pathLst>
              <a:path w="185" h="531">
                <a:moveTo>
                  <a:pt x="0" y="1"/>
                </a:moveTo>
                <a:lnTo>
                  <a:pt x="8" y="0"/>
                </a:lnTo>
                <a:lnTo>
                  <a:pt x="24" y="13"/>
                </a:lnTo>
                <a:lnTo>
                  <a:pt x="28" y="26"/>
                </a:lnTo>
                <a:lnTo>
                  <a:pt x="31" y="45"/>
                </a:lnTo>
                <a:lnTo>
                  <a:pt x="85" y="489"/>
                </a:lnTo>
                <a:lnTo>
                  <a:pt x="90" y="513"/>
                </a:lnTo>
                <a:lnTo>
                  <a:pt x="95" y="521"/>
                </a:lnTo>
                <a:lnTo>
                  <a:pt x="106" y="528"/>
                </a:lnTo>
                <a:lnTo>
                  <a:pt x="115" y="531"/>
                </a:lnTo>
                <a:lnTo>
                  <a:pt x="126" y="525"/>
                </a:lnTo>
                <a:lnTo>
                  <a:pt x="134" y="513"/>
                </a:lnTo>
                <a:lnTo>
                  <a:pt x="185" y="258"/>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grpSp>
        <p:nvGrpSpPr>
          <p:cNvPr id="248943" name="组合 248942"/>
          <p:cNvGrpSpPr/>
          <p:nvPr/>
        </p:nvGrpSpPr>
        <p:grpSpPr>
          <a:xfrm>
            <a:off x="2293938" y="5372100"/>
            <a:ext cx="376237" cy="847725"/>
            <a:chOff x="1436" y="3250"/>
            <a:chExt cx="237" cy="713"/>
          </a:xfrm>
        </p:grpSpPr>
        <p:sp>
          <p:nvSpPr>
            <p:cNvPr id="248944" name="任意多边形 248943"/>
            <p:cNvSpPr/>
            <p:nvPr/>
          </p:nvSpPr>
          <p:spPr>
            <a:xfrm>
              <a:off x="1436" y="3600"/>
              <a:ext cx="65" cy="363"/>
            </a:xfrm>
            <a:custGeom>
              <a:avLst/>
              <a:gdLst/>
              <a:ahLst/>
              <a:cxnLst/>
              <a:pathLst>
                <a:path w="65" h="363">
                  <a:moveTo>
                    <a:pt x="0" y="0"/>
                  </a:moveTo>
                  <a:lnTo>
                    <a:pt x="40" y="308"/>
                  </a:lnTo>
                  <a:lnTo>
                    <a:pt x="42" y="324"/>
                  </a:lnTo>
                  <a:lnTo>
                    <a:pt x="44" y="337"/>
                  </a:lnTo>
                  <a:lnTo>
                    <a:pt x="47" y="347"/>
                  </a:lnTo>
                  <a:lnTo>
                    <a:pt x="55" y="356"/>
                  </a:lnTo>
                  <a:lnTo>
                    <a:pt x="64" y="362"/>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sp>
          <p:nvSpPr>
            <p:cNvPr id="248945" name="任意多边形 248944"/>
            <p:cNvSpPr/>
            <p:nvPr/>
          </p:nvSpPr>
          <p:spPr>
            <a:xfrm>
              <a:off x="1502" y="3250"/>
              <a:ext cx="171" cy="709"/>
            </a:xfrm>
            <a:custGeom>
              <a:avLst/>
              <a:gdLst/>
              <a:ahLst/>
              <a:cxnLst/>
              <a:pathLst>
                <a:path w="171" h="709">
                  <a:moveTo>
                    <a:pt x="0" y="708"/>
                  </a:moveTo>
                  <a:lnTo>
                    <a:pt x="14" y="704"/>
                  </a:lnTo>
                  <a:lnTo>
                    <a:pt x="24" y="692"/>
                  </a:lnTo>
                  <a:lnTo>
                    <a:pt x="28" y="675"/>
                  </a:lnTo>
                  <a:lnTo>
                    <a:pt x="31" y="649"/>
                  </a:lnTo>
                  <a:lnTo>
                    <a:pt x="85" y="57"/>
                  </a:lnTo>
                  <a:lnTo>
                    <a:pt x="90" y="24"/>
                  </a:lnTo>
                  <a:lnTo>
                    <a:pt x="95" y="14"/>
                  </a:lnTo>
                  <a:lnTo>
                    <a:pt x="106" y="4"/>
                  </a:lnTo>
                  <a:lnTo>
                    <a:pt x="115" y="0"/>
                  </a:lnTo>
                  <a:lnTo>
                    <a:pt x="126" y="8"/>
                  </a:lnTo>
                  <a:lnTo>
                    <a:pt x="134" y="24"/>
                  </a:lnTo>
                  <a:lnTo>
                    <a:pt x="170" y="328"/>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grpSp>
      <p:sp>
        <p:nvSpPr>
          <p:cNvPr id="248946" name="任意多边形 248945"/>
          <p:cNvSpPr/>
          <p:nvPr/>
        </p:nvSpPr>
        <p:spPr>
          <a:xfrm>
            <a:off x="2671763" y="5788025"/>
            <a:ext cx="104775" cy="431800"/>
          </a:xfrm>
          <a:custGeom>
            <a:avLst/>
            <a:gdLst/>
            <a:ahLst/>
            <a:cxnLst/>
            <a:pathLst>
              <a:path w="66" h="363">
                <a:moveTo>
                  <a:pt x="0" y="0"/>
                </a:moveTo>
                <a:lnTo>
                  <a:pt x="40" y="308"/>
                </a:lnTo>
                <a:lnTo>
                  <a:pt x="43" y="324"/>
                </a:lnTo>
                <a:lnTo>
                  <a:pt x="44" y="337"/>
                </a:lnTo>
                <a:lnTo>
                  <a:pt x="48" y="347"/>
                </a:lnTo>
                <a:lnTo>
                  <a:pt x="56" y="356"/>
                </a:lnTo>
                <a:lnTo>
                  <a:pt x="65" y="362"/>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sp>
        <p:nvSpPr>
          <p:cNvPr id="248947" name="任意多边形 248946"/>
          <p:cNvSpPr/>
          <p:nvPr/>
        </p:nvSpPr>
        <p:spPr>
          <a:xfrm>
            <a:off x="2778125" y="5372100"/>
            <a:ext cx="288925" cy="841375"/>
          </a:xfrm>
          <a:custGeom>
            <a:avLst/>
            <a:gdLst/>
            <a:ahLst/>
            <a:cxnLst/>
            <a:pathLst>
              <a:path w="182" h="530">
                <a:moveTo>
                  <a:pt x="0" y="530"/>
                </a:moveTo>
                <a:lnTo>
                  <a:pt x="14" y="527"/>
                </a:lnTo>
                <a:lnTo>
                  <a:pt x="24" y="518"/>
                </a:lnTo>
                <a:lnTo>
                  <a:pt x="28" y="506"/>
                </a:lnTo>
                <a:lnTo>
                  <a:pt x="31" y="486"/>
                </a:lnTo>
                <a:lnTo>
                  <a:pt x="85" y="43"/>
                </a:lnTo>
                <a:lnTo>
                  <a:pt x="90" y="18"/>
                </a:lnTo>
                <a:lnTo>
                  <a:pt x="95" y="10"/>
                </a:lnTo>
                <a:lnTo>
                  <a:pt x="106" y="3"/>
                </a:lnTo>
                <a:lnTo>
                  <a:pt x="115" y="0"/>
                </a:lnTo>
                <a:lnTo>
                  <a:pt x="126" y="6"/>
                </a:lnTo>
                <a:lnTo>
                  <a:pt x="134" y="18"/>
                </a:lnTo>
                <a:lnTo>
                  <a:pt x="182" y="290"/>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sp>
        <p:nvSpPr>
          <p:cNvPr id="248948" name="任意多边形 248947"/>
          <p:cNvSpPr/>
          <p:nvPr/>
        </p:nvSpPr>
        <p:spPr>
          <a:xfrm>
            <a:off x="3076575" y="5375275"/>
            <a:ext cx="111125" cy="457200"/>
          </a:xfrm>
          <a:custGeom>
            <a:avLst/>
            <a:gdLst/>
            <a:ahLst/>
            <a:cxnLst/>
            <a:pathLst>
              <a:path w="70" h="288">
                <a:moveTo>
                  <a:pt x="0" y="288"/>
                </a:moveTo>
                <a:lnTo>
                  <a:pt x="46" y="40"/>
                </a:lnTo>
                <a:lnTo>
                  <a:pt x="48" y="28"/>
                </a:lnTo>
                <a:lnTo>
                  <a:pt x="50" y="19"/>
                </a:lnTo>
                <a:lnTo>
                  <a:pt x="53" y="11"/>
                </a:lnTo>
                <a:lnTo>
                  <a:pt x="61" y="4"/>
                </a:lnTo>
                <a:lnTo>
                  <a:pt x="70" y="0"/>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sp>
        <p:nvSpPr>
          <p:cNvPr id="248949" name="任意多边形 248948"/>
          <p:cNvSpPr/>
          <p:nvPr/>
        </p:nvSpPr>
        <p:spPr>
          <a:xfrm>
            <a:off x="3190875" y="5376863"/>
            <a:ext cx="273050" cy="842962"/>
          </a:xfrm>
          <a:custGeom>
            <a:avLst/>
            <a:gdLst/>
            <a:ahLst/>
            <a:cxnLst/>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sp>
        <p:nvSpPr>
          <p:cNvPr id="248950" name="任意多边形 248949"/>
          <p:cNvSpPr/>
          <p:nvPr/>
        </p:nvSpPr>
        <p:spPr>
          <a:xfrm>
            <a:off x="3467100" y="5386388"/>
            <a:ext cx="101600" cy="430212"/>
          </a:xfrm>
          <a:custGeom>
            <a:avLst/>
            <a:gdLst/>
            <a:ahLst/>
            <a:cxnLst/>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sp>
        <p:nvSpPr>
          <p:cNvPr id="248951" name="任意多边形 248950"/>
          <p:cNvSpPr/>
          <p:nvPr/>
        </p:nvSpPr>
        <p:spPr>
          <a:xfrm>
            <a:off x="3573463" y="5383213"/>
            <a:ext cx="279400" cy="841375"/>
          </a:xfrm>
          <a:custGeom>
            <a:avLst/>
            <a:gdLst/>
            <a:ahLst/>
            <a:cxnLst/>
            <a:pathLst>
              <a:path w="176" h="708">
                <a:moveTo>
                  <a:pt x="0" y="0"/>
                </a:moveTo>
                <a:lnTo>
                  <a:pt x="15" y="4"/>
                </a:lnTo>
                <a:lnTo>
                  <a:pt x="25" y="16"/>
                </a:lnTo>
                <a:lnTo>
                  <a:pt x="28" y="33"/>
                </a:lnTo>
                <a:lnTo>
                  <a:pt x="32" y="59"/>
                </a:lnTo>
                <a:lnTo>
                  <a:pt x="88" y="650"/>
                </a:lnTo>
                <a:lnTo>
                  <a:pt x="93" y="683"/>
                </a:lnTo>
                <a:lnTo>
                  <a:pt x="97" y="693"/>
                </a:lnTo>
                <a:lnTo>
                  <a:pt x="109" y="703"/>
                </a:lnTo>
                <a:lnTo>
                  <a:pt x="118" y="707"/>
                </a:lnTo>
                <a:lnTo>
                  <a:pt x="130" y="699"/>
                </a:lnTo>
                <a:lnTo>
                  <a:pt x="138" y="683"/>
                </a:lnTo>
                <a:lnTo>
                  <a:pt x="175" y="379"/>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sp>
        <p:nvSpPr>
          <p:cNvPr id="248952" name="任意多边形 248951"/>
          <p:cNvSpPr/>
          <p:nvPr/>
        </p:nvSpPr>
        <p:spPr>
          <a:xfrm>
            <a:off x="3854450" y="5392738"/>
            <a:ext cx="106363" cy="431800"/>
          </a:xfrm>
          <a:custGeom>
            <a:avLst/>
            <a:gdLst/>
            <a:ahLst/>
            <a:cxnLst/>
            <a:pathLst>
              <a:path w="67" h="363">
                <a:moveTo>
                  <a:pt x="0" y="362"/>
                </a:moveTo>
                <a:lnTo>
                  <a:pt x="41" y="54"/>
                </a:lnTo>
                <a:lnTo>
                  <a:pt x="43" y="38"/>
                </a:lnTo>
                <a:lnTo>
                  <a:pt x="45" y="25"/>
                </a:lnTo>
                <a:lnTo>
                  <a:pt x="49" y="15"/>
                </a:lnTo>
                <a:lnTo>
                  <a:pt x="56" y="6"/>
                </a:lnTo>
                <a:lnTo>
                  <a:pt x="66" y="0"/>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sp>
        <p:nvSpPr>
          <p:cNvPr id="248953" name="任意多边形 248952"/>
          <p:cNvSpPr/>
          <p:nvPr/>
        </p:nvSpPr>
        <p:spPr>
          <a:xfrm>
            <a:off x="3967163" y="5391150"/>
            <a:ext cx="266700" cy="841375"/>
          </a:xfrm>
          <a:custGeom>
            <a:avLst/>
            <a:gdLst/>
            <a:ahLst/>
            <a:cxnLst/>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sp>
        <p:nvSpPr>
          <p:cNvPr id="248954" name="任意多边形 248953"/>
          <p:cNvSpPr/>
          <p:nvPr/>
        </p:nvSpPr>
        <p:spPr>
          <a:xfrm>
            <a:off x="4235450" y="5392738"/>
            <a:ext cx="109538" cy="431800"/>
          </a:xfrm>
          <a:custGeom>
            <a:avLst/>
            <a:gdLst/>
            <a:ahLst/>
            <a:cxnLst/>
            <a:pathLst>
              <a:path w="69" h="363">
                <a:moveTo>
                  <a:pt x="0" y="362"/>
                </a:moveTo>
                <a:lnTo>
                  <a:pt x="42" y="54"/>
                </a:lnTo>
                <a:lnTo>
                  <a:pt x="45" y="38"/>
                </a:lnTo>
                <a:lnTo>
                  <a:pt x="47" y="25"/>
                </a:lnTo>
                <a:lnTo>
                  <a:pt x="50" y="15"/>
                </a:lnTo>
                <a:lnTo>
                  <a:pt x="58" y="6"/>
                </a:lnTo>
                <a:lnTo>
                  <a:pt x="68" y="0"/>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sp>
        <p:nvSpPr>
          <p:cNvPr id="248955" name="任意多边形 248954"/>
          <p:cNvSpPr/>
          <p:nvPr/>
        </p:nvSpPr>
        <p:spPr>
          <a:xfrm>
            <a:off x="4349750" y="5387975"/>
            <a:ext cx="266700" cy="842963"/>
          </a:xfrm>
          <a:custGeom>
            <a:avLst/>
            <a:gdLst/>
            <a:ahLst/>
            <a:cxnLst/>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grpSp>
        <p:nvGrpSpPr>
          <p:cNvPr id="248956" name="组合 248955"/>
          <p:cNvGrpSpPr/>
          <p:nvPr/>
        </p:nvGrpSpPr>
        <p:grpSpPr>
          <a:xfrm>
            <a:off x="4614863" y="5391150"/>
            <a:ext cx="373062" cy="846138"/>
            <a:chOff x="2898" y="3265"/>
            <a:chExt cx="235" cy="713"/>
          </a:xfrm>
        </p:grpSpPr>
        <p:sp>
          <p:nvSpPr>
            <p:cNvPr id="248957" name="任意多边形 248956"/>
            <p:cNvSpPr/>
            <p:nvPr/>
          </p:nvSpPr>
          <p:spPr>
            <a:xfrm>
              <a:off x="2898" y="3615"/>
              <a:ext cx="64" cy="363"/>
            </a:xfrm>
            <a:custGeom>
              <a:avLst/>
              <a:gdLst/>
              <a:ahLst/>
              <a:cxnLst/>
              <a:pathLst>
                <a:path w="64" h="363">
                  <a:moveTo>
                    <a:pt x="0" y="0"/>
                  </a:moveTo>
                  <a:lnTo>
                    <a:pt x="39" y="308"/>
                  </a:lnTo>
                  <a:lnTo>
                    <a:pt x="41" y="324"/>
                  </a:lnTo>
                  <a:lnTo>
                    <a:pt x="43" y="337"/>
                  </a:lnTo>
                  <a:lnTo>
                    <a:pt x="46" y="347"/>
                  </a:lnTo>
                  <a:lnTo>
                    <a:pt x="54" y="356"/>
                  </a:lnTo>
                  <a:lnTo>
                    <a:pt x="63" y="362"/>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sp>
          <p:nvSpPr>
            <p:cNvPr id="248958" name="任意多边形 248957"/>
            <p:cNvSpPr/>
            <p:nvPr/>
          </p:nvSpPr>
          <p:spPr>
            <a:xfrm>
              <a:off x="2963" y="3265"/>
              <a:ext cx="170" cy="709"/>
            </a:xfrm>
            <a:custGeom>
              <a:avLst/>
              <a:gdLst/>
              <a:ahLst/>
              <a:cxnLst/>
              <a:pathLst>
                <a:path w="170" h="709">
                  <a:moveTo>
                    <a:pt x="0" y="708"/>
                  </a:moveTo>
                  <a:lnTo>
                    <a:pt x="14" y="704"/>
                  </a:lnTo>
                  <a:lnTo>
                    <a:pt x="24" y="692"/>
                  </a:lnTo>
                  <a:lnTo>
                    <a:pt x="27" y="675"/>
                  </a:lnTo>
                  <a:lnTo>
                    <a:pt x="31" y="649"/>
                  </a:lnTo>
                  <a:lnTo>
                    <a:pt x="85" y="57"/>
                  </a:lnTo>
                  <a:lnTo>
                    <a:pt x="90" y="24"/>
                  </a:lnTo>
                  <a:lnTo>
                    <a:pt x="94" y="14"/>
                  </a:lnTo>
                  <a:lnTo>
                    <a:pt x="105" y="4"/>
                  </a:lnTo>
                  <a:lnTo>
                    <a:pt x="114" y="0"/>
                  </a:lnTo>
                  <a:lnTo>
                    <a:pt x="126" y="8"/>
                  </a:lnTo>
                  <a:lnTo>
                    <a:pt x="133" y="24"/>
                  </a:lnTo>
                  <a:lnTo>
                    <a:pt x="169" y="328"/>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grpSp>
      <p:sp>
        <p:nvSpPr>
          <p:cNvPr id="248959" name="任意多边形 248958"/>
          <p:cNvSpPr/>
          <p:nvPr/>
        </p:nvSpPr>
        <p:spPr>
          <a:xfrm>
            <a:off x="4986338" y="5791200"/>
            <a:ext cx="100012" cy="431800"/>
          </a:xfrm>
          <a:custGeom>
            <a:avLst/>
            <a:gdLst/>
            <a:ahLst/>
            <a:cxnLst/>
            <a:pathLst>
              <a:path w="63" h="363">
                <a:moveTo>
                  <a:pt x="0" y="0"/>
                </a:moveTo>
                <a:lnTo>
                  <a:pt x="38" y="308"/>
                </a:lnTo>
                <a:lnTo>
                  <a:pt x="41" y="324"/>
                </a:lnTo>
                <a:lnTo>
                  <a:pt x="42" y="337"/>
                </a:lnTo>
                <a:lnTo>
                  <a:pt x="46" y="347"/>
                </a:lnTo>
                <a:lnTo>
                  <a:pt x="53" y="356"/>
                </a:lnTo>
                <a:lnTo>
                  <a:pt x="62" y="362"/>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sp>
        <p:nvSpPr>
          <p:cNvPr id="248960" name="任意多边形 248959"/>
          <p:cNvSpPr/>
          <p:nvPr/>
        </p:nvSpPr>
        <p:spPr>
          <a:xfrm>
            <a:off x="5087938" y="5391150"/>
            <a:ext cx="268287" cy="841375"/>
          </a:xfrm>
          <a:custGeom>
            <a:avLst/>
            <a:gdLst/>
            <a:ahLst/>
            <a:cxnLst/>
            <a:pathLst>
              <a:path w="169" h="709">
                <a:moveTo>
                  <a:pt x="0" y="708"/>
                </a:moveTo>
                <a:lnTo>
                  <a:pt x="14" y="704"/>
                </a:lnTo>
                <a:lnTo>
                  <a:pt x="24" y="692"/>
                </a:lnTo>
                <a:lnTo>
                  <a:pt x="27" y="675"/>
                </a:lnTo>
                <a:lnTo>
                  <a:pt x="31" y="649"/>
                </a:lnTo>
                <a:lnTo>
                  <a:pt x="84" y="57"/>
                </a:lnTo>
                <a:lnTo>
                  <a:pt x="89" y="24"/>
                </a:lnTo>
                <a:lnTo>
                  <a:pt x="94" y="14"/>
                </a:lnTo>
                <a:lnTo>
                  <a:pt x="104" y="4"/>
                </a:lnTo>
                <a:lnTo>
                  <a:pt x="113" y="0"/>
                </a:lnTo>
                <a:lnTo>
                  <a:pt x="125" y="8"/>
                </a:lnTo>
                <a:lnTo>
                  <a:pt x="132" y="24"/>
                </a:lnTo>
                <a:lnTo>
                  <a:pt x="168" y="328"/>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grpSp>
        <p:nvGrpSpPr>
          <p:cNvPr id="248961" name="组合 248960"/>
          <p:cNvGrpSpPr/>
          <p:nvPr/>
        </p:nvGrpSpPr>
        <p:grpSpPr>
          <a:xfrm>
            <a:off x="5356225" y="5380038"/>
            <a:ext cx="746125" cy="846137"/>
            <a:chOff x="3365" y="3256"/>
            <a:chExt cx="470" cy="713"/>
          </a:xfrm>
        </p:grpSpPr>
        <p:grpSp>
          <p:nvGrpSpPr>
            <p:cNvPr id="248962" name="组合 248961"/>
            <p:cNvGrpSpPr/>
            <p:nvPr/>
          </p:nvGrpSpPr>
          <p:grpSpPr>
            <a:xfrm>
              <a:off x="3365" y="3256"/>
              <a:ext cx="233" cy="713"/>
              <a:chOff x="3365" y="3256"/>
              <a:chExt cx="233" cy="713"/>
            </a:xfrm>
          </p:grpSpPr>
          <p:sp>
            <p:nvSpPr>
              <p:cNvPr id="248963" name="任意多边形 248962"/>
              <p:cNvSpPr/>
              <p:nvPr/>
            </p:nvSpPr>
            <p:spPr>
              <a:xfrm>
                <a:off x="3365" y="3606"/>
                <a:ext cx="66" cy="363"/>
              </a:xfrm>
              <a:custGeom>
                <a:avLst/>
                <a:gdLst/>
                <a:ahLst/>
                <a:cxnLst/>
                <a:pathLst>
                  <a:path w="66" h="363">
                    <a:moveTo>
                      <a:pt x="0" y="0"/>
                    </a:moveTo>
                    <a:lnTo>
                      <a:pt x="40" y="308"/>
                    </a:lnTo>
                    <a:lnTo>
                      <a:pt x="43" y="324"/>
                    </a:lnTo>
                    <a:lnTo>
                      <a:pt x="44" y="337"/>
                    </a:lnTo>
                    <a:lnTo>
                      <a:pt x="48" y="347"/>
                    </a:lnTo>
                    <a:lnTo>
                      <a:pt x="56" y="356"/>
                    </a:lnTo>
                    <a:lnTo>
                      <a:pt x="65" y="362"/>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sp>
            <p:nvSpPr>
              <p:cNvPr id="248964" name="任意多边形 248963"/>
              <p:cNvSpPr/>
              <p:nvPr/>
            </p:nvSpPr>
            <p:spPr>
              <a:xfrm>
                <a:off x="3432" y="3256"/>
                <a:ext cx="166" cy="709"/>
              </a:xfrm>
              <a:custGeom>
                <a:avLst/>
                <a:gdLst/>
                <a:ahLst/>
                <a:cxnLst/>
                <a:pathLst>
                  <a:path w="166" h="709">
                    <a:moveTo>
                      <a:pt x="0" y="708"/>
                    </a:moveTo>
                    <a:lnTo>
                      <a:pt x="14" y="704"/>
                    </a:lnTo>
                    <a:lnTo>
                      <a:pt x="24" y="692"/>
                    </a:lnTo>
                    <a:lnTo>
                      <a:pt x="27" y="675"/>
                    </a:lnTo>
                    <a:lnTo>
                      <a:pt x="30" y="649"/>
                    </a:lnTo>
                    <a:lnTo>
                      <a:pt x="83" y="57"/>
                    </a:lnTo>
                    <a:lnTo>
                      <a:pt x="88" y="24"/>
                    </a:lnTo>
                    <a:lnTo>
                      <a:pt x="92" y="14"/>
                    </a:lnTo>
                    <a:lnTo>
                      <a:pt x="102" y="4"/>
                    </a:lnTo>
                    <a:lnTo>
                      <a:pt x="111" y="0"/>
                    </a:lnTo>
                    <a:lnTo>
                      <a:pt x="123" y="8"/>
                    </a:lnTo>
                    <a:lnTo>
                      <a:pt x="130" y="24"/>
                    </a:lnTo>
                    <a:lnTo>
                      <a:pt x="165" y="328"/>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grpSp>
        <p:grpSp>
          <p:nvGrpSpPr>
            <p:cNvPr id="248965" name="组合 248964"/>
            <p:cNvGrpSpPr/>
            <p:nvPr/>
          </p:nvGrpSpPr>
          <p:grpSpPr>
            <a:xfrm>
              <a:off x="3600" y="3256"/>
              <a:ext cx="235" cy="713"/>
              <a:chOff x="3600" y="3256"/>
              <a:chExt cx="235" cy="713"/>
            </a:xfrm>
          </p:grpSpPr>
          <p:sp>
            <p:nvSpPr>
              <p:cNvPr id="248966" name="任意多边形 248965"/>
              <p:cNvSpPr/>
              <p:nvPr/>
            </p:nvSpPr>
            <p:spPr>
              <a:xfrm>
                <a:off x="3600" y="3606"/>
                <a:ext cx="68" cy="363"/>
              </a:xfrm>
              <a:custGeom>
                <a:avLst/>
                <a:gdLst/>
                <a:ahLst/>
                <a:cxnLst/>
                <a:pathLst>
                  <a:path w="68" h="363">
                    <a:moveTo>
                      <a:pt x="0" y="0"/>
                    </a:moveTo>
                    <a:lnTo>
                      <a:pt x="41" y="308"/>
                    </a:lnTo>
                    <a:lnTo>
                      <a:pt x="44" y="324"/>
                    </a:lnTo>
                    <a:lnTo>
                      <a:pt x="46" y="337"/>
                    </a:lnTo>
                    <a:lnTo>
                      <a:pt x="49" y="347"/>
                    </a:lnTo>
                    <a:lnTo>
                      <a:pt x="57" y="356"/>
                    </a:lnTo>
                    <a:lnTo>
                      <a:pt x="67" y="362"/>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sp>
            <p:nvSpPr>
              <p:cNvPr id="248967" name="任意多边形 248966"/>
              <p:cNvSpPr/>
              <p:nvPr/>
            </p:nvSpPr>
            <p:spPr>
              <a:xfrm>
                <a:off x="3669" y="3256"/>
                <a:ext cx="166" cy="709"/>
              </a:xfrm>
              <a:custGeom>
                <a:avLst/>
                <a:gdLst/>
                <a:ahLst/>
                <a:cxnLst/>
                <a:pathLst>
                  <a:path w="166" h="709">
                    <a:moveTo>
                      <a:pt x="0" y="708"/>
                    </a:moveTo>
                    <a:lnTo>
                      <a:pt x="14" y="704"/>
                    </a:lnTo>
                    <a:lnTo>
                      <a:pt x="24" y="692"/>
                    </a:lnTo>
                    <a:lnTo>
                      <a:pt x="27" y="675"/>
                    </a:lnTo>
                    <a:lnTo>
                      <a:pt x="30" y="649"/>
                    </a:lnTo>
                    <a:lnTo>
                      <a:pt x="83" y="57"/>
                    </a:lnTo>
                    <a:lnTo>
                      <a:pt x="88" y="24"/>
                    </a:lnTo>
                    <a:lnTo>
                      <a:pt x="92" y="14"/>
                    </a:lnTo>
                    <a:lnTo>
                      <a:pt x="102" y="4"/>
                    </a:lnTo>
                    <a:lnTo>
                      <a:pt x="111" y="0"/>
                    </a:lnTo>
                    <a:lnTo>
                      <a:pt x="123" y="8"/>
                    </a:lnTo>
                    <a:lnTo>
                      <a:pt x="130" y="24"/>
                    </a:lnTo>
                    <a:lnTo>
                      <a:pt x="165" y="328"/>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grpSp>
      </p:grpSp>
      <p:grpSp>
        <p:nvGrpSpPr>
          <p:cNvPr id="248968" name="组合 248967"/>
          <p:cNvGrpSpPr/>
          <p:nvPr/>
        </p:nvGrpSpPr>
        <p:grpSpPr>
          <a:xfrm>
            <a:off x="6099175" y="5368925"/>
            <a:ext cx="371475" cy="847725"/>
            <a:chOff x="3833" y="3247"/>
            <a:chExt cx="234" cy="713"/>
          </a:xfrm>
        </p:grpSpPr>
        <p:sp>
          <p:nvSpPr>
            <p:cNvPr id="248969" name="任意多边形 248968"/>
            <p:cNvSpPr/>
            <p:nvPr/>
          </p:nvSpPr>
          <p:spPr>
            <a:xfrm>
              <a:off x="3833" y="3597"/>
              <a:ext cx="64" cy="363"/>
            </a:xfrm>
            <a:custGeom>
              <a:avLst/>
              <a:gdLst/>
              <a:ahLst/>
              <a:cxnLst/>
              <a:pathLst>
                <a:path w="64" h="363">
                  <a:moveTo>
                    <a:pt x="0" y="0"/>
                  </a:moveTo>
                  <a:lnTo>
                    <a:pt x="39" y="308"/>
                  </a:lnTo>
                  <a:lnTo>
                    <a:pt x="41" y="324"/>
                  </a:lnTo>
                  <a:lnTo>
                    <a:pt x="43" y="337"/>
                  </a:lnTo>
                  <a:lnTo>
                    <a:pt x="46" y="347"/>
                  </a:lnTo>
                  <a:lnTo>
                    <a:pt x="54" y="356"/>
                  </a:lnTo>
                  <a:lnTo>
                    <a:pt x="63" y="362"/>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sp>
          <p:nvSpPr>
            <p:cNvPr id="248970" name="任意多边形 248969"/>
            <p:cNvSpPr/>
            <p:nvPr/>
          </p:nvSpPr>
          <p:spPr>
            <a:xfrm>
              <a:off x="3898" y="3247"/>
              <a:ext cx="169" cy="709"/>
            </a:xfrm>
            <a:custGeom>
              <a:avLst/>
              <a:gdLst/>
              <a:ahLst/>
              <a:cxnLst/>
              <a:pathLst>
                <a:path w="169" h="709">
                  <a:moveTo>
                    <a:pt x="0" y="708"/>
                  </a:moveTo>
                  <a:lnTo>
                    <a:pt x="14" y="704"/>
                  </a:lnTo>
                  <a:lnTo>
                    <a:pt x="24" y="692"/>
                  </a:lnTo>
                  <a:lnTo>
                    <a:pt x="27" y="675"/>
                  </a:lnTo>
                  <a:lnTo>
                    <a:pt x="31" y="649"/>
                  </a:lnTo>
                  <a:lnTo>
                    <a:pt x="84" y="57"/>
                  </a:lnTo>
                  <a:lnTo>
                    <a:pt x="89" y="24"/>
                  </a:lnTo>
                  <a:lnTo>
                    <a:pt x="94" y="14"/>
                  </a:lnTo>
                  <a:lnTo>
                    <a:pt x="104" y="4"/>
                  </a:lnTo>
                  <a:lnTo>
                    <a:pt x="113" y="0"/>
                  </a:lnTo>
                  <a:lnTo>
                    <a:pt x="125" y="8"/>
                  </a:lnTo>
                  <a:lnTo>
                    <a:pt x="132" y="24"/>
                  </a:lnTo>
                  <a:lnTo>
                    <a:pt x="168" y="328"/>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grpSp>
      <p:sp>
        <p:nvSpPr>
          <p:cNvPr id="248971" name="任意多边形 248970"/>
          <p:cNvSpPr/>
          <p:nvPr/>
        </p:nvSpPr>
        <p:spPr>
          <a:xfrm>
            <a:off x="6472238" y="5784850"/>
            <a:ext cx="101600" cy="430213"/>
          </a:xfrm>
          <a:custGeom>
            <a:avLst/>
            <a:gdLst/>
            <a:ahLst/>
            <a:cxnLst/>
            <a:pathLst>
              <a:path w="64" h="271">
                <a:moveTo>
                  <a:pt x="0" y="0"/>
                </a:moveTo>
                <a:lnTo>
                  <a:pt x="40" y="231"/>
                </a:lnTo>
                <a:lnTo>
                  <a:pt x="42" y="243"/>
                </a:lnTo>
                <a:lnTo>
                  <a:pt x="44" y="253"/>
                </a:lnTo>
                <a:lnTo>
                  <a:pt x="55" y="267"/>
                </a:lnTo>
                <a:lnTo>
                  <a:pt x="64" y="271"/>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sp>
        <p:nvSpPr>
          <p:cNvPr id="248972" name="任意多边形 248971"/>
          <p:cNvSpPr/>
          <p:nvPr/>
        </p:nvSpPr>
        <p:spPr>
          <a:xfrm>
            <a:off x="6577013" y="5368925"/>
            <a:ext cx="280987" cy="841375"/>
          </a:xfrm>
          <a:custGeom>
            <a:avLst/>
            <a:gdLst/>
            <a:ahLst/>
            <a:cxnLst/>
            <a:pathLst>
              <a:path w="177" h="530">
                <a:moveTo>
                  <a:pt x="0" y="530"/>
                </a:moveTo>
                <a:lnTo>
                  <a:pt x="14" y="527"/>
                </a:lnTo>
                <a:lnTo>
                  <a:pt x="24" y="518"/>
                </a:lnTo>
                <a:lnTo>
                  <a:pt x="27" y="506"/>
                </a:lnTo>
                <a:lnTo>
                  <a:pt x="31" y="486"/>
                </a:lnTo>
                <a:lnTo>
                  <a:pt x="84" y="43"/>
                </a:lnTo>
                <a:lnTo>
                  <a:pt x="89" y="18"/>
                </a:lnTo>
                <a:lnTo>
                  <a:pt x="94" y="10"/>
                </a:lnTo>
                <a:lnTo>
                  <a:pt x="104" y="3"/>
                </a:lnTo>
                <a:lnTo>
                  <a:pt x="113" y="0"/>
                </a:lnTo>
                <a:lnTo>
                  <a:pt x="125" y="6"/>
                </a:lnTo>
                <a:lnTo>
                  <a:pt x="132" y="18"/>
                </a:lnTo>
                <a:lnTo>
                  <a:pt x="177" y="280"/>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grpSp>
        <p:nvGrpSpPr>
          <p:cNvPr id="248973" name="组合 248972"/>
          <p:cNvGrpSpPr/>
          <p:nvPr/>
        </p:nvGrpSpPr>
        <p:grpSpPr>
          <a:xfrm>
            <a:off x="6867525" y="5372100"/>
            <a:ext cx="755650" cy="847725"/>
            <a:chOff x="4317" y="3250"/>
            <a:chExt cx="476" cy="713"/>
          </a:xfrm>
        </p:grpSpPr>
        <p:grpSp>
          <p:nvGrpSpPr>
            <p:cNvPr id="248974" name="组合 248973"/>
            <p:cNvGrpSpPr/>
            <p:nvPr/>
          </p:nvGrpSpPr>
          <p:grpSpPr>
            <a:xfrm>
              <a:off x="4317" y="3250"/>
              <a:ext cx="238" cy="713"/>
              <a:chOff x="4317" y="3250"/>
              <a:chExt cx="238" cy="713"/>
            </a:xfrm>
          </p:grpSpPr>
          <p:sp>
            <p:nvSpPr>
              <p:cNvPr id="248975" name="任意多边形 248974"/>
              <p:cNvSpPr/>
              <p:nvPr/>
            </p:nvSpPr>
            <p:spPr>
              <a:xfrm>
                <a:off x="4317" y="3250"/>
                <a:ext cx="65" cy="363"/>
              </a:xfrm>
              <a:custGeom>
                <a:avLst/>
                <a:gdLst/>
                <a:ahLst/>
                <a:cxnLst/>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sp>
            <p:nvSpPr>
              <p:cNvPr id="248976" name="任意多边形 248975"/>
              <p:cNvSpPr/>
              <p:nvPr/>
            </p:nvSpPr>
            <p:spPr>
              <a:xfrm>
                <a:off x="4383" y="3254"/>
                <a:ext cx="172" cy="709"/>
              </a:xfrm>
              <a:custGeom>
                <a:avLst/>
                <a:gdLst/>
                <a:ahLst/>
                <a:cxnLst/>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grpSp>
        <p:grpSp>
          <p:nvGrpSpPr>
            <p:cNvPr id="248977" name="组合 248976"/>
            <p:cNvGrpSpPr/>
            <p:nvPr/>
          </p:nvGrpSpPr>
          <p:grpSpPr>
            <a:xfrm>
              <a:off x="4557" y="3250"/>
              <a:ext cx="236" cy="713"/>
              <a:chOff x="4557" y="3250"/>
              <a:chExt cx="236" cy="713"/>
            </a:xfrm>
          </p:grpSpPr>
          <p:sp>
            <p:nvSpPr>
              <p:cNvPr id="248978" name="任意多边形 248977"/>
              <p:cNvSpPr/>
              <p:nvPr/>
            </p:nvSpPr>
            <p:spPr>
              <a:xfrm>
                <a:off x="4557" y="3250"/>
                <a:ext cx="64" cy="363"/>
              </a:xfrm>
              <a:custGeom>
                <a:avLst/>
                <a:gdLst/>
                <a:ahLst/>
                <a:cxnLst/>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sp>
            <p:nvSpPr>
              <p:cNvPr id="248979" name="任意多边形 248978"/>
              <p:cNvSpPr/>
              <p:nvPr/>
            </p:nvSpPr>
            <p:spPr>
              <a:xfrm>
                <a:off x="4622" y="3254"/>
                <a:ext cx="171" cy="709"/>
              </a:xfrm>
              <a:custGeom>
                <a:avLst/>
                <a:gdLst/>
                <a:ahLst/>
                <a:cxnLst/>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grpSp>
      </p:grpSp>
      <p:sp>
        <p:nvSpPr>
          <p:cNvPr id="248980" name="任意多边形 248979"/>
          <p:cNvSpPr/>
          <p:nvPr/>
        </p:nvSpPr>
        <p:spPr>
          <a:xfrm>
            <a:off x="7615238" y="5365750"/>
            <a:ext cx="112712" cy="490538"/>
          </a:xfrm>
          <a:custGeom>
            <a:avLst/>
            <a:gdLst/>
            <a:ahLst/>
            <a:cxnLst/>
            <a:pathLst>
              <a:path w="71" h="309">
                <a:moveTo>
                  <a:pt x="0" y="309"/>
                </a:moveTo>
                <a:lnTo>
                  <a:pt x="46" y="40"/>
                </a:lnTo>
                <a:lnTo>
                  <a:pt x="48" y="28"/>
                </a:lnTo>
                <a:lnTo>
                  <a:pt x="50" y="19"/>
                </a:lnTo>
                <a:lnTo>
                  <a:pt x="54" y="11"/>
                </a:lnTo>
                <a:lnTo>
                  <a:pt x="61" y="4"/>
                </a:lnTo>
                <a:lnTo>
                  <a:pt x="71" y="0"/>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sp>
        <p:nvSpPr>
          <p:cNvPr id="248981" name="任意多边形 248980"/>
          <p:cNvSpPr/>
          <p:nvPr/>
        </p:nvSpPr>
        <p:spPr>
          <a:xfrm>
            <a:off x="7731125" y="5370513"/>
            <a:ext cx="269875" cy="841375"/>
          </a:xfrm>
          <a:custGeom>
            <a:avLst/>
            <a:gdLst/>
            <a:ahLst/>
            <a:cxnLst/>
            <a:pathLst>
              <a:path w="170"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70" y="267"/>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grpSp>
        <p:nvGrpSpPr>
          <p:cNvPr id="248982" name="组合 248981"/>
          <p:cNvGrpSpPr/>
          <p:nvPr/>
        </p:nvGrpSpPr>
        <p:grpSpPr>
          <a:xfrm>
            <a:off x="8001000" y="5365750"/>
            <a:ext cx="377825" cy="847725"/>
            <a:chOff x="5031" y="3244"/>
            <a:chExt cx="238" cy="713"/>
          </a:xfrm>
        </p:grpSpPr>
        <p:sp>
          <p:nvSpPr>
            <p:cNvPr id="248983" name="任意多边形 248982"/>
            <p:cNvSpPr/>
            <p:nvPr/>
          </p:nvSpPr>
          <p:spPr>
            <a:xfrm>
              <a:off x="5031" y="3244"/>
              <a:ext cx="69" cy="363"/>
            </a:xfrm>
            <a:custGeom>
              <a:avLst/>
              <a:gdLst/>
              <a:ahLst/>
              <a:cxnLst/>
              <a:pathLst>
                <a:path w="69" h="363">
                  <a:moveTo>
                    <a:pt x="0" y="362"/>
                  </a:moveTo>
                  <a:lnTo>
                    <a:pt x="42" y="54"/>
                  </a:lnTo>
                  <a:lnTo>
                    <a:pt x="45" y="38"/>
                  </a:lnTo>
                  <a:lnTo>
                    <a:pt x="47" y="25"/>
                  </a:lnTo>
                  <a:lnTo>
                    <a:pt x="50" y="15"/>
                  </a:lnTo>
                  <a:lnTo>
                    <a:pt x="58" y="6"/>
                  </a:lnTo>
                  <a:lnTo>
                    <a:pt x="68" y="0"/>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sp>
          <p:nvSpPr>
            <p:cNvPr id="248984" name="任意多边形 248983"/>
            <p:cNvSpPr/>
            <p:nvPr/>
          </p:nvSpPr>
          <p:spPr>
            <a:xfrm>
              <a:off x="5101" y="3248"/>
              <a:ext cx="168" cy="709"/>
            </a:xfrm>
            <a:custGeom>
              <a:avLst/>
              <a:gdLst/>
              <a:ahLst/>
              <a:cxnLst/>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grpSp>
      <p:sp>
        <p:nvSpPr>
          <p:cNvPr id="248985" name="矩形 248984"/>
          <p:cNvSpPr/>
          <p:nvPr/>
        </p:nvSpPr>
        <p:spPr>
          <a:xfrm>
            <a:off x="34925" y="2333625"/>
            <a:ext cx="1400175" cy="454025"/>
          </a:xfrm>
          <a:prstGeom prst="rect">
            <a:avLst/>
          </a:prstGeom>
          <a:noFill/>
          <a:ln w="38100">
            <a:noFill/>
          </a:ln>
        </p:spPr>
        <p:txBody>
          <a:bodyPr wrap="none" lIns="90488" tIns="44450" rIns="90488" bIns="44450">
            <a:spAutoFit/>
          </a:bodyPr>
          <a:p>
            <a:pPr algn="l" defTabSz="762000" eaLnBrk="0" hangingPunct="0"/>
            <a:r>
              <a:rPr lang="zh-CN" altLang="en-US" dirty="0">
                <a:solidFill>
                  <a:srgbClr val="333399"/>
                </a:solidFill>
                <a:latin typeface="Times New Roman" panose="02020603050405020304" pitchFamily="18" charset="0"/>
                <a:ea typeface="黑体" panose="02010609060101010101" pitchFamily="2" charset="-122"/>
              </a:rPr>
              <a:t>基带信号</a:t>
            </a:r>
            <a:endParaRPr lang="zh-CN" altLang="en-US" dirty="0">
              <a:solidFill>
                <a:srgbClr val="333399"/>
              </a:solidFill>
              <a:latin typeface="Times New Roman" panose="02020603050405020304" pitchFamily="18" charset="0"/>
              <a:ea typeface="黑体" panose="02010609060101010101" pitchFamily="2" charset="-122"/>
            </a:endParaRPr>
          </a:p>
        </p:txBody>
      </p:sp>
      <p:sp>
        <p:nvSpPr>
          <p:cNvPr id="248986" name="矩形 248985"/>
          <p:cNvSpPr/>
          <p:nvPr/>
        </p:nvSpPr>
        <p:spPr>
          <a:xfrm>
            <a:off x="196850" y="3346450"/>
            <a:ext cx="790575" cy="454025"/>
          </a:xfrm>
          <a:prstGeom prst="rect">
            <a:avLst/>
          </a:prstGeom>
          <a:noFill/>
          <a:ln w="38100">
            <a:noFill/>
          </a:ln>
        </p:spPr>
        <p:txBody>
          <a:bodyPr wrap="none" lIns="90488" tIns="44450" rIns="90488" bIns="44450">
            <a:spAutoFit/>
          </a:bodyPr>
          <a:p>
            <a:pPr algn="l" defTabSz="762000" eaLnBrk="0" hangingPunct="0"/>
            <a:r>
              <a:rPr lang="zh-CN" altLang="en-US" dirty="0">
                <a:solidFill>
                  <a:srgbClr val="333399"/>
                </a:solidFill>
                <a:latin typeface="Times New Roman" panose="02020603050405020304" pitchFamily="18" charset="0"/>
                <a:ea typeface="黑体" panose="02010609060101010101" pitchFamily="2" charset="-122"/>
              </a:rPr>
              <a:t>调幅</a:t>
            </a:r>
            <a:endParaRPr lang="zh-CN" altLang="en-US" dirty="0">
              <a:solidFill>
                <a:srgbClr val="333399"/>
              </a:solidFill>
              <a:latin typeface="Times New Roman" panose="02020603050405020304" pitchFamily="18" charset="0"/>
              <a:ea typeface="黑体" panose="02010609060101010101" pitchFamily="2" charset="-122"/>
            </a:endParaRPr>
          </a:p>
        </p:txBody>
      </p:sp>
      <p:sp>
        <p:nvSpPr>
          <p:cNvPr id="248987" name="矩形 248986"/>
          <p:cNvSpPr/>
          <p:nvPr/>
        </p:nvSpPr>
        <p:spPr>
          <a:xfrm>
            <a:off x="196850" y="4457700"/>
            <a:ext cx="790575" cy="454025"/>
          </a:xfrm>
          <a:prstGeom prst="rect">
            <a:avLst/>
          </a:prstGeom>
          <a:noFill/>
          <a:ln w="38100">
            <a:noFill/>
          </a:ln>
        </p:spPr>
        <p:txBody>
          <a:bodyPr wrap="none" lIns="90488" tIns="44450" rIns="90488" bIns="44450">
            <a:spAutoFit/>
          </a:bodyPr>
          <a:p>
            <a:pPr algn="l" defTabSz="762000" eaLnBrk="0" hangingPunct="0"/>
            <a:r>
              <a:rPr lang="zh-CN" altLang="en-US" dirty="0">
                <a:solidFill>
                  <a:srgbClr val="333399"/>
                </a:solidFill>
                <a:latin typeface="Times New Roman" panose="02020603050405020304" pitchFamily="18" charset="0"/>
                <a:ea typeface="黑体" panose="02010609060101010101" pitchFamily="2" charset="-122"/>
              </a:rPr>
              <a:t>调频</a:t>
            </a:r>
            <a:endParaRPr lang="zh-CN" altLang="en-US" dirty="0">
              <a:solidFill>
                <a:srgbClr val="333399"/>
              </a:solidFill>
              <a:latin typeface="Times New Roman" panose="02020603050405020304" pitchFamily="18" charset="0"/>
              <a:ea typeface="黑体" panose="02010609060101010101" pitchFamily="2" charset="-122"/>
            </a:endParaRPr>
          </a:p>
        </p:txBody>
      </p:sp>
      <p:sp>
        <p:nvSpPr>
          <p:cNvPr id="248988" name="矩形 248987"/>
          <p:cNvSpPr/>
          <p:nvPr/>
        </p:nvSpPr>
        <p:spPr>
          <a:xfrm>
            <a:off x="196850" y="5640388"/>
            <a:ext cx="790575" cy="454025"/>
          </a:xfrm>
          <a:prstGeom prst="rect">
            <a:avLst/>
          </a:prstGeom>
          <a:noFill/>
          <a:ln w="38100">
            <a:noFill/>
          </a:ln>
        </p:spPr>
        <p:txBody>
          <a:bodyPr wrap="none" lIns="90488" tIns="44450" rIns="90488" bIns="44450">
            <a:spAutoFit/>
          </a:bodyPr>
          <a:p>
            <a:pPr algn="l" defTabSz="762000" eaLnBrk="0" hangingPunct="0"/>
            <a:r>
              <a:rPr lang="zh-CN" altLang="en-US" dirty="0">
                <a:solidFill>
                  <a:srgbClr val="333399"/>
                </a:solidFill>
                <a:latin typeface="Times New Roman" panose="02020603050405020304" pitchFamily="18" charset="0"/>
                <a:ea typeface="黑体" panose="02010609060101010101" pitchFamily="2" charset="-122"/>
              </a:rPr>
              <a:t>调相</a:t>
            </a:r>
            <a:endParaRPr lang="zh-CN" altLang="en-US" dirty="0">
              <a:solidFill>
                <a:srgbClr val="333399"/>
              </a:solidFill>
              <a:latin typeface="Times New Roman" panose="02020603050405020304" pitchFamily="18" charset="0"/>
              <a:ea typeface="黑体" panose="02010609060101010101" pitchFamily="2" charset="-122"/>
            </a:endParaRPr>
          </a:p>
        </p:txBody>
      </p:sp>
      <p:grpSp>
        <p:nvGrpSpPr>
          <p:cNvPr id="248989" name="组合 248988"/>
          <p:cNvGrpSpPr/>
          <p:nvPr/>
        </p:nvGrpSpPr>
        <p:grpSpPr>
          <a:xfrm>
            <a:off x="2298700" y="3074988"/>
            <a:ext cx="755650" cy="844550"/>
            <a:chOff x="1439" y="1316"/>
            <a:chExt cx="476" cy="711"/>
          </a:xfrm>
        </p:grpSpPr>
        <p:grpSp>
          <p:nvGrpSpPr>
            <p:cNvPr id="248990" name="组合 248989"/>
            <p:cNvGrpSpPr/>
            <p:nvPr/>
          </p:nvGrpSpPr>
          <p:grpSpPr>
            <a:xfrm>
              <a:off x="1439" y="1316"/>
              <a:ext cx="239" cy="711"/>
              <a:chOff x="1439" y="1316"/>
              <a:chExt cx="239" cy="711"/>
            </a:xfrm>
          </p:grpSpPr>
          <p:sp>
            <p:nvSpPr>
              <p:cNvPr id="248991" name="任意多边形 248990"/>
              <p:cNvSpPr/>
              <p:nvPr/>
            </p:nvSpPr>
            <p:spPr>
              <a:xfrm>
                <a:off x="1439" y="1317"/>
                <a:ext cx="32" cy="363"/>
              </a:xfrm>
              <a:custGeom>
                <a:avLst/>
                <a:gdLst/>
                <a:ahLst/>
                <a:cxnLst/>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sp>
            <p:nvSpPr>
              <p:cNvPr id="248992" name="任意多边形 248991"/>
              <p:cNvSpPr/>
              <p:nvPr/>
            </p:nvSpPr>
            <p:spPr>
              <a:xfrm>
                <a:off x="1472" y="1316"/>
                <a:ext cx="86" cy="711"/>
              </a:xfrm>
              <a:custGeom>
                <a:avLst/>
                <a:gdLst/>
                <a:ahLst/>
                <a:cxnLst/>
                <a:pathLst>
                  <a:path w="86" h="711">
                    <a:moveTo>
                      <a:pt x="0" y="0"/>
                    </a:moveTo>
                    <a:lnTo>
                      <a:pt x="7" y="4"/>
                    </a:lnTo>
                    <a:lnTo>
                      <a:pt x="12" y="16"/>
                    </a:lnTo>
                    <a:lnTo>
                      <a:pt x="14" y="33"/>
                    </a:lnTo>
                    <a:lnTo>
                      <a:pt x="15" y="59"/>
                    </a:lnTo>
                    <a:lnTo>
                      <a:pt x="43" y="653"/>
                    </a:lnTo>
                    <a:lnTo>
                      <a:pt x="45" y="686"/>
                    </a:lnTo>
                    <a:lnTo>
                      <a:pt x="47" y="696"/>
                    </a:lnTo>
                    <a:lnTo>
                      <a:pt x="53" y="706"/>
                    </a:lnTo>
                    <a:lnTo>
                      <a:pt x="57" y="710"/>
                    </a:lnTo>
                    <a:lnTo>
                      <a:pt x="63" y="702"/>
                    </a:lnTo>
                    <a:lnTo>
                      <a:pt x="67" y="686"/>
                    </a:lnTo>
                    <a:lnTo>
                      <a:pt x="85" y="381"/>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sp>
            <p:nvSpPr>
              <p:cNvPr id="248993" name="任意多边形 248992"/>
              <p:cNvSpPr/>
              <p:nvPr/>
            </p:nvSpPr>
            <p:spPr>
              <a:xfrm>
                <a:off x="1558" y="1323"/>
                <a:ext cx="34" cy="363"/>
              </a:xfrm>
              <a:custGeom>
                <a:avLst/>
                <a:gdLst/>
                <a:ahLst/>
                <a:cxnLst/>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sp>
            <p:nvSpPr>
              <p:cNvPr id="248994" name="任意多边形 248993"/>
              <p:cNvSpPr/>
              <p:nvPr/>
            </p:nvSpPr>
            <p:spPr>
              <a:xfrm>
                <a:off x="1592" y="1318"/>
                <a:ext cx="86" cy="709"/>
              </a:xfrm>
              <a:custGeom>
                <a:avLst/>
                <a:gdLst/>
                <a:ahLst/>
                <a:cxnLst/>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grpSp>
        <p:grpSp>
          <p:nvGrpSpPr>
            <p:cNvPr id="248995" name="组合 248994"/>
            <p:cNvGrpSpPr/>
            <p:nvPr/>
          </p:nvGrpSpPr>
          <p:grpSpPr>
            <a:xfrm>
              <a:off x="1676" y="1316"/>
              <a:ext cx="239" cy="711"/>
              <a:chOff x="1676" y="1316"/>
              <a:chExt cx="239" cy="711"/>
            </a:xfrm>
          </p:grpSpPr>
          <p:sp>
            <p:nvSpPr>
              <p:cNvPr id="248996" name="任意多边形 248995"/>
              <p:cNvSpPr/>
              <p:nvPr/>
            </p:nvSpPr>
            <p:spPr>
              <a:xfrm>
                <a:off x="1676" y="1317"/>
                <a:ext cx="32" cy="363"/>
              </a:xfrm>
              <a:custGeom>
                <a:avLst/>
                <a:gdLst/>
                <a:ahLst/>
                <a:cxnLst/>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sp>
            <p:nvSpPr>
              <p:cNvPr id="248997" name="任意多边形 248996"/>
              <p:cNvSpPr/>
              <p:nvPr/>
            </p:nvSpPr>
            <p:spPr>
              <a:xfrm>
                <a:off x="1709" y="1316"/>
                <a:ext cx="86" cy="711"/>
              </a:xfrm>
              <a:custGeom>
                <a:avLst/>
                <a:gdLst/>
                <a:ahLst/>
                <a:cxnLst/>
                <a:pathLst>
                  <a:path w="86" h="711">
                    <a:moveTo>
                      <a:pt x="0" y="0"/>
                    </a:moveTo>
                    <a:lnTo>
                      <a:pt x="7" y="4"/>
                    </a:lnTo>
                    <a:lnTo>
                      <a:pt x="12" y="16"/>
                    </a:lnTo>
                    <a:lnTo>
                      <a:pt x="14" y="33"/>
                    </a:lnTo>
                    <a:lnTo>
                      <a:pt x="15" y="59"/>
                    </a:lnTo>
                    <a:lnTo>
                      <a:pt x="43" y="653"/>
                    </a:lnTo>
                    <a:lnTo>
                      <a:pt x="45" y="686"/>
                    </a:lnTo>
                    <a:lnTo>
                      <a:pt x="47" y="696"/>
                    </a:lnTo>
                    <a:lnTo>
                      <a:pt x="53" y="706"/>
                    </a:lnTo>
                    <a:lnTo>
                      <a:pt x="57" y="710"/>
                    </a:lnTo>
                    <a:lnTo>
                      <a:pt x="63" y="702"/>
                    </a:lnTo>
                    <a:lnTo>
                      <a:pt x="67" y="686"/>
                    </a:lnTo>
                    <a:lnTo>
                      <a:pt x="85" y="381"/>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sp>
            <p:nvSpPr>
              <p:cNvPr id="248998" name="任意多边形 248997"/>
              <p:cNvSpPr/>
              <p:nvPr/>
            </p:nvSpPr>
            <p:spPr>
              <a:xfrm>
                <a:off x="1795" y="1323"/>
                <a:ext cx="34" cy="363"/>
              </a:xfrm>
              <a:custGeom>
                <a:avLst/>
                <a:gdLst/>
                <a:ahLst/>
                <a:cxnLst/>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sp>
            <p:nvSpPr>
              <p:cNvPr id="248999" name="任意多边形 248998"/>
              <p:cNvSpPr/>
              <p:nvPr/>
            </p:nvSpPr>
            <p:spPr>
              <a:xfrm>
                <a:off x="1829" y="1318"/>
                <a:ext cx="86" cy="709"/>
              </a:xfrm>
              <a:custGeom>
                <a:avLst/>
                <a:gdLst/>
                <a:ahLst/>
                <a:cxnLst/>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38100" cap="rnd" cmpd="sng">
                <a:solidFill>
                  <a:schemeClr val="tx2">
                    <a:alpha val="100000"/>
                  </a:schemeClr>
                </a:solidFill>
                <a:prstDash val="solid"/>
                <a:headEnd type="none" w="med" len="med"/>
                <a:tailEnd type="none" w="med" len="med"/>
              </a:ln>
            </p:spPr>
            <p:txBody>
              <a:bodyPr/>
              <a:p>
                <a:endParaRPr lang="zh-CN" altLang="en-US"/>
              </a:p>
            </p:txBody>
          </p:sp>
        </p:grpSp>
        <p:sp>
          <p:nvSpPr>
            <p:cNvPr id="249000" name="直接连接符 248999"/>
            <p:cNvSpPr/>
            <p:nvPr/>
          </p:nvSpPr>
          <p:spPr>
            <a:xfrm flipV="1">
              <a:off x="1674" y="1661"/>
              <a:ext cx="3" cy="50"/>
            </a:xfrm>
            <a:prstGeom prst="line">
              <a:avLst/>
            </a:prstGeom>
            <a:ln w="38100" cap="flat" cmpd="sng">
              <a:solidFill>
                <a:schemeClr val="tx2"/>
              </a:solidFill>
              <a:prstDash val="solid"/>
              <a:headEnd type="none" w="med" len="med"/>
              <a:tailEnd type="none" w="med" len="med"/>
            </a:ln>
          </p:spPr>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31746" name="标题 31745"/>
          <p:cNvSpPr>
            <a:spLocks noGrp="1"/>
          </p:cNvSpPr>
          <p:nvPr>
            <p:ph type="title"/>
          </p:nvPr>
        </p:nvSpPr>
        <p:spPr>
          <a:ln/>
        </p:spPr>
        <p:txBody>
          <a:bodyPr anchor="b"/>
          <a:p>
            <a:pPr algn="ctr"/>
            <a:r>
              <a:rPr lang="en-US" altLang="zh-CN" dirty="0"/>
              <a:t>2.2.3  </a:t>
            </a:r>
            <a:r>
              <a:rPr lang="zh-CN" altLang="en-US" dirty="0"/>
              <a:t>信道的极限容量 </a:t>
            </a:r>
            <a:endParaRPr lang="zh-CN" altLang="en-US" dirty="0"/>
          </a:p>
        </p:txBody>
      </p:sp>
      <p:sp>
        <p:nvSpPr>
          <p:cNvPr id="31747" name="文本占位符 31746"/>
          <p:cNvSpPr>
            <a:spLocks noGrp="1"/>
          </p:cNvSpPr>
          <p:nvPr>
            <p:ph type="body" idx="1"/>
          </p:nvPr>
        </p:nvSpPr>
        <p:spPr>
          <a:xfrm>
            <a:off x="1042988" y="1978025"/>
            <a:ext cx="7772400" cy="4114800"/>
          </a:xfrm>
          <a:ln/>
        </p:spPr>
        <p:txBody>
          <a:bodyPr/>
          <a:p>
            <a:r>
              <a:rPr lang="zh-CN" altLang="en-US" dirty="0"/>
              <a:t>任何实际的信道都不是理想的，在传输信号时会产生各种失真以及带来多种干扰。</a:t>
            </a:r>
            <a:r>
              <a:rPr lang="zh-CN" altLang="en-US" sz="3600" dirty="0"/>
              <a:t> </a:t>
            </a:r>
            <a:endParaRPr lang="zh-CN" altLang="en-US" sz="3600" dirty="0"/>
          </a:p>
          <a:p>
            <a:r>
              <a:rPr lang="zh-CN" altLang="en-US" dirty="0"/>
              <a:t>码元传输的速率越高，或信号传输的距离越远，在信道的输出端的波形的失真就越严重。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xEl>
                                              <p:charRg st="38" end="7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32770" name="标题 32769"/>
          <p:cNvSpPr>
            <a:spLocks noGrp="1"/>
          </p:cNvSpPr>
          <p:nvPr>
            <p:ph type="title"/>
          </p:nvPr>
        </p:nvSpPr>
        <p:spPr>
          <a:ln/>
        </p:spPr>
        <p:txBody>
          <a:bodyPr anchor="b"/>
          <a:p>
            <a:pPr algn="ctr"/>
            <a:r>
              <a:rPr lang="zh-CN" altLang="en-US" dirty="0"/>
              <a:t>数字信号通过实际的信道 </a:t>
            </a:r>
            <a:endParaRPr lang="zh-CN" altLang="en-US" dirty="0"/>
          </a:p>
        </p:txBody>
      </p:sp>
      <p:sp>
        <p:nvSpPr>
          <p:cNvPr id="32771" name="文本占位符 32770"/>
          <p:cNvSpPr>
            <a:spLocks noGrp="1"/>
          </p:cNvSpPr>
          <p:nvPr>
            <p:ph type="body" idx="1"/>
          </p:nvPr>
        </p:nvSpPr>
        <p:spPr>
          <a:xfrm>
            <a:off x="1042988" y="1844675"/>
            <a:ext cx="7772400" cy="4114800"/>
          </a:xfrm>
          <a:ln/>
        </p:spPr>
        <p:txBody>
          <a:bodyPr/>
          <a:p>
            <a:pPr>
              <a:lnSpc>
                <a:spcPct val="110000"/>
              </a:lnSpc>
              <a:spcBef>
                <a:spcPct val="0"/>
              </a:spcBef>
            </a:pPr>
            <a:r>
              <a:rPr lang="zh-CN" altLang="en-US" dirty="0"/>
              <a:t>有失真，但</a:t>
            </a:r>
            <a:r>
              <a:rPr lang="zh-CN" altLang="en-US" dirty="0">
                <a:solidFill>
                  <a:schemeClr val="hlink"/>
                </a:solidFill>
              </a:rPr>
              <a:t>可识别</a:t>
            </a:r>
            <a:endParaRPr lang="zh-CN" altLang="en-US" dirty="0">
              <a:solidFill>
                <a:schemeClr val="hlink"/>
              </a:solidFill>
            </a:endParaRPr>
          </a:p>
          <a:p>
            <a:pPr>
              <a:lnSpc>
                <a:spcPct val="110000"/>
              </a:lnSpc>
              <a:spcBef>
                <a:spcPct val="0"/>
              </a:spcBef>
            </a:pPr>
            <a:endParaRPr lang="zh-CN" altLang="en-US" dirty="0"/>
          </a:p>
          <a:p>
            <a:pPr>
              <a:lnSpc>
                <a:spcPct val="110000"/>
              </a:lnSpc>
              <a:spcBef>
                <a:spcPct val="0"/>
              </a:spcBef>
            </a:pPr>
            <a:endParaRPr lang="zh-CN" altLang="en-US" dirty="0"/>
          </a:p>
          <a:p>
            <a:pPr>
              <a:lnSpc>
                <a:spcPct val="110000"/>
              </a:lnSpc>
              <a:spcBef>
                <a:spcPct val="0"/>
              </a:spcBef>
            </a:pPr>
            <a:endParaRPr lang="zh-CN" altLang="en-US" dirty="0"/>
          </a:p>
          <a:p>
            <a:pPr>
              <a:lnSpc>
                <a:spcPct val="110000"/>
              </a:lnSpc>
              <a:spcBef>
                <a:spcPct val="0"/>
              </a:spcBef>
            </a:pPr>
            <a:r>
              <a:rPr lang="zh-CN" altLang="en-US" dirty="0"/>
              <a:t>失真大，</a:t>
            </a:r>
            <a:r>
              <a:rPr lang="zh-CN" altLang="en-US" dirty="0">
                <a:solidFill>
                  <a:schemeClr val="hlink"/>
                </a:solidFill>
              </a:rPr>
              <a:t>无法识别 </a:t>
            </a:r>
            <a:endParaRPr lang="zh-CN" altLang="en-US" dirty="0">
              <a:solidFill>
                <a:schemeClr val="hlink"/>
              </a:solidFill>
            </a:endParaRPr>
          </a:p>
        </p:txBody>
      </p:sp>
      <p:sp>
        <p:nvSpPr>
          <p:cNvPr id="32772" name="圆柱形 32771"/>
          <p:cNvSpPr/>
          <p:nvPr/>
        </p:nvSpPr>
        <p:spPr>
          <a:xfrm rot="-5400000">
            <a:off x="4184650" y="1381125"/>
            <a:ext cx="395288" cy="4060825"/>
          </a:xfrm>
          <a:prstGeom prst="can">
            <a:avLst>
              <a:gd name="adj" fmla="val 66773"/>
            </a:avLst>
          </a:prstGeom>
          <a:gradFill rotWithShape="1">
            <a:gsLst>
              <a:gs pos="0">
                <a:srgbClr val="EAEAEA">
                  <a:gamma/>
                  <a:shade val="46275"/>
                  <a:invGamma/>
                </a:srgbClr>
              </a:gs>
              <a:gs pos="50000">
                <a:srgbClr val="EAEAEA"/>
              </a:gs>
              <a:gs pos="100000">
                <a:srgbClr val="EAEAEA">
                  <a:gamma/>
                  <a:shade val="46275"/>
                  <a:invGamma/>
                </a:srgbClr>
              </a:gs>
            </a:gsLst>
            <a:lin ang="0" scaled="1"/>
            <a:tileRect/>
          </a:gradFill>
          <a:ln w="9525" cap="flat" cmpd="sng">
            <a:solidFill>
              <a:srgbClr val="000000"/>
            </a:solidFill>
            <a:prstDash val="solid"/>
            <a:headEnd type="none" w="med" len="med"/>
            <a:tailEnd type="none" w="med" len="med"/>
          </a:ln>
        </p:spPr>
        <p:txBody>
          <a:bodyPr/>
          <a:p>
            <a:endParaRPr lang="zh-CN" altLang="en-US"/>
          </a:p>
        </p:txBody>
      </p:sp>
      <p:sp>
        <p:nvSpPr>
          <p:cNvPr id="32773" name="任意多边形 32772"/>
          <p:cNvSpPr/>
          <p:nvPr/>
        </p:nvSpPr>
        <p:spPr>
          <a:xfrm>
            <a:off x="601663" y="2620963"/>
            <a:ext cx="1539875" cy="658812"/>
          </a:xfrm>
          <a:custGeom>
            <a:avLst/>
            <a:gdLst/>
            <a:ahLst/>
            <a:cxnLst/>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38100" cap="flat" cmpd="sng">
            <a:solidFill>
              <a:srgbClr val="333399"/>
            </a:solidFill>
            <a:prstDash val="solid"/>
            <a:headEnd type="none" w="med" len="med"/>
            <a:tailEnd type="none" w="med" len="med"/>
          </a:ln>
        </p:spPr>
        <p:txBody>
          <a:bodyPr/>
          <a:p>
            <a:endParaRPr lang="zh-CN" altLang="en-US"/>
          </a:p>
        </p:txBody>
      </p:sp>
      <p:sp>
        <p:nvSpPr>
          <p:cNvPr id="32774" name="直接连接符 32773"/>
          <p:cNvSpPr/>
          <p:nvPr/>
        </p:nvSpPr>
        <p:spPr>
          <a:xfrm>
            <a:off x="601663" y="3411538"/>
            <a:ext cx="1960562" cy="0"/>
          </a:xfrm>
          <a:prstGeom prst="line">
            <a:avLst/>
          </a:prstGeom>
          <a:ln w="28575" cap="flat" cmpd="sng">
            <a:solidFill>
              <a:srgbClr val="333399"/>
            </a:solidFill>
            <a:prstDash val="solid"/>
            <a:headEnd type="none" w="med" len="med"/>
            <a:tailEnd type="triangle" w="med" len="lg"/>
          </a:ln>
        </p:spPr>
      </p:sp>
      <p:sp>
        <p:nvSpPr>
          <p:cNvPr id="32775" name="任意多边形 32774"/>
          <p:cNvSpPr/>
          <p:nvPr/>
        </p:nvSpPr>
        <p:spPr>
          <a:xfrm>
            <a:off x="6692900" y="2620963"/>
            <a:ext cx="1541463" cy="658812"/>
          </a:xfrm>
          <a:custGeom>
            <a:avLst/>
            <a:gdLst/>
            <a:ahLst/>
            <a:cxnLst/>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19050" cap="flat" cmpd="sng">
            <a:solidFill>
              <a:srgbClr val="333399">
                <a:alpha val="100000"/>
              </a:srgbClr>
            </a:solidFill>
            <a:prstDash val="dashDot"/>
            <a:headEnd type="none" w="med" len="med"/>
            <a:tailEnd type="none" w="med" len="med"/>
          </a:ln>
        </p:spPr>
        <p:txBody>
          <a:bodyPr/>
          <a:p>
            <a:endParaRPr lang="zh-CN" altLang="en-US"/>
          </a:p>
        </p:txBody>
      </p:sp>
      <p:sp>
        <p:nvSpPr>
          <p:cNvPr id="32776" name="直接连接符 32775"/>
          <p:cNvSpPr/>
          <p:nvPr/>
        </p:nvSpPr>
        <p:spPr>
          <a:xfrm>
            <a:off x="6413500" y="3411538"/>
            <a:ext cx="1960563" cy="0"/>
          </a:xfrm>
          <a:prstGeom prst="line">
            <a:avLst/>
          </a:prstGeom>
          <a:ln w="28575" cap="flat" cmpd="sng">
            <a:solidFill>
              <a:srgbClr val="333399"/>
            </a:solidFill>
            <a:prstDash val="solid"/>
            <a:headEnd type="none" w="med" len="med"/>
            <a:tailEnd type="triangle" w="med" len="lg"/>
          </a:ln>
        </p:spPr>
      </p:sp>
      <p:sp>
        <p:nvSpPr>
          <p:cNvPr id="32777" name="任意多边形 32776"/>
          <p:cNvSpPr/>
          <p:nvPr/>
        </p:nvSpPr>
        <p:spPr>
          <a:xfrm>
            <a:off x="6707188" y="2657475"/>
            <a:ext cx="1495425" cy="633413"/>
          </a:xfrm>
          <a:custGeom>
            <a:avLst/>
            <a:gdLst/>
            <a:ahLst/>
            <a:cxnLst/>
            <a:pathLst>
              <a:path w="1026" h="461">
                <a:moveTo>
                  <a:pt x="0" y="447"/>
                </a:moveTo>
                <a:cubicBezTo>
                  <a:pt x="9" y="449"/>
                  <a:pt x="44" y="457"/>
                  <a:pt x="57" y="459"/>
                </a:cubicBezTo>
                <a:cubicBezTo>
                  <a:pt x="64" y="461"/>
                  <a:pt x="71" y="457"/>
                  <a:pt x="78" y="456"/>
                </a:cubicBezTo>
                <a:cubicBezTo>
                  <a:pt x="88" y="453"/>
                  <a:pt x="95" y="447"/>
                  <a:pt x="105" y="444"/>
                </a:cubicBezTo>
                <a:cubicBezTo>
                  <a:pt x="121" y="445"/>
                  <a:pt x="142" y="455"/>
                  <a:pt x="153" y="444"/>
                </a:cubicBezTo>
                <a:cubicBezTo>
                  <a:pt x="163" y="434"/>
                  <a:pt x="174" y="371"/>
                  <a:pt x="177" y="354"/>
                </a:cubicBezTo>
                <a:cubicBezTo>
                  <a:pt x="178" y="322"/>
                  <a:pt x="178" y="290"/>
                  <a:pt x="180" y="258"/>
                </a:cubicBezTo>
                <a:cubicBezTo>
                  <a:pt x="180" y="254"/>
                  <a:pt x="182" y="250"/>
                  <a:pt x="183" y="246"/>
                </a:cubicBezTo>
                <a:cubicBezTo>
                  <a:pt x="187" y="221"/>
                  <a:pt x="184" y="225"/>
                  <a:pt x="189" y="207"/>
                </a:cubicBezTo>
                <a:cubicBezTo>
                  <a:pt x="192" y="198"/>
                  <a:pt x="198" y="180"/>
                  <a:pt x="198" y="180"/>
                </a:cubicBezTo>
                <a:cubicBezTo>
                  <a:pt x="200" y="148"/>
                  <a:pt x="206" y="126"/>
                  <a:pt x="213" y="96"/>
                </a:cubicBezTo>
                <a:cubicBezTo>
                  <a:pt x="215" y="75"/>
                  <a:pt x="214" y="38"/>
                  <a:pt x="228" y="18"/>
                </a:cubicBezTo>
                <a:cubicBezTo>
                  <a:pt x="238" y="4"/>
                  <a:pt x="231" y="10"/>
                  <a:pt x="252" y="3"/>
                </a:cubicBezTo>
                <a:cubicBezTo>
                  <a:pt x="255" y="2"/>
                  <a:pt x="261" y="0"/>
                  <a:pt x="261" y="0"/>
                </a:cubicBezTo>
                <a:cubicBezTo>
                  <a:pt x="284" y="11"/>
                  <a:pt x="295" y="23"/>
                  <a:pt x="321" y="27"/>
                </a:cubicBezTo>
                <a:cubicBezTo>
                  <a:pt x="335" y="26"/>
                  <a:pt x="355" y="16"/>
                  <a:pt x="363" y="27"/>
                </a:cubicBezTo>
                <a:cubicBezTo>
                  <a:pt x="374" y="42"/>
                  <a:pt x="376" y="65"/>
                  <a:pt x="387" y="81"/>
                </a:cubicBezTo>
                <a:cubicBezTo>
                  <a:pt x="389" y="141"/>
                  <a:pt x="399" y="159"/>
                  <a:pt x="399" y="222"/>
                </a:cubicBezTo>
                <a:cubicBezTo>
                  <a:pt x="401" y="267"/>
                  <a:pt x="413" y="321"/>
                  <a:pt x="417" y="366"/>
                </a:cubicBezTo>
                <a:cubicBezTo>
                  <a:pt x="425" y="397"/>
                  <a:pt x="436" y="404"/>
                  <a:pt x="450" y="417"/>
                </a:cubicBezTo>
                <a:cubicBezTo>
                  <a:pt x="462" y="435"/>
                  <a:pt x="483" y="440"/>
                  <a:pt x="504" y="444"/>
                </a:cubicBezTo>
                <a:cubicBezTo>
                  <a:pt x="518" y="453"/>
                  <a:pt x="522" y="454"/>
                  <a:pt x="540" y="450"/>
                </a:cubicBezTo>
                <a:cubicBezTo>
                  <a:pt x="546" y="448"/>
                  <a:pt x="558" y="444"/>
                  <a:pt x="558" y="444"/>
                </a:cubicBezTo>
                <a:cubicBezTo>
                  <a:pt x="570" y="445"/>
                  <a:pt x="602" y="458"/>
                  <a:pt x="615" y="459"/>
                </a:cubicBezTo>
                <a:cubicBezTo>
                  <a:pt x="622" y="454"/>
                  <a:pt x="633" y="456"/>
                  <a:pt x="639" y="450"/>
                </a:cubicBezTo>
                <a:cubicBezTo>
                  <a:pt x="643" y="445"/>
                  <a:pt x="641" y="438"/>
                  <a:pt x="642" y="432"/>
                </a:cubicBezTo>
                <a:cubicBezTo>
                  <a:pt x="644" y="422"/>
                  <a:pt x="651" y="415"/>
                  <a:pt x="654" y="405"/>
                </a:cubicBezTo>
                <a:cubicBezTo>
                  <a:pt x="658" y="327"/>
                  <a:pt x="656" y="363"/>
                  <a:pt x="672" y="315"/>
                </a:cubicBezTo>
                <a:cubicBezTo>
                  <a:pt x="677" y="266"/>
                  <a:pt x="678" y="219"/>
                  <a:pt x="690" y="171"/>
                </a:cubicBezTo>
                <a:cubicBezTo>
                  <a:pt x="693" y="134"/>
                  <a:pt x="700" y="113"/>
                  <a:pt x="711" y="81"/>
                </a:cubicBezTo>
                <a:cubicBezTo>
                  <a:pt x="714" y="53"/>
                  <a:pt x="712" y="34"/>
                  <a:pt x="741" y="24"/>
                </a:cubicBezTo>
                <a:cubicBezTo>
                  <a:pt x="783" y="28"/>
                  <a:pt x="771" y="37"/>
                  <a:pt x="804" y="45"/>
                </a:cubicBezTo>
                <a:cubicBezTo>
                  <a:pt x="815" y="52"/>
                  <a:pt x="843" y="54"/>
                  <a:pt x="831" y="66"/>
                </a:cubicBezTo>
                <a:cubicBezTo>
                  <a:pt x="842" y="64"/>
                  <a:pt x="856" y="62"/>
                  <a:pt x="867" y="69"/>
                </a:cubicBezTo>
                <a:cubicBezTo>
                  <a:pt x="871" y="72"/>
                  <a:pt x="868" y="79"/>
                  <a:pt x="870" y="84"/>
                </a:cubicBezTo>
                <a:cubicBezTo>
                  <a:pt x="873" y="91"/>
                  <a:pt x="875" y="129"/>
                  <a:pt x="879" y="135"/>
                </a:cubicBezTo>
                <a:cubicBezTo>
                  <a:pt x="884" y="165"/>
                  <a:pt x="893" y="229"/>
                  <a:pt x="901" y="267"/>
                </a:cubicBezTo>
                <a:cubicBezTo>
                  <a:pt x="909" y="305"/>
                  <a:pt x="914" y="335"/>
                  <a:pt x="924" y="363"/>
                </a:cubicBezTo>
                <a:cubicBezTo>
                  <a:pt x="934" y="391"/>
                  <a:pt x="946" y="417"/>
                  <a:pt x="963" y="432"/>
                </a:cubicBezTo>
                <a:cubicBezTo>
                  <a:pt x="980" y="447"/>
                  <a:pt x="1013" y="449"/>
                  <a:pt x="1026" y="453"/>
                </a:cubicBezTo>
              </a:path>
            </a:pathLst>
          </a:custGeom>
          <a:noFill/>
          <a:ln w="57150" cap="flat" cmpd="sng">
            <a:solidFill>
              <a:srgbClr val="333399"/>
            </a:solidFill>
            <a:prstDash val="solid"/>
            <a:headEnd type="none" w="med" len="med"/>
            <a:tailEnd type="none" w="med" len="med"/>
          </a:ln>
        </p:spPr>
        <p:txBody>
          <a:bodyPr/>
          <a:p>
            <a:endParaRPr lang="zh-CN" altLang="en-US"/>
          </a:p>
        </p:txBody>
      </p:sp>
      <p:sp>
        <p:nvSpPr>
          <p:cNvPr id="32778" name="文本框 32777"/>
          <p:cNvSpPr txBox="1"/>
          <p:nvPr/>
        </p:nvSpPr>
        <p:spPr>
          <a:xfrm>
            <a:off x="2195513" y="2466975"/>
            <a:ext cx="4248150" cy="701675"/>
          </a:xfrm>
          <a:prstGeom prst="rect">
            <a:avLst/>
          </a:prstGeom>
          <a:noFill/>
          <a:ln w="9525">
            <a:noFill/>
          </a:ln>
        </p:spPr>
        <p:txBody>
          <a:bodyPr wrap="none" anchor="t">
            <a:spAutoFit/>
          </a:bodyPr>
          <a:p>
            <a:r>
              <a:rPr lang="zh-CN" altLang="en-US" sz="2000" dirty="0">
                <a:solidFill>
                  <a:srgbClr val="333399"/>
                </a:solidFill>
                <a:latin typeface="Times New Roman" panose="02020603050405020304" pitchFamily="18" charset="0"/>
                <a:ea typeface="黑体" panose="02010609060101010101" pitchFamily="2" charset="-122"/>
              </a:rPr>
              <a:t>实际的信道</a:t>
            </a:r>
            <a:endParaRPr lang="zh-CN" altLang="en-US" sz="2000" dirty="0">
              <a:solidFill>
                <a:srgbClr val="333399"/>
              </a:solidFill>
              <a:latin typeface="Times New Roman" panose="02020603050405020304" pitchFamily="18" charset="0"/>
              <a:ea typeface="黑体" panose="02010609060101010101" pitchFamily="2" charset="-122"/>
            </a:endParaRPr>
          </a:p>
          <a:p>
            <a:r>
              <a:rPr lang="zh-CN" altLang="en-US" sz="2000" dirty="0">
                <a:solidFill>
                  <a:srgbClr val="333399"/>
                </a:solidFill>
                <a:latin typeface="Times New Roman" panose="02020603050405020304" pitchFamily="18" charset="0"/>
                <a:ea typeface="黑体" panose="02010609060101010101" pitchFamily="2" charset="-122"/>
              </a:rPr>
              <a:t>（带宽受限、有噪声、干扰和失真）</a:t>
            </a:r>
            <a:endParaRPr lang="zh-CN" altLang="en-US" sz="2000" dirty="0">
              <a:solidFill>
                <a:srgbClr val="333399"/>
              </a:solidFill>
              <a:latin typeface="Times New Roman" panose="02020603050405020304" pitchFamily="18" charset="0"/>
              <a:ea typeface="黑体" panose="02010609060101010101" pitchFamily="2" charset="-122"/>
            </a:endParaRPr>
          </a:p>
        </p:txBody>
      </p:sp>
      <p:sp>
        <p:nvSpPr>
          <p:cNvPr id="32779" name="文本框 32778"/>
          <p:cNvSpPr txBox="1"/>
          <p:nvPr/>
        </p:nvSpPr>
        <p:spPr>
          <a:xfrm>
            <a:off x="539750" y="3433763"/>
            <a:ext cx="1708150" cy="396875"/>
          </a:xfrm>
          <a:prstGeom prst="rect">
            <a:avLst/>
          </a:prstGeom>
          <a:noFill/>
          <a:ln w="9525">
            <a:noFill/>
          </a:ln>
        </p:spPr>
        <p:txBody>
          <a:bodyPr wrap="none" anchor="t">
            <a:spAutoFit/>
          </a:bodyPr>
          <a:p>
            <a:pPr algn="l"/>
            <a:r>
              <a:rPr lang="zh-CN" altLang="en-US" sz="2000" dirty="0">
                <a:solidFill>
                  <a:srgbClr val="333399"/>
                </a:solidFill>
                <a:latin typeface="黑体" panose="02010609060101010101" pitchFamily="2" charset="-122"/>
                <a:ea typeface="黑体" panose="02010609060101010101" pitchFamily="2" charset="-122"/>
              </a:rPr>
              <a:t>发送信号波形</a:t>
            </a:r>
            <a:endParaRPr lang="zh-CN" altLang="en-US" sz="2000" dirty="0">
              <a:solidFill>
                <a:srgbClr val="333399"/>
              </a:solidFill>
              <a:latin typeface="黑体" panose="02010609060101010101" pitchFamily="2" charset="-122"/>
              <a:ea typeface="黑体" panose="02010609060101010101" pitchFamily="2" charset="-122"/>
            </a:endParaRPr>
          </a:p>
        </p:txBody>
      </p:sp>
      <p:sp>
        <p:nvSpPr>
          <p:cNvPr id="32780" name="文本框 32779"/>
          <p:cNvSpPr txBox="1"/>
          <p:nvPr/>
        </p:nvSpPr>
        <p:spPr>
          <a:xfrm>
            <a:off x="6464300" y="3448050"/>
            <a:ext cx="1924050" cy="396875"/>
          </a:xfrm>
          <a:prstGeom prst="rect">
            <a:avLst/>
          </a:prstGeom>
          <a:noFill/>
          <a:ln w="9525">
            <a:noFill/>
          </a:ln>
        </p:spPr>
        <p:txBody>
          <a:bodyPr>
            <a:spAutoFit/>
          </a:bodyPr>
          <a:p>
            <a:r>
              <a:rPr lang="zh-CN" altLang="en-US" sz="2000" dirty="0">
                <a:solidFill>
                  <a:srgbClr val="333399"/>
                </a:solidFill>
                <a:latin typeface="黑体" panose="02010609060101010101" pitchFamily="2" charset="-122"/>
                <a:ea typeface="黑体" panose="02010609060101010101" pitchFamily="2" charset="-122"/>
              </a:rPr>
              <a:t>接收信号波形</a:t>
            </a:r>
            <a:endParaRPr lang="zh-CN" altLang="en-US" sz="2000">
              <a:solidFill>
                <a:srgbClr val="333399"/>
              </a:solidFill>
              <a:latin typeface="黑体" panose="02010609060101010101" pitchFamily="2" charset="-122"/>
              <a:ea typeface="黑体" panose="02010609060101010101" pitchFamily="2" charset="-122"/>
            </a:endParaRPr>
          </a:p>
        </p:txBody>
      </p:sp>
      <p:grpSp>
        <p:nvGrpSpPr>
          <p:cNvPr id="32792" name="组合 32791"/>
          <p:cNvGrpSpPr/>
          <p:nvPr/>
        </p:nvGrpSpPr>
        <p:grpSpPr>
          <a:xfrm>
            <a:off x="482600" y="4581525"/>
            <a:ext cx="7834313" cy="1423988"/>
            <a:chOff x="304" y="2886"/>
            <a:chExt cx="4935" cy="897"/>
          </a:xfrm>
        </p:grpSpPr>
        <p:sp>
          <p:nvSpPr>
            <p:cNvPr id="32781" name="圆柱形 32780"/>
            <p:cNvSpPr/>
            <p:nvPr/>
          </p:nvSpPr>
          <p:spPr>
            <a:xfrm rot="-5400000">
              <a:off x="2600" y="2210"/>
              <a:ext cx="250" cy="2558"/>
            </a:xfrm>
            <a:prstGeom prst="can">
              <a:avLst>
                <a:gd name="adj" fmla="val 66505"/>
              </a:avLst>
            </a:prstGeom>
            <a:gradFill rotWithShape="1">
              <a:gsLst>
                <a:gs pos="0">
                  <a:srgbClr val="EAEAEA">
                    <a:gamma/>
                    <a:shade val="46275"/>
                    <a:invGamma/>
                  </a:srgbClr>
                </a:gs>
                <a:gs pos="50000">
                  <a:srgbClr val="EAEAEA"/>
                </a:gs>
                <a:gs pos="100000">
                  <a:srgbClr val="EAEAEA">
                    <a:gamma/>
                    <a:shade val="46275"/>
                    <a:invGamma/>
                  </a:srgbClr>
                </a:gs>
              </a:gsLst>
              <a:lin ang="0" scaled="1"/>
              <a:tileRect/>
            </a:gradFill>
            <a:ln w="9525" cap="flat" cmpd="sng">
              <a:solidFill>
                <a:srgbClr val="000000"/>
              </a:solidFill>
              <a:prstDash val="solid"/>
              <a:headEnd type="none" w="med" len="med"/>
              <a:tailEnd type="none" w="med" len="med"/>
            </a:ln>
          </p:spPr>
          <p:txBody>
            <a:bodyPr/>
            <a:p>
              <a:endParaRPr lang="zh-CN" altLang="en-US"/>
            </a:p>
          </p:txBody>
        </p:sp>
        <p:sp>
          <p:nvSpPr>
            <p:cNvPr id="32782" name="任意多边形 32781"/>
            <p:cNvSpPr/>
            <p:nvPr/>
          </p:nvSpPr>
          <p:spPr>
            <a:xfrm>
              <a:off x="343" y="2991"/>
              <a:ext cx="970" cy="415"/>
            </a:xfrm>
            <a:custGeom>
              <a:avLst/>
              <a:gdLst/>
              <a:ahLst/>
              <a:cxnLst/>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38100" cap="flat" cmpd="sng">
              <a:solidFill>
                <a:srgbClr val="333399"/>
              </a:solidFill>
              <a:prstDash val="solid"/>
              <a:headEnd type="none" w="med" len="med"/>
              <a:tailEnd type="none" w="med" len="med"/>
            </a:ln>
          </p:spPr>
          <p:txBody>
            <a:bodyPr/>
            <a:p>
              <a:endParaRPr lang="zh-CN" altLang="en-US"/>
            </a:p>
          </p:txBody>
        </p:sp>
        <p:sp>
          <p:nvSpPr>
            <p:cNvPr id="32783" name="直接连接符 32782"/>
            <p:cNvSpPr/>
            <p:nvPr/>
          </p:nvSpPr>
          <p:spPr>
            <a:xfrm>
              <a:off x="343" y="3489"/>
              <a:ext cx="1235" cy="0"/>
            </a:xfrm>
            <a:prstGeom prst="line">
              <a:avLst/>
            </a:prstGeom>
            <a:ln w="28575" cap="flat" cmpd="sng">
              <a:solidFill>
                <a:srgbClr val="333399"/>
              </a:solidFill>
              <a:prstDash val="solid"/>
              <a:headEnd type="none" w="med" len="med"/>
              <a:tailEnd type="triangle" w="med" len="lg"/>
            </a:ln>
          </p:spPr>
        </p:sp>
        <p:sp>
          <p:nvSpPr>
            <p:cNvPr id="32784" name="任意多边形 32783"/>
            <p:cNvSpPr/>
            <p:nvPr/>
          </p:nvSpPr>
          <p:spPr>
            <a:xfrm>
              <a:off x="4180" y="2991"/>
              <a:ext cx="971" cy="415"/>
            </a:xfrm>
            <a:custGeom>
              <a:avLst/>
              <a:gdLst/>
              <a:ahLst/>
              <a:cxnLst/>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19050" cap="flat" cmpd="sng">
              <a:solidFill>
                <a:srgbClr val="333399">
                  <a:alpha val="100000"/>
                </a:srgbClr>
              </a:solidFill>
              <a:prstDash val="dashDot"/>
              <a:headEnd type="none" w="med" len="med"/>
              <a:tailEnd type="none" w="med" len="med"/>
            </a:ln>
          </p:spPr>
          <p:txBody>
            <a:bodyPr/>
            <a:p>
              <a:endParaRPr lang="zh-CN" altLang="en-US"/>
            </a:p>
          </p:txBody>
        </p:sp>
        <p:sp>
          <p:nvSpPr>
            <p:cNvPr id="32785" name="直接连接符 32784"/>
            <p:cNvSpPr/>
            <p:nvPr/>
          </p:nvSpPr>
          <p:spPr>
            <a:xfrm>
              <a:off x="4004" y="3489"/>
              <a:ext cx="1235" cy="0"/>
            </a:xfrm>
            <a:prstGeom prst="line">
              <a:avLst/>
            </a:prstGeom>
            <a:ln w="28575" cap="flat" cmpd="sng">
              <a:solidFill>
                <a:srgbClr val="333399"/>
              </a:solidFill>
              <a:prstDash val="solid"/>
              <a:headEnd type="none" w="med" len="med"/>
              <a:tailEnd type="triangle" w="med" len="lg"/>
            </a:ln>
          </p:spPr>
        </p:sp>
        <p:sp>
          <p:nvSpPr>
            <p:cNvPr id="32786" name="任意多边形 32785"/>
            <p:cNvSpPr/>
            <p:nvPr/>
          </p:nvSpPr>
          <p:spPr>
            <a:xfrm>
              <a:off x="4186" y="3270"/>
              <a:ext cx="934" cy="124"/>
            </a:xfrm>
            <a:custGeom>
              <a:avLst/>
              <a:gdLst/>
              <a:ahLst/>
              <a:cxnLst/>
              <a:pathLst>
                <a:path w="1017" h="143">
                  <a:moveTo>
                    <a:pt x="0" y="109"/>
                  </a:moveTo>
                  <a:cubicBezTo>
                    <a:pt x="9" y="111"/>
                    <a:pt x="44" y="128"/>
                    <a:pt x="57" y="130"/>
                  </a:cubicBezTo>
                  <a:cubicBezTo>
                    <a:pt x="64" y="132"/>
                    <a:pt x="77" y="131"/>
                    <a:pt x="84" y="130"/>
                  </a:cubicBezTo>
                  <a:cubicBezTo>
                    <a:pt x="94" y="127"/>
                    <a:pt x="104" y="94"/>
                    <a:pt x="114" y="91"/>
                  </a:cubicBezTo>
                  <a:cubicBezTo>
                    <a:pt x="130" y="92"/>
                    <a:pt x="151" y="45"/>
                    <a:pt x="162" y="34"/>
                  </a:cubicBezTo>
                  <a:cubicBezTo>
                    <a:pt x="172" y="24"/>
                    <a:pt x="177" y="75"/>
                    <a:pt x="180" y="58"/>
                  </a:cubicBezTo>
                  <a:cubicBezTo>
                    <a:pt x="181" y="26"/>
                    <a:pt x="187" y="141"/>
                    <a:pt x="189" y="109"/>
                  </a:cubicBezTo>
                  <a:cubicBezTo>
                    <a:pt x="189" y="105"/>
                    <a:pt x="200" y="80"/>
                    <a:pt x="201" y="76"/>
                  </a:cubicBezTo>
                  <a:cubicBezTo>
                    <a:pt x="205" y="51"/>
                    <a:pt x="214" y="100"/>
                    <a:pt x="219" y="82"/>
                  </a:cubicBezTo>
                  <a:cubicBezTo>
                    <a:pt x="222" y="73"/>
                    <a:pt x="252" y="79"/>
                    <a:pt x="252" y="79"/>
                  </a:cubicBezTo>
                  <a:cubicBezTo>
                    <a:pt x="254" y="47"/>
                    <a:pt x="320" y="130"/>
                    <a:pt x="327" y="100"/>
                  </a:cubicBezTo>
                  <a:cubicBezTo>
                    <a:pt x="355" y="75"/>
                    <a:pt x="322" y="123"/>
                    <a:pt x="351" y="121"/>
                  </a:cubicBezTo>
                  <a:cubicBezTo>
                    <a:pt x="364" y="92"/>
                    <a:pt x="396" y="88"/>
                    <a:pt x="408" y="79"/>
                  </a:cubicBezTo>
                  <a:cubicBezTo>
                    <a:pt x="425" y="79"/>
                    <a:pt x="448" y="96"/>
                    <a:pt x="465" y="103"/>
                  </a:cubicBezTo>
                  <a:cubicBezTo>
                    <a:pt x="477" y="121"/>
                    <a:pt x="486" y="117"/>
                    <a:pt x="507" y="121"/>
                  </a:cubicBezTo>
                  <a:cubicBezTo>
                    <a:pt x="523" y="128"/>
                    <a:pt x="546" y="114"/>
                    <a:pt x="564" y="121"/>
                  </a:cubicBezTo>
                  <a:cubicBezTo>
                    <a:pt x="576" y="122"/>
                    <a:pt x="602" y="87"/>
                    <a:pt x="615" y="88"/>
                  </a:cubicBezTo>
                  <a:cubicBezTo>
                    <a:pt x="628" y="90"/>
                    <a:pt x="632" y="67"/>
                    <a:pt x="639" y="70"/>
                  </a:cubicBezTo>
                  <a:cubicBezTo>
                    <a:pt x="641" y="60"/>
                    <a:pt x="654" y="119"/>
                    <a:pt x="657" y="109"/>
                  </a:cubicBezTo>
                  <a:cubicBezTo>
                    <a:pt x="661" y="31"/>
                    <a:pt x="656" y="97"/>
                    <a:pt x="672" y="49"/>
                  </a:cubicBezTo>
                  <a:cubicBezTo>
                    <a:pt x="677" y="0"/>
                    <a:pt x="687" y="88"/>
                    <a:pt x="699" y="40"/>
                  </a:cubicBezTo>
                  <a:cubicBezTo>
                    <a:pt x="712" y="40"/>
                    <a:pt x="737" y="85"/>
                    <a:pt x="756" y="64"/>
                  </a:cubicBezTo>
                  <a:cubicBezTo>
                    <a:pt x="798" y="68"/>
                    <a:pt x="768" y="59"/>
                    <a:pt x="801" y="67"/>
                  </a:cubicBezTo>
                  <a:cubicBezTo>
                    <a:pt x="820" y="26"/>
                    <a:pt x="822" y="143"/>
                    <a:pt x="834" y="97"/>
                  </a:cubicBezTo>
                  <a:cubicBezTo>
                    <a:pt x="838" y="100"/>
                    <a:pt x="871" y="110"/>
                    <a:pt x="873" y="115"/>
                  </a:cubicBezTo>
                  <a:cubicBezTo>
                    <a:pt x="876" y="122"/>
                    <a:pt x="887" y="79"/>
                    <a:pt x="891" y="85"/>
                  </a:cubicBezTo>
                  <a:cubicBezTo>
                    <a:pt x="896" y="115"/>
                    <a:pt x="906" y="106"/>
                    <a:pt x="912" y="103"/>
                  </a:cubicBezTo>
                  <a:cubicBezTo>
                    <a:pt x="918" y="100"/>
                    <a:pt x="917" y="65"/>
                    <a:pt x="927" y="67"/>
                  </a:cubicBezTo>
                  <a:cubicBezTo>
                    <a:pt x="937" y="69"/>
                    <a:pt x="957" y="103"/>
                    <a:pt x="972" y="112"/>
                  </a:cubicBezTo>
                  <a:cubicBezTo>
                    <a:pt x="987" y="121"/>
                    <a:pt x="1005" y="112"/>
                    <a:pt x="1017" y="121"/>
                  </a:cubicBezTo>
                </a:path>
              </a:pathLst>
            </a:custGeom>
            <a:noFill/>
            <a:ln w="57150" cap="flat" cmpd="sng">
              <a:solidFill>
                <a:srgbClr val="333399"/>
              </a:solidFill>
              <a:prstDash val="solid"/>
              <a:headEnd type="none" w="med" len="med"/>
              <a:tailEnd type="none" w="med" len="med"/>
            </a:ln>
          </p:spPr>
          <p:txBody>
            <a:bodyPr/>
            <a:p>
              <a:endParaRPr lang="zh-CN" altLang="en-US"/>
            </a:p>
          </p:txBody>
        </p:sp>
        <p:sp>
          <p:nvSpPr>
            <p:cNvPr id="32787" name="文本框 32786"/>
            <p:cNvSpPr txBox="1"/>
            <p:nvPr/>
          </p:nvSpPr>
          <p:spPr>
            <a:xfrm>
              <a:off x="304" y="3503"/>
              <a:ext cx="1076" cy="250"/>
            </a:xfrm>
            <a:prstGeom prst="rect">
              <a:avLst/>
            </a:prstGeom>
            <a:noFill/>
            <a:ln w="9525">
              <a:noFill/>
            </a:ln>
          </p:spPr>
          <p:txBody>
            <a:bodyPr wrap="none" anchor="t">
              <a:spAutoFit/>
            </a:bodyPr>
            <a:p>
              <a:pPr algn="l"/>
              <a:r>
                <a:rPr lang="zh-CN" altLang="en-US" sz="2000" dirty="0">
                  <a:solidFill>
                    <a:srgbClr val="333399"/>
                  </a:solidFill>
                  <a:latin typeface="黑体" panose="02010609060101010101" pitchFamily="2" charset="-122"/>
                  <a:ea typeface="黑体" panose="02010609060101010101" pitchFamily="2" charset="-122"/>
                </a:rPr>
                <a:t>发送信号波形</a:t>
              </a:r>
              <a:endParaRPr lang="zh-CN" altLang="en-US" sz="2000" dirty="0">
                <a:solidFill>
                  <a:srgbClr val="333399"/>
                </a:solidFill>
                <a:latin typeface="黑体" panose="02010609060101010101" pitchFamily="2" charset="-122"/>
                <a:ea typeface="黑体" panose="02010609060101010101" pitchFamily="2" charset="-122"/>
              </a:endParaRPr>
            </a:p>
          </p:txBody>
        </p:sp>
        <p:sp>
          <p:nvSpPr>
            <p:cNvPr id="32790" name="文本框 32789"/>
            <p:cNvSpPr txBox="1"/>
            <p:nvPr/>
          </p:nvSpPr>
          <p:spPr>
            <a:xfrm>
              <a:off x="1361" y="2886"/>
              <a:ext cx="2676" cy="442"/>
            </a:xfrm>
            <a:prstGeom prst="rect">
              <a:avLst/>
            </a:prstGeom>
            <a:noFill/>
            <a:ln w="9525">
              <a:noFill/>
            </a:ln>
          </p:spPr>
          <p:txBody>
            <a:bodyPr wrap="none" anchor="t">
              <a:spAutoFit/>
            </a:bodyPr>
            <a:p>
              <a:r>
                <a:rPr lang="zh-CN" altLang="en-US" sz="2000" dirty="0">
                  <a:solidFill>
                    <a:srgbClr val="333399"/>
                  </a:solidFill>
                  <a:latin typeface="Times New Roman" panose="02020603050405020304" pitchFamily="18" charset="0"/>
                  <a:ea typeface="黑体" panose="02010609060101010101" pitchFamily="2" charset="-122"/>
                </a:rPr>
                <a:t>实际的信道</a:t>
              </a:r>
              <a:endParaRPr lang="zh-CN" altLang="en-US" sz="2000" dirty="0">
                <a:solidFill>
                  <a:srgbClr val="333399"/>
                </a:solidFill>
                <a:latin typeface="Times New Roman" panose="02020603050405020304" pitchFamily="18" charset="0"/>
                <a:ea typeface="黑体" panose="02010609060101010101" pitchFamily="2" charset="-122"/>
              </a:endParaRPr>
            </a:p>
            <a:p>
              <a:r>
                <a:rPr lang="zh-CN" altLang="en-US" sz="2000" dirty="0">
                  <a:solidFill>
                    <a:srgbClr val="333399"/>
                  </a:solidFill>
                  <a:latin typeface="Times New Roman" panose="02020603050405020304" pitchFamily="18" charset="0"/>
                  <a:ea typeface="黑体" panose="02010609060101010101" pitchFamily="2" charset="-122"/>
                </a:rPr>
                <a:t>（带宽受限、有噪声、干扰和失真）</a:t>
              </a:r>
              <a:endParaRPr lang="zh-CN" altLang="en-US" sz="2000" dirty="0">
                <a:solidFill>
                  <a:srgbClr val="333399"/>
                </a:solidFill>
                <a:latin typeface="Times New Roman" panose="02020603050405020304" pitchFamily="18" charset="0"/>
                <a:ea typeface="黑体" panose="02010609060101010101" pitchFamily="2" charset="-122"/>
              </a:endParaRPr>
            </a:p>
          </p:txBody>
        </p:sp>
        <p:sp>
          <p:nvSpPr>
            <p:cNvPr id="32791" name="文本框 32790"/>
            <p:cNvSpPr txBox="1"/>
            <p:nvPr/>
          </p:nvSpPr>
          <p:spPr>
            <a:xfrm>
              <a:off x="3991" y="3533"/>
              <a:ext cx="1167" cy="250"/>
            </a:xfrm>
            <a:prstGeom prst="rect">
              <a:avLst/>
            </a:prstGeom>
            <a:noFill/>
            <a:ln w="9525">
              <a:noFill/>
            </a:ln>
          </p:spPr>
          <p:txBody>
            <a:bodyPr>
              <a:spAutoFit/>
            </a:bodyPr>
            <a:p>
              <a:r>
                <a:rPr lang="zh-CN" altLang="en-US" sz="2000" dirty="0">
                  <a:solidFill>
                    <a:srgbClr val="333399"/>
                  </a:solidFill>
                  <a:latin typeface="黑体" panose="02010609060101010101" pitchFamily="2" charset="-122"/>
                  <a:ea typeface="黑体" panose="02010609060101010101" pitchFamily="2" charset="-122"/>
                </a:rPr>
                <a:t>接收信号波形</a:t>
              </a:r>
              <a:endParaRPr lang="zh-CN" altLang="en-US" sz="2000">
                <a:solidFill>
                  <a:srgbClr val="333399"/>
                </a:solidFill>
                <a:latin typeface="黑体" panose="02010609060101010101" pitchFamily="2" charset="-122"/>
                <a:ea typeface="黑体" panose="0201060906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charRg st="12" end="22"/>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27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40962" name="标题 40961"/>
          <p:cNvSpPr>
            <a:spLocks noGrp="1"/>
          </p:cNvSpPr>
          <p:nvPr>
            <p:ph type="title"/>
          </p:nvPr>
        </p:nvSpPr>
        <p:spPr>
          <a:ln/>
        </p:spPr>
        <p:txBody>
          <a:bodyPr anchor="b"/>
          <a:p>
            <a:pPr algn="ctr"/>
            <a:r>
              <a:rPr lang="en-US" altLang="zh-CN" dirty="0"/>
              <a:t>2.3 </a:t>
            </a:r>
            <a:r>
              <a:rPr lang="zh-CN" altLang="en-US" dirty="0"/>
              <a:t>物理层下面的传输媒体</a:t>
            </a:r>
            <a:endParaRPr lang="zh-CN" altLang="en-US" dirty="0"/>
          </a:p>
        </p:txBody>
      </p:sp>
      <p:sp>
        <p:nvSpPr>
          <p:cNvPr id="40966" name="直接连接符 40965"/>
          <p:cNvSpPr/>
          <p:nvPr/>
        </p:nvSpPr>
        <p:spPr>
          <a:xfrm>
            <a:off x="5854700" y="3452813"/>
            <a:ext cx="2349500" cy="838200"/>
          </a:xfrm>
          <a:prstGeom prst="line">
            <a:avLst/>
          </a:prstGeom>
          <a:ln w="9525" cap="rnd" cmpd="sng">
            <a:solidFill>
              <a:schemeClr val="tx1"/>
            </a:solidFill>
            <a:prstDash val="sysDot"/>
            <a:headEnd type="none" w="med" len="med"/>
            <a:tailEnd type="none" w="med" len="med"/>
          </a:ln>
        </p:spPr>
      </p:sp>
      <p:sp>
        <p:nvSpPr>
          <p:cNvPr id="40967" name="矩形 40966"/>
          <p:cNvSpPr/>
          <p:nvPr/>
        </p:nvSpPr>
        <p:spPr>
          <a:xfrm>
            <a:off x="7543800" y="3978275"/>
            <a:ext cx="361950" cy="238125"/>
          </a:xfrm>
          <a:prstGeom prst="rect">
            <a:avLst/>
          </a:prstGeom>
          <a:solidFill>
            <a:schemeClr val="bg1"/>
          </a:solidFill>
          <a:ln w="9525">
            <a:noFill/>
          </a:ln>
        </p:spPr>
        <p:txBody>
          <a:bodyPr/>
          <a:p>
            <a:endParaRPr lang="zh-CN" altLang="en-US"/>
          </a:p>
        </p:txBody>
      </p:sp>
      <p:sp>
        <p:nvSpPr>
          <p:cNvPr id="40968" name="直接连接符 40967"/>
          <p:cNvSpPr/>
          <p:nvPr/>
        </p:nvSpPr>
        <p:spPr>
          <a:xfrm flipV="1">
            <a:off x="1166813" y="3452813"/>
            <a:ext cx="1171575" cy="838200"/>
          </a:xfrm>
          <a:prstGeom prst="line">
            <a:avLst/>
          </a:prstGeom>
          <a:ln w="9525" cap="rnd" cmpd="sng">
            <a:solidFill>
              <a:schemeClr val="tx1"/>
            </a:solidFill>
            <a:prstDash val="sysDot"/>
            <a:headEnd type="none" w="med" len="med"/>
            <a:tailEnd type="none" w="med" len="med"/>
          </a:ln>
        </p:spPr>
      </p:sp>
      <p:sp>
        <p:nvSpPr>
          <p:cNvPr id="40969" name="矩形 40968"/>
          <p:cNvSpPr/>
          <p:nvPr/>
        </p:nvSpPr>
        <p:spPr>
          <a:xfrm>
            <a:off x="1066800" y="3978275"/>
            <a:ext cx="323850" cy="219075"/>
          </a:xfrm>
          <a:prstGeom prst="rect">
            <a:avLst/>
          </a:prstGeom>
          <a:solidFill>
            <a:schemeClr val="bg1"/>
          </a:solidFill>
          <a:ln w="9525">
            <a:noFill/>
          </a:ln>
        </p:spPr>
        <p:txBody>
          <a:bodyPr/>
          <a:p>
            <a:endParaRPr lang="zh-CN" altLang="en-US"/>
          </a:p>
        </p:txBody>
      </p:sp>
      <p:sp>
        <p:nvSpPr>
          <p:cNvPr id="40970" name="直接连接符 40969"/>
          <p:cNvSpPr/>
          <p:nvPr/>
        </p:nvSpPr>
        <p:spPr>
          <a:xfrm>
            <a:off x="2336800" y="4271963"/>
            <a:ext cx="0" cy="1752600"/>
          </a:xfrm>
          <a:prstGeom prst="line">
            <a:avLst/>
          </a:prstGeom>
          <a:ln w="19050" cap="flat" cmpd="sng">
            <a:solidFill>
              <a:schemeClr val="tx1"/>
            </a:solidFill>
            <a:prstDash val="solid"/>
            <a:headEnd type="none" w="med" len="med"/>
            <a:tailEnd type="none" w="med" len="med"/>
          </a:ln>
        </p:spPr>
      </p:sp>
      <p:sp>
        <p:nvSpPr>
          <p:cNvPr id="40971" name="矩形 40970"/>
          <p:cNvSpPr/>
          <p:nvPr/>
        </p:nvSpPr>
        <p:spPr>
          <a:xfrm>
            <a:off x="2217738" y="5026025"/>
            <a:ext cx="320675" cy="560388"/>
          </a:xfrm>
          <a:prstGeom prst="rect">
            <a:avLst/>
          </a:prstGeom>
          <a:solidFill>
            <a:schemeClr val="bg1"/>
          </a:solidFill>
          <a:ln w="9525">
            <a:noFill/>
          </a:ln>
        </p:spPr>
        <p:txBody>
          <a:bodyPr/>
          <a:p>
            <a:endParaRPr lang="zh-CN" altLang="en-US"/>
          </a:p>
        </p:txBody>
      </p:sp>
      <p:sp>
        <p:nvSpPr>
          <p:cNvPr id="40972" name="直接连接符 40971"/>
          <p:cNvSpPr/>
          <p:nvPr/>
        </p:nvSpPr>
        <p:spPr>
          <a:xfrm>
            <a:off x="1757363" y="4275138"/>
            <a:ext cx="0" cy="1752600"/>
          </a:xfrm>
          <a:prstGeom prst="line">
            <a:avLst/>
          </a:prstGeom>
          <a:ln w="19050" cap="flat" cmpd="sng">
            <a:solidFill>
              <a:schemeClr val="tx1"/>
            </a:solidFill>
            <a:prstDash val="solid"/>
            <a:headEnd type="none" w="med" len="med"/>
            <a:tailEnd type="none" w="med" len="med"/>
          </a:ln>
        </p:spPr>
      </p:sp>
      <p:sp>
        <p:nvSpPr>
          <p:cNvPr id="40973" name="矩形 40972"/>
          <p:cNvSpPr/>
          <p:nvPr/>
        </p:nvSpPr>
        <p:spPr>
          <a:xfrm>
            <a:off x="1671638" y="5045075"/>
            <a:ext cx="198437" cy="568325"/>
          </a:xfrm>
          <a:prstGeom prst="rect">
            <a:avLst/>
          </a:prstGeom>
          <a:solidFill>
            <a:schemeClr val="bg1"/>
          </a:solidFill>
          <a:ln w="9525">
            <a:noFill/>
          </a:ln>
        </p:spPr>
        <p:txBody>
          <a:bodyPr/>
          <a:p>
            <a:endParaRPr lang="zh-CN" altLang="en-US"/>
          </a:p>
        </p:txBody>
      </p:sp>
      <p:sp>
        <p:nvSpPr>
          <p:cNvPr id="40974" name="矩形 40973"/>
          <p:cNvSpPr/>
          <p:nvPr/>
        </p:nvSpPr>
        <p:spPr>
          <a:xfrm>
            <a:off x="1657350" y="4314825"/>
            <a:ext cx="223838" cy="311150"/>
          </a:xfrm>
          <a:prstGeom prst="rect">
            <a:avLst/>
          </a:prstGeom>
          <a:solidFill>
            <a:schemeClr val="bg1"/>
          </a:solidFill>
          <a:ln w="9525">
            <a:noFill/>
          </a:ln>
        </p:spPr>
        <p:txBody>
          <a:bodyPr/>
          <a:p>
            <a:endParaRPr lang="zh-CN" altLang="en-US"/>
          </a:p>
        </p:txBody>
      </p:sp>
      <p:sp>
        <p:nvSpPr>
          <p:cNvPr id="40975" name="直接连接符 40974"/>
          <p:cNvSpPr/>
          <p:nvPr/>
        </p:nvSpPr>
        <p:spPr>
          <a:xfrm>
            <a:off x="2925763" y="4278313"/>
            <a:ext cx="0" cy="1752600"/>
          </a:xfrm>
          <a:prstGeom prst="line">
            <a:avLst/>
          </a:prstGeom>
          <a:ln w="19050" cap="flat" cmpd="sng">
            <a:solidFill>
              <a:schemeClr val="tx1"/>
            </a:solidFill>
            <a:prstDash val="solid"/>
            <a:headEnd type="none" w="med" len="med"/>
            <a:tailEnd type="none" w="med" len="med"/>
          </a:ln>
        </p:spPr>
      </p:sp>
      <p:sp>
        <p:nvSpPr>
          <p:cNvPr id="40976" name="矩形 40975"/>
          <p:cNvSpPr/>
          <p:nvPr/>
        </p:nvSpPr>
        <p:spPr>
          <a:xfrm>
            <a:off x="2514600" y="4667250"/>
            <a:ext cx="833438" cy="282575"/>
          </a:xfrm>
          <a:prstGeom prst="rect">
            <a:avLst/>
          </a:prstGeom>
          <a:solidFill>
            <a:schemeClr val="bg1"/>
          </a:solidFill>
          <a:ln w="9525">
            <a:noFill/>
          </a:ln>
        </p:spPr>
        <p:txBody>
          <a:bodyPr/>
          <a:p>
            <a:endParaRPr lang="zh-CN" altLang="en-US"/>
          </a:p>
        </p:txBody>
      </p:sp>
      <p:sp>
        <p:nvSpPr>
          <p:cNvPr id="40977" name="直接连接符 40976"/>
          <p:cNvSpPr/>
          <p:nvPr/>
        </p:nvSpPr>
        <p:spPr>
          <a:xfrm>
            <a:off x="3509963" y="4284663"/>
            <a:ext cx="0" cy="1752600"/>
          </a:xfrm>
          <a:prstGeom prst="line">
            <a:avLst/>
          </a:prstGeom>
          <a:ln w="19050" cap="flat" cmpd="sng">
            <a:solidFill>
              <a:schemeClr val="tx1"/>
            </a:solidFill>
            <a:prstDash val="solid"/>
            <a:headEnd type="none" w="med" len="med"/>
            <a:tailEnd type="none" w="med" len="med"/>
          </a:ln>
        </p:spPr>
      </p:sp>
      <p:sp>
        <p:nvSpPr>
          <p:cNvPr id="40978" name="矩形 40977"/>
          <p:cNvSpPr/>
          <p:nvPr/>
        </p:nvSpPr>
        <p:spPr>
          <a:xfrm>
            <a:off x="3373438" y="5053013"/>
            <a:ext cx="266700" cy="496887"/>
          </a:xfrm>
          <a:prstGeom prst="rect">
            <a:avLst/>
          </a:prstGeom>
          <a:solidFill>
            <a:schemeClr val="bg1"/>
          </a:solidFill>
          <a:ln w="9525">
            <a:noFill/>
          </a:ln>
        </p:spPr>
        <p:txBody>
          <a:bodyPr/>
          <a:p>
            <a:endParaRPr lang="zh-CN" altLang="en-US"/>
          </a:p>
        </p:txBody>
      </p:sp>
      <p:sp>
        <p:nvSpPr>
          <p:cNvPr id="40979" name="直接连接符 40978"/>
          <p:cNvSpPr/>
          <p:nvPr/>
        </p:nvSpPr>
        <p:spPr>
          <a:xfrm>
            <a:off x="4683125" y="4278313"/>
            <a:ext cx="0" cy="1752600"/>
          </a:xfrm>
          <a:prstGeom prst="line">
            <a:avLst/>
          </a:prstGeom>
          <a:ln w="19050" cap="flat" cmpd="sng">
            <a:solidFill>
              <a:schemeClr val="tx1"/>
            </a:solidFill>
            <a:prstDash val="solid"/>
            <a:headEnd type="none" w="med" len="med"/>
            <a:tailEnd type="none" w="med" len="med"/>
          </a:ln>
        </p:spPr>
      </p:sp>
      <p:sp>
        <p:nvSpPr>
          <p:cNvPr id="40980" name="矩形 40979"/>
          <p:cNvSpPr/>
          <p:nvPr/>
        </p:nvSpPr>
        <p:spPr>
          <a:xfrm>
            <a:off x="4603750" y="4740275"/>
            <a:ext cx="230188" cy="277813"/>
          </a:xfrm>
          <a:prstGeom prst="rect">
            <a:avLst/>
          </a:prstGeom>
          <a:solidFill>
            <a:schemeClr val="bg1"/>
          </a:solidFill>
          <a:ln w="9525">
            <a:noFill/>
          </a:ln>
        </p:spPr>
        <p:txBody>
          <a:bodyPr/>
          <a:p>
            <a:endParaRPr lang="zh-CN" altLang="en-US"/>
          </a:p>
        </p:txBody>
      </p:sp>
      <p:sp>
        <p:nvSpPr>
          <p:cNvPr id="40981" name="直接连接符 40980"/>
          <p:cNvSpPr/>
          <p:nvPr/>
        </p:nvSpPr>
        <p:spPr>
          <a:xfrm>
            <a:off x="1158875" y="3071813"/>
            <a:ext cx="7543800" cy="0"/>
          </a:xfrm>
          <a:prstGeom prst="line">
            <a:avLst/>
          </a:prstGeom>
          <a:ln w="19050" cap="flat" cmpd="sng">
            <a:solidFill>
              <a:schemeClr val="tx1"/>
            </a:solidFill>
            <a:prstDash val="solid"/>
            <a:headEnd type="none" w="med" len="med"/>
            <a:tailEnd type="none" w="med" len="med"/>
          </a:ln>
        </p:spPr>
      </p:sp>
      <p:sp>
        <p:nvSpPr>
          <p:cNvPr id="40982" name="直接连接符 40981"/>
          <p:cNvSpPr/>
          <p:nvPr/>
        </p:nvSpPr>
        <p:spPr>
          <a:xfrm>
            <a:off x="1177925" y="3452813"/>
            <a:ext cx="7543800" cy="0"/>
          </a:xfrm>
          <a:prstGeom prst="line">
            <a:avLst/>
          </a:prstGeom>
          <a:ln w="19050" cap="flat" cmpd="sng">
            <a:solidFill>
              <a:schemeClr val="tx1"/>
            </a:solidFill>
            <a:prstDash val="solid"/>
            <a:headEnd type="none" w="med" len="med"/>
            <a:tailEnd type="none" w="med" len="med"/>
          </a:ln>
        </p:spPr>
      </p:sp>
      <p:sp>
        <p:nvSpPr>
          <p:cNvPr id="40983" name="直接连接符 40982"/>
          <p:cNvSpPr/>
          <p:nvPr/>
        </p:nvSpPr>
        <p:spPr>
          <a:xfrm>
            <a:off x="1155700" y="3071813"/>
            <a:ext cx="0" cy="609600"/>
          </a:xfrm>
          <a:prstGeom prst="line">
            <a:avLst/>
          </a:prstGeom>
          <a:ln w="9525" cap="flat" cmpd="sng">
            <a:solidFill>
              <a:schemeClr val="tx1"/>
            </a:solidFill>
            <a:prstDash val="solid"/>
            <a:headEnd type="none" w="med" len="med"/>
            <a:tailEnd type="none" w="med" len="med"/>
          </a:ln>
        </p:spPr>
      </p:sp>
      <p:sp>
        <p:nvSpPr>
          <p:cNvPr id="40984" name="直接连接符 40983"/>
          <p:cNvSpPr/>
          <p:nvPr/>
        </p:nvSpPr>
        <p:spPr>
          <a:xfrm>
            <a:off x="3365500" y="3076575"/>
            <a:ext cx="0" cy="376238"/>
          </a:xfrm>
          <a:prstGeom prst="line">
            <a:avLst/>
          </a:prstGeom>
          <a:ln w="9525" cap="flat" cmpd="sng">
            <a:solidFill>
              <a:schemeClr val="tx1"/>
            </a:solidFill>
            <a:prstDash val="solid"/>
            <a:headEnd type="none" w="med" len="med"/>
            <a:tailEnd type="none" w="med" len="med"/>
          </a:ln>
        </p:spPr>
      </p:sp>
      <p:sp>
        <p:nvSpPr>
          <p:cNvPr id="40985" name="直接连接符 40984"/>
          <p:cNvSpPr/>
          <p:nvPr/>
        </p:nvSpPr>
        <p:spPr>
          <a:xfrm>
            <a:off x="2346325" y="3087688"/>
            <a:ext cx="0" cy="384175"/>
          </a:xfrm>
          <a:prstGeom prst="line">
            <a:avLst/>
          </a:prstGeom>
          <a:ln w="9525" cap="flat" cmpd="sng">
            <a:solidFill>
              <a:schemeClr val="tx1"/>
            </a:solidFill>
            <a:prstDash val="solid"/>
            <a:headEnd type="none" w="med" len="med"/>
            <a:tailEnd type="none" w="med" len="med"/>
          </a:ln>
        </p:spPr>
      </p:sp>
      <p:sp>
        <p:nvSpPr>
          <p:cNvPr id="40986" name="直接连接符 40985"/>
          <p:cNvSpPr/>
          <p:nvPr/>
        </p:nvSpPr>
        <p:spPr>
          <a:xfrm>
            <a:off x="5489575" y="3071813"/>
            <a:ext cx="0" cy="381000"/>
          </a:xfrm>
          <a:prstGeom prst="line">
            <a:avLst/>
          </a:prstGeom>
          <a:ln w="9525" cap="flat" cmpd="sng">
            <a:solidFill>
              <a:schemeClr val="tx1"/>
            </a:solidFill>
            <a:prstDash val="solid"/>
            <a:headEnd type="none" w="med" len="med"/>
            <a:tailEnd type="none" w="med" len="med"/>
          </a:ln>
        </p:spPr>
      </p:sp>
      <p:sp>
        <p:nvSpPr>
          <p:cNvPr id="40987" name="直接连接符 40986"/>
          <p:cNvSpPr/>
          <p:nvPr/>
        </p:nvSpPr>
        <p:spPr>
          <a:xfrm>
            <a:off x="7699375" y="3081338"/>
            <a:ext cx="0" cy="366712"/>
          </a:xfrm>
          <a:prstGeom prst="line">
            <a:avLst/>
          </a:prstGeom>
          <a:ln w="9525" cap="flat" cmpd="sng">
            <a:solidFill>
              <a:schemeClr val="tx1"/>
            </a:solidFill>
            <a:prstDash val="solid"/>
            <a:headEnd type="none" w="med" len="med"/>
            <a:tailEnd type="none" w="med" len="med"/>
          </a:ln>
        </p:spPr>
      </p:sp>
      <p:sp>
        <p:nvSpPr>
          <p:cNvPr id="40988" name="直接连接符 40987"/>
          <p:cNvSpPr/>
          <p:nvPr/>
        </p:nvSpPr>
        <p:spPr>
          <a:xfrm flipV="1">
            <a:off x="1162050" y="4278313"/>
            <a:ext cx="7050088" cy="4762"/>
          </a:xfrm>
          <a:prstGeom prst="line">
            <a:avLst/>
          </a:prstGeom>
          <a:ln w="19050" cap="flat" cmpd="sng">
            <a:solidFill>
              <a:schemeClr val="tx1"/>
            </a:solidFill>
            <a:prstDash val="solid"/>
            <a:headEnd type="none" w="med" len="med"/>
            <a:tailEnd type="none" w="med" len="med"/>
          </a:ln>
        </p:spPr>
      </p:sp>
      <p:sp>
        <p:nvSpPr>
          <p:cNvPr id="40989" name="文本框 40988"/>
          <p:cNvSpPr txBox="1"/>
          <p:nvPr/>
        </p:nvSpPr>
        <p:spPr>
          <a:xfrm>
            <a:off x="2524125" y="3090863"/>
            <a:ext cx="793750" cy="336550"/>
          </a:xfrm>
          <a:prstGeom prst="rect">
            <a:avLst/>
          </a:prstGeom>
          <a:noFill/>
          <a:ln w="9525">
            <a:noFill/>
          </a:ln>
        </p:spPr>
        <p:txBody>
          <a:bodyPr wrap="none" anchor="t">
            <a:spAutoFit/>
          </a:bodyPr>
          <a:p>
            <a:pPr algn="l"/>
            <a:r>
              <a:rPr lang="zh-CN" altLang="en-US" sz="1600" dirty="0">
                <a:solidFill>
                  <a:srgbClr val="333399"/>
                </a:solidFill>
                <a:latin typeface="Times New Roman" panose="02020603050405020304" pitchFamily="18" charset="0"/>
                <a:ea typeface="黑体" panose="02010609060101010101" pitchFamily="2" charset="-122"/>
              </a:rPr>
              <a:t>无线电</a:t>
            </a:r>
            <a:endParaRPr lang="zh-CN" altLang="en-US" sz="1600">
              <a:solidFill>
                <a:srgbClr val="333399"/>
              </a:solidFill>
              <a:latin typeface="Times New Roman" panose="02020603050405020304" pitchFamily="18" charset="0"/>
              <a:ea typeface="黑体" panose="02010609060101010101" pitchFamily="2" charset="-122"/>
            </a:endParaRPr>
          </a:p>
        </p:txBody>
      </p:sp>
      <p:sp>
        <p:nvSpPr>
          <p:cNvPr id="40990" name="文本框 40989"/>
          <p:cNvSpPr txBox="1"/>
          <p:nvPr/>
        </p:nvSpPr>
        <p:spPr>
          <a:xfrm>
            <a:off x="3505200" y="3090863"/>
            <a:ext cx="590550" cy="336550"/>
          </a:xfrm>
          <a:prstGeom prst="rect">
            <a:avLst/>
          </a:prstGeom>
          <a:noFill/>
          <a:ln w="9525">
            <a:noFill/>
          </a:ln>
        </p:spPr>
        <p:txBody>
          <a:bodyPr wrap="none" anchor="t">
            <a:spAutoFit/>
          </a:bodyPr>
          <a:p>
            <a:pPr algn="l"/>
            <a:r>
              <a:rPr lang="zh-CN" altLang="en-US" sz="1600" dirty="0">
                <a:solidFill>
                  <a:srgbClr val="333399"/>
                </a:solidFill>
                <a:latin typeface="Times New Roman" panose="02020603050405020304" pitchFamily="18" charset="0"/>
                <a:ea typeface="黑体" panose="02010609060101010101" pitchFamily="2" charset="-122"/>
              </a:rPr>
              <a:t>微波</a:t>
            </a:r>
            <a:endParaRPr lang="zh-CN" altLang="en-US" sz="1600">
              <a:solidFill>
                <a:srgbClr val="333399"/>
              </a:solidFill>
              <a:latin typeface="Times New Roman" panose="02020603050405020304" pitchFamily="18" charset="0"/>
              <a:ea typeface="黑体" panose="02010609060101010101" pitchFamily="2" charset="-122"/>
            </a:endParaRPr>
          </a:p>
        </p:txBody>
      </p:sp>
      <p:sp>
        <p:nvSpPr>
          <p:cNvPr id="40991" name="直接连接符 40990"/>
          <p:cNvSpPr/>
          <p:nvPr/>
        </p:nvSpPr>
        <p:spPr>
          <a:xfrm>
            <a:off x="4419600" y="3071813"/>
            <a:ext cx="0" cy="381000"/>
          </a:xfrm>
          <a:prstGeom prst="line">
            <a:avLst/>
          </a:prstGeom>
          <a:ln w="9525" cap="flat" cmpd="sng">
            <a:solidFill>
              <a:schemeClr val="tx1"/>
            </a:solidFill>
            <a:prstDash val="solid"/>
            <a:headEnd type="none" w="med" len="med"/>
            <a:tailEnd type="none" w="med" len="med"/>
          </a:ln>
        </p:spPr>
      </p:sp>
      <p:sp>
        <p:nvSpPr>
          <p:cNvPr id="40992" name="直接连接符 40991"/>
          <p:cNvSpPr/>
          <p:nvPr/>
        </p:nvSpPr>
        <p:spPr>
          <a:xfrm>
            <a:off x="5391150" y="3071813"/>
            <a:ext cx="0" cy="381000"/>
          </a:xfrm>
          <a:prstGeom prst="line">
            <a:avLst/>
          </a:prstGeom>
          <a:ln w="9525" cap="flat" cmpd="sng">
            <a:solidFill>
              <a:schemeClr val="tx1"/>
            </a:solidFill>
            <a:prstDash val="solid"/>
            <a:headEnd type="none" w="med" len="med"/>
            <a:tailEnd type="none" w="med" len="med"/>
          </a:ln>
        </p:spPr>
      </p:sp>
      <p:sp>
        <p:nvSpPr>
          <p:cNvPr id="40993" name="文本框 40992"/>
          <p:cNvSpPr txBox="1"/>
          <p:nvPr/>
        </p:nvSpPr>
        <p:spPr>
          <a:xfrm>
            <a:off x="4546600" y="3090863"/>
            <a:ext cx="793750" cy="336550"/>
          </a:xfrm>
          <a:prstGeom prst="rect">
            <a:avLst/>
          </a:prstGeom>
          <a:noFill/>
          <a:ln w="9525">
            <a:noFill/>
          </a:ln>
        </p:spPr>
        <p:txBody>
          <a:bodyPr wrap="none" anchor="t">
            <a:spAutoFit/>
          </a:bodyPr>
          <a:p>
            <a:pPr algn="l"/>
            <a:r>
              <a:rPr lang="zh-CN" altLang="en-US" sz="1600" dirty="0">
                <a:solidFill>
                  <a:srgbClr val="333399"/>
                </a:solidFill>
                <a:latin typeface="Times New Roman" panose="02020603050405020304" pitchFamily="18" charset="0"/>
                <a:ea typeface="黑体" panose="02010609060101010101" pitchFamily="2" charset="-122"/>
              </a:rPr>
              <a:t>红外线</a:t>
            </a:r>
            <a:endParaRPr lang="zh-CN" altLang="en-US" sz="1600">
              <a:solidFill>
                <a:srgbClr val="333399"/>
              </a:solidFill>
              <a:latin typeface="Times New Roman" panose="02020603050405020304" pitchFamily="18" charset="0"/>
              <a:ea typeface="黑体" panose="02010609060101010101" pitchFamily="2" charset="-122"/>
            </a:endParaRPr>
          </a:p>
        </p:txBody>
      </p:sp>
      <p:sp>
        <p:nvSpPr>
          <p:cNvPr id="40994" name="文本框 40993"/>
          <p:cNvSpPr txBox="1"/>
          <p:nvPr/>
        </p:nvSpPr>
        <p:spPr>
          <a:xfrm>
            <a:off x="4813300" y="3605213"/>
            <a:ext cx="793750" cy="336550"/>
          </a:xfrm>
          <a:prstGeom prst="rect">
            <a:avLst/>
          </a:prstGeom>
          <a:noFill/>
          <a:ln w="9525">
            <a:noFill/>
          </a:ln>
        </p:spPr>
        <p:txBody>
          <a:bodyPr wrap="none" anchor="t">
            <a:spAutoFit/>
          </a:bodyPr>
          <a:p>
            <a:pPr algn="l"/>
            <a:r>
              <a:rPr lang="zh-CN" altLang="en-US" sz="1600" dirty="0">
                <a:solidFill>
                  <a:srgbClr val="333399"/>
                </a:solidFill>
                <a:latin typeface="Times New Roman" panose="02020603050405020304" pitchFamily="18" charset="0"/>
                <a:ea typeface="黑体" panose="02010609060101010101" pitchFamily="2" charset="-122"/>
              </a:rPr>
              <a:t>可见光</a:t>
            </a:r>
            <a:endParaRPr lang="zh-CN" altLang="en-US" sz="1600">
              <a:solidFill>
                <a:srgbClr val="333399"/>
              </a:solidFill>
              <a:latin typeface="Times New Roman" panose="02020603050405020304" pitchFamily="18" charset="0"/>
              <a:ea typeface="黑体" panose="02010609060101010101" pitchFamily="2" charset="-122"/>
            </a:endParaRPr>
          </a:p>
        </p:txBody>
      </p:sp>
      <p:sp>
        <p:nvSpPr>
          <p:cNvPr id="40995" name="文本框 40994"/>
          <p:cNvSpPr txBox="1"/>
          <p:nvPr/>
        </p:nvSpPr>
        <p:spPr>
          <a:xfrm>
            <a:off x="5613400" y="3605213"/>
            <a:ext cx="793750" cy="336550"/>
          </a:xfrm>
          <a:prstGeom prst="rect">
            <a:avLst/>
          </a:prstGeom>
          <a:noFill/>
          <a:ln w="9525">
            <a:noFill/>
          </a:ln>
        </p:spPr>
        <p:txBody>
          <a:bodyPr wrap="none" anchor="t">
            <a:spAutoFit/>
          </a:bodyPr>
          <a:p>
            <a:pPr algn="l"/>
            <a:r>
              <a:rPr lang="zh-CN" altLang="en-US" sz="1600" dirty="0">
                <a:solidFill>
                  <a:srgbClr val="333399"/>
                </a:solidFill>
                <a:latin typeface="Times New Roman" panose="02020603050405020304" pitchFamily="18" charset="0"/>
                <a:ea typeface="黑体" panose="02010609060101010101" pitchFamily="2" charset="-122"/>
              </a:rPr>
              <a:t>紫外线</a:t>
            </a:r>
            <a:endParaRPr lang="zh-CN" altLang="en-US" sz="1600">
              <a:solidFill>
                <a:srgbClr val="333399"/>
              </a:solidFill>
              <a:latin typeface="Times New Roman" panose="02020603050405020304" pitchFamily="18" charset="0"/>
              <a:ea typeface="黑体" panose="02010609060101010101" pitchFamily="2" charset="-122"/>
            </a:endParaRPr>
          </a:p>
        </p:txBody>
      </p:sp>
      <p:sp>
        <p:nvSpPr>
          <p:cNvPr id="40996" name="直接连接符 40995"/>
          <p:cNvSpPr/>
          <p:nvPr/>
        </p:nvSpPr>
        <p:spPr>
          <a:xfrm>
            <a:off x="5867400" y="3071813"/>
            <a:ext cx="0" cy="385762"/>
          </a:xfrm>
          <a:prstGeom prst="line">
            <a:avLst/>
          </a:prstGeom>
          <a:ln w="9525" cap="flat" cmpd="sng">
            <a:solidFill>
              <a:schemeClr val="tx1"/>
            </a:solidFill>
            <a:prstDash val="solid"/>
            <a:headEnd type="none" w="med" len="med"/>
            <a:tailEnd type="none" w="med" len="med"/>
          </a:ln>
        </p:spPr>
      </p:sp>
      <p:sp>
        <p:nvSpPr>
          <p:cNvPr id="40997" name="文本框 40996"/>
          <p:cNvSpPr txBox="1"/>
          <p:nvPr/>
        </p:nvSpPr>
        <p:spPr>
          <a:xfrm>
            <a:off x="6324600" y="3090863"/>
            <a:ext cx="736600" cy="336550"/>
          </a:xfrm>
          <a:prstGeom prst="rect">
            <a:avLst/>
          </a:prstGeom>
          <a:noFill/>
          <a:ln w="9525">
            <a:noFill/>
          </a:ln>
        </p:spPr>
        <p:txBody>
          <a:bodyPr wrap="none" anchor="t">
            <a:spAutoFit/>
          </a:bodyPr>
          <a:p>
            <a:pPr algn="l"/>
            <a:r>
              <a:rPr lang="en-US" altLang="zh-CN" sz="1600" dirty="0">
                <a:solidFill>
                  <a:srgbClr val="333399"/>
                </a:solidFill>
                <a:latin typeface="Times New Roman" panose="02020603050405020304" pitchFamily="18" charset="0"/>
                <a:ea typeface="黑体" panose="02010609060101010101" pitchFamily="2" charset="-122"/>
              </a:rPr>
              <a:t>X</a:t>
            </a:r>
            <a:r>
              <a:rPr lang="zh-CN" altLang="en-US" sz="1600" dirty="0">
                <a:solidFill>
                  <a:srgbClr val="333399"/>
                </a:solidFill>
                <a:latin typeface="Times New Roman" panose="02020603050405020304" pitchFamily="18" charset="0"/>
                <a:ea typeface="黑体" panose="02010609060101010101" pitchFamily="2" charset="-122"/>
              </a:rPr>
              <a:t>射线</a:t>
            </a:r>
            <a:endParaRPr lang="zh-CN" altLang="en-US" sz="1600">
              <a:solidFill>
                <a:srgbClr val="333399"/>
              </a:solidFill>
              <a:latin typeface="Times New Roman" panose="02020603050405020304" pitchFamily="18" charset="0"/>
              <a:ea typeface="黑体" panose="02010609060101010101" pitchFamily="2" charset="-122"/>
            </a:endParaRPr>
          </a:p>
        </p:txBody>
      </p:sp>
      <p:sp>
        <p:nvSpPr>
          <p:cNvPr id="40998" name="文本框 40997"/>
          <p:cNvSpPr txBox="1"/>
          <p:nvPr/>
        </p:nvSpPr>
        <p:spPr>
          <a:xfrm>
            <a:off x="7848600" y="3059113"/>
            <a:ext cx="268288" cy="336550"/>
          </a:xfrm>
          <a:prstGeom prst="rect">
            <a:avLst/>
          </a:prstGeom>
          <a:noFill/>
          <a:ln w="9525">
            <a:noFill/>
          </a:ln>
        </p:spPr>
        <p:txBody>
          <a:bodyPr wrap="none" anchor="t">
            <a:spAutoFit/>
          </a:bodyPr>
          <a:p>
            <a:pPr algn="l"/>
            <a:r>
              <a:rPr lang="en-US" altLang="zh-CN" sz="1600" dirty="0">
                <a:solidFill>
                  <a:srgbClr val="333399"/>
                </a:solidFill>
                <a:latin typeface="Times New Roman" panose="02020603050405020304" pitchFamily="18" charset="0"/>
                <a:ea typeface="黑体" panose="02010609060101010101" pitchFamily="2" charset="-122"/>
                <a:sym typeface="Symbol" panose="05050102010706020507" pitchFamily="18" charset="2"/>
              </a:rPr>
              <a:t></a:t>
            </a:r>
            <a:endParaRPr lang="en-US" altLang="zh-CN" sz="1600" dirty="0">
              <a:solidFill>
                <a:srgbClr val="333399"/>
              </a:solidFill>
              <a:latin typeface="Times New Roman" panose="02020603050405020304" pitchFamily="18" charset="0"/>
              <a:ea typeface="黑体" panose="02010609060101010101" pitchFamily="2" charset="-122"/>
              <a:sym typeface="Symbol" panose="05050102010706020507" pitchFamily="18" charset="2"/>
            </a:endParaRPr>
          </a:p>
        </p:txBody>
      </p:sp>
      <p:sp>
        <p:nvSpPr>
          <p:cNvPr id="40999" name="文本框 40998"/>
          <p:cNvSpPr txBox="1"/>
          <p:nvPr/>
        </p:nvSpPr>
        <p:spPr>
          <a:xfrm>
            <a:off x="7997825" y="3090863"/>
            <a:ext cx="590550" cy="336550"/>
          </a:xfrm>
          <a:prstGeom prst="rect">
            <a:avLst/>
          </a:prstGeom>
          <a:noFill/>
          <a:ln w="9525">
            <a:noFill/>
          </a:ln>
        </p:spPr>
        <p:txBody>
          <a:bodyPr wrap="none" anchor="t">
            <a:spAutoFit/>
          </a:bodyPr>
          <a:p>
            <a:pPr algn="l"/>
            <a:r>
              <a:rPr lang="zh-CN" altLang="en-US" sz="1600" dirty="0">
                <a:solidFill>
                  <a:srgbClr val="333399"/>
                </a:solidFill>
                <a:latin typeface="Times New Roman" panose="02020603050405020304" pitchFamily="18" charset="0"/>
                <a:ea typeface="黑体" panose="02010609060101010101" pitchFamily="2" charset="-122"/>
              </a:rPr>
              <a:t>射线</a:t>
            </a:r>
            <a:endParaRPr lang="zh-CN" altLang="en-US" sz="1600">
              <a:solidFill>
                <a:srgbClr val="333399"/>
              </a:solidFill>
              <a:latin typeface="Times New Roman" panose="02020603050405020304" pitchFamily="18" charset="0"/>
              <a:ea typeface="黑体" panose="02010609060101010101" pitchFamily="2" charset="-122"/>
            </a:endParaRPr>
          </a:p>
        </p:txBody>
      </p:sp>
      <p:sp>
        <p:nvSpPr>
          <p:cNvPr id="41000" name="文本框 40999"/>
          <p:cNvSpPr txBox="1"/>
          <p:nvPr/>
        </p:nvSpPr>
        <p:spPr>
          <a:xfrm>
            <a:off x="1382713" y="4278313"/>
            <a:ext cx="793750" cy="336550"/>
          </a:xfrm>
          <a:prstGeom prst="rect">
            <a:avLst/>
          </a:prstGeom>
          <a:noFill/>
          <a:ln w="9525">
            <a:noFill/>
          </a:ln>
        </p:spPr>
        <p:txBody>
          <a:bodyPr wrap="none" anchor="t">
            <a:spAutoFit/>
          </a:bodyPr>
          <a:p>
            <a:pPr algn="l"/>
            <a:r>
              <a:rPr lang="zh-CN" altLang="en-US" sz="1600" dirty="0">
                <a:solidFill>
                  <a:srgbClr val="333399"/>
                </a:solidFill>
                <a:latin typeface="Times New Roman" panose="02020603050405020304" pitchFamily="18" charset="0"/>
                <a:ea typeface="黑体" panose="02010609060101010101" pitchFamily="2" charset="-122"/>
              </a:rPr>
              <a:t>双绞线</a:t>
            </a:r>
            <a:endParaRPr lang="zh-CN" altLang="en-US" sz="1600">
              <a:solidFill>
                <a:srgbClr val="333399"/>
              </a:solidFill>
              <a:latin typeface="Times New Roman" panose="02020603050405020304" pitchFamily="18" charset="0"/>
              <a:ea typeface="黑体" panose="02010609060101010101" pitchFamily="2" charset="-122"/>
            </a:endParaRPr>
          </a:p>
        </p:txBody>
      </p:sp>
      <p:sp>
        <p:nvSpPr>
          <p:cNvPr id="41001" name="直接连接符 41000"/>
          <p:cNvSpPr/>
          <p:nvPr/>
        </p:nvSpPr>
        <p:spPr>
          <a:xfrm>
            <a:off x="1162050" y="4595813"/>
            <a:ext cx="1352550" cy="0"/>
          </a:xfrm>
          <a:prstGeom prst="line">
            <a:avLst/>
          </a:prstGeom>
          <a:ln w="9525" cap="flat" cmpd="sng">
            <a:solidFill>
              <a:schemeClr val="tx1"/>
            </a:solidFill>
            <a:prstDash val="solid"/>
            <a:headEnd type="none" w="med" len="med"/>
            <a:tailEnd type="triangle" w="med" len="lg"/>
          </a:ln>
        </p:spPr>
      </p:sp>
      <p:sp>
        <p:nvSpPr>
          <p:cNvPr id="41002" name="文本框 41001"/>
          <p:cNvSpPr txBox="1"/>
          <p:nvPr/>
        </p:nvSpPr>
        <p:spPr>
          <a:xfrm>
            <a:off x="2422525" y="4619625"/>
            <a:ext cx="996950" cy="336550"/>
          </a:xfrm>
          <a:prstGeom prst="rect">
            <a:avLst/>
          </a:prstGeom>
          <a:noFill/>
          <a:ln w="9525">
            <a:noFill/>
          </a:ln>
        </p:spPr>
        <p:txBody>
          <a:bodyPr wrap="none" anchor="t">
            <a:spAutoFit/>
          </a:bodyPr>
          <a:p>
            <a:pPr algn="l"/>
            <a:r>
              <a:rPr lang="zh-CN" altLang="en-US" sz="1600" dirty="0">
                <a:solidFill>
                  <a:srgbClr val="333399"/>
                </a:solidFill>
                <a:latin typeface="Times New Roman" panose="02020603050405020304" pitchFamily="18" charset="0"/>
                <a:ea typeface="黑体" panose="02010609060101010101" pitchFamily="2" charset="-122"/>
              </a:rPr>
              <a:t>同轴电缆</a:t>
            </a:r>
            <a:endParaRPr lang="zh-CN" altLang="en-US" sz="1600">
              <a:solidFill>
                <a:srgbClr val="333399"/>
              </a:solidFill>
              <a:latin typeface="Times New Roman" panose="02020603050405020304" pitchFamily="18" charset="0"/>
              <a:ea typeface="黑体" panose="02010609060101010101" pitchFamily="2" charset="-122"/>
            </a:endParaRPr>
          </a:p>
        </p:txBody>
      </p:sp>
      <p:sp>
        <p:nvSpPr>
          <p:cNvPr id="41003" name="直接连接符 41002"/>
          <p:cNvSpPr/>
          <p:nvPr/>
        </p:nvSpPr>
        <p:spPr>
          <a:xfrm>
            <a:off x="1752600" y="4968875"/>
            <a:ext cx="2286000" cy="0"/>
          </a:xfrm>
          <a:prstGeom prst="line">
            <a:avLst/>
          </a:prstGeom>
          <a:ln w="9525" cap="flat" cmpd="sng">
            <a:solidFill>
              <a:schemeClr val="tx1"/>
            </a:solidFill>
            <a:prstDash val="solid"/>
            <a:headEnd type="triangle" w="med" len="lg"/>
            <a:tailEnd type="triangle" w="med" len="lg"/>
          </a:ln>
        </p:spPr>
      </p:sp>
      <p:sp>
        <p:nvSpPr>
          <p:cNvPr id="41004" name="文本框 41003"/>
          <p:cNvSpPr txBox="1"/>
          <p:nvPr/>
        </p:nvSpPr>
        <p:spPr>
          <a:xfrm>
            <a:off x="4114800" y="4283075"/>
            <a:ext cx="590550" cy="336550"/>
          </a:xfrm>
          <a:prstGeom prst="rect">
            <a:avLst/>
          </a:prstGeom>
          <a:noFill/>
          <a:ln w="9525">
            <a:noFill/>
          </a:ln>
        </p:spPr>
        <p:txBody>
          <a:bodyPr wrap="none" anchor="t">
            <a:spAutoFit/>
          </a:bodyPr>
          <a:p>
            <a:pPr algn="l"/>
            <a:r>
              <a:rPr lang="zh-CN" altLang="en-US" sz="1600" dirty="0">
                <a:solidFill>
                  <a:srgbClr val="333399"/>
                </a:solidFill>
                <a:latin typeface="Times New Roman" panose="02020603050405020304" pitchFamily="18" charset="0"/>
                <a:ea typeface="黑体" panose="02010609060101010101" pitchFamily="2" charset="-122"/>
              </a:rPr>
              <a:t>卫星</a:t>
            </a:r>
            <a:endParaRPr lang="zh-CN" altLang="en-US" sz="1600">
              <a:solidFill>
                <a:srgbClr val="333399"/>
              </a:solidFill>
              <a:latin typeface="Times New Roman" panose="02020603050405020304" pitchFamily="18" charset="0"/>
              <a:ea typeface="黑体" panose="02010609060101010101" pitchFamily="2" charset="-122"/>
            </a:endParaRPr>
          </a:p>
        </p:txBody>
      </p:sp>
      <p:sp>
        <p:nvSpPr>
          <p:cNvPr id="41005" name="直接连接符 41004"/>
          <p:cNvSpPr/>
          <p:nvPr/>
        </p:nvSpPr>
        <p:spPr>
          <a:xfrm>
            <a:off x="3886200" y="4625975"/>
            <a:ext cx="1143000" cy="0"/>
          </a:xfrm>
          <a:prstGeom prst="line">
            <a:avLst/>
          </a:prstGeom>
          <a:ln w="9525" cap="flat" cmpd="sng">
            <a:solidFill>
              <a:schemeClr val="tx1"/>
            </a:solidFill>
            <a:prstDash val="solid"/>
            <a:headEnd type="triangle" w="med" len="lg"/>
            <a:tailEnd type="triangle" w="med" len="lg"/>
          </a:ln>
        </p:spPr>
      </p:sp>
      <p:sp>
        <p:nvSpPr>
          <p:cNvPr id="41006" name="文本框 41005"/>
          <p:cNvSpPr txBox="1"/>
          <p:nvPr/>
        </p:nvSpPr>
        <p:spPr>
          <a:xfrm>
            <a:off x="4264025" y="4702175"/>
            <a:ext cx="996950" cy="336550"/>
          </a:xfrm>
          <a:prstGeom prst="rect">
            <a:avLst/>
          </a:prstGeom>
          <a:noFill/>
          <a:ln w="9525">
            <a:noFill/>
          </a:ln>
        </p:spPr>
        <p:txBody>
          <a:bodyPr wrap="none" anchor="t">
            <a:spAutoFit/>
          </a:bodyPr>
          <a:p>
            <a:pPr algn="l"/>
            <a:r>
              <a:rPr lang="zh-CN" altLang="en-US" sz="1600" dirty="0">
                <a:solidFill>
                  <a:srgbClr val="333399"/>
                </a:solidFill>
                <a:latin typeface="Times New Roman" panose="02020603050405020304" pitchFamily="18" charset="0"/>
                <a:ea typeface="黑体" panose="02010609060101010101" pitchFamily="2" charset="-122"/>
              </a:rPr>
              <a:t>地面微波</a:t>
            </a:r>
            <a:endParaRPr lang="zh-CN" altLang="en-US" sz="1600">
              <a:solidFill>
                <a:srgbClr val="333399"/>
              </a:solidFill>
              <a:latin typeface="Times New Roman" panose="02020603050405020304" pitchFamily="18" charset="0"/>
              <a:ea typeface="黑体" panose="02010609060101010101" pitchFamily="2" charset="-122"/>
            </a:endParaRPr>
          </a:p>
        </p:txBody>
      </p:sp>
      <p:sp>
        <p:nvSpPr>
          <p:cNvPr id="41007" name="直接连接符 41006"/>
          <p:cNvSpPr/>
          <p:nvPr/>
        </p:nvSpPr>
        <p:spPr>
          <a:xfrm>
            <a:off x="4254500" y="5053013"/>
            <a:ext cx="939800" cy="0"/>
          </a:xfrm>
          <a:prstGeom prst="line">
            <a:avLst/>
          </a:prstGeom>
          <a:ln w="9525" cap="flat" cmpd="sng">
            <a:solidFill>
              <a:schemeClr val="tx1"/>
            </a:solidFill>
            <a:prstDash val="solid"/>
            <a:headEnd type="triangle" w="med" len="lg"/>
            <a:tailEnd type="triangle" w="med" len="lg"/>
          </a:ln>
        </p:spPr>
      </p:sp>
      <p:sp>
        <p:nvSpPr>
          <p:cNvPr id="41008" name="文本框 41007"/>
          <p:cNvSpPr txBox="1"/>
          <p:nvPr/>
        </p:nvSpPr>
        <p:spPr>
          <a:xfrm>
            <a:off x="1981200" y="5084763"/>
            <a:ext cx="793750" cy="533400"/>
          </a:xfrm>
          <a:prstGeom prst="rect">
            <a:avLst/>
          </a:prstGeom>
          <a:noFill/>
          <a:ln w="9525">
            <a:noFill/>
          </a:ln>
        </p:spPr>
        <p:txBody>
          <a:bodyPr wrap="none" anchor="t">
            <a:spAutoFit/>
          </a:bodyPr>
          <a:p>
            <a:pPr algn="l">
              <a:lnSpc>
                <a:spcPct val="90000"/>
              </a:lnSpc>
            </a:pPr>
            <a:r>
              <a:rPr lang="en-US" altLang="zh-CN" sz="1600" dirty="0">
                <a:solidFill>
                  <a:srgbClr val="333399"/>
                </a:solidFill>
                <a:latin typeface="Times New Roman" panose="02020603050405020304" pitchFamily="18" charset="0"/>
                <a:ea typeface="黑体" panose="02010609060101010101" pitchFamily="2" charset="-122"/>
              </a:rPr>
              <a:t>  </a:t>
            </a:r>
            <a:r>
              <a:rPr lang="zh-CN" altLang="en-US" sz="1600" dirty="0">
                <a:solidFill>
                  <a:srgbClr val="333399"/>
                </a:solidFill>
                <a:latin typeface="Times New Roman" panose="02020603050405020304" pitchFamily="18" charset="0"/>
                <a:ea typeface="黑体" panose="02010609060101010101" pitchFamily="2" charset="-122"/>
              </a:rPr>
              <a:t>调幅</a:t>
            </a:r>
            <a:endParaRPr lang="zh-CN" altLang="en-US" sz="1600" dirty="0">
              <a:solidFill>
                <a:srgbClr val="333399"/>
              </a:solidFill>
              <a:latin typeface="Times New Roman" panose="02020603050405020304" pitchFamily="18" charset="0"/>
              <a:ea typeface="黑体" panose="02010609060101010101" pitchFamily="2" charset="-122"/>
            </a:endParaRPr>
          </a:p>
          <a:p>
            <a:pPr algn="l">
              <a:lnSpc>
                <a:spcPct val="90000"/>
              </a:lnSpc>
            </a:pPr>
            <a:r>
              <a:rPr lang="zh-CN" altLang="en-US" sz="1600" dirty="0">
                <a:solidFill>
                  <a:srgbClr val="333399"/>
                </a:solidFill>
                <a:latin typeface="Times New Roman" panose="02020603050405020304" pitchFamily="18" charset="0"/>
                <a:ea typeface="黑体" panose="02010609060101010101" pitchFamily="2" charset="-122"/>
              </a:rPr>
              <a:t>无线电</a:t>
            </a:r>
            <a:endParaRPr lang="zh-CN" altLang="en-US" sz="1600">
              <a:solidFill>
                <a:srgbClr val="333399"/>
              </a:solidFill>
              <a:latin typeface="Times New Roman" panose="02020603050405020304" pitchFamily="18" charset="0"/>
              <a:ea typeface="黑体" panose="02010609060101010101" pitchFamily="2" charset="-122"/>
            </a:endParaRPr>
          </a:p>
        </p:txBody>
      </p:sp>
      <p:sp>
        <p:nvSpPr>
          <p:cNvPr id="41009" name="文本框 41008"/>
          <p:cNvSpPr txBox="1"/>
          <p:nvPr/>
        </p:nvSpPr>
        <p:spPr>
          <a:xfrm>
            <a:off x="3048000" y="5032375"/>
            <a:ext cx="793750" cy="533400"/>
          </a:xfrm>
          <a:prstGeom prst="rect">
            <a:avLst/>
          </a:prstGeom>
          <a:noFill/>
          <a:ln w="9525">
            <a:noFill/>
          </a:ln>
        </p:spPr>
        <p:txBody>
          <a:bodyPr wrap="none" anchor="t">
            <a:spAutoFit/>
          </a:bodyPr>
          <a:p>
            <a:pPr algn="l">
              <a:lnSpc>
                <a:spcPct val="90000"/>
              </a:lnSpc>
            </a:pPr>
            <a:r>
              <a:rPr lang="en-US" altLang="zh-CN" sz="1600" dirty="0">
                <a:solidFill>
                  <a:srgbClr val="333399"/>
                </a:solidFill>
                <a:latin typeface="Times New Roman" panose="02020603050405020304" pitchFamily="18" charset="0"/>
                <a:ea typeface="黑体" panose="02010609060101010101" pitchFamily="2" charset="-122"/>
              </a:rPr>
              <a:t>  </a:t>
            </a:r>
            <a:r>
              <a:rPr lang="zh-CN" altLang="en-US" sz="1600" dirty="0">
                <a:solidFill>
                  <a:srgbClr val="333399"/>
                </a:solidFill>
                <a:latin typeface="Times New Roman" panose="02020603050405020304" pitchFamily="18" charset="0"/>
                <a:ea typeface="黑体" panose="02010609060101010101" pitchFamily="2" charset="-122"/>
              </a:rPr>
              <a:t>调频</a:t>
            </a:r>
            <a:endParaRPr lang="zh-CN" altLang="en-US" sz="1600" dirty="0">
              <a:solidFill>
                <a:srgbClr val="333399"/>
              </a:solidFill>
              <a:latin typeface="Times New Roman" panose="02020603050405020304" pitchFamily="18" charset="0"/>
              <a:ea typeface="黑体" panose="02010609060101010101" pitchFamily="2" charset="-122"/>
            </a:endParaRPr>
          </a:p>
          <a:p>
            <a:pPr algn="l">
              <a:lnSpc>
                <a:spcPct val="90000"/>
              </a:lnSpc>
            </a:pPr>
            <a:r>
              <a:rPr lang="zh-CN" altLang="en-US" sz="1600" dirty="0">
                <a:solidFill>
                  <a:srgbClr val="333399"/>
                </a:solidFill>
                <a:latin typeface="Times New Roman" panose="02020603050405020304" pitchFamily="18" charset="0"/>
                <a:ea typeface="黑体" panose="02010609060101010101" pitchFamily="2" charset="-122"/>
              </a:rPr>
              <a:t>无线电</a:t>
            </a:r>
            <a:endParaRPr lang="zh-CN" altLang="en-US" sz="1600">
              <a:solidFill>
                <a:srgbClr val="333399"/>
              </a:solidFill>
              <a:latin typeface="Times New Roman" panose="02020603050405020304" pitchFamily="18" charset="0"/>
              <a:ea typeface="黑体" panose="02010609060101010101" pitchFamily="2" charset="-122"/>
            </a:endParaRPr>
          </a:p>
        </p:txBody>
      </p:sp>
      <p:sp>
        <p:nvSpPr>
          <p:cNvPr id="41010" name="文本框 41009"/>
          <p:cNvSpPr txBox="1"/>
          <p:nvPr/>
        </p:nvSpPr>
        <p:spPr>
          <a:xfrm>
            <a:off x="1254125" y="5087938"/>
            <a:ext cx="793750" cy="533400"/>
          </a:xfrm>
          <a:prstGeom prst="rect">
            <a:avLst/>
          </a:prstGeom>
          <a:noFill/>
          <a:ln w="9525">
            <a:noFill/>
          </a:ln>
        </p:spPr>
        <p:txBody>
          <a:bodyPr wrap="none" anchor="t">
            <a:spAutoFit/>
          </a:bodyPr>
          <a:p>
            <a:pPr algn="l">
              <a:lnSpc>
                <a:spcPct val="90000"/>
              </a:lnSpc>
            </a:pPr>
            <a:r>
              <a:rPr lang="en-US" altLang="zh-CN" sz="1600" dirty="0">
                <a:solidFill>
                  <a:srgbClr val="333399"/>
                </a:solidFill>
                <a:latin typeface="Times New Roman" panose="02020603050405020304" pitchFamily="18" charset="0"/>
                <a:ea typeface="黑体" panose="02010609060101010101" pitchFamily="2" charset="-122"/>
              </a:rPr>
              <a:t>  </a:t>
            </a:r>
            <a:r>
              <a:rPr lang="zh-CN" altLang="en-US" sz="1600" dirty="0">
                <a:solidFill>
                  <a:srgbClr val="333399"/>
                </a:solidFill>
                <a:latin typeface="Times New Roman" panose="02020603050405020304" pitchFamily="18" charset="0"/>
                <a:ea typeface="黑体" panose="02010609060101010101" pitchFamily="2" charset="-122"/>
              </a:rPr>
              <a:t>海事</a:t>
            </a:r>
            <a:endParaRPr lang="zh-CN" altLang="en-US" sz="1600" dirty="0">
              <a:solidFill>
                <a:srgbClr val="333399"/>
              </a:solidFill>
              <a:latin typeface="Times New Roman" panose="02020603050405020304" pitchFamily="18" charset="0"/>
              <a:ea typeface="黑体" panose="02010609060101010101" pitchFamily="2" charset="-122"/>
            </a:endParaRPr>
          </a:p>
          <a:p>
            <a:pPr algn="l">
              <a:lnSpc>
                <a:spcPct val="90000"/>
              </a:lnSpc>
            </a:pPr>
            <a:r>
              <a:rPr lang="zh-CN" altLang="en-US" sz="1600" dirty="0">
                <a:solidFill>
                  <a:srgbClr val="333399"/>
                </a:solidFill>
                <a:latin typeface="Times New Roman" panose="02020603050405020304" pitchFamily="18" charset="0"/>
                <a:ea typeface="黑体" panose="02010609060101010101" pitchFamily="2" charset="-122"/>
              </a:rPr>
              <a:t>无线电</a:t>
            </a:r>
            <a:endParaRPr lang="zh-CN" altLang="en-US" sz="1600">
              <a:solidFill>
                <a:srgbClr val="333399"/>
              </a:solidFill>
              <a:latin typeface="Times New Roman" panose="02020603050405020304" pitchFamily="18" charset="0"/>
              <a:ea typeface="黑体" panose="02010609060101010101" pitchFamily="2" charset="-122"/>
            </a:endParaRPr>
          </a:p>
        </p:txBody>
      </p:sp>
      <p:sp>
        <p:nvSpPr>
          <p:cNvPr id="41011" name="直接连接符 41010"/>
          <p:cNvSpPr/>
          <p:nvPr/>
        </p:nvSpPr>
        <p:spPr>
          <a:xfrm>
            <a:off x="3314700" y="5586413"/>
            <a:ext cx="431800" cy="0"/>
          </a:xfrm>
          <a:prstGeom prst="line">
            <a:avLst/>
          </a:prstGeom>
          <a:ln w="9525" cap="flat" cmpd="sng">
            <a:solidFill>
              <a:schemeClr val="tx1"/>
            </a:solidFill>
            <a:prstDash val="solid"/>
            <a:headEnd type="triangle" w="med" len="lg"/>
            <a:tailEnd type="triangle" w="med" len="lg"/>
          </a:ln>
        </p:spPr>
      </p:sp>
      <p:sp>
        <p:nvSpPr>
          <p:cNvPr id="41012" name="文本框 41011"/>
          <p:cNvSpPr txBox="1"/>
          <p:nvPr/>
        </p:nvSpPr>
        <p:spPr>
          <a:xfrm>
            <a:off x="7035800" y="4306888"/>
            <a:ext cx="590550" cy="336550"/>
          </a:xfrm>
          <a:prstGeom prst="rect">
            <a:avLst/>
          </a:prstGeom>
          <a:noFill/>
          <a:ln w="9525">
            <a:noFill/>
          </a:ln>
        </p:spPr>
        <p:txBody>
          <a:bodyPr wrap="none" anchor="t">
            <a:spAutoFit/>
          </a:bodyPr>
          <a:p>
            <a:pPr algn="l"/>
            <a:r>
              <a:rPr lang="zh-CN" altLang="en-US" sz="1600" dirty="0">
                <a:solidFill>
                  <a:srgbClr val="333399"/>
                </a:solidFill>
                <a:latin typeface="Times New Roman" panose="02020603050405020304" pitchFamily="18" charset="0"/>
                <a:ea typeface="黑体" panose="02010609060101010101" pitchFamily="2" charset="-122"/>
              </a:rPr>
              <a:t>光纤</a:t>
            </a:r>
            <a:endParaRPr lang="zh-CN" altLang="en-US" sz="1600">
              <a:solidFill>
                <a:srgbClr val="333399"/>
              </a:solidFill>
              <a:latin typeface="Times New Roman" panose="02020603050405020304" pitchFamily="18" charset="0"/>
              <a:ea typeface="黑体" panose="02010609060101010101" pitchFamily="2" charset="-122"/>
            </a:endParaRPr>
          </a:p>
        </p:txBody>
      </p:sp>
      <p:sp>
        <p:nvSpPr>
          <p:cNvPr id="41013" name="直接连接符 41012"/>
          <p:cNvSpPr/>
          <p:nvPr/>
        </p:nvSpPr>
        <p:spPr>
          <a:xfrm>
            <a:off x="7010400" y="4638675"/>
            <a:ext cx="596900" cy="0"/>
          </a:xfrm>
          <a:prstGeom prst="line">
            <a:avLst/>
          </a:prstGeom>
          <a:ln w="9525" cap="flat" cmpd="sng">
            <a:solidFill>
              <a:schemeClr val="tx1"/>
            </a:solidFill>
            <a:prstDash val="solid"/>
            <a:headEnd type="triangle" w="med" len="lg"/>
            <a:tailEnd type="triangle" w="med" len="lg"/>
          </a:ln>
        </p:spPr>
      </p:sp>
      <p:sp>
        <p:nvSpPr>
          <p:cNvPr id="41014" name="文本框 41013"/>
          <p:cNvSpPr txBox="1"/>
          <p:nvPr/>
        </p:nvSpPr>
        <p:spPr>
          <a:xfrm>
            <a:off x="3505200" y="5630863"/>
            <a:ext cx="590550" cy="336550"/>
          </a:xfrm>
          <a:prstGeom prst="rect">
            <a:avLst/>
          </a:prstGeom>
          <a:noFill/>
          <a:ln w="9525">
            <a:noFill/>
          </a:ln>
        </p:spPr>
        <p:txBody>
          <a:bodyPr wrap="none" anchor="t">
            <a:spAutoFit/>
          </a:bodyPr>
          <a:p>
            <a:pPr algn="l"/>
            <a:r>
              <a:rPr lang="zh-CN" altLang="en-US" sz="1600" dirty="0">
                <a:solidFill>
                  <a:srgbClr val="333399"/>
                </a:solidFill>
                <a:latin typeface="Times New Roman" panose="02020603050405020304" pitchFamily="18" charset="0"/>
                <a:ea typeface="黑体" panose="02010609060101010101" pitchFamily="2" charset="-122"/>
              </a:rPr>
              <a:t>电视</a:t>
            </a:r>
            <a:endParaRPr lang="zh-CN" altLang="en-US" sz="1600">
              <a:solidFill>
                <a:srgbClr val="333399"/>
              </a:solidFill>
              <a:latin typeface="Times New Roman" panose="02020603050405020304" pitchFamily="18" charset="0"/>
              <a:ea typeface="黑体" panose="02010609060101010101" pitchFamily="2" charset="-122"/>
            </a:endParaRPr>
          </a:p>
        </p:txBody>
      </p:sp>
      <p:sp>
        <p:nvSpPr>
          <p:cNvPr id="41015" name="直接连接符 41014"/>
          <p:cNvSpPr/>
          <p:nvPr/>
        </p:nvSpPr>
        <p:spPr>
          <a:xfrm flipV="1">
            <a:off x="5257800" y="3224213"/>
            <a:ext cx="190500" cy="457200"/>
          </a:xfrm>
          <a:prstGeom prst="line">
            <a:avLst/>
          </a:prstGeom>
          <a:ln w="9525" cap="flat" cmpd="sng">
            <a:solidFill>
              <a:schemeClr val="tx1"/>
            </a:solidFill>
            <a:prstDash val="solid"/>
            <a:headEnd type="none" w="med" len="med"/>
            <a:tailEnd type="triangle" w="med" len="lg"/>
          </a:ln>
        </p:spPr>
      </p:sp>
      <p:sp>
        <p:nvSpPr>
          <p:cNvPr id="41016" name="直接连接符 41015"/>
          <p:cNvSpPr/>
          <p:nvPr/>
        </p:nvSpPr>
        <p:spPr>
          <a:xfrm flipH="1" flipV="1">
            <a:off x="5689600" y="3224213"/>
            <a:ext cx="82550" cy="454025"/>
          </a:xfrm>
          <a:prstGeom prst="line">
            <a:avLst/>
          </a:prstGeom>
          <a:ln w="9525" cap="flat" cmpd="sng">
            <a:solidFill>
              <a:schemeClr val="tx1"/>
            </a:solidFill>
            <a:prstDash val="solid"/>
            <a:headEnd type="none" w="med" len="med"/>
            <a:tailEnd type="triangle" w="med" len="lg"/>
          </a:ln>
        </p:spPr>
      </p:sp>
      <p:sp>
        <p:nvSpPr>
          <p:cNvPr id="41017" name="直接连接符 41016"/>
          <p:cNvSpPr/>
          <p:nvPr/>
        </p:nvSpPr>
        <p:spPr>
          <a:xfrm>
            <a:off x="1295400" y="5662613"/>
            <a:ext cx="685800" cy="0"/>
          </a:xfrm>
          <a:prstGeom prst="line">
            <a:avLst/>
          </a:prstGeom>
          <a:ln w="9525" cap="flat" cmpd="sng">
            <a:solidFill>
              <a:schemeClr val="tx1"/>
            </a:solidFill>
            <a:prstDash val="solid"/>
            <a:headEnd type="triangle" w="med" len="lg"/>
            <a:tailEnd type="triangle" w="med" len="lg"/>
          </a:ln>
        </p:spPr>
      </p:sp>
      <p:sp>
        <p:nvSpPr>
          <p:cNvPr id="41018" name="直接连接符 41017"/>
          <p:cNvSpPr/>
          <p:nvPr/>
        </p:nvSpPr>
        <p:spPr>
          <a:xfrm>
            <a:off x="2133600" y="5662613"/>
            <a:ext cx="457200" cy="0"/>
          </a:xfrm>
          <a:prstGeom prst="line">
            <a:avLst/>
          </a:prstGeom>
          <a:ln w="9525" cap="flat" cmpd="sng">
            <a:solidFill>
              <a:schemeClr val="tx1"/>
            </a:solidFill>
            <a:prstDash val="solid"/>
            <a:headEnd type="triangle" w="med" len="lg"/>
            <a:tailEnd type="triangle" w="med" len="lg"/>
          </a:ln>
        </p:spPr>
      </p:sp>
      <p:sp>
        <p:nvSpPr>
          <p:cNvPr id="41019" name="直接连接符 41018"/>
          <p:cNvSpPr/>
          <p:nvPr/>
        </p:nvSpPr>
        <p:spPr>
          <a:xfrm>
            <a:off x="3352800" y="5967413"/>
            <a:ext cx="749300" cy="0"/>
          </a:xfrm>
          <a:prstGeom prst="line">
            <a:avLst/>
          </a:prstGeom>
          <a:ln w="9525" cap="flat" cmpd="sng">
            <a:solidFill>
              <a:schemeClr val="tx1"/>
            </a:solidFill>
            <a:prstDash val="solid"/>
            <a:headEnd type="triangle" w="med" len="lg"/>
            <a:tailEnd type="triangle" w="med" len="lg"/>
          </a:ln>
        </p:spPr>
      </p:sp>
      <p:sp>
        <p:nvSpPr>
          <p:cNvPr id="41020" name="直接连接符 41019"/>
          <p:cNvSpPr/>
          <p:nvPr/>
        </p:nvSpPr>
        <p:spPr>
          <a:xfrm>
            <a:off x="1157288" y="6035675"/>
            <a:ext cx="7059612" cy="0"/>
          </a:xfrm>
          <a:prstGeom prst="line">
            <a:avLst/>
          </a:prstGeom>
          <a:ln w="19050" cap="flat" cmpd="sng">
            <a:solidFill>
              <a:schemeClr val="tx1"/>
            </a:solidFill>
            <a:prstDash val="solid"/>
            <a:headEnd type="none" w="med" len="med"/>
            <a:tailEnd type="none" w="med" len="med"/>
          </a:ln>
        </p:spPr>
      </p:sp>
      <p:sp>
        <p:nvSpPr>
          <p:cNvPr id="41021" name="直接连接符 41020"/>
          <p:cNvSpPr/>
          <p:nvPr/>
        </p:nvSpPr>
        <p:spPr>
          <a:xfrm>
            <a:off x="1168400" y="4283075"/>
            <a:ext cx="0" cy="1752600"/>
          </a:xfrm>
          <a:prstGeom prst="line">
            <a:avLst/>
          </a:prstGeom>
          <a:ln w="19050" cap="flat" cmpd="sng">
            <a:solidFill>
              <a:schemeClr val="tx1"/>
            </a:solidFill>
            <a:prstDash val="solid"/>
            <a:headEnd type="none" w="med" len="med"/>
            <a:tailEnd type="none" w="med" len="med"/>
          </a:ln>
        </p:spPr>
      </p:sp>
      <p:sp>
        <p:nvSpPr>
          <p:cNvPr id="41022" name="直接连接符 41021"/>
          <p:cNvSpPr/>
          <p:nvPr/>
        </p:nvSpPr>
        <p:spPr>
          <a:xfrm>
            <a:off x="4098925" y="4276725"/>
            <a:ext cx="0" cy="1752600"/>
          </a:xfrm>
          <a:prstGeom prst="line">
            <a:avLst/>
          </a:prstGeom>
          <a:ln w="19050" cap="flat" cmpd="sng">
            <a:solidFill>
              <a:schemeClr val="tx1"/>
            </a:solidFill>
            <a:prstDash val="solid"/>
            <a:headEnd type="none" w="med" len="med"/>
            <a:tailEnd type="none" w="med" len="med"/>
          </a:ln>
        </p:spPr>
      </p:sp>
      <p:sp>
        <p:nvSpPr>
          <p:cNvPr id="41023" name="直接连接符 41022"/>
          <p:cNvSpPr/>
          <p:nvPr/>
        </p:nvSpPr>
        <p:spPr>
          <a:xfrm>
            <a:off x="5267325" y="4284663"/>
            <a:ext cx="0" cy="1752600"/>
          </a:xfrm>
          <a:prstGeom prst="line">
            <a:avLst/>
          </a:prstGeom>
          <a:ln w="19050" cap="flat" cmpd="sng">
            <a:solidFill>
              <a:schemeClr val="tx1"/>
            </a:solidFill>
            <a:prstDash val="solid"/>
            <a:headEnd type="none" w="med" len="med"/>
            <a:tailEnd type="none" w="med" len="med"/>
          </a:ln>
        </p:spPr>
      </p:sp>
      <p:sp>
        <p:nvSpPr>
          <p:cNvPr id="41024" name="直接连接符 41023"/>
          <p:cNvSpPr/>
          <p:nvPr/>
        </p:nvSpPr>
        <p:spPr>
          <a:xfrm>
            <a:off x="5851525" y="4281488"/>
            <a:ext cx="0" cy="1752600"/>
          </a:xfrm>
          <a:prstGeom prst="line">
            <a:avLst/>
          </a:prstGeom>
          <a:ln w="19050" cap="flat" cmpd="sng">
            <a:solidFill>
              <a:schemeClr val="tx1"/>
            </a:solidFill>
            <a:prstDash val="solid"/>
            <a:headEnd type="none" w="med" len="med"/>
            <a:tailEnd type="none" w="med" len="med"/>
          </a:ln>
        </p:spPr>
      </p:sp>
      <p:sp>
        <p:nvSpPr>
          <p:cNvPr id="41025" name="直接连接符 41024"/>
          <p:cNvSpPr/>
          <p:nvPr/>
        </p:nvSpPr>
        <p:spPr>
          <a:xfrm>
            <a:off x="6440488" y="4283075"/>
            <a:ext cx="0" cy="1752600"/>
          </a:xfrm>
          <a:prstGeom prst="line">
            <a:avLst/>
          </a:prstGeom>
          <a:ln w="19050" cap="flat" cmpd="sng">
            <a:solidFill>
              <a:schemeClr val="tx1"/>
            </a:solidFill>
            <a:prstDash val="solid"/>
            <a:headEnd type="none" w="med" len="med"/>
            <a:tailEnd type="none" w="med" len="med"/>
          </a:ln>
        </p:spPr>
      </p:sp>
      <p:sp>
        <p:nvSpPr>
          <p:cNvPr id="41026" name="直接连接符 41025"/>
          <p:cNvSpPr/>
          <p:nvPr/>
        </p:nvSpPr>
        <p:spPr>
          <a:xfrm>
            <a:off x="7029450" y="4294188"/>
            <a:ext cx="0" cy="1752600"/>
          </a:xfrm>
          <a:prstGeom prst="line">
            <a:avLst/>
          </a:prstGeom>
          <a:ln w="19050" cap="flat" cmpd="sng">
            <a:solidFill>
              <a:schemeClr val="tx1"/>
            </a:solidFill>
            <a:prstDash val="solid"/>
            <a:headEnd type="none" w="med" len="med"/>
            <a:tailEnd type="none" w="med" len="med"/>
          </a:ln>
        </p:spPr>
      </p:sp>
      <p:sp>
        <p:nvSpPr>
          <p:cNvPr id="41027" name="直接连接符 41026"/>
          <p:cNvSpPr/>
          <p:nvPr/>
        </p:nvSpPr>
        <p:spPr>
          <a:xfrm>
            <a:off x="7613650" y="4286250"/>
            <a:ext cx="0" cy="1752600"/>
          </a:xfrm>
          <a:prstGeom prst="line">
            <a:avLst/>
          </a:prstGeom>
          <a:ln w="19050" cap="flat" cmpd="sng">
            <a:solidFill>
              <a:schemeClr val="tx1"/>
            </a:solidFill>
            <a:prstDash val="solid"/>
            <a:headEnd type="none" w="med" len="med"/>
            <a:tailEnd type="none" w="med" len="med"/>
          </a:ln>
        </p:spPr>
      </p:sp>
      <p:sp>
        <p:nvSpPr>
          <p:cNvPr id="41028" name="直接连接符 41027"/>
          <p:cNvSpPr/>
          <p:nvPr/>
        </p:nvSpPr>
        <p:spPr>
          <a:xfrm>
            <a:off x="8202613" y="4283075"/>
            <a:ext cx="0" cy="1752600"/>
          </a:xfrm>
          <a:prstGeom prst="line">
            <a:avLst/>
          </a:prstGeom>
          <a:ln w="19050" cap="flat" cmpd="sng">
            <a:solidFill>
              <a:schemeClr val="tx1"/>
            </a:solidFill>
            <a:prstDash val="solid"/>
            <a:headEnd type="none" w="med" len="med"/>
            <a:tailEnd type="none" w="med" len="med"/>
          </a:ln>
        </p:spPr>
      </p:sp>
      <p:grpSp>
        <p:nvGrpSpPr>
          <p:cNvPr id="41029" name="组合 41028"/>
          <p:cNvGrpSpPr/>
          <p:nvPr/>
        </p:nvGrpSpPr>
        <p:grpSpPr>
          <a:xfrm>
            <a:off x="304800" y="2767013"/>
            <a:ext cx="752475" cy="368300"/>
            <a:chOff x="6" y="352"/>
            <a:chExt cx="474" cy="232"/>
          </a:xfrm>
        </p:grpSpPr>
        <p:sp>
          <p:nvSpPr>
            <p:cNvPr id="41030" name="文本框 41029"/>
            <p:cNvSpPr txBox="1"/>
            <p:nvPr/>
          </p:nvSpPr>
          <p:spPr>
            <a:xfrm>
              <a:off x="92" y="353"/>
              <a:ext cx="388" cy="231"/>
            </a:xfrm>
            <a:prstGeom prst="rect">
              <a:avLst/>
            </a:prstGeom>
            <a:noFill/>
            <a:ln w="9525">
              <a:noFill/>
            </a:ln>
          </p:spPr>
          <p:txBody>
            <a:bodyPr wrap="none" anchor="t">
              <a:spAutoFit/>
            </a:bodyPr>
            <a:p>
              <a:pPr algn="l"/>
              <a:r>
                <a:rPr lang="en-US" altLang="zh-CN" sz="1800" b="1">
                  <a:solidFill>
                    <a:srgbClr val="333399"/>
                  </a:solidFill>
                  <a:latin typeface="Times New Roman" panose="02020603050405020304" pitchFamily="18" charset="0"/>
                  <a:ea typeface="黑体" panose="02010609060101010101" pitchFamily="2" charset="-122"/>
                </a:rPr>
                <a:t>(Hz)</a:t>
              </a:r>
              <a:endParaRPr lang="en-US" altLang="zh-CN" sz="1800" b="1">
                <a:solidFill>
                  <a:srgbClr val="333399"/>
                </a:solidFill>
                <a:latin typeface="Times New Roman" panose="02020603050405020304" pitchFamily="18" charset="0"/>
                <a:ea typeface="黑体" panose="02010609060101010101" pitchFamily="2" charset="-122"/>
              </a:endParaRPr>
            </a:p>
          </p:txBody>
        </p:sp>
        <p:sp>
          <p:nvSpPr>
            <p:cNvPr id="41031" name="文本框 41030"/>
            <p:cNvSpPr txBox="1"/>
            <p:nvPr/>
          </p:nvSpPr>
          <p:spPr>
            <a:xfrm>
              <a:off x="6" y="352"/>
              <a:ext cx="164" cy="231"/>
            </a:xfrm>
            <a:prstGeom prst="rect">
              <a:avLst/>
            </a:prstGeom>
            <a:noFill/>
            <a:ln w="9525">
              <a:noFill/>
            </a:ln>
          </p:spPr>
          <p:txBody>
            <a:bodyPr wrap="none" anchor="t">
              <a:spAutoFit/>
            </a:bodyPr>
            <a:p>
              <a:pPr algn="l"/>
              <a:r>
                <a:rPr lang="en-US" altLang="zh-CN" sz="1800" b="1">
                  <a:solidFill>
                    <a:srgbClr val="333399"/>
                  </a:solidFill>
                  <a:latin typeface="Times New Roman" panose="02020603050405020304" pitchFamily="18" charset="0"/>
                  <a:ea typeface="黑体" panose="02010609060101010101" pitchFamily="2" charset="-122"/>
                </a:rPr>
                <a:t>f</a:t>
              </a:r>
              <a:endParaRPr lang="en-US" altLang="zh-CN" sz="1800" b="1">
                <a:solidFill>
                  <a:srgbClr val="333399"/>
                </a:solidFill>
                <a:latin typeface="Times New Roman" panose="02020603050405020304" pitchFamily="18" charset="0"/>
                <a:ea typeface="黑体" panose="02010609060101010101" pitchFamily="2" charset="-122"/>
              </a:endParaRPr>
            </a:p>
          </p:txBody>
        </p:sp>
      </p:grpSp>
      <p:grpSp>
        <p:nvGrpSpPr>
          <p:cNvPr id="41032" name="组合 41031"/>
          <p:cNvGrpSpPr/>
          <p:nvPr/>
        </p:nvGrpSpPr>
        <p:grpSpPr>
          <a:xfrm>
            <a:off x="311150" y="3986213"/>
            <a:ext cx="746125" cy="371475"/>
            <a:chOff x="78" y="1589"/>
            <a:chExt cx="470" cy="234"/>
          </a:xfrm>
        </p:grpSpPr>
        <p:sp>
          <p:nvSpPr>
            <p:cNvPr id="41033" name="文本框 41032"/>
            <p:cNvSpPr txBox="1"/>
            <p:nvPr/>
          </p:nvSpPr>
          <p:spPr>
            <a:xfrm>
              <a:off x="124" y="1589"/>
              <a:ext cx="424" cy="231"/>
            </a:xfrm>
            <a:prstGeom prst="rect">
              <a:avLst/>
            </a:prstGeom>
            <a:noFill/>
            <a:ln w="9525">
              <a:noFill/>
            </a:ln>
          </p:spPr>
          <p:txBody>
            <a:bodyPr wrap="none" anchor="t">
              <a:spAutoFit/>
            </a:bodyPr>
            <a:p>
              <a:pPr algn="l"/>
              <a:r>
                <a:rPr lang="en-US" altLang="zh-CN" sz="1800" b="1">
                  <a:solidFill>
                    <a:srgbClr val="333399"/>
                  </a:solidFill>
                  <a:latin typeface="Times New Roman" panose="02020603050405020304" pitchFamily="18" charset="0"/>
                  <a:ea typeface="黑体" panose="02010609060101010101" pitchFamily="2" charset="-122"/>
                </a:rPr>
                <a:t> (Hz)</a:t>
              </a:r>
              <a:endParaRPr lang="en-US" altLang="zh-CN" sz="1800" b="1">
                <a:solidFill>
                  <a:srgbClr val="333399"/>
                </a:solidFill>
                <a:latin typeface="Times New Roman" panose="02020603050405020304" pitchFamily="18" charset="0"/>
                <a:ea typeface="黑体" panose="02010609060101010101" pitchFamily="2" charset="-122"/>
              </a:endParaRPr>
            </a:p>
          </p:txBody>
        </p:sp>
        <p:sp>
          <p:nvSpPr>
            <p:cNvPr id="41034" name="文本框 41033"/>
            <p:cNvSpPr txBox="1"/>
            <p:nvPr/>
          </p:nvSpPr>
          <p:spPr>
            <a:xfrm>
              <a:off x="78" y="1592"/>
              <a:ext cx="164" cy="231"/>
            </a:xfrm>
            <a:prstGeom prst="rect">
              <a:avLst/>
            </a:prstGeom>
            <a:noFill/>
            <a:ln w="9525">
              <a:noFill/>
            </a:ln>
          </p:spPr>
          <p:txBody>
            <a:bodyPr wrap="none" anchor="t">
              <a:spAutoFit/>
            </a:bodyPr>
            <a:p>
              <a:pPr algn="l"/>
              <a:r>
                <a:rPr lang="en-US" altLang="zh-CN" sz="1800" b="1">
                  <a:solidFill>
                    <a:srgbClr val="333399"/>
                  </a:solidFill>
                  <a:latin typeface="Times New Roman" panose="02020603050405020304" pitchFamily="18" charset="0"/>
                  <a:ea typeface="黑体" panose="02010609060101010101" pitchFamily="2" charset="-122"/>
                </a:rPr>
                <a:t>f</a:t>
              </a:r>
              <a:endParaRPr lang="en-US" altLang="zh-CN" sz="1800" b="1">
                <a:solidFill>
                  <a:srgbClr val="333399"/>
                </a:solidFill>
                <a:latin typeface="Times New Roman" panose="02020603050405020304" pitchFamily="18" charset="0"/>
                <a:ea typeface="黑体" panose="02010609060101010101" pitchFamily="2" charset="-122"/>
              </a:endParaRPr>
            </a:p>
          </p:txBody>
        </p:sp>
      </p:grpSp>
      <p:sp>
        <p:nvSpPr>
          <p:cNvPr id="41035" name="直接连接符 41034"/>
          <p:cNvSpPr/>
          <p:nvPr/>
        </p:nvSpPr>
        <p:spPr>
          <a:xfrm>
            <a:off x="1371600" y="6035675"/>
            <a:ext cx="0" cy="76200"/>
          </a:xfrm>
          <a:prstGeom prst="line">
            <a:avLst/>
          </a:prstGeom>
          <a:ln w="9525" cap="flat" cmpd="sng">
            <a:solidFill>
              <a:schemeClr val="tx1"/>
            </a:solidFill>
            <a:prstDash val="solid"/>
            <a:headEnd type="none" w="med" len="med"/>
            <a:tailEnd type="none" w="med" len="med"/>
          </a:ln>
        </p:spPr>
      </p:sp>
      <p:sp>
        <p:nvSpPr>
          <p:cNvPr id="41036" name="直接连接符 41035"/>
          <p:cNvSpPr/>
          <p:nvPr/>
        </p:nvSpPr>
        <p:spPr>
          <a:xfrm>
            <a:off x="1943100" y="6045200"/>
            <a:ext cx="0" cy="76200"/>
          </a:xfrm>
          <a:prstGeom prst="line">
            <a:avLst/>
          </a:prstGeom>
          <a:ln w="9525" cap="flat" cmpd="sng">
            <a:solidFill>
              <a:schemeClr val="tx1"/>
            </a:solidFill>
            <a:prstDash val="solid"/>
            <a:headEnd type="none" w="med" len="med"/>
            <a:tailEnd type="none" w="med" len="med"/>
          </a:ln>
        </p:spPr>
      </p:sp>
      <p:sp>
        <p:nvSpPr>
          <p:cNvPr id="41037" name="直接连接符 41036"/>
          <p:cNvSpPr/>
          <p:nvPr/>
        </p:nvSpPr>
        <p:spPr>
          <a:xfrm>
            <a:off x="2519363" y="6049963"/>
            <a:ext cx="0" cy="76200"/>
          </a:xfrm>
          <a:prstGeom prst="line">
            <a:avLst/>
          </a:prstGeom>
          <a:ln w="9525" cap="flat" cmpd="sng">
            <a:solidFill>
              <a:schemeClr val="tx1"/>
            </a:solidFill>
            <a:prstDash val="solid"/>
            <a:headEnd type="none" w="med" len="med"/>
            <a:tailEnd type="none" w="med" len="med"/>
          </a:ln>
        </p:spPr>
      </p:sp>
      <p:sp>
        <p:nvSpPr>
          <p:cNvPr id="41038" name="直接连接符 41037"/>
          <p:cNvSpPr/>
          <p:nvPr/>
        </p:nvSpPr>
        <p:spPr>
          <a:xfrm>
            <a:off x="3114675" y="6045200"/>
            <a:ext cx="0" cy="76200"/>
          </a:xfrm>
          <a:prstGeom prst="line">
            <a:avLst/>
          </a:prstGeom>
          <a:ln w="9525" cap="flat" cmpd="sng">
            <a:solidFill>
              <a:schemeClr val="tx1"/>
            </a:solidFill>
            <a:prstDash val="solid"/>
            <a:headEnd type="none" w="med" len="med"/>
            <a:tailEnd type="none" w="med" len="med"/>
          </a:ln>
        </p:spPr>
      </p:sp>
      <p:sp>
        <p:nvSpPr>
          <p:cNvPr id="41039" name="直接连接符 41038"/>
          <p:cNvSpPr/>
          <p:nvPr/>
        </p:nvSpPr>
        <p:spPr>
          <a:xfrm>
            <a:off x="3681413" y="6045200"/>
            <a:ext cx="0" cy="76200"/>
          </a:xfrm>
          <a:prstGeom prst="line">
            <a:avLst/>
          </a:prstGeom>
          <a:ln w="9525" cap="flat" cmpd="sng">
            <a:solidFill>
              <a:schemeClr val="tx1"/>
            </a:solidFill>
            <a:prstDash val="solid"/>
            <a:headEnd type="none" w="med" len="med"/>
            <a:tailEnd type="none" w="med" len="med"/>
          </a:ln>
        </p:spPr>
      </p:sp>
      <p:sp>
        <p:nvSpPr>
          <p:cNvPr id="41040" name="直接连接符 41039"/>
          <p:cNvSpPr/>
          <p:nvPr/>
        </p:nvSpPr>
        <p:spPr>
          <a:xfrm>
            <a:off x="4276725" y="6045200"/>
            <a:ext cx="0" cy="76200"/>
          </a:xfrm>
          <a:prstGeom prst="line">
            <a:avLst/>
          </a:prstGeom>
          <a:ln w="9525" cap="flat" cmpd="sng">
            <a:solidFill>
              <a:schemeClr val="tx1"/>
            </a:solidFill>
            <a:prstDash val="solid"/>
            <a:headEnd type="none" w="med" len="med"/>
            <a:tailEnd type="none" w="med" len="med"/>
          </a:ln>
        </p:spPr>
      </p:sp>
      <p:sp>
        <p:nvSpPr>
          <p:cNvPr id="41041" name="直接连接符 41040"/>
          <p:cNvSpPr/>
          <p:nvPr/>
        </p:nvSpPr>
        <p:spPr>
          <a:xfrm>
            <a:off x="4867275" y="6045200"/>
            <a:ext cx="0" cy="76200"/>
          </a:xfrm>
          <a:prstGeom prst="line">
            <a:avLst/>
          </a:prstGeom>
          <a:ln w="9525" cap="flat" cmpd="sng">
            <a:solidFill>
              <a:schemeClr val="tx1"/>
            </a:solidFill>
            <a:prstDash val="solid"/>
            <a:headEnd type="none" w="med" len="med"/>
            <a:tailEnd type="none" w="med" len="med"/>
          </a:ln>
        </p:spPr>
      </p:sp>
      <p:sp>
        <p:nvSpPr>
          <p:cNvPr id="41042" name="直接连接符 41041"/>
          <p:cNvSpPr/>
          <p:nvPr/>
        </p:nvSpPr>
        <p:spPr>
          <a:xfrm>
            <a:off x="5443538" y="6045200"/>
            <a:ext cx="0" cy="76200"/>
          </a:xfrm>
          <a:prstGeom prst="line">
            <a:avLst/>
          </a:prstGeom>
          <a:ln w="9525" cap="flat" cmpd="sng">
            <a:solidFill>
              <a:schemeClr val="tx1"/>
            </a:solidFill>
            <a:prstDash val="solid"/>
            <a:headEnd type="none" w="med" len="med"/>
            <a:tailEnd type="none" w="med" len="med"/>
          </a:ln>
        </p:spPr>
      </p:sp>
      <p:sp>
        <p:nvSpPr>
          <p:cNvPr id="41043" name="直接连接符 41042"/>
          <p:cNvSpPr/>
          <p:nvPr/>
        </p:nvSpPr>
        <p:spPr>
          <a:xfrm>
            <a:off x="6043613" y="6049963"/>
            <a:ext cx="0" cy="76200"/>
          </a:xfrm>
          <a:prstGeom prst="line">
            <a:avLst/>
          </a:prstGeom>
          <a:ln w="9525" cap="flat" cmpd="sng">
            <a:solidFill>
              <a:schemeClr val="tx1"/>
            </a:solidFill>
            <a:prstDash val="solid"/>
            <a:headEnd type="none" w="med" len="med"/>
            <a:tailEnd type="none" w="med" len="med"/>
          </a:ln>
        </p:spPr>
      </p:sp>
      <p:sp>
        <p:nvSpPr>
          <p:cNvPr id="41044" name="直接连接符 41043"/>
          <p:cNvSpPr/>
          <p:nvPr/>
        </p:nvSpPr>
        <p:spPr>
          <a:xfrm>
            <a:off x="6629400" y="6040438"/>
            <a:ext cx="0" cy="76200"/>
          </a:xfrm>
          <a:prstGeom prst="line">
            <a:avLst/>
          </a:prstGeom>
          <a:ln w="9525" cap="flat" cmpd="sng">
            <a:solidFill>
              <a:schemeClr val="tx1"/>
            </a:solidFill>
            <a:prstDash val="solid"/>
            <a:headEnd type="none" w="med" len="med"/>
            <a:tailEnd type="none" w="med" len="med"/>
          </a:ln>
        </p:spPr>
      </p:sp>
      <p:sp>
        <p:nvSpPr>
          <p:cNvPr id="41045" name="直接连接符 41044"/>
          <p:cNvSpPr/>
          <p:nvPr/>
        </p:nvSpPr>
        <p:spPr>
          <a:xfrm>
            <a:off x="7224713" y="6049963"/>
            <a:ext cx="0" cy="76200"/>
          </a:xfrm>
          <a:prstGeom prst="line">
            <a:avLst/>
          </a:prstGeom>
          <a:ln w="9525" cap="flat" cmpd="sng">
            <a:solidFill>
              <a:schemeClr val="tx1"/>
            </a:solidFill>
            <a:prstDash val="solid"/>
            <a:headEnd type="none" w="med" len="med"/>
            <a:tailEnd type="none" w="med" len="med"/>
          </a:ln>
        </p:spPr>
      </p:sp>
      <p:sp>
        <p:nvSpPr>
          <p:cNvPr id="41046" name="直接连接符 41045"/>
          <p:cNvSpPr/>
          <p:nvPr/>
        </p:nvSpPr>
        <p:spPr>
          <a:xfrm>
            <a:off x="7815263" y="6040438"/>
            <a:ext cx="0" cy="76200"/>
          </a:xfrm>
          <a:prstGeom prst="line">
            <a:avLst/>
          </a:prstGeom>
          <a:ln w="9525" cap="flat" cmpd="sng">
            <a:solidFill>
              <a:schemeClr val="tx1"/>
            </a:solidFill>
            <a:prstDash val="solid"/>
            <a:headEnd type="none" w="med" len="med"/>
            <a:tailEnd type="none" w="med" len="med"/>
          </a:ln>
        </p:spPr>
      </p:sp>
      <p:sp>
        <p:nvSpPr>
          <p:cNvPr id="41047" name="文本框 41046"/>
          <p:cNvSpPr txBox="1"/>
          <p:nvPr/>
        </p:nvSpPr>
        <p:spPr>
          <a:xfrm>
            <a:off x="1436688" y="6045200"/>
            <a:ext cx="442912" cy="336550"/>
          </a:xfrm>
          <a:prstGeom prst="rect">
            <a:avLst/>
          </a:prstGeom>
          <a:noFill/>
          <a:ln w="9525">
            <a:noFill/>
          </a:ln>
        </p:spPr>
        <p:txBody>
          <a:bodyPr wrap="none" anchor="t">
            <a:spAutoFit/>
          </a:bodyPr>
          <a:p>
            <a:pPr algn="l"/>
            <a:r>
              <a:rPr lang="en-US" altLang="zh-CN" sz="1600" b="1">
                <a:solidFill>
                  <a:srgbClr val="333399"/>
                </a:solidFill>
                <a:latin typeface="Times New Roman" panose="02020603050405020304" pitchFamily="18" charset="0"/>
                <a:ea typeface="黑体" panose="02010609060101010101" pitchFamily="2" charset="-122"/>
              </a:rPr>
              <a:t>LF</a:t>
            </a:r>
            <a:endParaRPr lang="en-US" altLang="zh-CN" sz="1600" b="1">
              <a:solidFill>
                <a:srgbClr val="333399"/>
              </a:solidFill>
              <a:latin typeface="Times New Roman" panose="02020603050405020304" pitchFamily="18" charset="0"/>
              <a:ea typeface="黑体" panose="02010609060101010101" pitchFamily="2" charset="-122"/>
            </a:endParaRPr>
          </a:p>
        </p:txBody>
      </p:sp>
      <p:sp>
        <p:nvSpPr>
          <p:cNvPr id="41048" name="文本框 41047"/>
          <p:cNvSpPr txBox="1"/>
          <p:nvPr/>
        </p:nvSpPr>
        <p:spPr>
          <a:xfrm>
            <a:off x="2022475" y="6045200"/>
            <a:ext cx="500063" cy="336550"/>
          </a:xfrm>
          <a:prstGeom prst="rect">
            <a:avLst/>
          </a:prstGeom>
          <a:noFill/>
          <a:ln w="9525">
            <a:noFill/>
          </a:ln>
        </p:spPr>
        <p:txBody>
          <a:bodyPr wrap="none" anchor="t">
            <a:spAutoFit/>
          </a:bodyPr>
          <a:p>
            <a:pPr algn="l"/>
            <a:r>
              <a:rPr lang="en-US" altLang="zh-CN" sz="1600" b="1">
                <a:solidFill>
                  <a:srgbClr val="333399"/>
                </a:solidFill>
                <a:latin typeface="Times New Roman" panose="02020603050405020304" pitchFamily="18" charset="0"/>
                <a:ea typeface="黑体" panose="02010609060101010101" pitchFamily="2" charset="-122"/>
              </a:rPr>
              <a:t>MF</a:t>
            </a:r>
            <a:endParaRPr lang="en-US" altLang="zh-CN" sz="1600" b="1">
              <a:solidFill>
                <a:srgbClr val="333399"/>
              </a:solidFill>
              <a:latin typeface="Times New Roman" panose="02020603050405020304" pitchFamily="18" charset="0"/>
              <a:ea typeface="黑体" panose="02010609060101010101" pitchFamily="2" charset="-122"/>
            </a:endParaRPr>
          </a:p>
        </p:txBody>
      </p:sp>
      <p:sp>
        <p:nvSpPr>
          <p:cNvPr id="41049" name="文本框 41048"/>
          <p:cNvSpPr txBox="1"/>
          <p:nvPr/>
        </p:nvSpPr>
        <p:spPr>
          <a:xfrm>
            <a:off x="2608263" y="6045200"/>
            <a:ext cx="466725" cy="336550"/>
          </a:xfrm>
          <a:prstGeom prst="rect">
            <a:avLst/>
          </a:prstGeom>
          <a:noFill/>
          <a:ln w="9525">
            <a:noFill/>
          </a:ln>
        </p:spPr>
        <p:txBody>
          <a:bodyPr wrap="none" anchor="t">
            <a:spAutoFit/>
          </a:bodyPr>
          <a:p>
            <a:pPr algn="l"/>
            <a:r>
              <a:rPr lang="en-US" altLang="zh-CN" sz="1600" b="1">
                <a:solidFill>
                  <a:srgbClr val="333399"/>
                </a:solidFill>
                <a:latin typeface="Times New Roman" panose="02020603050405020304" pitchFamily="18" charset="0"/>
                <a:ea typeface="黑体" panose="02010609060101010101" pitchFamily="2" charset="-122"/>
              </a:rPr>
              <a:t>HF</a:t>
            </a:r>
            <a:endParaRPr lang="en-US" altLang="zh-CN" sz="1600" b="1">
              <a:solidFill>
                <a:srgbClr val="333399"/>
              </a:solidFill>
              <a:latin typeface="Times New Roman" panose="02020603050405020304" pitchFamily="18" charset="0"/>
              <a:ea typeface="黑体" panose="02010609060101010101" pitchFamily="2" charset="-122"/>
            </a:endParaRPr>
          </a:p>
        </p:txBody>
      </p:sp>
      <p:sp>
        <p:nvSpPr>
          <p:cNvPr id="41050" name="文本框 41049"/>
          <p:cNvSpPr txBox="1"/>
          <p:nvPr/>
        </p:nvSpPr>
        <p:spPr>
          <a:xfrm>
            <a:off x="3127375" y="6045200"/>
            <a:ext cx="612775" cy="336550"/>
          </a:xfrm>
          <a:prstGeom prst="rect">
            <a:avLst/>
          </a:prstGeom>
          <a:noFill/>
          <a:ln w="9525">
            <a:noFill/>
          </a:ln>
        </p:spPr>
        <p:txBody>
          <a:bodyPr wrap="none" anchor="t">
            <a:spAutoFit/>
          </a:bodyPr>
          <a:p>
            <a:pPr algn="l"/>
            <a:r>
              <a:rPr lang="en-US" altLang="zh-CN" sz="1600" b="1">
                <a:solidFill>
                  <a:srgbClr val="333399"/>
                </a:solidFill>
                <a:latin typeface="Times New Roman" panose="02020603050405020304" pitchFamily="18" charset="0"/>
                <a:ea typeface="黑体" panose="02010609060101010101" pitchFamily="2" charset="-122"/>
              </a:rPr>
              <a:t>VHF</a:t>
            </a:r>
            <a:endParaRPr lang="en-US" altLang="zh-CN" sz="1600" b="1">
              <a:solidFill>
                <a:srgbClr val="333399"/>
              </a:solidFill>
              <a:latin typeface="Times New Roman" panose="02020603050405020304" pitchFamily="18" charset="0"/>
              <a:ea typeface="黑体" panose="02010609060101010101" pitchFamily="2" charset="-122"/>
            </a:endParaRPr>
          </a:p>
        </p:txBody>
      </p:sp>
      <p:sp>
        <p:nvSpPr>
          <p:cNvPr id="41051" name="文本框 41050"/>
          <p:cNvSpPr txBox="1"/>
          <p:nvPr/>
        </p:nvSpPr>
        <p:spPr>
          <a:xfrm>
            <a:off x="3698875" y="6045200"/>
            <a:ext cx="612775" cy="336550"/>
          </a:xfrm>
          <a:prstGeom prst="rect">
            <a:avLst/>
          </a:prstGeom>
          <a:noFill/>
          <a:ln w="9525">
            <a:noFill/>
          </a:ln>
        </p:spPr>
        <p:txBody>
          <a:bodyPr wrap="none" anchor="t">
            <a:spAutoFit/>
          </a:bodyPr>
          <a:p>
            <a:pPr algn="l"/>
            <a:r>
              <a:rPr lang="en-US" altLang="zh-CN" sz="1600" b="1">
                <a:solidFill>
                  <a:srgbClr val="333399"/>
                </a:solidFill>
                <a:latin typeface="Times New Roman" panose="02020603050405020304" pitchFamily="18" charset="0"/>
                <a:ea typeface="黑体" panose="02010609060101010101" pitchFamily="2" charset="-122"/>
              </a:rPr>
              <a:t>UHF</a:t>
            </a:r>
            <a:endParaRPr lang="en-US" altLang="zh-CN" sz="1600" b="1">
              <a:solidFill>
                <a:srgbClr val="333399"/>
              </a:solidFill>
              <a:latin typeface="Times New Roman" panose="02020603050405020304" pitchFamily="18" charset="0"/>
              <a:ea typeface="黑体" panose="02010609060101010101" pitchFamily="2" charset="-122"/>
            </a:endParaRPr>
          </a:p>
        </p:txBody>
      </p:sp>
      <p:sp>
        <p:nvSpPr>
          <p:cNvPr id="41052" name="文本框 41051"/>
          <p:cNvSpPr txBox="1"/>
          <p:nvPr/>
        </p:nvSpPr>
        <p:spPr>
          <a:xfrm>
            <a:off x="4265613" y="6045200"/>
            <a:ext cx="579437" cy="336550"/>
          </a:xfrm>
          <a:prstGeom prst="rect">
            <a:avLst/>
          </a:prstGeom>
          <a:noFill/>
          <a:ln w="9525">
            <a:noFill/>
          </a:ln>
        </p:spPr>
        <p:txBody>
          <a:bodyPr wrap="none" anchor="t">
            <a:spAutoFit/>
          </a:bodyPr>
          <a:p>
            <a:pPr algn="l"/>
            <a:r>
              <a:rPr lang="en-US" altLang="zh-CN" sz="1600" b="1">
                <a:solidFill>
                  <a:srgbClr val="333399"/>
                </a:solidFill>
                <a:latin typeface="Times New Roman" panose="02020603050405020304" pitchFamily="18" charset="0"/>
                <a:ea typeface="黑体" panose="02010609060101010101" pitchFamily="2" charset="-122"/>
              </a:rPr>
              <a:t>SHF</a:t>
            </a:r>
            <a:endParaRPr lang="en-US" altLang="zh-CN" sz="1600" b="1">
              <a:solidFill>
                <a:srgbClr val="333399"/>
              </a:solidFill>
              <a:latin typeface="Times New Roman" panose="02020603050405020304" pitchFamily="18" charset="0"/>
              <a:ea typeface="黑体" panose="02010609060101010101" pitchFamily="2" charset="-122"/>
            </a:endParaRPr>
          </a:p>
        </p:txBody>
      </p:sp>
      <p:sp>
        <p:nvSpPr>
          <p:cNvPr id="41053" name="文本框 41052"/>
          <p:cNvSpPr txBox="1"/>
          <p:nvPr/>
        </p:nvSpPr>
        <p:spPr>
          <a:xfrm>
            <a:off x="4865688" y="6045200"/>
            <a:ext cx="601662" cy="336550"/>
          </a:xfrm>
          <a:prstGeom prst="rect">
            <a:avLst/>
          </a:prstGeom>
          <a:noFill/>
          <a:ln w="9525">
            <a:noFill/>
          </a:ln>
        </p:spPr>
        <p:txBody>
          <a:bodyPr wrap="none" anchor="t">
            <a:spAutoFit/>
          </a:bodyPr>
          <a:p>
            <a:pPr algn="l"/>
            <a:r>
              <a:rPr lang="en-US" altLang="zh-CN" sz="1600" b="1">
                <a:solidFill>
                  <a:srgbClr val="333399"/>
                </a:solidFill>
                <a:latin typeface="Times New Roman" panose="02020603050405020304" pitchFamily="18" charset="0"/>
                <a:ea typeface="黑体" panose="02010609060101010101" pitchFamily="2" charset="-122"/>
              </a:rPr>
              <a:t>EHF</a:t>
            </a:r>
            <a:endParaRPr lang="en-US" altLang="zh-CN" sz="1600" b="1">
              <a:solidFill>
                <a:srgbClr val="333399"/>
              </a:solidFill>
              <a:latin typeface="Times New Roman" panose="02020603050405020304" pitchFamily="18" charset="0"/>
              <a:ea typeface="黑体" panose="02010609060101010101" pitchFamily="2" charset="-122"/>
            </a:endParaRPr>
          </a:p>
        </p:txBody>
      </p:sp>
      <p:sp>
        <p:nvSpPr>
          <p:cNvPr id="41054" name="文本框 41053"/>
          <p:cNvSpPr txBox="1"/>
          <p:nvPr/>
        </p:nvSpPr>
        <p:spPr>
          <a:xfrm>
            <a:off x="5446713" y="6045200"/>
            <a:ext cx="601662" cy="336550"/>
          </a:xfrm>
          <a:prstGeom prst="rect">
            <a:avLst/>
          </a:prstGeom>
          <a:noFill/>
          <a:ln w="9525">
            <a:noFill/>
          </a:ln>
        </p:spPr>
        <p:txBody>
          <a:bodyPr wrap="none" anchor="t">
            <a:spAutoFit/>
          </a:bodyPr>
          <a:p>
            <a:pPr algn="l"/>
            <a:r>
              <a:rPr lang="en-US" altLang="zh-CN" sz="1600" b="1">
                <a:solidFill>
                  <a:srgbClr val="333399"/>
                </a:solidFill>
                <a:latin typeface="Times New Roman" panose="02020603050405020304" pitchFamily="18" charset="0"/>
                <a:ea typeface="黑体" panose="02010609060101010101" pitchFamily="2" charset="-122"/>
              </a:rPr>
              <a:t>THF</a:t>
            </a:r>
            <a:endParaRPr lang="en-US" altLang="zh-CN" sz="1600" b="1">
              <a:solidFill>
                <a:srgbClr val="333399"/>
              </a:solidFill>
              <a:latin typeface="Times New Roman" panose="02020603050405020304" pitchFamily="18" charset="0"/>
              <a:ea typeface="黑体" panose="02010609060101010101" pitchFamily="2" charset="-122"/>
            </a:endParaRPr>
          </a:p>
        </p:txBody>
      </p:sp>
      <p:sp>
        <p:nvSpPr>
          <p:cNvPr id="41055" name="文本框 41054"/>
          <p:cNvSpPr txBox="1"/>
          <p:nvPr/>
        </p:nvSpPr>
        <p:spPr>
          <a:xfrm>
            <a:off x="457200" y="5967413"/>
            <a:ext cx="590550" cy="336550"/>
          </a:xfrm>
          <a:prstGeom prst="rect">
            <a:avLst/>
          </a:prstGeom>
          <a:noFill/>
          <a:ln w="9525">
            <a:noFill/>
          </a:ln>
        </p:spPr>
        <p:txBody>
          <a:bodyPr wrap="none" anchor="t">
            <a:spAutoFit/>
          </a:bodyPr>
          <a:p>
            <a:pPr algn="l"/>
            <a:r>
              <a:rPr lang="zh-CN" altLang="en-US" sz="1600" dirty="0">
                <a:solidFill>
                  <a:srgbClr val="333399"/>
                </a:solidFill>
                <a:latin typeface="Times New Roman" panose="02020603050405020304" pitchFamily="18" charset="0"/>
                <a:ea typeface="黑体" panose="02010609060101010101" pitchFamily="2" charset="-122"/>
              </a:rPr>
              <a:t>波段</a:t>
            </a:r>
            <a:endParaRPr lang="zh-CN" altLang="en-US" sz="1600">
              <a:solidFill>
                <a:srgbClr val="333399"/>
              </a:solidFill>
              <a:latin typeface="Times New Roman" panose="02020603050405020304" pitchFamily="18" charset="0"/>
              <a:ea typeface="黑体" panose="02010609060101010101" pitchFamily="2" charset="-122"/>
            </a:endParaRPr>
          </a:p>
        </p:txBody>
      </p:sp>
      <p:sp>
        <p:nvSpPr>
          <p:cNvPr id="41056" name="文本框 41055"/>
          <p:cNvSpPr txBox="1"/>
          <p:nvPr/>
        </p:nvSpPr>
        <p:spPr>
          <a:xfrm>
            <a:off x="958850" y="3957638"/>
            <a:ext cx="7575550" cy="336550"/>
          </a:xfrm>
          <a:prstGeom prst="rect">
            <a:avLst/>
          </a:prstGeom>
          <a:noFill/>
          <a:ln w="9525">
            <a:noFill/>
          </a:ln>
        </p:spPr>
        <p:txBody>
          <a:bodyPr wrap="none" anchor="t">
            <a:spAutoFit/>
          </a:bodyPr>
          <a:p>
            <a:pPr algn="l"/>
            <a:r>
              <a:rPr lang="en-US" altLang="zh-CN" sz="1600" b="1">
                <a:solidFill>
                  <a:srgbClr val="333399"/>
                </a:solidFill>
                <a:latin typeface="Times New Roman" panose="02020603050405020304" pitchFamily="18" charset="0"/>
                <a:ea typeface="黑体" panose="02010609060101010101" pitchFamily="2" charset="-122"/>
              </a:rPr>
              <a:t>10</a:t>
            </a:r>
            <a:r>
              <a:rPr lang="en-US" altLang="zh-CN" sz="1600" b="1" baseline="30000">
                <a:solidFill>
                  <a:srgbClr val="333399"/>
                </a:solidFill>
                <a:latin typeface="Times New Roman" panose="02020603050405020304" pitchFamily="18" charset="0"/>
                <a:ea typeface="黑体" panose="02010609060101010101" pitchFamily="2" charset="-122"/>
              </a:rPr>
              <a:t>4         </a:t>
            </a:r>
            <a:r>
              <a:rPr lang="en-US" altLang="zh-CN" sz="1600" b="1">
                <a:solidFill>
                  <a:srgbClr val="333399"/>
                </a:solidFill>
                <a:latin typeface="Times New Roman" panose="02020603050405020304" pitchFamily="18" charset="0"/>
                <a:ea typeface="黑体" panose="02010609060101010101" pitchFamily="2" charset="-122"/>
              </a:rPr>
              <a:t>10</a:t>
            </a:r>
            <a:r>
              <a:rPr lang="en-US" altLang="zh-CN" sz="1600" b="1" baseline="30000">
                <a:solidFill>
                  <a:srgbClr val="333399"/>
                </a:solidFill>
                <a:latin typeface="Times New Roman" panose="02020603050405020304" pitchFamily="18" charset="0"/>
                <a:ea typeface="黑体" panose="02010609060101010101" pitchFamily="2" charset="-122"/>
              </a:rPr>
              <a:t>5         </a:t>
            </a:r>
            <a:r>
              <a:rPr lang="en-US" altLang="zh-CN" sz="1600" b="1">
                <a:solidFill>
                  <a:srgbClr val="333399"/>
                </a:solidFill>
                <a:latin typeface="Times New Roman" panose="02020603050405020304" pitchFamily="18" charset="0"/>
                <a:ea typeface="黑体" panose="02010609060101010101" pitchFamily="2" charset="-122"/>
              </a:rPr>
              <a:t>10</a:t>
            </a:r>
            <a:r>
              <a:rPr lang="en-US" altLang="zh-CN" sz="1600" b="1" baseline="30000">
                <a:solidFill>
                  <a:srgbClr val="333399"/>
                </a:solidFill>
                <a:latin typeface="Times New Roman" panose="02020603050405020304" pitchFamily="18" charset="0"/>
                <a:ea typeface="黑体" panose="02010609060101010101" pitchFamily="2" charset="-122"/>
              </a:rPr>
              <a:t>6         </a:t>
            </a:r>
            <a:r>
              <a:rPr lang="en-US" altLang="zh-CN" sz="1600" b="1">
                <a:solidFill>
                  <a:srgbClr val="333399"/>
                </a:solidFill>
                <a:latin typeface="Times New Roman" panose="02020603050405020304" pitchFamily="18" charset="0"/>
                <a:ea typeface="黑体" panose="02010609060101010101" pitchFamily="2" charset="-122"/>
              </a:rPr>
              <a:t>10</a:t>
            </a:r>
            <a:r>
              <a:rPr lang="en-US" altLang="zh-CN" sz="1600" b="1" baseline="30000">
                <a:solidFill>
                  <a:srgbClr val="333399"/>
                </a:solidFill>
                <a:latin typeface="Times New Roman" panose="02020603050405020304" pitchFamily="18" charset="0"/>
                <a:ea typeface="黑体" panose="02010609060101010101" pitchFamily="2" charset="-122"/>
              </a:rPr>
              <a:t>7         </a:t>
            </a:r>
            <a:r>
              <a:rPr lang="en-US" altLang="zh-CN" sz="1600" b="1">
                <a:solidFill>
                  <a:srgbClr val="333399"/>
                </a:solidFill>
                <a:latin typeface="Times New Roman" panose="02020603050405020304" pitchFamily="18" charset="0"/>
                <a:ea typeface="黑体" panose="02010609060101010101" pitchFamily="2" charset="-122"/>
              </a:rPr>
              <a:t>10</a:t>
            </a:r>
            <a:r>
              <a:rPr lang="en-US" altLang="zh-CN" sz="1600" b="1" baseline="30000">
                <a:solidFill>
                  <a:srgbClr val="333399"/>
                </a:solidFill>
                <a:latin typeface="Times New Roman" panose="02020603050405020304" pitchFamily="18" charset="0"/>
                <a:ea typeface="黑体" panose="02010609060101010101" pitchFamily="2" charset="-122"/>
              </a:rPr>
              <a:t>8         </a:t>
            </a:r>
            <a:r>
              <a:rPr lang="en-US" altLang="zh-CN" sz="1600" b="1">
                <a:solidFill>
                  <a:srgbClr val="333399"/>
                </a:solidFill>
                <a:latin typeface="Times New Roman" panose="02020603050405020304" pitchFamily="18" charset="0"/>
                <a:ea typeface="黑体" panose="02010609060101010101" pitchFamily="2" charset="-122"/>
              </a:rPr>
              <a:t>10</a:t>
            </a:r>
            <a:r>
              <a:rPr lang="en-US" altLang="zh-CN" sz="1600" b="1" baseline="30000">
                <a:solidFill>
                  <a:srgbClr val="333399"/>
                </a:solidFill>
                <a:latin typeface="Times New Roman" panose="02020603050405020304" pitchFamily="18" charset="0"/>
                <a:ea typeface="黑体" panose="02010609060101010101" pitchFamily="2" charset="-122"/>
              </a:rPr>
              <a:t>9         </a:t>
            </a:r>
            <a:r>
              <a:rPr lang="en-US" altLang="zh-CN" sz="1600" b="1">
                <a:solidFill>
                  <a:srgbClr val="333399"/>
                </a:solidFill>
                <a:latin typeface="Times New Roman" panose="02020603050405020304" pitchFamily="18" charset="0"/>
                <a:ea typeface="黑体" panose="02010609060101010101" pitchFamily="2" charset="-122"/>
              </a:rPr>
              <a:t>10</a:t>
            </a:r>
            <a:r>
              <a:rPr lang="en-US" altLang="zh-CN" sz="1600" b="1" baseline="30000">
                <a:solidFill>
                  <a:srgbClr val="333399"/>
                </a:solidFill>
                <a:latin typeface="Times New Roman" panose="02020603050405020304" pitchFamily="18" charset="0"/>
                <a:ea typeface="黑体" panose="02010609060101010101" pitchFamily="2" charset="-122"/>
              </a:rPr>
              <a:t>10        </a:t>
            </a:r>
            <a:r>
              <a:rPr lang="en-US" altLang="zh-CN" sz="1600" b="1">
                <a:solidFill>
                  <a:srgbClr val="333399"/>
                </a:solidFill>
                <a:latin typeface="Times New Roman" panose="02020603050405020304" pitchFamily="18" charset="0"/>
                <a:ea typeface="黑体" panose="02010609060101010101" pitchFamily="2" charset="-122"/>
              </a:rPr>
              <a:t>10</a:t>
            </a:r>
            <a:r>
              <a:rPr lang="en-US" altLang="zh-CN" sz="1600" b="1" baseline="30000">
                <a:solidFill>
                  <a:srgbClr val="333399"/>
                </a:solidFill>
                <a:latin typeface="Times New Roman" panose="02020603050405020304" pitchFamily="18" charset="0"/>
                <a:ea typeface="黑体" panose="02010609060101010101" pitchFamily="2" charset="-122"/>
              </a:rPr>
              <a:t>11      </a:t>
            </a:r>
            <a:r>
              <a:rPr lang="en-US" altLang="zh-CN" sz="1600" b="1">
                <a:solidFill>
                  <a:srgbClr val="333399"/>
                </a:solidFill>
                <a:latin typeface="Times New Roman" panose="02020603050405020304" pitchFamily="18" charset="0"/>
                <a:ea typeface="黑体" panose="02010609060101010101" pitchFamily="2" charset="-122"/>
              </a:rPr>
              <a:t>10</a:t>
            </a:r>
            <a:r>
              <a:rPr lang="en-US" altLang="zh-CN" sz="1600" b="1" baseline="30000">
                <a:solidFill>
                  <a:srgbClr val="333399"/>
                </a:solidFill>
                <a:latin typeface="Times New Roman" panose="02020603050405020304" pitchFamily="18" charset="0"/>
                <a:ea typeface="黑体" panose="02010609060101010101" pitchFamily="2" charset="-122"/>
              </a:rPr>
              <a:t>12       </a:t>
            </a:r>
            <a:r>
              <a:rPr lang="en-US" altLang="zh-CN" sz="1600" b="1">
                <a:solidFill>
                  <a:srgbClr val="333399"/>
                </a:solidFill>
                <a:latin typeface="Times New Roman" panose="02020603050405020304" pitchFamily="18" charset="0"/>
                <a:ea typeface="黑体" panose="02010609060101010101" pitchFamily="2" charset="-122"/>
              </a:rPr>
              <a:t>10</a:t>
            </a:r>
            <a:r>
              <a:rPr lang="en-US" altLang="zh-CN" sz="1600" b="1" baseline="30000">
                <a:solidFill>
                  <a:srgbClr val="333399"/>
                </a:solidFill>
                <a:latin typeface="Times New Roman" panose="02020603050405020304" pitchFamily="18" charset="0"/>
                <a:ea typeface="黑体" panose="02010609060101010101" pitchFamily="2" charset="-122"/>
              </a:rPr>
              <a:t>13       </a:t>
            </a:r>
            <a:r>
              <a:rPr lang="en-US" altLang="zh-CN" sz="1600" b="1">
                <a:solidFill>
                  <a:srgbClr val="333399"/>
                </a:solidFill>
                <a:latin typeface="Times New Roman" panose="02020603050405020304" pitchFamily="18" charset="0"/>
                <a:ea typeface="黑体" panose="02010609060101010101" pitchFamily="2" charset="-122"/>
              </a:rPr>
              <a:t>10</a:t>
            </a:r>
            <a:r>
              <a:rPr lang="en-US" altLang="zh-CN" sz="1600" b="1" baseline="30000">
                <a:solidFill>
                  <a:srgbClr val="333399"/>
                </a:solidFill>
                <a:latin typeface="Times New Roman" panose="02020603050405020304" pitchFamily="18" charset="0"/>
                <a:ea typeface="黑体" panose="02010609060101010101" pitchFamily="2" charset="-122"/>
              </a:rPr>
              <a:t>14       </a:t>
            </a:r>
            <a:r>
              <a:rPr lang="en-US" altLang="zh-CN" sz="1600" b="1">
                <a:solidFill>
                  <a:srgbClr val="333399"/>
                </a:solidFill>
                <a:latin typeface="Times New Roman" panose="02020603050405020304" pitchFamily="18" charset="0"/>
                <a:ea typeface="黑体" panose="02010609060101010101" pitchFamily="2" charset="-122"/>
              </a:rPr>
              <a:t>10</a:t>
            </a:r>
            <a:r>
              <a:rPr lang="en-US" altLang="zh-CN" sz="1600" b="1" baseline="30000">
                <a:solidFill>
                  <a:srgbClr val="333399"/>
                </a:solidFill>
                <a:latin typeface="Times New Roman" panose="02020603050405020304" pitchFamily="18" charset="0"/>
                <a:ea typeface="黑体" panose="02010609060101010101" pitchFamily="2" charset="-122"/>
              </a:rPr>
              <a:t>15       </a:t>
            </a:r>
            <a:r>
              <a:rPr lang="en-US" altLang="zh-CN" sz="1600" b="1">
                <a:solidFill>
                  <a:srgbClr val="333399"/>
                </a:solidFill>
                <a:latin typeface="Times New Roman" panose="02020603050405020304" pitchFamily="18" charset="0"/>
                <a:ea typeface="黑体" panose="02010609060101010101" pitchFamily="2" charset="-122"/>
              </a:rPr>
              <a:t>10</a:t>
            </a:r>
            <a:r>
              <a:rPr lang="en-US" altLang="zh-CN" sz="1600" b="1" baseline="30000">
                <a:solidFill>
                  <a:srgbClr val="333399"/>
                </a:solidFill>
                <a:latin typeface="Times New Roman" panose="02020603050405020304" pitchFamily="18" charset="0"/>
                <a:ea typeface="黑体" panose="02010609060101010101" pitchFamily="2" charset="-122"/>
              </a:rPr>
              <a:t>16</a:t>
            </a:r>
            <a:endParaRPr lang="en-US" altLang="zh-CN" sz="1600" b="1">
              <a:solidFill>
                <a:srgbClr val="333399"/>
              </a:solidFill>
              <a:latin typeface="Times New Roman" panose="02020603050405020304" pitchFamily="18" charset="0"/>
              <a:ea typeface="黑体" panose="02010609060101010101" pitchFamily="2" charset="-122"/>
            </a:endParaRPr>
          </a:p>
        </p:txBody>
      </p:sp>
      <p:sp>
        <p:nvSpPr>
          <p:cNvPr id="41057" name="文本框 41056"/>
          <p:cNvSpPr txBox="1"/>
          <p:nvPr/>
        </p:nvSpPr>
        <p:spPr>
          <a:xfrm>
            <a:off x="990600" y="2735263"/>
            <a:ext cx="7645400" cy="336550"/>
          </a:xfrm>
          <a:prstGeom prst="rect">
            <a:avLst/>
          </a:prstGeom>
          <a:noFill/>
          <a:ln w="9525">
            <a:noFill/>
          </a:ln>
        </p:spPr>
        <p:txBody>
          <a:bodyPr wrap="none" anchor="t">
            <a:spAutoFit/>
          </a:bodyPr>
          <a:p>
            <a:pPr algn="l"/>
            <a:r>
              <a:rPr lang="en-US" altLang="zh-CN" sz="1600" b="1">
                <a:solidFill>
                  <a:srgbClr val="333399"/>
                </a:solidFill>
                <a:latin typeface="Times New Roman" panose="02020603050405020304" pitchFamily="18" charset="0"/>
                <a:ea typeface="黑体" panose="02010609060101010101" pitchFamily="2" charset="-122"/>
              </a:rPr>
              <a:t>10</a:t>
            </a:r>
            <a:r>
              <a:rPr lang="en-US" altLang="zh-CN" sz="1600" b="1" baseline="30000">
                <a:solidFill>
                  <a:srgbClr val="333399"/>
                </a:solidFill>
                <a:latin typeface="Times New Roman" panose="02020603050405020304" pitchFamily="18" charset="0"/>
                <a:ea typeface="黑体" panose="02010609060101010101" pitchFamily="2" charset="-122"/>
              </a:rPr>
              <a:t>0         </a:t>
            </a:r>
            <a:r>
              <a:rPr lang="en-US" altLang="zh-CN" sz="1600" b="1">
                <a:solidFill>
                  <a:srgbClr val="333399"/>
                </a:solidFill>
                <a:latin typeface="Times New Roman" panose="02020603050405020304" pitchFamily="18" charset="0"/>
                <a:ea typeface="黑体" panose="02010609060101010101" pitchFamily="2" charset="-122"/>
              </a:rPr>
              <a:t>10</a:t>
            </a:r>
            <a:r>
              <a:rPr lang="en-US" altLang="zh-CN" sz="1600" b="1" baseline="30000">
                <a:solidFill>
                  <a:srgbClr val="333399"/>
                </a:solidFill>
                <a:latin typeface="Times New Roman" panose="02020603050405020304" pitchFamily="18" charset="0"/>
                <a:ea typeface="黑体" panose="02010609060101010101" pitchFamily="2" charset="-122"/>
              </a:rPr>
              <a:t>2         </a:t>
            </a:r>
            <a:r>
              <a:rPr lang="en-US" altLang="zh-CN" sz="1600" b="1">
                <a:solidFill>
                  <a:srgbClr val="333399"/>
                </a:solidFill>
                <a:latin typeface="Times New Roman" panose="02020603050405020304" pitchFamily="18" charset="0"/>
                <a:ea typeface="黑体" panose="02010609060101010101" pitchFamily="2" charset="-122"/>
              </a:rPr>
              <a:t>10</a:t>
            </a:r>
            <a:r>
              <a:rPr lang="en-US" altLang="zh-CN" sz="1600" b="1" baseline="30000">
                <a:solidFill>
                  <a:srgbClr val="333399"/>
                </a:solidFill>
                <a:latin typeface="Times New Roman" panose="02020603050405020304" pitchFamily="18" charset="0"/>
                <a:ea typeface="黑体" panose="02010609060101010101" pitchFamily="2" charset="-122"/>
              </a:rPr>
              <a:t>4         </a:t>
            </a:r>
            <a:r>
              <a:rPr lang="en-US" altLang="zh-CN" sz="1600" b="1">
                <a:solidFill>
                  <a:srgbClr val="333399"/>
                </a:solidFill>
                <a:latin typeface="Times New Roman" panose="02020603050405020304" pitchFamily="18" charset="0"/>
                <a:ea typeface="黑体" panose="02010609060101010101" pitchFamily="2" charset="-122"/>
              </a:rPr>
              <a:t>10</a:t>
            </a:r>
            <a:r>
              <a:rPr lang="en-US" altLang="zh-CN" sz="1600" b="1" baseline="30000">
                <a:solidFill>
                  <a:srgbClr val="333399"/>
                </a:solidFill>
                <a:latin typeface="Times New Roman" panose="02020603050405020304" pitchFamily="18" charset="0"/>
                <a:ea typeface="黑体" panose="02010609060101010101" pitchFamily="2" charset="-122"/>
              </a:rPr>
              <a:t>6         </a:t>
            </a:r>
            <a:r>
              <a:rPr lang="en-US" altLang="zh-CN" sz="1600" b="1">
                <a:solidFill>
                  <a:srgbClr val="333399"/>
                </a:solidFill>
                <a:latin typeface="Times New Roman" panose="02020603050405020304" pitchFamily="18" charset="0"/>
                <a:ea typeface="黑体" panose="02010609060101010101" pitchFamily="2" charset="-122"/>
              </a:rPr>
              <a:t>10</a:t>
            </a:r>
            <a:r>
              <a:rPr lang="en-US" altLang="zh-CN" sz="1600" b="1" baseline="30000">
                <a:solidFill>
                  <a:srgbClr val="333399"/>
                </a:solidFill>
                <a:latin typeface="Times New Roman" panose="02020603050405020304" pitchFamily="18" charset="0"/>
                <a:ea typeface="黑体" panose="02010609060101010101" pitchFamily="2" charset="-122"/>
              </a:rPr>
              <a:t>8         </a:t>
            </a:r>
            <a:r>
              <a:rPr lang="en-US" altLang="zh-CN" sz="1600" b="1">
                <a:solidFill>
                  <a:srgbClr val="333399"/>
                </a:solidFill>
                <a:latin typeface="Times New Roman" panose="02020603050405020304" pitchFamily="18" charset="0"/>
                <a:ea typeface="黑体" panose="02010609060101010101" pitchFamily="2" charset="-122"/>
              </a:rPr>
              <a:t>10</a:t>
            </a:r>
            <a:r>
              <a:rPr lang="en-US" altLang="zh-CN" sz="1600" b="1" baseline="30000">
                <a:solidFill>
                  <a:srgbClr val="333399"/>
                </a:solidFill>
                <a:latin typeface="Times New Roman" panose="02020603050405020304" pitchFamily="18" charset="0"/>
                <a:ea typeface="黑体" panose="02010609060101010101" pitchFamily="2" charset="-122"/>
              </a:rPr>
              <a:t>10        </a:t>
            </a:r>
            <a:r>
              <a:rPr lang="en-US" altLang="zh-CN" sz="1600" b="1">
                <a:solidFill>
                  <a:srgbClr val="333399"/>
                </a:solidFill>
                <a:latin typeface="Times New Roman" panose="02020603050405020304" pitchFamily="18" charset="0"/>
                <a:ea typeface="黑体" panose="02010609060101010101" pitchFamily="2" charset="-122"/>
              </a:rPr>
              <a:t>10</a:t>
            </a:r>
            <a:r>
              <a:rPr lang="en-US" altLang="zh-CN" sz="1600" b="1" baseline="30000">
                <a:solidFill>
                  <a:srgbClr val="333399"/>
                </a:solidFill>
                <a:latin typeface="Times New Roman" panose="02020603050405020304" pitchFamily="18" charset="0"/>
                <a:ea typeface="黑体" panose="02010609060101010101" pitchFamily="2" charset="-122"/>
              </a:rPr>
              <a:t>12        </a:t>
            </a:r>
            <a:r>
              <a:rPr lang="en-US" altLang="zh-CN" sz="1600" b="1">
                <a:solidFill>
                  <a:srgbClr val="333399"/>
                </a:solidFill>
                <a:latin typeface="Times New Roman" panose="02020603050405020304" pitchFamily="18" charset="0"/>
                <a:ea typeface="黑体" panose="02010609060101010101" pitchFamily="2" charset="-122"/>
              </a:rPr>
              <a:t>10</a:t>
            </a:r>
            <a:r>
              <a:rPr lang="en-US" altLang="zh-CN" sz="1600" b="1" baseline="30000">
                <a:solidFill>
                  <a:srgbClr val="333399"/>
                </a:solidFill>
                <a:latin typeface="Times New Roman" panose="02020603050405020304" pitchFamily="18" charset="0"/>
                <a:ea typeface="黑体" panose="02010609060101010101" pitchFamily="2" charset="-122"/>
              </a:rPr>
              <a:t>14       </a:t>
            </a:r>
            <a:r>
              <a:rPr lang="en-US" altLang="zh-CN" sz="1600" b="1">
                <a:solidFill>
                  <a:srgbClr val="333399"/>
                </a:solidFill>
                <a:latin typeface="Times New Roman" panose="02020603050405020304" pitchFamily="18" charset="0"/>
                <a:ea typeface="黑体" panose="02010609060101010101" pitchFamily="2" charset="-122"/>
              </a:rPr>
              <a:t>10</a:t>
            </a:r>
            <a:r>
              <a:rPr lang="en-US" altLang="zh-CN" sz="1600" b="1" baseline="30000">
                <a:solidFill>
                  <a:srgbClr val="333399"/>
                </a:solidFill>
                <a:latin typeface="Times New Roman" panose="02020603050405020304" pitchFamily="18" charset="0"/>
                <a:ea typeface="黑体" panose="02010609060101010101" pitchFamily="2" charset="-122"/>
              </a:rPr>
              <a:t>16       </a:t>
            </a:r>
            <a:r>
              <a:rPr lang="en-US" altLang="zh-CN" sz="1600" b="1">
                <a:solidFill>
                  <a:srgbClr val="333399"/>
                </a:solidFill>
                <a:latin typeface="Times New Roman" panose="02020603050405020304" pitchFamily="18" charset="0"/>
                <a:ea typeface="黑体" panose="02010609060101010101" pitchFamily="2" charset="-122"/>
              </a:rPr>
              <a:t>10</a:t>
            </a:r>
            <a:r>
              <a:rPr lang="en-US" altLang="zh-CN" sz="1600" b="1" baseline="30000">
                <a:solidFill>
                  <a:srgbClr val="333399"/>
                </a:solidFill>
                <a:latin typeface="Times New Roman" panose="02020603050405020304" pitchFamily="18" charset="0"/>
                <a:ea typeface="黑体" panose="02010609060101010101" pitchFamily="2" charset="-122"/>
              </a:rPr>
              <a:t>18       </a:t>
            </a:r>
            <a:r>
              <a:rPr lang="en-US" altLang="zh-CN" sz="1600" b="1">
                <a:solidFill>
                  <a:srgbClr val="333399"/>
                </a:solidFill>
                <a:latin typeface="Times New Roman" panose="02020603050405020304" pitchFamily="18" charset="0"/>
                <a:ea typeface="黑体" panose="02010609060101010101" pitchFamily="2" charset="-122"/>
              </a:rPr>
              <a:t>10</a:t>
            </a:r>
            <a:r>
              <a:rPr lang="en-US" altLang="zh-CN" sz="1600" b="1" baseline="30000">
                <a:solidFill>
                  <a:srgbClr val="333399"/>
                </a:solidFill>
                <a:latin typeface="Times New Roman" panose="02020603050405020304" pitchFamily="18" charset="0"/>
                <a:ea typeface="黑体" panose="02010609060101010101" pitchFamily="2" charset="-122"/>
              </a:rPr>
              <a:t>20       </a:t>
            </a:r>
            <a:r>
              <a:rPr lang="en-US" altLang="zh-CN" sz="1600" b="1">
                <a:solidFill>
                  <a:srgbClr val="333399"/>
                </a:solidFill>
                <a:latin typeface="Times New Roman" panose="02020603050405020304" pitchFamily="18" charset="0"/>
                <a:ea typeface="黑体" panose="02010609060101010101" pitchFamily="2" charset="-122"/>
              </a:rPr>
              <a:t>10</a:t>
            </a:r>
            <a:r>
              <a:rPr lang="en-US" altLang="zh-CN" sz="1600" b="1" baseline="30000">
                <a:solidFill>
                  <a:srgbClr val="333399"/>
                </a:solidFill>
                <a:latin typeface="Times New Roman" panose="02020603050405020304" pitchFamily="18" charset="0"/>
                <a:ea typeface="黑体" panose="02010609060101010101" pitchFamily="2" charset="-122"/>
              </a:rPr>
              <a:t>22       </a:t>
            </a:r>
            <a:r>
              <a:rPr lang="en-US" altLang="zh-CN" sz="1600" b="1">
                <a:solidFill>
                  <a:srgbClr val="333399"/>
                </a:solidFill>
                <a:latin typeface="Times New Roman" panose="02020603050405020304" pitchFamily="18" charset="0"/>
                <a:ea typeface="黑体" panose="02010609060101010101" pitchFamily="2" charset="-122"/>
              </a:rPr>
              <a:t>10</a:t>
            </a:r>
            <a:r>
              <a:rPr lang="en-US" altLang="zh-CN" sz="1600" b="1" baseline="30000">
                <a:solidFill>
                  <a:srgbClr val="333399"/>
                </a:solidFill>
                <a:latin typeface="Times New Roman" panose="02020603050405020304" pitchFamily="18" charset="0"/>
                <a:ea typeface="黑体" panose="02010609060101010101" pitchFamily="2" charset="-122"/>
              </a:rPr>
              <a:t>24</a:t>
            </a:r>
            <a:endParaRPr lang="en-US" altLang="zh-CN" sz="1600" b="1">
              <a:solidFill>
                <a:srgbClr val="333399"/>
              </a:solidFill>
              <a:latin typeface="Times New Roman" panose="02020603050405020304" pitchFamily="18" charset="0"/>
              <a:ea typeface="黑体" panose="02010609060101010101" pitchFamily="2" charset="-122"/>
            </a:endParaRPr>
          </a:p>
        </p:txBody>
      </p:sp>
      <p:sp>
        <p:nvSpPr>
          <p:cNvPr id="41058" name="直接连接符 41057"/>
          <p:cNvSpPr/>
          <p:nvPr/>
        </p:nvSpPr>
        <p:spPr>
          <a:xfrm flipV="1">
            <a:off x="3911600" y="5583238"/>
            <a:ext cx="357188" cy="3175"/>
          </a:xfrm>
          <a:prstGeom prst="line">
            <a:avLst/>
          </a:prstGeom>
          <a:ln w="9525" cap="flat" cmpd="sng">
            <a:solidFill>
              <a:schemeClr val="tx1"/>
            </a:solidFill>
            <a:prstDash val="solid"/>
            <a:headEnd type="triangle" w="med" len="lg"/>
            <a:tailEnd type="triangle" w="med" len="lg"/>
          </a:ln>
        </p:spPr>
      </p:sp>
      <p:sp>
        <p:nvSpPr>
          <p:cNvPr id="41059" name="矩形 41058"/>
          <p:cNvSpPr/>
          <p:nvPr/>
        </p:nvSpPr>
        <p:spPr>
          <a:xfrm>
            <a:off x="4038600" y="5053013"/>
            <a:ext cx="84138" cy="442912"/>
          </a:xfrm>
          <a:prstGeom prst="rect">
            <a:avLst/>
          </a:prstGeom>
          <a:solidFill>
            <a:schemeClr val="bg1"/>
          </a:solidFill>
          <a:ln w="9525">
            <a:noFill/>
          </a:ln>
        </p:spPr>
        <p:txBody>
          <a:bodyPr/>
          <a:p>
            <a:endParaRPr lang="zh-CN" altLang="en-US"/>
          </a:p>
        </p:txBody>
      </p:sp>
      <p:sp>
        <p:nvSpPr>
          <p:cNvPr id="41060" name="文本框 41059"/>
          <p:cNvSpPr txBox="1"/>
          <p:nvPr/>
        </p:nvSpPr>
        <p:spPr>
          <a:xfrm>
            <a:off x="3729038" y="5048250"/>
            <a:ext cx="844550" cy="533400"/>
          </a:xfrm>
          <a:prstGeom prst="rect">
            <a:avLst/>
          </a:prstGeom>
          <a:noFill/>
          <a:ln w="9525">
            <a:noFill/>
          </a:ln>
        </p:spPr>
        <p:txBody>
          <a:bodyPr wrap="none" anchor="t">
            <a:spAutoFit/>
          </a:bodyPr>
          <a:p>
            <a:pPr algn="l">
              <a:lnSpc>
                <a:spcPct val="90000"/>
              </a:lnSpc>
            </a:pPr>
            <a:r>
              <a:rPr lang="en-US" altLang="zh-CN" sz="1600" dirty="0">
                <a:solidFill>
                  <a:srgbClr val="333399"/>
                </a:solidFill>
                <a:latin typeface="Times New Roman" panose="02020603050405020304" pitchFamily="18" charset="0"/>
                <a:ea typeface="黑体" panose="02010609060101010101" pitchFamily="2" charset="-122"/>
              </a:rPr>
              <a:t>  </a:t>
            </a:r>
            <a:r>
              <a:rPr lang="zh-CN" altLang="en-US" sz="1600" dirty="0">
                <a:solidFill>
                  <a:srgbClr val="333399"/>
                </a:solidFill>
                <a:latin typeface="Times New Roman" panose="02020603050405020304" pitchFamily="18" charset="0"/>
                <a:ea typeface="黑体" panose="02010609060101010101" pitchFamily="2" charset="-122"/>
              </a:rPr>
              <a:t>移动</a:t>
            </a:r>
            <a:endParaRPr lang="zh-CN" altLang="en-US" sz="1600" dirty="0">
              <a:solidFill>
                <a:srgbClr val="333399"/>
              </a:solidFill>
              <a:latin typeface="Times New Roman" panose="02020603050405020304" pitchFamily="18" charset="0"/>
              <a:ea typeface="黑体" panose="02010609060101010101" pitchFamily="2" charset="-122"/>
            </a:endParaRPr>
          </a:p>
          <a:p>
            <a:pPr algn="l">
              <a:lnSpc>
                <a:spcPct val="90000"/>
              </a:lnSpc>
            </a:pPr>
            <a:r>
              <a:rPr lang="zh-CN" altLang="en-US" sz="1600" dirty="0">
                <a:solidFill>
                  <a:srgbClr val="333399"/>
                </a:solidFill>
                <a:latin typeface="Times New Roman" panose="02020603050405020304" pitchFamily="18" charset="0"/>
                <a:ea typeface="黑体" panose="02010609060101010101" pitchFamily="2" charset="-122"/>
              </a:rPr>
              <a:t>无线电 </a:t>
            </a:r>
            <a:endParaRPr lang="zh-CN" altLang="en-US" sz="1600">
              <a:solidFill>
                <a:srgbClr val="333399"/>
              </a:solidFill>
              <a:latin typeface="Times New Roman" panose="02020603050405020304" pitchFamily="18" charset="0"/>
              <a:ea typeface="黑体" panose="02010609060101010101" pitchFamily="2" charset="-122"/>
            </a:endParaRPr>
          </a:p>
        </p:txBody>
      </p:sp>
      <p:sp>
        <p:nvSpPr>
          <p:cNvPr id="41061" name="矩形 41060"/>
          <p:cNvSpPr/>
          <p:nvPr/>
        </p:nvSpPr>
        <p:spPr>
          <a:xfrm>
            <a:off x="755650" y="1700213"/>
            <a:ext cx="7793038" cy="792162"/>
          </a:xfrm>
          <a:prstGeom prst="rect">
            <a:avLst/>
          </a:prstGeom>
          <a:noFill/>
          <a:ln w="9525">
            <a:noFill/>
          </a:ln>
        </p:spPr>
        <p:txBody>
          <a:bodyPr anchor="b"/>
          <a:lstStyle>
            <a:lvl1pPr marL="0" lvl="0" indent="0" algn="l" defTabSz="914400" rtl="0" eaLnBrk="1" fontAlgn="base" latinLnBrk="0" hangingPunct="1">
              <a:lnSpc>
                <a:spcPct val="100000"/>
              </a:lnSpc>
              <a:spcBef>
                <a:spcPct val="0"/>
              </a:spcBef>
              <a:spcAft>
                <a:spcPct val="0"/>
              </a:spcAft>
              <a:buNone/>
              <a:defRPr sz="4400" u="none" kern="1200" baseline="0">
                <a:solidFill>
                  <a:srgbClr val="333399"/>
                </a:solidFill>
                <a:latin typeface="Arial" panose="020B0604020202020204" pitchFamily="34" charset="0"/>
                <a:ea typeface="黑体" panose="02010609060101010101" pitchFamily="2" charset="-122"/>
              </a:defRPr>
            </a:lvl1pPr>
          </a:lstStyle>
          <a:p>
            <a:pPr lvl="0" algn="ctr"/>
            <a:r>
              <a:rPr lang="zh-CN" altLang="en-US" sz="3200" dirty="0"/>
              <a:t>电信领域使用的电磁波的频谱</a:t>
            </a:r>
            <a:endParaRPr lang="zh-CN" altLang="en-US" sz="3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121858" name="标题 121857"/>
          <p:cNvSpPr>
            <a:spLocks noGrp="1"/>
          </p:cNvSpPr>
          <p:nvPr>
            <p:ph type="title"/>
          </p:nvPr>
        </p:nvSpPr>
        <p:spPr>
          <a:ln/>
        </p:spPr>
        <p:txBody>
          <a:bodyPr anchor="b"/>
          <a:p>
            <a:pPr algn="ctr"/>
            <a:r>
              <a:rPr lang="en-US" altLang="zh-CN" dirty="0"/>
              <a:t>2.3.1 </a:t>
            </a:r>
            <a:r>
              <a:rPr lang="zh-CN" altLang="en-US" dirty="0"/>
              <a:t>导向传输媒体</a:t>
            </a:r>
            <a:endParaRPr lang="zh-CN" altLang="en-US" dirty="0"/>
          </a:p>
        </p:txBody>
      </p:sp>
      <p:sp>
        <p:nvSpPr>
          <p:cNvPr id="121859" name="文本占位符 121858"/>
          <p:cNvSpPr>
            <a:spLocks noGrp="1"/>
          </p:cNvSpPr>
          <p:nvPr>
            <p:ph type="body" idx="1"/>
          </p:nvPr>
        </p:nvSpPr>
        <p:spPr>
          <a:xfrm>
            <a:off x="1116013" y="2133600"/>
            <a:ext cx="7772400" cy="4114800"/>
          </a:xfrm>
          <a:ln/>
        </p:spPr>
        <p:txBody>
          <a:bodyPr/>
          <a:p>
            <a:pPr>
              <a:lnSpc>
                <a:spcPct val="90000"/>
              </a:lnSpc>
            </a:pPr>
            <a:r>
              <a:rPr lang="zh-CN" altLang="en-US" dirty="0"/>
              <a:t>双绞线</a:t>
            </a:r>
            <a:endParaRPr lang="zh-CN" altLang="en-US" dirty="0"/>
          </a:p>
          <a:p>
            <a:pPr lvl="1">
              <a:lnSpc>
                <a:spcPct val="90000"/>
              </a:lnSpc>
            </a:pPr>
            <a:r>
              <a:rPr lang="zh-CN" altLang="en-US" dirty="0">
                <a:solidFill>
                  <a:srgbClr val="333399"/>
                </a:solidFill>
                <a:latin typeface="Arial" panose="020B0604020202020204" pitchFamily="34" charset="0"/>
                <a:ea typeface="黑体" panose="02010609060101010101" pitchFamily="2" charset="-122"/>
              </a:rPr>
              <a:t>屏蔽双绞线 </a:t>
            </a:r>
            <a:r>
              <a:rPr lang="en-US" altLang="zh-CN">
                <a:solidFill>
                  <a:srgbClr val="333399"/>
                </a:solidFill>
                <a:latin typeface="Arial" panose="020B0604020202020204" pitchFamily="34" charset="0"/>
                <a:ea typeface="黑体" panose="02010609060101010101" pitchFamily="2" charset="-122"/>
              </a:rPr>
              <a:t>STP (Shielded Twisted Pair)</a:t>
            </a:r>
            <a:endParaRPr lang="en-US" altLang="zh-CN">
              <a:solidFill>
                <a:srgbClr val="333399"/>
              </a:solidFill>
              <a:latin typeface="Arial" panose="020B0604020202020204" pitchFamily="34" charset="0"/>
              <a:ea typeface="黑体" panose="02010609060101010101" pitchFamily="2" charset="-122"/>
            </a:endParaRPr>
          </a:p>
          <a:p>
            <a:pPr lvl="1">
              <a:lnSpc>
                <a:spcPct val="90000"/>
              </a:lnSpc>
            </a:pPr>
            <a:r>
              <a:rPr lang="zh-CN" altLang="en-US" dirty="0">
                <a:solidFill>
                  <a:srgbClr val="333399"/>
                </a:solidFill>
                <a:latin typeface="Arial" panose="020B0604020202020204" pitchFamily="34" charset="0"/>
                <a:ea typeface="黑体" panose="02010609060101010101" pitchFamily="2" charset="-122"/>
              </a:rPr>
              <a:t>无屏蔽双绞线 </a:t>
            </a:r>
            <a:r>
              <a:rPr lang="en-US" altLang="zh-CN">
                <a:solidFill>
                  <a:srgbClr val="333399"/>
                </a:solidFill>
                <a:latin typeface="Arial" panose="020B0604020202020204" pitchFamily="34" charset="0"/>
                <a:ea typeface="黑体" panose="02010609060101010101" pitchFamily="2" charset="-122"/>
              </a:rPr>
              <a:t>UTP (Unshielded Twisted Pair)</a:t>
            </a:r>
            <a:r>
              <a:rPr lang="en-US" altLang="zh-CN"/>
              <a:t> </a:t>
            </a:r>
            <a:endParaRPr lang="en-US" altLang="zh-CN">
              <a:solidFill>
                <a:srgbClr val="333399"/>
              </a:solidFill>
              <a:ea typeface="黑体" panose="02010609060101010101" pitchFamily="2" charset="-122"/>
            </a:endParaRPr>
          </a:p>
          <a:p>
            <a:pPr>
              <a:lnSpc>
                <a:spcPct val="90000"/>
              </a:lnSpc>
            </a:pPr>
            <a:r>
              <a:rPr lang="zh-CN" altLang="en-US" dirty="0"/>
              <a:t>同轴电缆</a:t>
            </a:r>
            <a:endParaRPr lang="zh-CN" altLang="en-US" dirty="0"/>
          </a:p>
          <a:p>
            <a:pPr lvl="1">
              <a:lnSpc>
                <a:spcPct val="90000"/>
              </a:lnSpc>
            </a:pPr>
            <a:r>
              <a:rPr lang="en-US" altLang="zh-CN">
                <a:solidFill>
                  <a:srgbClr val="333399"/>
                </a:solidFill>
                <a:latin typeface="Arial" panose="020B0604020202020204" pitchFamily="34" charset="0"/>
                <a:ea typeface="黑体" panose="02010609060101010101" pitchFamily="2" charset="-122"/>
              </a:rPr>
              <a:t>50</a:t>
            </a:r>
            <a:r>
              <a:rPr lang="en-US" altLang="zh-CN" sz="1600">
                <a:solidFill>
                  <a:srgbClr val="333399"/>
                </a:solidFill>
                <a:latin typeface="Arial" panose="020B0604020202020204" pitchFamily="34" charset="0"/>
                <a:ea typeface="黑体" panose="02010609060101010101" pitchFamily="2" charset="-122"/>
              </a:rPr>
              <a:t> </a:t>
            </a:r>
            <a:r>
              <a:rPr lang="en-US" altLang="zh-CN">
                <a:solidFill>
                  <a:srgbClr val="333399"/>
                </a:solidFill>
                <a:latin typeface="Arial" panose="020B0604020202020204" pitchFamily="34" charset="0"/>
                <a:ea typeface="黑体" panose="02010609060101010101" pitchFamily="2" charset="-122"/>
                <a:sym typeface="Symbol" panose="05050102010706020507" pitchFamily="18" charset="2"/>
              </a:rPr>
              <a:t></a:t>
            </a:r>
            <a:r>
              <a:rPr lang="en-US" altLang="zh-CN" sz="1400">
                <a:solidFill>
                  <a:srgbClr val="333399"/>
                </a:solidFill>
                <a:latin typeface="黑体" panose="02010609060101010101" pitchFamily="2" charset="-122"/>
                <a:ea typeface="黑体" panose="02010609060101010101" pitchFamily="2" charset="-122"/>
              </a:rPr>
              <a:t> </a:t>
            </a:r>
            <a:r>
              <a:rPr lang="zh-CN" altLang="en-US" dirty="0">
                <a:solidFill>
                  <a:srgbClr val="333399"/>
                </a:solidFill>
                <a:latin typeface="黑体" panose="02010609060101010101" pitchFamily="2" charset="-122"/>
                <a:ea typeface="黑体" panose="02010609060101010101" pitchFamily="2" charset="-122"/>
              </a:rPr>
              <a:t>同轴电缆</a:t>
            </a:r>
            <a:endParaRPr lang="zh-CN" altLang="en-US" dirty="0">
              <a:solidFill>
                <a:srgbClr val="333399"/>
              </a:solidFill>
              <a:latin typeface="黑体" panose="02010609060101010101" pitchFamily="2" charset="-122"/>
              <a:ea typeface="黑体" panose="02010609060101010101" pitchFamily="2" charset="-122"/>
            </a:endParaRPr>
          </a:p>
          <a:p>
            <a:pPr lvl="1">
              <a:lnSpc>
                <a:spcPct val="90000"/>
              </a:lnSpc>
            </a:pPr>
            <a:r>
              <a:rPr lang="en-US" altLang="zh-CN">
                <a:solidFill>
                  <a:srgbClr val="333399"/>
                </a:solidFill>
                <a:latin typeface="Arial" panose="020B0604020202020204" pitchFamily="34" charset="0"/>
                <a:ea typeface="黑体" panose="02010609060101010101" pitchFamily="2" charset="-122"/>
              </a:rPr>
              <a:t>75</a:t>
            </a:r>
            <a:r>
              <a:rPr lang="en-US" altLang="zh-CN" sz="1600">
                <a:solidFill>
                  <a:srgbClr val="333399"/>
                </a:solidFill>
                <a:latin typeface="Arial" panose="020B0604020202020204" pitchFamily="34" charset="0"/>
                <a:ea typeface="黑体" panose="02010609060101010101" pitchFamily="2" charset="-122"/>
              </a:rPr>
              <a:t> </a:t>
            </a:r>
            <a:r>
              <a:rPr lang="en-US" altLang="zh-CN">
                <a:solidFill>
                  <a:srgbClr val="333399"/>
                </a:solidFill>
                <a:latin typeface="Arial" panose="020B0604020202020204" pitchFamily="34" charset="0"/>
                <a:ea typeface="黑体" panose="02010609060101010101" pitchFamily="2" charset="-122"/>
                <a:sym typeface="Symbol" panose="05050102010706020507" pitchFamily="18" charset="2"/>
              </a:rPr>
              <a:t></a:t>
            </a:r>
            <a:r>
              <a:rPr lang="en-US" altLang="zh-CN" sz="1400">
                <a:solidFill>
                  <a:srgbClr val="333399"/>
                </a:solidFill>
                <a:latin typeface="黑体" panose="02010609060101010101" pitchFamily="2" charset="-122"/>
                <a:ea typeface="黑体" panose="02010609060101010101" pitchFamily="2" charset="-122"/>
              </a:rPr>
              <a:t> </a:t>
            </a:r>
            <a:r>
              <a:rPr lang="zh-CN" altLang="en-US" dirty="0">
                <a:solidFill>
                  <a:srgbClr val="333399"/>
                </a:solidFill>
                <a:latin typeface="黑体" panose="02010609060101010101" pitchFamily="2" charset="-122"/>
                <a:ea typeface="黑体" panose="02010609060101010101" pitchFamily="2" charset="-122"/>
              </a:rPr>
              <a:t>同轴电缆</a:t>
            </a:r>
            <a:endParaRPr lang="zh-CN" altLang="en-US" dirty="0">
              <a:solidFill>
                <a:srgbClr val="333399"/>
              </a:solidFill>
              <a:latin typeface="黑体" panose="02010609060101010101" pitchFamily="2" charset="-122"/>
              <a:ea typeface="黑体" panose="02010609060101010101" pitchFamily="2" charset="-122"/>
            </a:endParaRPr>
          </a:p>
          <a:p>
            <a:pPr>
              <a:lnSpc>
                <a:spcPct val="90000"/>
              </a:lnSpc>
            </a:pPr>
            <a:r>
              <a:rPr lang="zh-CN" altLang="en-US" dirty="0"/>
              <a:t>光缆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859">
                                            <p:txEl>
                                              <p:charRg st="76" end="8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1859">
                                            <p:txEl>
                                              <p:charRg st="81" end="9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1859">
                                            <p:txEl>
                                              <p:charRg st="91" end="10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1859">
                                            <p:txEl>
                                              <p:charRg st="101" end="10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标题 47105"/>
          <p:cNvSpPr>
            <a:spLocks noGrp="1"/>
          </p:cNvSpPr>
          <p:nvPr>
            <p:ph type="title"/>
          </p:nvPr>
        </p:nvSpPr>
        <p:spPr/>
        <p:txBody>
          <a:bodyPr anchor="b" anchorCtr="1"/>
          <a:p>
            <a:r>
              <a:rPr lang="zh-CN" altLang="en-US" dirty="0">
                <a:sym typeface="+mn-ea"/>
              </a:rPr>
              <a:t>双绞线</a:t>
            </a:r>
            <a:endParaRPr lang="zh-CN" dirty="0"/>
          </a:p>
        </p:txBody>
      </p:sp>
      <p:sp>
        <p:nvSpPr>
          <p:cNvPr id="26626" name="文本占位符 47106"/>
          <p:cNvSpPr>
            <a:spLocks noGrp="1"/>
          </p:cNvSpPr>
          <p:nvPr>
            <p:ph idx="1"/>
          </p:nvPr>
        </p:nvSpPr>
        <p:spPr/>
        <p:txBody>
          <a:bodyPr anchor="t"/>
          <a:p>
            <a:r>
              <a:rPr lang="zh-CN" altLang="en-US" dirty="0"/>
              <a:t>屏蔽（</a:t>
            </a:r>
            <a:r>
              <a:rPr lang="en-US" altLang="zh-CN" dirty="0"/>
              <a:t>STP</a:t>
            </a:r>
            <a:r>
              <a:rPr lang="zh-CN" altLang="en-US" dirty="0"/>
              <a:t>）</a:t>
            </a:r>
            <a:endParaRPr lang="zh-CN" altLang="en-US" dirty="0"/>
          </a:p>
          <a:p>
            <a:r>
              <a:rPr lang="zh-CN" altLang="en-US" dirty="0"/>
              <a:t>非屏蔽（</a:t>
            </a:r>
            <a:r>
              <a:rPr lang="en-US" altLang="zh-CN" dirty="0"/>
              <a:t>UTP</a:t>
            </a:r>
            <a:r>
              <a:rPr lang="zh-CN" altLang="en-US" dirty="0"/>
              <a:t>）：</a:t>
            </a:r>
            <a:r>
              <a:rPr lang="en-US" altLang="zh-CN" dirty="0"/>
              <a:t>1</a:t>
            </a:r>
            <a:r>
              <a:rPr lang="zh-CN" altLang="en-US" dirty="0"/>
              <a:t>类，</a:t>
            </a:r>
            <a:r>
              <a:rPr lang="en-US" altLang="zh-CN" dirty="0"/>
              <a:t>2</a:t>
            </a:r>
            <a:r>
              <a:rPr lang="zh-CN" altLang="en-US" dirty="0"/>
              <a:t>类，</a:t>
            </a:r>
            <a:r>
              <a:rPr lang="en-US" altLang="zh-CN" dirty="0"/>
              <a:t>3</a:t>
            </a:r>
            <a:r>
              <a:rPr lang="zh-CN" altLang="en-US" dirty="0"/>
              <a:t>类，</a:t>
            </a:r>
            <a:r>
              <a:rPr lang="en-US" altLang="zh-CN" dirty="0"/>
              <a:t>4</a:t>
            </a:r>
            <a:r>
              <a:rPr lang="zh-CN" altLang="en-US" dirty="0"/>
              <a:t>类，</a:t>
            </a:r>
            <a:r>
              <a:rPr lang="en-US" altLang="zh-CN" dirty="0"/>
              <a:t>5</a:t>
            </a:r>
            <a:r>
              <a:rPr lang="zh-CN" altLang="en-US" dirty="0"/>
              <a:t>类，超</a:t>
            </a:r>
            <a:r>
              <a:rPr lang="en-US" altLang="zh-CN" dirty="0"/>
              <a:t>5</a:t>
            </a:r>
            <a:r>
              <a:rPr lang="zh-CN" altLang="en-US" dirty="0"/>
              <a:t>类，</a:t>
            </a:r>
            <a:r>
              <a:rPr lang="en-US" altLang="zh-CN" dirty="0"/>
              <a:t>6</a:t>
            </a:r>
            <a:r>
              <a:rPr lang="zh-CN" altLang="en-US" dirty="0"/>
              <a:t>类，</a:t>
            </a:r>
            <a:r>
              <a:rPr lang="en-US" altLang="zh-CN" dirty="0"/>
              <a:t>7</a:t>
            </a:r>
            <a:r>
              <a:rPr lang="zh-CN" altLang="en-US" dirty="0"/>
              <a:t>类</a:t>
            </a:r>
            <a:endParaRPr lang="zh-CN" altLang="en-US" dirty="0"/>
          </a:p>
          <a:p>
            <a:pPr>
              <a:buNone/>
            </a:pPr>
            <a:endParaRPr lang="zh-CN" altLang="en-US" dirty="0"/>
          </a:p>
        </p:txBody>
      </p:sp>
      <p:pic>
        <p:nvPicPr>
          <p:cNvPr id="26627" name="图片 47109" descr="u=433347349,2932081712&amp;gp=-20"/>
          <p:cNvPicPr>
            <a:picLocks noChangeAspect="1"/>
          </p:cNvPicPr>
          <p:nvPr/>
        </p:nvPicPr>
        <p:blipFill>
          <a:blip r:embed="rId1"/>
          <a:stretch>
            <a:fillRect/>
          </a:stretch>
        </p:blipFill>
        <p:spPr>
          <a:xfrm>
            <a:off x="5181600" y="3810000"/>
            <a:ext cx="2286000" cy="2286000"/>
          </a:xfrm>
          <a:prstGeom prst="rect">
            <a:avLst/>
          </a:prstGeom>
          <a:noFill/>
          <a:ln w="9525">
            <a:noFill/>
          </a:ln>
        </p:spPr>
      </p:pic>
      <p:pic>
        <p:nvPicPr>
          <p:cNvPr id="26628" name="图片 47110" descr="u=2491043293,220761321&amp;gp=6"/>
          <p:cNvPicPr>
            <a:picLocks noChangeAspect="1"/>
          </p:cNvPicPr>
          <p:nvPr/>
        </p:nvPicPr>
        <p:blipFill>
          <a:blip r:embed="rId2"/>
          <a:stretch>
            <a:fillRect/>
          </a:stretch>
        </p:blipFill>
        <p:spPr>
          <a:xfrm>
            <a:off x="1295400" y="3733800"/>
            <a:ext cx="2362200" cy="2362200"/>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dirty="0">
                <a:sym typeface="+mn-ea"/>
              </a:rPr>
              <a:t>双绞线</a:t>
            </a:r>
            <a:endParaRPr lang="zh-CN" altLang="en-US"/>
          </a:p>
        </p:txBody>
      </p:sp>
      <p:sp>
        <p:nvSpPr>
          <p:cNvPr id="4" name="页脚占位符 3"/>
          <p:cNvSpPr>
            <a:spLocks noGrp="1"/>
          </p:cNvSpPr>
          <p:nvPr>
            <p:ph type="ftr" sz="quarter" idx="11"/>
          </p:nvPr>
        </p:nvSpPr>
        <p:spPr/>
        <p:txBody>
          <a:bodyPr/>
          <a:p>
            <a:pPr lvl="0"/>
            <a:endParaRPr lang="zh-CN" altLang="en-US" dirty="0"/>
          </a:p>
        </p:txBody>
      </p:sp>
      <p:pic>
        <p:nvPicPr>
          <p:cNvPr id="117780" name="图片 117779" descr="223b"/>
          <p:cNvPicPr>
            <a:picLocks noChangeAspect="1"/>
          </p:cNvPicPr>
          <p:nvPr/>
        </p:nvPicPr>
        <p:blipFill>
          <a:blip r:embed="rId1"/>
          <a:srcRect t="24692" b="39763"/>
          <a:stretch>
            <a:fillRect/>
          </a:stretch>
        </p:blipFill>
        <p:spPr>
          <a:xfrm>
            <a:off x="765175" y="2420938"/>
            <a:ext cx="3711575" cy="885825"/>
          </a:xfrm>
          <a:prstGeom prst="rect">
            <a:avLst/>
          </a:prstGeom>
          <a:noFill/>
          <a:ln w="9525">
            <a:noFill/>
          </a:ln>
        </p:spPr>
      </p:pic>
      <p:pic>
        <p:nvPicPr>
          <p:cNvPr id="117781" name="图片 117780" descr="223"/>
          <p:cNvPicPr>
            <a:picLocks noChangeAspect="1"/>
          </p:cNvPicPr>
          <p:nvPr/>
        </p:nvPicPr>
        <p:blipFill>
          <a:blip r:embed="rId2"/>
          <a:srcRect t="17610" b="41142"/>
          <a:stretch>
            <a:fillRect/>
          </a:stretch>
        </p:blipFill>
        <p:spPr>
          <a:xfrm>
            <a:off x="4843463" y="2444750"/>
            <a:ext cx="3465512" cy="862013"/>
          </a:xfrm>
          <a:prstGeom prst="rect">
            <a:avLst/>
          </a:prstGeom>
          <a:noFill/>
          <a:ln w="9525">
            <a:noFill/>
          </a:ln>
        </p:spPr>
      </p:pic>
      <p:sp>
        <p:nvSpPr>
          <p:cNvPr id="117782" name="文本框 117781"/>
          <p:cNvSpPr txBox="1"/>
          <p:nvPr/>
        </p:nvSpPr>
        <p:spPr>
          <a:xfrm>
            <a:off x="3686175" y="3228975"/>
            <a:ext cx="692150" cy="396875"/>
          </a:xfrm>
          <a:prstGeom prst="rect">
            <a:avLst/>
          </a:prstGeom>
          <a:noFill/>
          <a:ln w="9525">
            <a:noFill/>
          </a:ln>
        </p:spPr>
        <p:txBody>
          <a:bodyPr wrap="none" anchor="t">
            <a:spAutoFit/>
          </a:bodyPr>
          <a:p>
            <a:pPr algn="l"/>
            <a:r>
              <a:rPr lang="zh-CN" altLang="en-US" sz="2000" dirty="0">
                <a:solidFill>
                  <a:srgbClr val="333399"/>
                </a:solidFill>
                <a:latin typeface="黑体" panose="02010609060101010101" pitchFamily="2" charset="-122"/>
                <a:ea typeface="黑体" panose="02010609060101010101" pitchFamily="2" charset="-122"/>
              </a:rPr>
              <a:t>铜线</a:t>
            </a:r>
            <a:endParaRPr lang="zh-CN" altLang="en-US" sz="2000" dirty="0">
              <a:solidFill>
                <a:srgbClr val="333399"/>
              </a:solidFill>
              <a:latin typeface="黑体" panose="02010609060101010101" pitchFamily="2" charset="-122"/>
              <a:ea typeface="黑体" panose="02010609060101010101" pitchFamily="2" charset="-122"/>
            </a:endParaRPr>
          </a:p>
        </p:txBody>
      </p:sp>
      <p:sp>
        <p:nvSpPr>
          <p:cNvPr id="117783" name="文本框 117782"/>
          <p:cNvSpPr txBox="1"/>
          <p:nvPr/>
        </p:nvSpPr>
        <p:spPr>
          <a:xfrm>
            <a:off x="7624763" y="3317875"/>
            <a:ext cx="692150" cy="396875"/>
          </a:xfrm>
          <a:prstGeom prst="rect">
            <a:avLst/>
          </a:prstGeom>
          <a:noFill/>
          <a:ln w="9525">
            <a:noFill/>
          </a:ln>
        </p:spPr>
        <p:txBody>
          <a:bodyPr wrap="none" anchor="t">
            <a:spAutoFit/>
          </a:bodyPr>
          <a:p>
            <a:pPr algn="l"/>
            <a:r>
              <a:rPr lang="zh-CN" altLang="en-US" sz="2000" dirty="0">
                <a:solidFill>
                  <a:srgbClr val="333399"/>
                </a:solidFill>
                <a:latin typeface="黑体" panose="02010609060101010101" pitchFamily="2" charset="-122"/>
                <a:ea typeface="黑体" panose="02010609060101010101" pitchFamily="2" charset="-122"/>
              </a:rPr>
              <a:t>铜线</a:t>
            </a:r>
            <a:endParaRPr lang="zh-CN" altLang="en-US" sz="2000" dirty="0">
              <a:solidFill>
                <a:srgbClr val="333399"/>
              </a:solidFill>
              <a:latin typeface="黑体" panose="02010609060101010101" pitchFamily="2" charset="-122"/>
              <a:ea typeface="黑体" panose="02010609060101010101" pitchFamily="2" charset="-122"/>
            </a:endParaRPr>
          </a:p>
        </p:txBody>
      </p:sp>
      <p:sp>
        <p:nvSpPr>
          <p:cNvPr id="117784" name="文本框 117783"/>
          <p:cNvSpPr txBox="1"/>
          <p:nvPr/>
        </p:nvSpPr>
        <p:spPr>
          <a:xfrm>
            <a:off x="917575" y="3289300"/>
            <a:ext cx="1306513" cy="641350"/>
          </a:xfrm>
          <a:prstGeom prst="rect">
            <a:avLst/>
          </a:prstGeom>
          <a:noFill/>
          <a:ln w="9525">
            <a:noFill/>
          </a:ln>
        </p:spPr>
        <p:txBody>
          <a:bodyPr>
            <a:spAutoFit/>
          </a:bodyPr>
          <a:p>
            <a:pPr>
              <a:lnSpc>
                <a:spcPct val="90000"/>
              </a:lnSpc>
            </a:pPr>
            <a:r>
              <a:rPr lang="zh-CN" altLang="en-US" sz="2000" dirty="0">
                <a:solidFill>
                  <a:srgbClr val="333399"/>
                </a:solidFill>
                <a:latin typeface="黑体" panose="02010609060101010101" pitchFamily="2" charset="-122"/>
                <a:ea typeface="黑体" panose="02010609060101010101" pitchFamily="2" charset="-122"/>
              </a:rPr>
              <a:t>聚氯乙烯 套层</a:t>
            </a:r>
            <a:endParaRPr lang="zh-CN" altLang="en-US" sz="2000" dirty="0">
              <a:solidFill>
                <a:srgbClr val="333399"/>
              </a:solidFill>
              <a:latin typeface="黑体" panose="02010609060101010101" pitchFamily="2" charset="-122"/>
              <a:ea typeface="黑体" panose="02010609060101010101" pitchFamily="2" charset="-122"/>
            </a:endParaRPr>
          </a:p>
        </p:txBody>
      </p:sp>
      <p:sp>
        <p:nvSpPr>
          <p:cNvPr id="117785" name="文本框 117784"/>
          <p:cNvSpPr txBox="1"/>
          <p:nvPr/>
        </p:nvSpPr>
        <p:spPr>
          <a:xfrm>
            <a:off x="4745038" y="3303588"/>
            <a:ext cx="1433512" cy="701675"/>
          </a:xfrm>
          <a:prstGeom prst="rect">
            <a:avLst/>
          </a:prstGeom>
          <a:noFill/>
          <a:ln w="9525">
            <a:noFill/>
          </a:ln>
        </p:spPr>
        <p:txBody>
          <a:bodyPr>
            <a:spAutoFit/>
          </a:bodyPr>
          <a:p>
            <a:r>
              <a:rPr lang="zh-CN" altLang="en-US" sz="2000" dirty="0">
                <a:solidFill>
                  <a:srgbClr val="333399"/>
                </a:solidFill>
                <a:latin typeface="黑体" panose="02010609060101010101" pitchFamily="2" charset="-122"/>
                <a:ea typeface="黑体" panose="02010609060101010101" pitchFamily="2" charset="-122"/>
              </a:rPr>
              <a:t>聚氯乙烯</a:t>
            </a:r>
            <a:endParaRPr lang="zh-CN" altLang="en-US" sz="2000" dirty="0">
              <a:solidFill>
                <a:srgbClr val="333399"/>
              </a:solidFill>
              <a:latin typeface="黑体" panose="02010609060101010101" pitchFamily="2" charset="-122"/>
              <a:ea typeface="黑体" panose="02010609060101010101" pitchFamily="2" charset="-122"/>
            </a:endParaRPr>
          </a:p>
          <a:p>
            <a:r>
              <a:rPr lang="zh-CN" altLang="en-US" sz="2000" dirty="0">
                <a:solidFill>
                  <a:srgbClr val="333399"/>
                </a:solidFill>
                <a:latin typeface="黑体" panose="02010609060101010101" pitchFamily="2" charset="-122"/>
                <a:ea typeface="黑体" panose="02010609060101010101" pitchFamily="2" charset="-122"/>
              </a:rPr>
              <a:t>套层</a:t>
            </a:r>
            <a:endParaRPr lang="zh-CN" altLang="en-US" sz="2000" dirty="0">
              <a:solidFill>
                <a:srgbClr val="333399"/>
              </a:solidFill>
              <a:latin typeface="黑体" panose="02010609060101010101" pitchFamily="2" charset="-122"/>
              <a:ea typeface="黑体" panose="02010609060101010101" pitchFamily="2" charset="-122"/>
            </a:endParaRPr>
          </a:p>
        </p:txBody>
      </p:sp>
      <p:sp>
        <p:nvSpPr>
          <p:cNvPr id="117786" name="文本框 117785"/>
          <p:cNvSpPr txBox="1"/>
          <p:nvPr/>
        </p:nvSpPr>
        <p:spPr>
          <a:xfrm>
            <a:off x="6075363" y="3248025"/>
            <a:ext cx="946150" cy="396875"/>
          </a:xfrm>
          <a:prstGeom prst="rect">
            <a:avLst/>
          </a:prstGeom>
          <a:noFill/>
          <a:ln w="9525">
            <a:noFill/>
          </a:ln>
        </p:spPr>
        <p:txBody>
          <a:bodyPr wrap="none" anchor="t">
            <a:spAutoFit/>
          </a:bodyPr>
          <a:p>
            <a:pPr algn="l"/>
            <a:r>
              <a:rPr lang="zh-CN" altLang="en-US" sz="2000" dirty="0">
                <a:solidFill>
                  <a:srgbClr val="333399"/>
                </a:solidFill>
                <a:latin typeface="黑体" panose="02010609060101010101" pitchFamily="2" charset="-122"/>
                <a:ea typeface="黑体" panose="02010609060101010101" pitchFamily="2" charset="-122"/>
              </a:rPr>
              <a:t>屏蔽层</a:t>
            </a:r>
            <a:endParaRPr lang="zh-CN" altLang="en-US" sz="2000" dirty="0">
              <a:solidFill>
                <a:srgbClr val="333399"/>
              </a:solidFill>
              <a:latin typeface="黑体" panose="02010609060101010101" pitchFamily="2" charset="-122"/>
              <a:ea typeface="黑体" panose="02010609060101010101" pitchFamily="2" charset="-122"/>
            </a:endParaRPr>
          </a:p>
        </p:txBody>
      </p:sp>
      <p:sp>
        <p:nvSpPr>
          <p:cNvPr id="117787" name="文本框 117786"/>
          <p:cNvSpPr txBox="1"/>
          <p:nvPr/>
        </p:nvSpPr>
        <p:spPr>
          <a:xfrm>
            <a:off x="2503488" y="3225800"/>
            <a:ext cx="946150" cy="396875"/>
          </a:xfrm>
          <a:prstGeom prst="rect">
            <a:avLst/>
          </a:prstGeom>
          <a:noFill/>
          <a:ln w="9525">
            <a:noFill/>
          </a:ln>
        </p:spPr>
        <p:txBody>
          <a:bodyPr wrap="none" anchor="t">
            <a:spAutoFit/>
          </a:bodyPr>
          <a:p>
            <a:pPr algn="l"/>
            <a:r>
              <a:rPr lang="zh-CN" altLang="en-US" sz="2000" dirty="0">
                <a:solidFill>
                  <a:srgbClr val="333399"/>
                </a:solidFill>
                <a:latin typeface="黑体" panose="02010609060101010101" pitchFamily="2" charset="-122"/>
                <a:ea typeface="黑体" panose="02010609060101010101" pitchFamily="2" charset="-122"/>
              </a:rPr>
              <a:t>绝缘层</a:t>
            </a:r>
            <a:endParaRPr lang="zh-CN" altLang="en-US" sz="2000" dirty="0">
              <a:solidFill>
                <a:srgbClr val="333399"/>
              </a:solidFill>
              <a:latin typeface="黑体" panose="02010609060101010101" pitchFamily="2" charset="-122"/>
              <a:ea typeface="黑体" panose="02010609060101010101" pitchFamily="2" charset="-122"/>
            </a:endParaRPr>
          </a:p>
        </p:txBody>
      </p:sp>
      <p:sp>
        <p:nvSpPr>
          <p:cNvPr id="117788" name="文本框 117787"/>
          <p:cNvSpPr txBox="1"/>
          <p:nvPr/>
        </p:nvSpPr>
        <p:spPr>
          <a:xfrm>
            <a:off x="6784975" y="3497263"/>
            <a:ext cx="946150" cy="396875"/>
          </a:xfrm>
          <a:prstGeom prst="rect">
            <a:avLst/>
          </a:prstGeom>
          <a:noFill/>
          <a:ln w="9525">
            <a:noFill/>
          </a:ln>
        </p:spPr>
        <p:txBody>
          <a:bodyPr wrap="none" anchor="t">
            <a:spAutoFit/>
          </a:bodyPr>
          <a:p>
            <a:pPr algn="l"/>
            <a:r>
              <a:rPr lang="zh-CN" altLang="en-US" sz="2000" dirty="0">
                <a:solidFill>
                  <a:srgbClr val="333399"/>
                </a:solidFill>
                <a:latin typeface="黑体" panose="02010609060101010101" pitchFamily="2" charset="-122"/>
                <a:ea typeface="黑体" panose="02010609060101010101" pitchFamily="2" charset="-122"/>
              </a:rPr>
              <a:t>绝缘层</a:t>
            </a:r>
            <a:endParaRPr lang="zh-CN" altLang="en-US" sz="2000" dirty="0">
              <a:solidFill>
                <a:srgbClr val="333399"/>
              </a:solidFill>
              <a:latin typeface="黑体" panose="02010609060101010101" pitchFamily="2" charset="-122"/>
              <a:ea typeface="黑体" panose="02010609060101010101" pitchFamily="2" charset="-122"/>
            </a:endParaRPr>
          </a:p>
        </p:txBody>
      </p:sp>
      <p:sp>
        <p:nvSpPr>
          <p:cNvPr id="117797" name="文本框 117796"/>
          <p:cNvSpPr txBox="1"/>
          <p:nvPr/>
        </p:nvSpPr>
        <p:spPr>
          <a:xfrm>
            <a:off x="1084263" y="1884363"/>
            <a:ext cx="3127375" cy="519112"/>
          </a:xfrm>
          <a:prstGeom prst="rect">
            <a:avLst/>
          </a:prstGeom>
          <a:noFill/>
          <a:ln w="9525">
            <a:noFill/>
          </a:ln>
        </p:spPr>
        <p:txBody>
          <a:bodyPr wrap="none" anchor="t">
            <a:spAutoFit/>
          </a:bodyPr>
          <a:p>
            <a:pPr algn="l"/>
            <a:r>
              <a:rPr lang="zh-CN" altLang="en-US" sz="2800" dirty="0">
                <a:solidFill>
                  <a:srgbClr val="333399"/>
                </a:solidFill>
                <a:latin typeface="Arial" panose="020B0604020202020204" pitchFamily="34" charset="0"/>
                <a:ea typeface="黑体" panose="02010609060101010101" pitchFamily="2" charset="-122"/>
              </a:rPr>
              <a:t>无屏蔽双绞线 </a:t>
            </a:r>
            <a:r>
              <a:rPr lang="en-US" altLang="zh-CN" sz="2800">
                <a:solidFill>
                  <a:srgbClr val="333399"/>
                </a:solidFill>
                <a:latin typeface="Arial" panose="020B0604020202020204" pitchFamily="34" charset="0"/>
                <a:ea typeface="黑体" panose="02010609060101010101" pitchFamily="2" charset="-122"/>
              </a:rPr>
              <a:t>UTP</a:t>
            </a:r>
            <a:endParaRPr lang="en-US" altLang="zh-CN" sz="2800">
              <a:solidFill>
                <a:srgbClr val="333399"/>
              </a:solidFill>
              <a:latin typeface="Arial" panose="020B0604020202020204" pitchFamily="34" charset="0"/>
              <a:ea typeface="黑体" panose="02010609060101010101" pitchFamily="2" charset="-122"/>
            </a:endParaRPr>
          </a:p>
        </p:txBody>
      </p:sp>
      <p:sp>
        <p:nvSpPr>
          <p:cNvPr id="117798" name="文本框 117797"/>
          <p:cNvSpPr txBox="1"/>
          <p:nvPr/>
        </p:nvSpPr>
        <p:spPr>
          <a:xfrm>
            <a:off x="5040313" y="1916113"/>
            <a:ext cx="2751137" cy="519112"/>
          </a:xfrm>
          <a:prstGeom prst="rect">
            <a:avLst/>
          </a:prstGeom>
          <a:noFill/>
          <a:ln w="9525">
            <a:noFill/>
          </a:ln>
        </p:spPr>
        <p:txBody>
          <a:bodyPr wrap="none" anchor="t">
            <a:spAutoFit/>
          </a:bodyPr>
          <a:p>
            <a:pPr algn="l"/>
            <a:r>
              <a:rPr lang="zh-CN" altLang="en-US" sz="2800" dirty="0">
                <a:solidFill>
                  <a:srgbClr val="333399"/>
                </a:solidFill>
                <a:latin typeface="Arial" panose="020B0604020202020204" pitchFamily="34" charset="0"/>
                <a:ea typeface="黑体" panose="02010609060101010101" pitchFamily="2" charset="-122"/>
              </a:rPr>
              <a:t>屏蔽双绞线 </a:t>
            </a:r>
            <a:r>
              <a:rPr lang="en-US" altLang="zh-CN" sz="2800">
                <a:solidFill>
                  <a:srgbClr val="333399"/>
                </a:solidFill>
                <a:latin typeface="Arial" panose="020B0604020202020204" pitchFamily="34" charset="0"/>
                <a:ea typeface="黑体" panose="02010609060101010101" pitchFamily="2" charset="-122"/>
              </a:rPr>
              <a:t>STP</a:t>
            </a:r>
            <a:endParaRPr lang="en-US" altLang="zh-CN" sz="2800">
              <a:solidFill>
                <a:srgbClr val="333399"/>
              </a:solidFill>
              <a:latin typeface="Arial" panose="020B0604020202020204" pitchFamily="34" charset="0"/>
              <a:ea typeface="黑体" panose="02010609060101010101" pitchFamily="2" charset="-122"/>
            </a:endParaRPr>
          </a:p>
        </p:txBody>
      </p:sp>
      <p:sp>
        <p:nvSpPr>
          <p:cNvPr id="117800" name="直接连接符 117799"/>
          <p:cNvSpPr/>
          <p:nvPr/>
        </p:nvSpPr>
        <p:spPr>
          <a:xfrm>
            <a:off x="7092950" y="2997200"/>
            <a:ext cx="46038" cy="565150"/>
          </a:xfrm>
          <a:prstGeom prst="line">
            <a:avLst/>
          </a:prstGeom>
          <a:ln w="28575" cap="flat" cmpd="sng">
            <a:solidFill>
              <a:srgbClr val="333399"/>
            </a:solidFill>
            <a:prstDash val="solid"/>
            <a:headEnd type="none" w="med" len="med"/>
            <a:tailEnd type="none" w="med" len="med"/>
          </a:ln>
        </p:spPr>
      </p:sp>
      <p:sp>
        <p:nvSpPr>
          <p:cNvPr id="117801" name="直接连接符 117800"/>
          <p:cNvSpPr/>
          <p:nvPr/>
        </p:nvSpPr>
        <p:spPr>
          <a:xfrm>
            <a:off x="7680325" y="3041650"/>
            <a:ext cx="107950" cy="317500"/>
          </a:xfrm>
          <a:prstGeom prst="line">
            <a:avLst/>
          </a:prstGeom>
          <a:ln w="28575" cap="flat" cmpd="sng">
            <a:solidFill>
              <a:srgbClr val="333399"/>
            </a:solidFill>
            <a:prstDash val="solid"/>
            <a:headEnd type="none" w="med" len="med"/>
            <a:tailEnd type="none" w="med" len="med"/>
          </a:ln>
        </p:spPr>
      </p:sp>
      <p:sp>
        <p:nvSpPr>
          <p:cNvPr id="117802" name="直接连接符 117801"/>
          <p:cNvSpPr/>
          <p:nvPr/>
        </p:nvSpPr>
        <p:spPr>
          <a:xfrm flipH="1">
            <a:off x="6508750" y="3038475"/>
            <a:ext cx="15875" cy="279400"/>
          </a:xfrm>
          <a:prstGeom prst="line">
            <a:avLst/>
          </a:prstGeom>
          <a:ln w="28575" cap="flat" cmpd="sng">
            <a:solidFill>
              <a:srgbClr val="333399"/>
            </a:solidFill>
            <a:prstDash val="solid"/>
            <a:headEnd type="none" w="med" len="med"/>
            <a:tailEnd type="none" w="med" len="med"/>
          </a:ln>
        </p:spPr>
      </p:sp>
      <p:sp>
        <p:nvSpPr>
          <p:cNvPr id="117803" name="直接连接符 117802"/>
          <p:cNvSpPr/>
          <p:nvPr/>
        </p:nvSpPr>
        <p:spPr>
          <a:xfrm flipH="1">
            <a:off x="5426075" y="3082925"/>
            <a:ext cx="123825" cy="319088"/>
          </a:xfrm>
          <a:prstGeom prst="line">
            <a:avLst/>
          </a:prstGeom>
          <a:ln w="28575" cap="flat" cmpd="sng">
            <a:solidFill>
              <a:srgbClr val="333399"/>
            </a:solidFill>
            <a:prstDash val="solid"/>
            <a:headEnd type="none" w="med" len="med"/>
            <a:tailEnd type="none" w="med" len="med"/>
          </a:ln>
        </p:spPr>
      </p:sp>
      <p:sp>
        <p:nvSpPr>
          <p:cNvPr id="117804" name="直接连接符 117803"/>
          <p:cNvSpPr/>
          <p:nvPr/>
        </p:nvSpPr>
        <p:spPr>
          <a:xfrm>
            <a:off x="2852738" y="2995613"/>
            <a:ext cx="46037" cy="319087"/>
          </a:xfrm>
          <a:prstGeom prst="line">
            <a:avLst/>
          </a:prstGeom>
          <a:ln w="28575" cap="flat" cmpd="sng">
            <a:solidFill>
              <a:srgbClr val="333399"/>
            </a:solidFill>
            <a:prstDash val="solid"/>
            <a:headEnd type="none" w="med" len="med"/>
            <a:tailEnd type="none" w="med" len="med"/>
          </a:ln>
        </p:spPr>
      </p:sp>
      <p:sp>
        <p:nvSpPr>
          <p:cNvPr id="117805" name="直接连接符 117804"/>
          <p:cNvSpPr/>
          <p:nvPr/>
        </p:nvSpPr>
        <p:spPr>
          <a:xfrm>
            <a:off x="3840163" y="3036888"/>
            <a:ext cx="88900" cy="246062"/>
          </a:xfrm>
          <a:prstGeom prst="line">
            <a:avLst/>
          </a:prstGeom>
          <a:ln w="28575" cap="flat" cmpd="sng">
            <a:solidFill>
              <a:srgbClr val="333399"/>
            </a:solidFill>
            <a:prstDash val="solid"/>
            <a:headEnd type="none" w="med" len="med"/>
            <a:tailEnd type="none" w="med" len="med"/>
          </a:ln>
        </p:spPr>
      </p:sp>
      <p:sp>
        <p:nvSpPr>
          <p:cNvPr id="117809" name="直接连接符 117808"/>
          <p:cNvSpPr/>
          <p:nvPr/>
        </p:nvSpPr>
        <p:spPr>
          <a:xfrm flipH="1">
            <a:off x="1530350" y="3111500"/>
            <a:ext cx="7938" cy="187325"/>
          </a:xfrm>
          <a:prstGeom prst="line">
            <a:avLst/>
          </a:prstGeom>
          <a:ln w="28575" cap="flat" cmpd="sng">
            <a:solidFill>
              <a:srgbClr val="333399"/>
            </a:solidFill>
            <a:prstDash val="solid"/>
            <a:headEnd type="none" w="med" len="med"/>
            <a:tailEnd type="none" w="med" len="med"/>
          </a:ln>
        </p:spPr>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标题 48129"/>
          <p:cNvSpPr>
            <a:spLocks noGrp="1"/>
          </p:cNvSpPr>
          <p:nvPr>
            <p:ph type="title"/>
          </p:nvPr>
        </p:nvSpPr>
        <p:spPr/>
        <p:txBody>
          <a:bodyPr anchor="b" anchorCtr="1"/>
          <a:p>
            <a:pPr algn="ctr"/>
            <a:r>
              <a:rPr lang="zh-CN" altLang="en-US" dirty="0">
                <a:sym typeface="+mn-ea"/>
              </a:rPr>
              <a:t>双绞线线序</a:t>
            </a:r>
            <a:endParaRPr lang="en-US" altLang="zh-CN" dirty="0">
              <a:sym typeface="+mn-ea"/>
            </a:endParaRPr>
          </a:p>
        </p:txBody>
      </p:sp>
      <p:graphicFrame>
        <p:nvGraphicFramePr>
          <p:cNvPr id="3" name="内容占位符 2"/>
          <p:cNvGraphicFramePr/>
          <p:nvPr>
            <p:ph idx="1"/>
          </p:nvPr>
        </p:nvGraphicFramePr>
        <p:xfrm>
          <a:off x="889953" y="2085658"/>
          <a:ext cx="7772400" cy="1143000"/>
        </p:xfrm>
        <a:graphic>
          <a:graphicData uri="http://schemas.openxmlformats.org/drawingml/2006/table">
            <a:tbl>
              <a:tblPr firstRow="1" bandRow="1">
                <a:tableStyleId>{D27102A9-8310-4765-A935-A1911B00CA55}</a:tableStyleId>
              </a:tblPr>
              <a:tblGrid>
                <a:gridCol w="863600"/>
                <a:gridCol w="863600"/>
                <a:gridCol w="863600"/>
                <a:gridCol w="863600"/>
                <a:gridCol w="863600"/>
                <a:gridCol w="863600"/>
                <a:gridCol w="863600"/>
                <a:gridCol w="863600"/>
                <a:gridCol w="863600"/>
              </a:tblGrid>
              <a:tr h="381000">
                <a:tc>
                  <a:txBody>
                    <a:bodyPr/>
                    <a:p>
                      <a:pPr>
                        <a:buNone/>
                      </a:pPr>
                      <a:endParaRPr lang="zh-CN" altLang="en-US">
                        <a:solidFill>
                          <a:srgbClr val="0070C0"/>
                        </a:solidFill>
                      </a:endParaRPr>
                    </a:p>
                  </a:txBody>
                  <a:tcPr/>
                </a:tc>
                <a:tc>
                  <a:txBody>
                    <a:bodyPr/>
                    <a:p>
                      <a:pPr>
                        <a:buNone/>
                      </a:pPr>
                      <a:r>
                        <a:rPr lang="en-US" altLang="zh-CN">
                          <a:solidFill>
                            <a:srgbClr val="0070C0"/>
                          </a:solidFill>
                        </a:rPr>
                        <a:t>1</a:t>
                      </a:r>
                      <a:endParaRPr lang="en-US" altLang="zh-CN">
                        <a:solidFill>
                          <a:srgbClr val="0070C0"/>
                        </a:solidFill>
                      </a:endParaRPr>
                    </a:p>
                  </a:txBody>
                  <a:tcPr/>
                </a:tc>
                <a:tc>
                  <a:txBody>
                    <a:bodyPr/>
                    <a:p>
                      <a:pPr>
                        <a:buNone/>
                      </a:pPr>
                      <a:r>
                        <a:rPr lang="en-US" altLang="zh-CN">
                          <a:solidFill>
                            <a:srgbClr val="0070C0"/>
                          </a:solidFill>
                        </a:rPr>
                        <a:t>2</a:t>
                      </a:r>
                      <a:endParaRPr lang="en-US" altLang="zh-CN">
                        <a:solidFill>
                          <a:srgbClr val="0070C0"/>
                        </a:solidFill>
                      </a:endParaRPr>
                    </a:p>
                  </a:txBody>
                  <a:tcPr/>
                </a:tc>
                <a:tc>
                  <a:txBody>
                    <a:bodyPr/>
                    <a:p>
                      <a:pPr>
                        <a:buNone/>
                      </a:pPr>
                      <a:r>
                        <a:rPr lang="en-US" altLang="zh-CN">
                          <a:solidFill>
                            <a:srgbClr val="0070C0"/>
                          </a:solidFill>
                        </a:rPr>
                        <a:t>3</a:t>
                      </a:r>
                      <a:endParaRPr lang="en-US" altLang="zh-CN">
                        <a:solidFill>
                          <a:srgbClr val="0070C0"/>
                        </a:solidFill>
                      </a:endParaRPr>
                    </a:p>
                  </a:txBody>
                  <a:tcPr/>
                </a:tc>
                <a:tc>
                  <a:txBody>
                    <a:bodyPr/>
                    <a:p>
                      <a:pPr>
                        <a:buNone/>
                      </a:pPr>
                      <a:r>
                        <a:rPr lang="en-US" altLang="zh-CN">
                          <a:solidFill>
                            <a:srgbClr val="0070C0"/>
                          </a:solidFill>
                        </a:rPr>
                        <a:t>4</a:t>
                      </a:r>
                      <a:endParaRPr lang="en-US" altLang="zh-CN">
                        <a:solidFill>
                          <a:srgbClr val="0070C0"/>
                        </a:solidFill>
                      </a:endParaRPr>
                    </a:p>
                  </a:txBody>
                  <a:tcPr/>
                </a:tc>
                <a:tc>
                  <a:txBody>
                    <a:bodyPr/>
                    <a:p>
                      <a:pPr>
                        <a:buNone/>
                      </a:pPr>
                      <a:r>
                        <a:rPr lang="en-US" altLang="zh-CN">
                          <a:solidFill>
                            <a:srgbClr val="0070C0"/>
                          </a:solidFill>
                        </a:rPr>
                        <a:t>5</a:t>
                      </a:r>
                      <a:endParaRPr lang="en-US" altLang="zh-CN">
                        <a:solidFill>
                          <a:srgbClr val="0070C0"/>
                        </a:solidFill>
                      </a:endParaRPr>
                    </a:p>
                  </a:txBody>
                  <a:tcPr/>
                </a:tc>
                <a:tc>
                  <a:txBody>
                    <a:bodyPr/>
                    <a:p>
                      <a:pPr>
                        <a:buNone/>
                      </a:pPr>
                      <a:r>
                        <a:rPr lang="en-US" altLang="zh-CN">
                          <a:solidFill>
                            <a:srgbClr val="0070C0"/>
                          </a:solidFill>
                        </a:rPr>
                        <a:t>6</a:t>
                      </a:r>
                      <a:endParaRPr lang="en-US" altLang="zh-CN">
                        <a:solidFill>
                          <a:srgbClr val="0070C0"/>
                        </a:solidFill>
                      </a:endParaRPr>
                    </a:p>
                  </a:txBody>
                  <a:tcPr/>
                </a:tc>
                <a:tc>
                  <a:txBody>
                    <a:bodyPr/>
                    <a:p>
                      <a:pPr>
                        <a:buNone/>
                      </a:pPr>
                      <a:r>
                        <a:rPr lang="en-US" altLang="zh-CN">
                          <a:solidFill>
                            <a:srgbClr val="0070C0"/>
                          </a:solidFill>
                        </a:rPr>
                        <a:t>7</a:t>
                      </a:r>
                      <a:endParaRPr lang="en-US" altLang="zh-CN">
                        <a:solidFill>
                          <a:srgbClr val="0070C0"/>
                        </a:solidFill>
                      </a:endParaRPr>
                    </a:p>
                  </a:txBody>
                  <a:tcPr/>
                </a:tc>
                <a:tc>
                  <a:txBody>
                    <a:bodyPr/>
                    <a:p>
                      <a:pPr>
                        <a:buNone/>
                      </a:pPr>
                      <a:r>
                        <a:rPr lang="en-US" altLang="zh-CN">
                          <a:solidFill>
                            <a:srgbClr val="0070C0"/>
                          </a:solidFill>
                        </a:rPr>
                        <a:t>8</a:t>
                      </a:r>
                      <a:endParaRPr lang="en-US" altLang="zh-CN">
                        <a:solidFill>
                          <a:srgbClr val="0070C0"/>
                        </a:solidFill>
                      </a:endParaRPr>
                    </a:p>
                  </a:txBody>
                  <a:tcPr/>
                </a:tc>
              </a:tr>
              <a:tr h="381000">
                <a:tc>
                  <a:txBody>
                    <a:bodyPr/>
                    <a:p>
                      <a:pPr>
                        <a:buNone/>
                      </a:pPr>
                      <a:r>
                        <a:rPr lang="en-US" altLang="zh-CN" sz="1800" dirty="0">
                          <a:solidFill>
                            <a:srgbClr val="0070C0"/>
                          </a:solidFill>
                        </a:rPr>
                        <a:t>T586B</a:t>
                      </a:r>
                      <a:endParaRPr lang="en-US" altLang="zh-CN" sz="1800" dirty="0">
                        <a:solidFill>
                          <a:srgbClr val="0070C0"/>
                        </a:solidFill>
                      </a:endParaRPr>
                    </a:p>
                  </a:txBody>
                  <a:tcPr/>
                </a:tc>
                <a:tc>
                  <a:txBody>
                    <a:bodyPr/>
                    <a:p>
                      <a:pPr>
                        <a:buNone/>
                      </a:pPr>
                      <a:r>
                        <a:rPr lang="zh-CN" altLang="en-US" sz="1800" dirty="0">
                          <a:solidFill>
                            <a:srgbClr val="0070C0"/>
                          </a:solidFill>
                        </a:rPr>
                        <a:t>白橙</a:t>
                      </a:r>
                      <a:endParaRPr lang="zh-CN" altLang="en-US" sz="1800" dirty="0">
                        <a:solidFill>
                          <a:srgbClr val="0070C0"/>
                        </a:solidFill>
                      </a:endParaRPr>
                    </a:p>
                  </a:txBody>
                  <a:tcPr/>
                </a:tc>
                <a:tc>
                  <a:txBody>
                    <a:bodyPr/>
                    <a:p>
                      <a:pPr>
                        <a:buNone/>
                      </a:pPr>
                      <a:r>
                        <a:rPr lang="zh-CN" altLang="en-US" sz="1800" dirty="0">
                          <a:solidFill>
                            <a:srgbClr val="0070C0"/>
                          </a:solidFill>
                        </a:rPr>
                        <a:t>橙</a:t>
                      </a:r>
                      <a:endParaRPr lang="zh-CN" altLang="en-US" sz="1800" dirty="0">
                        <a:solidFill>
                          <a:srgbClr val="0070C0"/>
                        </a:solidFill>
                      </a:endParaRPr>
                    </a:p>
                  </a:txBody>
                  <a:tcPr/>
                </a:tc>
                <a:tc>
                  <a:txBody>
                    <a:bodyPr/>
                    <a:p>
                      <a:pPr>
                        <a:buNone/>
                      </a:pPr>
                      <a:r>
                        <a:rPr lang="zh-CN" altLang="en-US" sz="1800" dirty="0">
                          <a:solidFill>
                            <a:srgbClr val="0070C0"/>
                          </a:solidFill>
                        </a:rPr>
                        <a:t>白绿</a:t>
                      </a:r>
                      <a:endParaRPr lang="zh-CN" altLang="en-US" sz="1800" dirty="0">
                        <a:solidFill>
                          <a:srgbClr val="0070C0"/>
                        </a:solidFill>
                      </a:endParaRPr>
                    </a:p>
                  </a:txBody>
                  <a:tcPr/>
                </a:tc>
                <a:tc>
                  <a:txBody>
                    <a:bodyPr/>
                    <a:p>
                      <a:pPr>
                        <a:buNone/>
                      </a:pPr>
                      <a:r>
                        <a:rPr lang="zh-CN" altLang="en-US" sz="1800" dirty="0">
                          <a:solidFill>
                            <a:srgbClr val="0070C0"/>
                          </a:solidFill>
                        </a:rPr>
                        <a:t>蓝</a:t>
                      </a:r>
                      <a:endParaRPr lang="zh-CN" altLang="en-US" sz="1800" dirty="0">
                        <a:solidFill>
                          <a:srgbClr val="0070C0"/>
                        </a:solidFill>
                      </a:endParaRPr>
                    </a:p>
                  </a:txBody>
                  <a:tcPr/>
                </a:tc>
                <a:tc>
                  <a:txBody>
                    <a:bodyPr/>
                    <a:p>
                      <a:pPr>
                        <a:buNone/>
                      </a:pPr>
                      <a:r>
                        <a:rPr lang="zh-CN" altLang="en-US" sz="1800" dirty="0">
                          <a:solidFill>
                            <a:srgbClr val="0070C0"/>
                          </a:solidFill>
                        </a:rPr>
                        <a:t>白蓝</a:t>
                      </a:r>
                      <a:endParaRPr lang="zh-CN" altLang="en-US" sz="1800" dirty="0">
                        <a:solidFill>
                          <a:srgbClr val="0070C0"/>
                        </a:solidFill>
                      </a:endParaRPr>
                    </a:p>
                  </a:txBody>
                  <a:tcPr/>
                </a:tc>
                <a:tc>
                  <a:txBody>
                    <a:bodyPr/>
                    <a:p>
                      <a:pPr>
                        <a:buNone/>
                      </a:pPr>
                      <a:r>
                        <a:rPr lang="zh-CN" altLang="en-US" sz="1800" dirty="0">
                          <a:solidFill>
                            <a:srgbClr val="0070C0"/>
                          </a:solidFill>
                        </a:rPr>
                        <a:t>绿</a:t>
                      </a:r>
                      <a:endParaRPr lang="zh-CN" altLang="en-US" sz="1800" dirty="0">
                        <a:solidFill>
                          <a:srgbClr val="0070C0"/>
                        </a:solidFill>
                      </a:endParaRPr>
                    </a:p>
                  </a:txBody>
                  <a:tcPr/>
                </a:tc>
                <a:tc>
                  <a:txBody>
                    <a:bodyPr/>
                    <a:p>
                      <a:pPr>
                        <a:buNone/>
                      </a:pPr>
                      <a:r>
                        <a:rPr lang="zh-CN" altLang="en-US" sz="1800" dirty="0">
                          <a:solidFill>
                            <a:srgbClr val="0070C0"/>
                          </a:solidFill>
                        </a:rPr>
                        <a:t>白棕</a:t>
                      </a:r>
                      <a:endParaRPr lang="zh-CN" altLang="en-US" sz="1800" dirty="0">
                        <a:solidFill>
                          <a:srgbClr val="0070C0"/>
                        </a:solidFill>
                      </a:endParaRPr>
                    </a:p>
                  </a:txBody>
                  <a:tcPr/>
                </a:tc>
                <a:tc>
                  <a:txBody>
                    <a:bodyPr/>
                    <a:p>
                      <a:pPr>
                        <a:buNone/>
                      </a:pPr>
                      <a:r>
                        <a:rPr lang="zh-CN" altLang="en-US" sz="1800" dirty="0">
                          <a:solidFill>
                            <a:srgbClr val="0070C0"/>
                          </a:solidFill>
                        </a:rPr>
                        <a:t>棕</a:t>
                      </a:r>
                      <a:endParaRPr lang="zh-CN" altLang="en-US" sz="1800" dirty="0">
                        <a:solidFill>
                          <a:srgbClr val="0070C0"/>
                        </a:solidFill>
                      </a:endParaRPr>
                    </a:p>
                  </a:txBody>
                  <a:tcPr/>
                </a:tc>
              </a:tr>
              <a:tr h="381000">
                <a:tc>
                  <a:txBody>
                    <a:bodyPr/>
                    <a:p>
                      <a:pPr>
                        <a:buNone/>
                      </a:pPr>
                      <a:r>
                        <a:rPr lang="en-US" altLang="zh-CN" sz="1800" dirty="0">
                          <a:solidFill>
                            <a:srgbClr val="0070C0"/>
                          </a:solidFill>
                        </a:rPr>
                        <a:t>T586A</a:t>
                      </a:r>
                      <a:endParaRPr lang="en-US" altLang="zh-CN" sz="1800" dirty="0">
                        <a:solidFill>
                          <a:srgbClr val="0070C0"/>
                        </a:solidFill>
                      </a:endParaRPr>
                    </a:p>
                  </a:txBody>
                  <a:tcPr/>
                </a:tc>
                <a:tc>
                  <a:txBody>
                    <a:bodyPr/>
                    <a:p>
                      <a:pPr>
                        <a:buNone/>
                      </a:pPr>
                      <a:r>
                        <a:rPr lang="zh-CN" altLang="en-US" sz="1800" dirty="0">
                          <a:solidFill>
                            <a:srgbClr val="0070C0"/>
                          </a:solidFill>
                        </a:rPr>
                        <a:t>白绿</a:t>
                      </a:r>
                      <a:endParaRPr lang="zh-CN" altLang="en-US" sz="1800" dirty="0">
                        <a:solidFill>
                          <a:srgbClr val="0070C0"/>
                        </a:solidFill>
                      </a:endParaRPr>
                    </a:p>
                  </a:txBody>
                  <a:tcPr/>
                </a:tc>
                <a:tc>
                  <a:txBody>
                    <a:bodyPr/>
                    <a:p>
                      <a:pPr>
                        <a:buNone/>
                      </a:pPr>
                      <a:r>
                        <a:rPr lang="zh-CN" altLang="en-US" sz="1800" dirty="0">
                          <a:solidFill>
                            <a:srgbClr val="0070C0"/>
                          </a:solidFill>
                        </a:rPr>
                        <a:t>绿</a:t>
                      </a:r>
                      <a:endParaRPr lang="zh-CN" altLang="en-US" sz="1800" dirty="0">
                        <a:solidFill>
                          <a:srgbClr val="0070C0"/>
                        </a:solidFill>
                      </a:endParaRPr>
                    </a:p>
                  </a:txBody>
                  <a:tcPr/>
                </a:tc>
                <a:tc>
                  <a:txBody>
                    <a:bodyPr/>
                    <a:p>
                      <a:pPr>
                        <a:buNone/>
                      </a:pPr>
                      <a:r>
                        <a:rPr lang="zh-CN" altLang="en-US" sz="1800" dirty="0">
                          <a:solidFill>
                            <a:srgbClr val="0070C0"/>
                          </a:solidFill>
                        </a:rPr>
                        <a:t>白橙</a:t>
                      </a:r>
                      <a:endParaRPr lang="zh-CN" altLang="en-US" sz="1800" dirty="0">
                        <a:solidFill>
                          <a:srgbClr val="0070C0"/>
                        </a:solidFill>
                      </a:endParaRPr>
                    </a:p>
                  </a:txBody>
                  <a:tcPr/>
                </a:tc>
                <a:tc>
                  <a:txBody>
                    <a:bodyPr/>
                    <a:p>
                      <a:pPr>
                        <a:buNone/>
                      </a:pPr>
                      <a:r>
                        <a:rPr lang="zh-CN" altLang="en-US" sz="1800" dirty="0">
                          <a:solidFill>
                            <a:srgbClr val="0070C0"/>
                          </a:solidFill>
                        </a:rPr>
                        <a:t>蓝</a:t>
                      </a:r>
                      <a:endParaRPr lang="zh-CN" altLang="en-US" sz="1800" dirty="0">
                        <a:solidFill>
                          <a:srgbClr val="0070C0"/>
                        </a:solidFill>
                      </a:endParaRPr>
                    </a:p>
                  </a:txBody>
                  <a:tcPr/>
                </a:tc>
                <a:tc>
                  <a:txBody>
                    <a:bodyPr/>
                    <a:p>
                      <a:pPr>
                        <a:buNone/>
                      </a:pPr>
                      <a:r>
                        <a:rPr lang="zh-CN" altLang="en-US" sz="1800" dirty="0">
                          <a:solidFill>
                            <a:srgbClr val="0070C0"/>
                          </a:solidFill>
                        </a:rPr>
                        <a:t>白蓝</a:t>
                      </a:r>
                      <a:endParaRPr lang="zh-CN" altLang="en-US" sz="1800" dirty="0">
                        <a:solidFill>
                          <a:srgbClr val="0070C0"/>
                        </a:solidFill>
                      </a:endParaRPr>
                    </a:p>
                  </a:txBody>
                  <a:tcPr/>
                </a:tc>
                <a:tc>
                  <a:txBody>
                    <a:bodyPr/>
                    <a:p>
                      <a:pPr>
                        <a:buNone/>
                      </a:pPr>
                      <a:r>
                        <a:rPr lang="zh-CN" altLang="en-US" sz="1800" dirty="0">
                          <a:solidFill>
                            <a:srgbClr val="0070C0"/>
                          </a:solidFill>
                        </a:rPr>
                        <a:t>橙</a:t>
                      </a:r>
                      <a:endParaRPr lang="zh-CN" altLang="en-US" sz="1800" dirty="0">
                        <a:solidFill>
                          <a:srgbClr val="0070C0"/>
                        </a:solidFill>
                      </a:endParaRPr>
                    </a:p>
                  </a:txBody>
                  <a:tcPr/>
                </a:tc>
                <a:tc>
                  <a:txBody>
                    <a:bodyPr/>
                    <a:p>
                      <a:pPr>
                        <a:buNone/>
                      </a:pPr>
                      <a:r>
                        <a:rPr lang="zh-CN" altLang="en-US" sz="1800" dirty="0">
                          <a:solidFill>
                            <a:srgbClr val="0070C0"/>
                          </a:solidFill>
                        </a:rPr>
                        <a:t>白棕</a:t>
                      </a:r>
                      <a:endParaRPr lang="zh-CN" altLang="en-US" sz="1800" dirty="0">
                        <a:solidFill>
                          <a:srgbClr val="0070C0"/>
                        </a:solidFill>
                      </a:endParaRPr>
                    </a:p>
                  </a:txBody>
                  <a:tcPr/>
                </a:tc>
                <a:tc>
                  <a:txBody>
                    <a:bodyPr/>
                    <a:p>
                      <a:pPr>
                        <a:buNone/>
                      </a:pPr>
                      <a:r>
                        <a:rPr lang="zh-CN" altLang="en-US" sz="1800" dirty="0">
                          <a:solidFill>
                            <a:srgbClr val="0070C0"/>
                          </a:solidFill>
                        </a:rPr>
                        <a:t>棕</a:t>
                      </a:r>
                      <a:endParaRPr lang="zh-CN" altLang="en-US" sz="1800" dirty="0">
                        <a:solidFill>
                          <a:srgbClr val="0070C0"/>
                        </a:solidFill>
                      </a:endParaRPr>
                    </a:p>
                  </a:txBody>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标题 56321"/>
          <p:cNvSpPr>
            <a:spLocks noGrp="1"/>
          </p:cNvSpPr>
          <p:nvPr>
            <p:ph type="title" sz="quarter"/>
          </p:nvPr>
        </p:nvSpPr>
        <p:spPr>
          <a:xfrm>
            <a:off x="457200" y="812800"/>
            <a:ext cx="8229600" cy="1016000"/>
          </a:xfrm>
        </p:spPr>
        <p:txBody>
          <a:bodyPr anchor="ctr"/>
          <a:p>
            <a:pPr algn="ctr"/>
            <a:r>
              <a:rPr lang="zh-CN" altLang="en-US" dirty="0"/>
              <a:t>准备工具和材料</a:t>
            </a:r>
            <a:endParaRPr lang="zh-CN" altLang="en-US" dirty="0"/>
          </a:p>
        </p:txBody>
      </p:sp>
      <p:pic>
        <p:nvPicPr>
          <p:cNvPr id="30722" name="图片 56322" descr="RJ45_2"/>
          <p:cNvPicPr>
            <a:picLocks noChangeAspect="1"/>
          </p:cNvPicPr>
          <p:nvPr/>
        </p:nvPicPr>
        <p:blipFill>
          <a:blip r:embed="rId1">
            <a:clrChange>
              <a:clrFrom>
                <a:srgbClr val="FFFFFF"/>
              </a:clrFrom>
              <a:clrTo>
                <a:srgbClr val="FFFFFF">
                  <a:alpha val="0"/>
                </a:srgbClr>
              </a:clrTo>
            </a:clrChange>
          </a:blip>
          <a:stretch>
            <a:fillRect/>
          </a:stretch>
        </p:blipFill>
        <p:spPr>
          <a:xfrm>
            <a:off x="3810000" y="1828800"/>
            <a:ext cx="1752600" cy="996950"/>
          </a:xfrm>
          <a:prstGeom prst="rect">
            <a:avLst/>
          </a:prstGeom>
          <a:noFill/>
          <a:ln w="9525">
            <a:noFill/>
          </a:ln>
        </p:spPr>
      </p:pic>
      <p:sp>
        <p:nvSpPr>
          <p:cNvPr id="30723" name="文本框 56323"/>
          <p:cNvSpPr txBox="1"/>
          <p:nvPr/>
        </p:nvSpPr>
        <p:spPr>
          <a:xfrm>
            <a:off x="973138" y="3362325"/>
            <a:ext cx="1800225" cy="447675"/>
          </a:xfrm>
          <a:prstGeom prst="rect">
            <a:avLst/>
          </a:prstGeom>
          <a:noFill/>
          <a:ln w="9525">
            <a:noFill/>
          </a:ln>
        </p:spPr>
        <p:txBody>
          <a:bodyPr lIns="82550" tIns="41275" rIns="82550" bIns="41275" anchor="t">
            <a:spAutoFit/>
          </a:bodyPr>
          <a:p>
            <a:pPr algn="ctr">
              <a:spcBef>
                <a:spcPct val="50000"/>
              </a:spcBef>
            </a:pPr>
            <a:r>
              <a:rPr lang="en-US" altLang="zh-CN" sz="2400" b="1">
                <a:latin typeface="Arial" panose="020B0604020202020204" pitchFamily="34" charset="0"/>
                <a:ea typeface="黑体" panose="02010609060101010101" pitchFamily="2" charset="-122"/>
              </a:rPr>
              <a:t>UTP</a:t>
            </a:r>
            <a:endParaRPr lang="en-US" altLang="zh-CN" sz="2400" b="1">
              <a:latin typeface="Arial" panose="020B0604020202020204" pitchFamily="34" charset="0"/>
              <a:ea typeface="黑体" panose="02010609060101010101" pitchFamily="2" charset="-122"/>
            </a:endParaRPr>
          </a:p>
        </p:txBody>
      </p:sp>
      <p:sp>
        <p:nvSpPr>
          <p:cNvPr id="30724" name="文本框 56324"/>
          <p:cNvSpPr txBox="1"/>
          <p:nvPr/>
        </p:nvSpPr>
        <p:spPr>
          <a:xfrm>
            <a:off x="2057400" y="6096000"/>
            <a:ext cx="1800225" cy="447675"/>
          </a:xfrm>
          <a:prstGeom prst="rect">
            <a:avLst/>
          </a:prstGeom>
          <a:noFill/>
          <a:ln w="9525">
            <a:noFill/>
          </a:ln>
        </p:spPr>
        <p:txBody>
          <a:bodyPr lIns="82550" tIns="41275" rIns="82550" bIns="41275" anchor="t">
            <a:spAutoFit/>
          </a:bodyPr>
          <a:p>
            <a:pPr algn="ctr">
              <a:spcBef>
                <a:spcPct val="50000"/>
              </a:spcBef>
            </a:pPr>
            <a:r>
              <a:rPr lang="zh-CN" altLang="en-US" sz="2400" b="1" dirty="0">
                <a:latin typeface="Arial" panose="020B0604020202020204" pitchFamily="34" charset="0"/>
                <a:ea typeface="黑体" panose="02010609060101010101" pitchFamily="2" charset="-122"/>
              </a:rPr>
              <a:t>压线钳</a:t>
            </a:r>
            <a:endParaRPr lang="zh-CN" altLang="en-US" sz="2400" b="1" dirty="0">
              <a:latin typeface="Arial" panose="020B0604020202020204" pitchFamily="34" charset="0"/>
              <a:ea typeface="黑体" panose="02010609060101010101" pitchFamily="2" charset="-122"/>
            </a:endParaRPr>
          </a:p>
        </p:txBody>
      </p:sp>
      <p:sp>
        <p:nvSpPr>
          <p:cNvPr id="30725" name="文本框 56325"/>
          <p:cNvSpPr txBox="1"/>
          <p:nvPr/>
        </p:nvSpPr>
        <p:spPr>
          <a:xfrm>
            <a:off x="3810000" y="3286125"/>
            <a:ext cx="1800225" cy="447675"/>
          </a:xfrm>
          <a:prstGeom prst="rect">
            <a:avLst/>
          </a:prstGeom>
          <a:noFill/>
          <a:ln w="9525">
            <a:noFill/>
          </a:ln>
        </p:spPr>
        <p:txBody>
          <a:bodyPr lIns="82550" tIns="41275" rIns="82550" bIns="41275" anchor="t">
            <a:spAutoFit/>
          </a:bodyPr>
          <a:p>
            <a:pPr algn="ctr">
              <a:spcBef>
                <a:spcPct val="50000"/>
              </a:spcBef>
            </a:pPr>
            <a:r>
              <a:rPr lang="en-US" altLang="zh-CN" sz="2400" b="1" dirty="0">
                <a:latin typeface="Arial" panose="020B0604020202020204" pitchFamily="34" charset="0"/>
                <a:ea typeface="黑体" panose="02010609060101010101" pitchFamily="2" charset="-122"/>
              </a:rPr>
              <a:t>RJ45</a:t>
            </a:r>
            <a:r>
              <a:rPr lang="zh-CN" altLang="en-US" sz="2400" b="1" dirty="0">
                <a:latin typeface="Arial" panose="020B0604020202020204" pitchFamily="34" charset="0"/>
                <a:ea typeface="黑体" panose="02010609060101010101" pitchFamily="2" charset="-122"/>
              </a:rPr>
              <a:t>接头</a:t>
            </a:r>
            <a:endParaRPr lang="zh-CN" altLang="en-US" sz="2400" b="1" dirty="0">
              <a:latin typeface="Arial" panose="020B0604020202020204" pitchFamily="34" charset="0"/>
              <a:ea typeface="黑体" panose="02010609060101010101" pitchFamily="2" charset="-122"/>
            </a:endParaRPr>
          </a:p>
        </p:txBody>
      </p:sp>
      <p:sp>
        <p:nvSpPr>
          <p:cNvPr id="30726" name="文本框 56326"/>
          <p:cNvSpPr txBox="1"/>
          <p:nvPr/>
        </p:nvSpPr>
        <p:spPr>
          <a:xfrm>
            <a:off x="6629400" y="3286125"/>
            <a:ext cx="1471613" cy="447675"/>
          </a:xfrm>
          <a:prstGeom prst="rect">
            <a:avLst/>
          </a:prstGeom>
          <a:noFill/>
          <a:ln w="9525">
            <a:noFill/>
          </a:ln>
        </p:spPr>
        <p:txBody>
          <a:bodyPr lIns="82550" tIns="41275" rIns="82550" bIns="41275" anchor="t">
            <a:spAutoFit/>
          </a:bodyPr>
          <a:p>
            <a:pPr algn="ctr">
              <a:spcBef>
                <a:spcPct val="50000"/>
              </a:spcBef>
            </a:pPr>
            <a:r>
              <a:rPr lang="zh-CN" altLang="en-US" sz="2400" b="1" dirty="0">
                <a:latin typeface="Arial" panose="020B0604020202020204" pitchFamily="34" charset="0"/>
                <a:ea typeface="黑体" panose="02010609060101010101" pitchFamily="2" charset="-122"/>
              </a:rPr>
              <a:t>护套</a:t>
            </a:r>
            <a:endParaRPr lang="zh-CN" altLang="en-US" sz="2400" b="1" dirty="0">
              <a:latin typeface="Arial" panose="020B0604020202020204" pitchFamily="34" charset="0"/>
              <a:ea typeface="黑体" panose="02010609060101010101" pitchFamily="2" charset="-122"/>
            </a:endParaRPr>
          </a:p>
        </p:txBody>
      </p:sp>
      <p:sp>
        <p:nvSpPr>
          <p:cNvPr id="30727" name="文本框 56327"/>
          <p:cNvSpPr txBox="1"/>
          <p:nvPr/>
        </p:nvSpPr>
        <p:spPr>
          <a:xfrm>
            <a:off x="5638800" y="6165850"/>
            <a:ext cx="1800225" cy="447675"/>
          </a:xfrm>
          <a:prstGeom prst="rect">
            <a:avLst/>
          </a:prstGeom>
          <a:noFill/>
          <a:ln w="9525">
            <a:noFill/>
          </a:ln>
        </p:spPr>
        <p:txBody>
          <a:bodyPr lIns="82550" tIns="41275" rIns="82550" bIns="41275" anchor="t">
            <a:spAutoFit/>
          </a:bodyPr>
          <a:p>
            <a:pPr algn="ctr">
              <a:spcBef>
                <a:spcPct val="50000"/>
              </a:spcBef>
            </a:pPr>
            <a:r>
              <a:rPr lang="zh-CN" altLang="en-US" sz="2400" b="1" dirty="0">
                <a:latin typeface="Arial" panose="020B0604020202020204" pitchFamily="34" charset="0"/>
                <a:ea typeface="黑体" panose="02010609060101010101" pitchFamily="2" charset="-122"/>
              </a:rPr>
              <a:t>简易测线仪</a:t>
            </a:r>
            <a:endParaRPr lang="zh-CN" altLang="en-US" sz="2400" b="1" dirty="0">
              <a:latin typeface="Arial" panose="020B0604020202020204" pitchFamily="34" charset="0"/>
              <a:ea typeface="黑体" panose="02010609060101010101" pitchFamily="2" charset="-122"/>
            </a:endParaRPr>
          </a:p>
        </p:txBody>
      </p:sp>
      <p:pic>
        <p:nvPicPr>
          <p:cNvPr id="30728" name="图片 56328" descr="34"/>
          <p:cNvPicPr>
            <a:picLocks noChangeAspect="1"/>
          </p:cNvPicPr>
          <p:nvPr/>
        </p:nvPicPr>
        <p:blipFill>
          <a:blip r:embed="rId2"/>
          <a:stretch>
            <a:fillRect/>
          </a:stretch>
        </p:blipFill>
        <p:spPr>
          <a:xfrm>
            <a:off x="762000" y="1676400"/>
            <a:ext cx="2209800" cy="1658938"/>
          </a:xfrm>
          <a:prstGeom prst="rect">
            <a:avLst/>
          </a:prstGeom>
          <a:noFill/>
          <a:ln w="9525">
            <a:noFill/>
          </a:ln>
        </p:spPr>
      </p:pic>
      <p:pic>
        <p:nvPicPr>
          <p:cNvPr id="30729" name="图片 56329" descr="34a"/>
          <p:cNvPicPr>
            <a:picLocks noChangeAspect="1"/>
          </p:cNvPicPr>
          <p:nvPr/>
        </p:nvPicPr>
        <p:blipFill>
          <a:blip r:embed="rId3"/>
          <a:stretch>
            <a:fillRect/>
          </a:stretch>
        </p:blipFill>
        <p:spPr>
          <a:xfrm>
            <a:off x="6248400" y="1978025"/>
            <a:ext cx="2179638" cy="857250"/>
          </a:xfrm>
          <a:prstGeom prst="rect">
            <a:avLst/>
          </a:prstGeom>
          <a:noFill/>
          <a:ln w="9525">
            <a:noFill/>
          </a:ln>
        </p:spPr>
      </p:pic>
      <p:pic>
        <p:nvPicPr>
          <p:cNvPr id="30730" name="图片 56330" descr="34b"/>
          <p:cNvPicPr>
            <a:picLocks noChangeAspect="1"/>
          </p:cNvPicPr>
          <p:nvPr/>
        </p:nvPicPr>
        <p:blipFill>
          <a:blip r:embed="rId4"/>
          <a:stretch>
            <a:fillRect/>
          </a:stretch>
        </p:blipFill>
        <p:spPr>
          <a:xfrm>
            <a:off x="1717675" y="4502150"/>
            <a:ext cx="2168525" cy="1441450"/>
          </a:xfrm>
          <a:prstGeom prst="rect">
            <a:avLst/>
          </a:prstGeom>
          <a:noFill/>
          <a:ln w="9525">
            <a:noFill/>
          </a:ln>
        </p:spPr>
      </p:pic>
      <p:pic>
        <p:nvPicPr>
          <p:cNvPr id="30731" name="图片 56331" descr="34c"/>
          <p:cNvPicPr>
            <a:picLocks noChangeAspect="1"/>
          </p:cNvPicPr>
          <p:nvPr/>
        </p:nvPicPr>
        <p:blipFill>
          <a:blip r:embed="rId5"/>
          <a:stretch>
            <a:fillRect/>
          </a:stretch>
        </p:blipFill>
        <p:spPr>
          <a:xfrm>
            <a:off x="5562600" y="3810000"/>
            <a:ext cx="1930400" cy="2400300"/>
          </a:xfrm>
          <a:prstGeom prst="rect">
            <a:avLst/>
          </a:prstGeom>
          <a:noFill/>
          <a:ln w="9525">
            <a:noFill/>
          </a:ln>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标题 57345"/>
          <p:cNvSpPr>
            <a:spLocks noGrp="1"/>
          </p:cNvSpPr>
          <p:nvPr>
            <p:ph type="title" sz="quarter"/>
          </p:nvPr>
        </p:nvSpPr>
        <p:spPr>
          <a:xfrm>
            <a:off x="911225" y="666750"/>
            <a:ext cx="7626350" cy="1016000"/>
          </a:xfrm>
        </p:spPr>
        <p:txBody>
          <a:bodyPr anchor="ctr"/>
          <a:p>
            <a:r>
              <a:rPr lang="en-US" altLang="zh-CN" sz="4000" dirty="0">
                <a:ea typeface="黑体" panose="02010609060101010101" pitchFamily="2" charset="-122"/>
              </a:rPr>
              <a:t> </a:t>
            </a:r>
            <a:r>
              <a:rPr lang="zh-CN" altLang="en-US" dirty="0"/>
              <a:t>连接</a:t>
            </a:r>
            <a:r>
              <a:rPr lang="en-US" altLang="zh-CN" dirty="0"/>
              <a:t>UTP</a:t>
            </a:r>
            <a:r>
              <a:rPr lang="zh-CN" altLang="en-US" dirty="0"/>
              <a:t>和</a:t>
            </a:r>
            <a:r>
              <a:rPr lang="en-US" altLang="zh-CN" dirty="0"/>
              <a:t>RJ45</a:t>
            </a:r>
            <a:r>
              <a:rPr lang="zh-CN" altLang="en-US" dirty="0"/>
              <a:t>接头</a:t>
            </a:r>
            <a:r>
              <a:rPr lang="en-US" altLang="zh-CN"/>
              <a:t>(2)</a:t>
            </a:r>
            <a:endParaRPr lang="en-US" altLang="zh-CN"/>
          </a:p>
        </p:txBody>
      </p:sp>
      <p:pic>
        <p:nvPicPr>
          <p:cNvPr id="31746" name="图片 57346" descr="36"/>
          <p:cNvPicPr>
            <a:picLocks noChangeAspect="1"/>
          </p:cNvPicPr>
          <p:nvPr/>
        </p:nvPicPr>
        <p:blipFill>
          <a:blip r:embed="rId1"/>
          <a:stretch>
            <a:fillRect/>
          </a:stretch>
        </p:blipFill>
        <p:spPr>
          <a:xfrm>
            <a:off x="1219200" y="1738313"/>
            <a:ext cx="6553200" cy="4556125"/>
          </a:xfrm>
          <a:prstGeom prst="rect">
            <a:avLst/>
          </a:prstGeom>
          <a:noFill/>
          <a:ln w="9525">
            <a:noFill/>
          </a:ln>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118786" name="标题 118785"/>
          <p:cNvSpPr>
            <a:spLocks noGrp="1"/>
          </p:cNvSpPr>
          <p:nvPr>
            <p:ph type="title"/>
          </p:nvPr>
        </p:nvSpPr>
        <p:spPr>
          <a:xfrm>
            <a:off x="1100138" y="931863"/>
            <a:ext cx="6856412" cy="768350"/>
          </a:xfrm>
          <a:ln/>
        </p:spPr>
        <p:txBody>
          <a:bodyPr anchor="b"/>
          <a:p>
            <a:pPr algn="ctr"/>
            <a:r>
              <a:rPr lang="zh-CN" altLang="en-US" dirty="0">
                <a:ea typeface="Arial Unicode MS" pitchFamily="34" charset="-122"/>
              </a:rPr>
              <a:t>第 </a:t>
            </a:r>
            <a:r>
              <a:rPr lang="en-US" altLang="zh-CN" dirty="0">
                <a:ea typeface="Arial Unicode MS" pitchFamily="34" charset="-122"/>
              </a:rPr>
              <a:t>2 </a:t>
            </a:r>
            <a:r>
              <a:rPr lang="zh-CN" altLang="en-US" dirty="0">
                <a:ea typeface="Arial Unicode MS" pitchFamily="34" charset="-122"/>
              </a:rPr>
              <a:t>章  </a:t>
            </a:r>
            <a:r>
              <a:rPr lang="zh-CN" altLang="en-US" dirty="0"/>
              <a:t>物理层</a:t>
            </a:r>
            <a:endParaRPr lang="zh-CN" altLang="en-US" dirty="0"/>
          </a:p>
        </p:txBody>
      </p:sp>
      <p:sp>
        <p:nvSpPr>
          <p:cNvPr id="118787" name="文本占位符 118786"/>
          <p:cNvSpPr>
            <a:spLocks noGrp="1"/>
          </p:cNvSpPr>
          <p:nvPr>
            <p:ph type="body" idx="1"/>
          </p:nvPr>
        </p:nvSpPr>
        <p:spPr>
          <a:xfrm>
            <a:off x="1182688" y="2017713"/>
            <a:ext cx="7772400" cy="4506912"/>
          </a:xfrm>
          <a:ln/>
        </p:spPr>
        <p:txBody>
          <a:bodyPr/>
          <a:p>
            <a:pPr>
              <a:lnSpc>
                <a:spcPct val="80000"/>
              </a:lnSpc>
              <a:buNone/>
            </a:pPr>
            <a:r>
              <a:rPr lang="en-US" altLang="zh-CN" sz="2800" dirty="0"/>
              <a:t>2.1 </a:t>
            </a:r>
            <a:r>
              <a:rPr lang="zh-CN" altLang="en-US" sz="2800" dirty="0"/>
              <a:t>物理层的基本概念</a:t>
            </a:r>
            <a:endParaRPr lang="zh-CN" altLang="en-US" sz="2800" dirty="0"/>
          </a:p>
          <a:p>
            <a:pPr>
              <a:lnSpc>
                <a:spcPct val="80000"/>
              </a:lnSpc>
              <a:buNone/>
            </a:pPr>
            <a:r>
              <a:rPr lang="en-US" altLang="zh-CN" sz="2800" dirty="0"/>
              <a:t>2.2 </a:t>
            </a:r>
            <a:r>
              <a:rPr lang="zh-CN" altLang="en-US" sz="2800" dirty="0"/>
              <a:t>数据通信的基础知识</a:t>
            </a:r>
            <a:endParaRPr lang="zh-CN" altLang="en-US" sz="2800" dirty="0"/>
          </a:p>
          <a:p>
            <a:pPr>
              <a:lnSpc>
                <a:spcPct val="80000"/>
              </a:lnSpc>
              <a:buNone/>
            </a:pPr>
            <a:r>
              <a:rPr lang="zh-CN" altLang="en-US" sz="2800" dirty="0"/>
              <a:t>		</a:t>
            </a:r>
            <a:r>
              <a:rPr lang="en-US" altLang="zh-CN" sz="2400" dirty="0"/>
              <a:t>2.2.1 </a:t>
            </a:r>
            <a:r>
              <a:rPr lang="zh-CN" altLang="en-US" sz="2400" dirty="0"/>
              <a:t>数据通信系统的模型</a:t>
            </a:r>
            <a:endParaRPr lang="zh-CN" altLang="en-US" sz="2400" dirty="0"/>
          </a:p>
          <a:p>
            <a:pPr>
              <a:lnSpc>
                <a:spcPct val="80000"/>
              </a:lnSpc>
              <a:buNone/>
            </a:pPr>
            <a:r>
              <a:rPr lang="zh-CN" altLang="en-US" sz="2400" dirty="0"/>
              <a:t>		</a:t>
            </a:r>
            <a:r>
              <a:rPr lang="en-US" altLang="zh-CN" sz="2400" dirty="0"/>
              <a:t>2.2.2 </a:t>
            </a:r>
            <a:r>
              <a:rPr lang="zh-CN" altLang="en-US" sz="2400" dirty="0"/>
              <a:t>有关信道的几个基本概念</a:t>
            </a:r>
            <a:endParaRPr lang="zh-CN" altLang="en-US" sz="2400" dirty="0"/>
          </a:p>
          <a:p>
            <a:pPr>
              <a:lnSpc>
                <a:spcPct val="80000"/>
              </a:lnSpc>
              <a:buNone/>
            </a:pPr>
            <a:r>
              <a:rPr lang="zh-CN" altLang="en-US" sz="2400" dirty="0"/>
              <a:t>		</a:t>
            </a:r>
            <a:r>
              <a:rPr lang="en-US" altLang="zh-CN" sz="2400" dirty="0"/>
              <a:t>2.2.3 </a:t>
            </a:r>
            <a:r>
              <a:rPr lang="zh-CN" altLang="en-US" sz="2400" dirty="0"/>
              <a:t>信道的极限容量</a:t>
            </a:r>
            <a:endParaRPr lang="zh-CN" altLang="en-US" sz="2400" dirty="0"/>
          </a:p>
          <a:p>
            <a:pPr>
              <a:lnSpc>
                <a:spcPct val="80000"/>
              </a:lnSpc>
              <a:buNone/>
            </a:pPr>
            <a:r>
              <a:rPr lang="zh-CN" altLang="en-US" sz="2400" dirty="0"/>
              <a:t>		</a:t>
            </a:r>
            <a:r>
              <a:rPr lang="en-US" altLang="zh-CN" sz="2400" dirty="0"/>
              <a:t>2.2.4 </a:t>
            </a:r>
            <a:r>
              <a:rPr lang="zh-CN" altLang="en-US" sz="2400" dirty="0"/>
              <a:t>信道的极限信息传输速率</a:t>
            </a:r>
            <a:endParaRPr lang="zh-CN" altLang="en-US" sz="2400" dirty="0"/>
          </a:p>
          <a:p>
            <a:pPr>
              <a:lnSpc>
                <a:spcPct val="80000"/>
              </a:lnSpc>
              <a:buNone/>
            </a:pPr>
            <a:r>
              <a:rPr lang="en-US" altLang="zh-CN" sz="2800" dirty="0"/>
              <a:t>2.3 </a:t>
            </a:r>
            <a:r>
              <a:rPr lang="zh-CN" altLang="en-US" sz="2800" dirty="0"/>
              <a:t>物理层下面的传输媒体</a:t>
            </a:r>
            <a:endParaRPr lang="zh-CN" altLang="en-US" sz="2800" dirty="0"/>
          </a:p>
          <a:p>
            <a:pPr>
              <a:lnSpc>
                <a:spcPct val="80000"/>
              </a:lnSpc>
              <a:buNone/>
            </a:pPr>
            <a:r>
              <a:rPr lang="zh-CN" altLang="en-US" sz="2800" dirty="0"/>
              <a:t>		</a:t>
            </a:r>
            <a:r>
              <a:rPr lang="en-US" altLang="zh-CN" sz="2400" dirty="0"/>
              <a:t>2.3.1 </a:t>
            </a:r>
            <a:r>
              <a:rPr lang="zh-CN" altLang="en-US" sz="2400" dirty="0"/>
              <a:t>导向传输媒体</a:t>
            </a:r>
            <a:endParaRPr lang="zh-CN" altLang="en-US" sz="2400" dirty="0"/>
          </a:p>
          <a:p>
            <a:pPr>
              <a:lnSpc>
                <a:spcPct val="80000"/>
              </a:lnSpc>
              <a:buNone/>
            </a:pPr>
            <a:r>
              <a:rPr lang="zh-CN" altLang="en-US" sz="2400" dirty="0"/>
              <a:t>		</a:t>
            </a:r>
            <a:r>
              <a:rPr lang="en-US" altLang="zh-CN" sz="2400" dirty="0"/>
              <a:t>2.3.2 </a:t>
            </a:r>
            <a:r>
              <a:rPr lang="zh-CN" altLang="en-US" sz="2400" dirty="0"/>
              <a:t>非导向传输媒体</a:t>
            </a:r>
            <a:endParaRPr lang="zh-CN" alt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标题 58369"/>
          <p:cNvSpPr>
            <a:spLocks noGrp="1"/>
          </p:cNvSpPr>
          <p:nvPr>
            <p:ph type="title" sz="quarter"/>
          </p:nvPr>
        </p:nvSpPr>
        <p:spPr>
          <a:xfrm>
            <a:off x="987425" y="676275"/>
            <a:ext cx="7623175" cy="1016000"/>
          </a:xfrm>
        </p:spPr>
        <p:txBody>
          <a:bodyPr anchor="ctr"/>
          <a:p>
            <a:r>
              <a:rPr lang="en-US" altLang="zh-CN" sz="4000" dirty="0">
                <a:ea typeface="黑体" panose="02010609060101010101" pitchFamily="2" charset="-122"/>
              </a:rPr>
              <a:t> </a:t>
            </a:r>
            <a:r>
              <a:rPr lang="zh-CN" altLang="en-US" dirty="0"/>
              <a:t>连接</a:t>
            </a:r>
            <a:r>
              <a:rPr lang="en-US" altLang="zh-CN" dirty="0"/>
              <a:t>UTP</a:t>
            </a:r>
            <a:r>
              <a:rPr lang="zh-CN" altLang="en-US" dirty="0"/>
              <a:t>和</a:t>
            </a:r>
            <a:r>
              <a:rPr lang="en-US" altLang="zh-CN" dirty="0"/>
              <a:t>RJ45</a:t>
            </a:r>
            <a:r>
              <a:rPr lang="zh-CN" altLang="en-US" dirty="0"/>
              <a:t>接头</a:t>
            </a:r>
            <a:r>
              <a:rPr lang="en-US" altLang="zh-CN"/>
              <a:t>(3)</a:t>
            </a:r>
            <a:endParaRPr lang="en-US" altLang="zh-CN"/>
          </a:p>
        </p:txBody>
      </p:sp>
      <p:pic>
        <p:nvPicPr>
          <p:cNvPr id="32770" name="图片 58370" descr="37"/>
          <p:cNvPicPr>
            <a:picLocks noChangeAspect="1"/>
          </p:cNvPicPr>
          <p:nvPr/>
        </p:nvPicPr>
        <p:blipFill>
          <a:blip r:embed="rId1"/>
          <a:stretch>
            <a:fillRect/>
          </a:stretch>
        </p:blipFill>
        <p:spPr>
          <a:xfrm>
            <a:off x="1600200" y="2057400"/>
            <a:ext cx="5867400" cy="3851275"/>
          </a:xfrm>
          <a:prstGeom prst="rect">
            <a:avLst/>
          </a:prstGeom>
          <a:noFill/>
          <a:ln w="9525">
            <a:noFill/>
          </a:ln>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4" name="内容占位符 3"/>
          <p:cNvSpPr>
            <a:spLocks noGrp="1"/>
          </p:cNvSpPr>
          <p:nvPr>
            <p:ph idx="1"/>
          </p:nvPr>
        </p:nvSpPr>
        <p:spPr/>
        <p:txBody>
          <a:bodyPr/>
          <a:p>
            <a:r>
              <a:rPr lang="zh-CN" altLang="en-US" dirty="0">
                <a:sym typeface="+mn-ea"/>
              </a:rPr>
              <a:t>基带：数字信号，阻抗</a:t>
            </a:r>
            <a:r>
              <a:rPr lang="en-US" altLang="zh-CN" dirty="0">
                <a:sym typeface="+mn-ea"/>
              </a:rPr>
              <a:t>50</a:t>
            </a:r>
            <a:r>
              <a:rPr lang="zh-CN" altLang="en-US" dirty="0">
                <a:sym typeface="+mn-ea"/>
              </a:rPr>
              <a:t>欧，用于</a:t>
            </a:r>
            <a:r>
              <a:rPr lang="en-US" altLang="zh-CN" dirty="0">
                <a:sym typeface="+mn-ea"/>
              </a:rPr>
              <a:t>IEEE802.3</a:t>
            </a:r>
            <a:r>
              <a:rPr lang="zh-CN" altLang="en-US" dirty="0">
                <a:sym typeface="+mn-ea"/>
              </a:rPr>
              <a:t>以太网</a:t>
            </a:r>
            <a:endParaRPr lang="zh-CN" altLang="en-US" dirty="0"/>
          </a:p>
          <a:p>
            <a:r>
              <a:rPr lang="zh-CN" altLang="en-US" dirty="0">
                <a:sym typeface="+mn-ea"/>
              </a:rPr>
              <a:t>  宽带：模拟信号，阻抗</a:t>
            </a:r>
            <a:r>
              <a:rPr lang="en-US" altLang="zh-CN" dirty="0">
                <a:sym typeface="+mn-ea"/>
              </a:rPr>
              <a:t>75</a:t>
            </a:r>
            <a:r>
              <a:rPr lang="zh-CN" altLang="en-US" dirty="0">
                <a:sym typeface="+mn-ea"/>
              </a:rPr>
              <a:t>欧，用于频分多路复用技术</a:t>
            </a:r>
            <a:endParaRPr lang="zh-CN" altLang="en-US"/>
          </a:p>
          <a:p>
            <a:endParaRPr lang="zh-CN" altLang="en-US"/>
          </a:p>
        </p:txBody>
      </p:sp>
      <p:sp>
        <p:nvSpPr>
          <p:cNvPr id="117762" name="标题 117761"/>
          <p:cNvSpPr>
            <a:spLocks noGrp="1"/>
          </p:cNvSpPr>
          <p:nvPr>
            <p:ph type="title"/>
          </p:nvPr>
        </p:nvSpPr>
        <p:spPr>
          <a:ln/>
        </p:spPr>
        <p:txBody>
          <a:bodyPr anchor="b"/>
          <a:p>
            <a:pPr algn="ctr"/>
            <a:r>
              <a:rPr lang="zh-CN" altLang="en-US" dirty="0">
                <a:latin typeface="黑体" panose="02010609060101010101" pitchFamily="2" charset="-122"/>
              </a:rPr>
              <a:t>电缆</a:t>
            </a:r>
            <a:endParaRPr lang="zh-CN" altLang="en-US" dirty="0">
              <a:latin typeface="黑体" panose="02010609060101010101" pitchFamily="2" charset="-122"/>
            </a:endParaRPr>
          </a:p>
        </p:txBody>
      </p:sp>
      <p:pic>
        <p:nvPicPr>
          <p:cNvPr id="117791" name="图片 117790" descr="222"/>
          <p:cNvPicPr>
            <a:picLocks noChangeAspect="1"/>
          </p:cNvPicPr>
          <p:nvPr/>
        </p:nvPicPr>
        <p:blipFill>
          <a:blip r:embed="rId1"/>
          <a:srcRect t="37741" r="21053" b="25261"/>
          <a:stretch>
            <a:fillRect/>
          </a:stretch>
        </p:blipFill>
        <p:spPr>
          <a:xfrm>
            <a:off x="2052638" y="5006975"/>
            <a:ext cx="4225925" cy="942975"/>
          </a:xfrm>
          <a:prstGeom prst="rect">
            <a:avLst/>
          </a:prstGeom>
          <a:noFill/>
          <a:ln w="9525">
            <a:noFill/>
          </a:ln>
        </p:spPr>
      </p:pic>
      <p:sp>
        <p:nvSpPr>
          <p:cNvPr id="117793" name="文本框 117792"/>
          <p:cNvSpPr txBox="1"/>
          <p:nvPr/>
        </p:nvSpPr>
        <p:spPr>
          <a:xfrm>
            <a:off x="4029075" y="4689475"/>
            <a:ext cx="1839913" cy="398780"/>
          </a:xfrm>
          <a:prstGeom prst="rect">
            <a:avLst/>
          </a:prstGeom>
          <a:solidFill>
            <a:srgbClr val="FFFFFF"/>
          </a:solidFill>
          <a:ln w="9525">
            <a:noFill/>
          </a:ln>
        </p:spPr>
        <p:txBody>
          <a:bodyPr>
            <a:spAutoFit/>
          </a:bodyPr>
          <a:p>
            <a:pPr algn="l"/>
            <a:r>
              <a:rPr lang="zh-CN" altLang="en-US" sz="2000" dirty="0">
                <a:solidFill>
                  <a:srgbClr val="333399"/>
                </a:solidFill>
                <a:latin typeface="黑体" panose="02010609060101010101" pitchFamily="2" charset="-122"/>
                <a:ea typeface="黑体" panose="02010609060101010101" pitchFamily="2" charset="-122"/>
              </a:rPr>
              <a:t>外导体屏蔽层</a:t>
            </a:r>
            <a:endParaRPr lang="zh-CN" altLang="en-US" sz="2000" dirty="0">
              <a:solidFill>
                <a:srgbClr val="333399"/>
              </a:solidFill>
              <a:latin typeface="黑体" panose="02010609060101010101" pitchFamily="2" charset="-122"/>
              <a:ea typeface="黑体" panose="02010609060101010101" pitchFamily="2" charset="-122"/>
            </a:endParaRPr>
          </a:p>
        </p:txBody>
      </p:sp>
      <p:sp>
        <p:nvSpPr>
          <p:cNvPr id="117794" name="文本框 117793"/>
          <p:cNvSpPr txBox="1"/>
          <p:nvPr/>
        </p:nvSpPr>
        <p:spPr>
          <a:xfrm>
            <a:off x="5984875" y="4654550"/>
            <a:ext cx="963613" cy="398780"/>
          </a:xfrm>
          <a:prstGeom prst="rect">
            <a:avLst/>
          </a:prstGeom>
          <a:noFill/>
          <a:ln w="9525">
            <a:noFill/>
          </a:ln>
        </p:spPr>
        <p:txBody>
          <a:bodyPr>
            <a:spAutoFit/>
          </a:bodyPr>
          <a:p>
            <a:pPr algn="l"/>
            <a:r>
              <a:rPr lang="zh-CN" altLang="en-US" sz="2000" dirty="0">
                <a:solidFill>
                  <a:srgbClr val="333399"/>
                </a:solidFill>
                <a:latin typeface="黑体" panose="02010609060101010101" pitchFamily="2" charset="-122"/>
                <a:ea typeface="黑体" panose="02010609060101010101" pitchFamily="2" charset="-122"/>
              </a:rPr>
              <a:t>绝缘层</a:t>
            </a:r>
            <a:endParaRPr lang="zh-CN" altLang="en-US" sz="2000" dirty="0">
              <a:solidFill>
                <a:srgbClr val="333399"/>
              </a:solidFill>
              <a:latin typeface="黑体" panose="02010609060101010101" pitchFamily="2" charset="-122"/>
              <a:ea typeface="黑体" panose="02010609060101010101" pitchFamily="2" charset="-122"/>
            </a:endParaRPr>
          </a:p>
        </p:txBody>
      </p:sp>
      <p:sp>
        <p:nvSpPr>
          <p:cNvPr id="117795" name="文本框 117794"/>
          <p:cNvSpPr txBox="1"/>
          <p:nvPr/>
        </p:nvSpPr>
        <p:spPr>
          <a:xfrm>
            <a:off x="2197100" y="4687888"/>
            <a:ext cx="1911350" cy="398780"/>
          </a:xfrm>
          <a:prstGeom prst="rect">
            <a:avLst/>
          </a:prstGeom>
          <a:solidFill>
            <a:srgbClr val="FFFFFF"/>
          </a:solidFill>
          <a:ln w="9525">
            <a:noFill/>
          </a:ln>
        </p:spPr>
        <p:txBody>
          <a:bodyPr>
            <a:spAutoFit/>
          </a:bodyPr>
          <a:p>
            <a:pPr algn="l"/>
            <a:r>
              <a:rPr lang="zh-CN" altLang="en-US" sz="2000" dirty="0">
                <a:solidFill>
                  <a:srgbClr val="333399"/>
                </a:solidFill>
                <a:latin typeface="黑体" panose="02010609060101010101" pitchFamily="2" charset="-122"/>
                <a:ea typeface="黑体" panose="02010609060101010101" pitchFamily="2" charset="-122"/>
              </a:rPr>
              <a:t>绝缘保护套层</a:t>
            </a:r>
            <a:endParaRPr lang="zh-CN" altLang="en-US" sz="2000" dirty="0">
              <a:solidFill>
                <a:srgbClr val="333399"/>
              </a:solidFill>
              <a:latin typeface="黑体" panose="02010609060101010101" pitchFamily="2" charset="-122"/>
              <a:ea typeface="黑体" panose="02010609060101010101" pitchFamily="2" charset="-122"/>
            </a:endParaRPr>
          </a:p>
        </p:txBody>
      </p:sp>
      <p:sp>
        <p:nvSpPr>
          <p:cNvPr id="117796" name="矩形 117795"/>
          <p:cNvSpPr/>
          <p:nvPr/>
        </p:nvSpPr>
        <p:spPr>
          <a:xfrm>
            <a:off x="5908675" y="5627688"/>
            <a:ext cx="517525" cy="276225"/>
          </a:xfrm>
          <a:prstGeom prst="rect">
            <a:avLst/>
          </a:prstGeom>
          <a:solidFill>
            <a:srgbClr val="FFFFFF"/>
          </a:solidFill>
          <a:ln w="9525">
            <a:noFill/>
          </a:ln>
        </p:spPr>
        <p:txBody>
          <a:bodyPr/>
          <a:p>
            <a:endParaRPr lang="zh-CN" altLang="en-US"/>
          </a:p>
        </p:txBody>
      </p:sp>
      <p:sp>
        <p:nvSpPr>
          <p:cNvPr id="117792" name="文本框 117791"/>
          <p:cNvSpPr txBox="1"/>
          <p:nvPr/>
        </p:nvSpPr>
        <p:spPr>
          <a:xfrm>
            <a:off x="6192838" y="5302250"/>
            <a:ext cx="1116012" cy="398780"/>
          </a:xfrm>
          <a:prstGeom prst="rect">
            <a:avLst/>
          </a:prstGeom>
          <a:noFill/>
          <a:ln w="9525">
            <a:noFill/>
          </a:ln>
        </p:spPr>
        <p:txBody>
          <a:bodyPr>
            <a:spAutoFit/>
          </a:bodyPr>
          <a:p>
            <a:pPr algn="l"/>
            <a:r>
              <a:rPr lang="zh-CN" altLang="en-US" sz="2000" dirty="0">
                <a:solidFill>
                  <a:srgbClr val="333399"/>
                </a:solidFill>
                <a:latin typeface="黑体" panose="02010609060101010101" pitchFamily="2" charset="-122"/>
                <a:ea typeface="黑体" panose="02010609060101010101" pitchFamily="2" charset="-122"/>
              </a:rPr>
              <a:t>内导体</a:t>
            </a:r>
            <a:endParaRPr lang="zh-CN" altLang="en-US" sz="2000" dirty="0">
              <a:solidFill>
                <a:srgbClr val="333399"/>
              </a:solidFill>
              <a:latin typeface="黑体" panose="02010609060101010101" pitchFamily="2" charset="-122"/>
              <a:ea typeface="黑体" panose="02010609060101010101" pitchFamily="2" charset="-122"/>
            </a:endParaRPr>
          </a:p>
        </p:txBody>
      </p:sp>
      <p:sp>
        <p:nvSpPr>
          <p:cNvPr id="117799" name="文本框 117798"/>
          <p:cNvSpPr txBox="1"/>
          <p:nvPr/>
        </p:nvSpPr>
        <p:spPr>
          <a:xfrm>
            <a:off x="3470275" y="4113213"/>
            <a:ext cx="1605280" cy="521970"/>
          </a:xfrm>
          <a:prstGeom prst="rect">
            <a:avLst/>
          </a:prstGeom>
          <a:noFill/>
          <a:ln w="9525">
            <a:noFill/>
          </a:ln>
        </p:spPr>
        <p:txBody>
          <a:bodyPr wrap="none" anchor="t">
            <a:spAutoFit/>
          </a:bodyPr>
          <a:p>
            <a:pPr algn="l"/>
            <a:r>
              <a:rPr lang="zh-CN" altLang="en-US" sz="2800" dirty="0">
                <a:solidFill>
                  <a:srgbClr val="333399"/>
                </a:solidFill>
                <a:latin typeface="Arial" panose="020B0604020202020204" pitchFamily="34" charset="0"/>
                <a:ea typeface="黑体" panose="02010609060101010101" pitchFamily="2" charset="-122"/>
              </a:rPr>
              <a:t>同轴电缆</a:t>
            </a:r>
            <a:endParaRPr lang="zh-CN" altLang="en-US" sz="2800" dirty="0">
              <a:solidFill>
                <a:srgbClr val="333399"/>
              </a:solidFill>
              <a:latin typeface="Arial" panose="020B0604020202020204" pitchFamily="34" charset="0"/>
              <a:ea typeface="黑体" panose="02010609060101010101" pitchFamily="2" charset="-122"/>
            </a:endParaRPr>
          </a:p>
        </p:txBody>
      </p:sp>
      <p:sp>
        <p:nvSpPr>
          <p:cNvPr id="117806" name="直接连接符 117805"/>
          <p:cNvSpPr/>
          <p:nvPr/>
        </p:nvSpPr>
        <p:spPr>
          <a:xfrm flipH="1">
            <a:off x="4689475" y="5084763"/>
            <a:ext cx="26988" cy="261937"/>
          </a:xfrm>
          <a:prstGeom prst="line">
            <a:avLst/>
          </a:prstGeom>
          <a:ln w="28575" cap="flat" cmpd="sng">
            <a:solidFill>
              <a:srgbClr val="333399"/>
            </a:solidFill>
            <a:prstDash val="solid"/>
            <a:headEnd type="none" w="med" len="med"/>
            <a:tailEnd type="none" w="med" len="med"/>
          </a:ln>
        </p:spPr>
      </p:sp>
      <p:sp>
        <p:nvSpPr>
          <p:cNvPr id="117807" name="直接连接符 117806"/>
          <p:cNvSpPr/>
          <p:nvPr/>
        </p:nvSpPr>
        <p:spPr>
          <a:xfrm flipH="1">
            <a:off x="5380038" y="5013325"/>
            <a:ext cx="709612" cy="376238"/>
          </a:xfrm>
          <a:prstGeom prst="line">
            <a:avLst/>
          </a:prstGeom>
          <a:ln w="28575" cap="flat" cmpd="sng">
            <a:solidFill>
              <a:srgbClr val="333399"/>
            </a:solidFill>
            <a:prstDash val="solid"/>
            <a:headEnd type="none" w="med" len="med"/>
            <a:tailEnd type="none" w="med" len="med"/>
          </a:ln>
        </p:spPr>
      </p:sp>
      <p:sp>
        <p:nvSpPr>
          <p:cNvPr id="117808" name="直接连接符 117807"/>
          <p:cNvSpPr/>
          <p:nvPr/>
        </p:nvSpPr>
        <p:spPr>
          <a:xfrm>
            <a:off x="3087688" y="5043488"/>
            <a:ext cx="22225" cy="128587"/>
          </a:xfrm>
          <a:prstGeom prst="line">
            <a:avLst/>
          </a:prstGeom>
          <a:ln w="28575" cap="flat" cmpd="sng">
            <a:solidFill>
              <a:srgbClr val="333399"/>
            </a:solidFill>
            <a:prstDash val="solid"/>
            <a:headEnd type="none" w="med" len="med"/>
            <a:tailEnd type="none" w="med" len="med"/>
          </a:ln>
        </p:spPr>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6865" name="内容占位符 53249"/>
          <p:cNvGraphicFramePr>
            <a:graphicFrameLocks noGrp="1"/>
          </p:cNvGraphicFramePr>
          <p:nvPr>
            <p:ph idx="1"/>
          </p:nvPr>
        </p:nvGraphicFramePr>
        <p:xfrm>
          <a:off x="485775" y="762953"/>
          <a:ext cx="8172450" cy="5183187"/>
        </p:xfrm>
        <a:graphic>
          <a:graphicData uri="http://schemas.openxmlformats.org/presentationml/2006/ole">
            <mc:AlternateContent xmlns:mc="http://schemas.openxmlformats.org/markup-compatibility/2006">
              <mc:Choice xmlns:v="urn:schemas-microsoft-com:vml" Requires="v">
                <p:oleObj spid="_x0000_s3081" name="" r:id="rId1" imgW="7105650" imgH="4505325" progId="Paint.Picture">
                  <p:embed/>
                </p:oleObj>
              </mc:Choice>
              <mc:Fallback>
                <p:oleObj name="" r:id="rId1" imgW="7105650" imgH="4505325" progId="Paint.Picture">
                  <p:embed/>
                  <p:pic>
                    <p:nvPicPr>
                      <p:cNvPr id="0" name="图片 3080"/>
                      <p:cNvPicPr/>
                      <p:nvPr/>
                    </p:nvPicPr>
                    <p:blipFill>
                      <a:blip r:embed="rId2"/>
                      <a:stretch>
                        <a:fillRect/>
                      </a:stretch>
                    </p:blipFill>
                    <p:spPr>
                      <a:xfrm>
                        <a:off x="485775" y="762953"/>
                        <a:ext cx="8172450" cy="5183187"/>
                      </a:xfrm>
                      <a:prstGeom prst="rect">
                        <a:avLst/>
                      </a:prstGeom>
                      <a:noFill/>
                      <a:ln w="38100">
                        <a:miter/>
                      </a:ln>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光纤</a:t>
            </a:r>
            <a:endParaRPr lang="zh-CN" altLang="en-US"/>
          </a:p>
        </p:txBody>
      </p:sp>
      <p:sp>
        <p:nvSpPr>
          <p:cNvPr id="4" name="页脚占位符 3"/>
          <p:cNvSpPr>
            <a:spLocks noGrp="1"/>
          </p:cNvSpPr>
          <p:nvPr>
            <p:ph type="ftr" sz="quarter" idx="11"/>
          </p:nvPr>
        </p:nvSpPr>
        <p:spPr/>
        <p:txBody>
          <a:bodyPr/>
          <a:p>
            <a:pPr lvl="0"/>
            <a:endParaRPr lang="zh-CN" altLang="en-US" dirty="0"/>
          </a:p>
        </p:txBody>
      </p:sp>
      <p:sp>
        <p:nvSpPr>
          <p:cNvPr id="5" name="内容占位符 4"/>
          <p:cNvSpPr/>
          <p:nvPr>
            <p:ph idx="1"/>
          </p:nvPr>
        </p:nvSpPr>
        <p:spPr/>
        <p:txBody>
          <a:bodyPr/>
          <a:p>
            <a:pPr marL="0" indent="0">
              <a:buNone/>
            </a:pPr>
            <a:r>
              <a:rPr lang="zh-CN" altLang="en-US" dirty="0">
                <a:sym typeface="+mn-ea"/>
              </a:rPr>
              <a:t>用光纤来传输电信号时，在发送端先要将其转换成光信号，而在接收端又要由光检波器还原成电信号，其传送过程如图。光源可以采用两种不同类型的发光管：发光二极管和注入型激光二极管。从而形成了多模光纤和单模光纤。</a:t>
            </a:r>
            <a:endParaRPr lang="zh-CN" altLang="en-US"/>
          </a:p>
        </p:txBody>
      </p:sp>
      <p:pic>
        <p:nvPicPr>
          <p:cNvPr id="39939" name="图片 59395" descr="p4"/>
          <p:cNvPicPr>
            <a:picLocks noChangeAspect="1"/>
          </p:cNvPicPr>
          <p:nvPr/>
        </p:nvPicPr>
        <p:blipFill>
          <a:blip r:embed="rId1"/>
          <a:stretch>
            <a:fillRect/>
          </a:stretch>
        </p:blipFill>
        <p:spPr>
          <a:xfrm>
            <a:off x="990600" y="5029200"/>
            <a:ext cx="7696200" cy="1393825"/>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41986" name="标题 41985"/>
          <p:cNvSpPr>
            <a:spLocks noGrp="1"/>
          </p:cNvSpPr>
          <p:nvPr>
            <p:ph type="title"/>
          </p:nvPr>
        </p:nvSpPr>
        <p:spPr>
          <a:ln/>
        </p:spPr>
        <p:txBody>
          <a:bodyPr anchor="b"/>
          <a:p>
            <a:pPr algn="ctr"/>
            <a:r>
              <a:rPr lang="zh-CN" altLang="en-US" dirty="0"/>
              <a:t>光线在光纤中的折射 </a:t>
            </a:r>
            <a:endParaRPr lang="zh-CN" altLang="en-US" dirty="0"/>
          </a:p>
        </p:txBody>
      </p:sp>
      <p:sp>
        <p:nvSpPr>
          <p:cNvPr id="42068" name="任意多边形 42067"/>
          <p:cNvSpPr/>
          <p:nvPr/>
        </p:nvSpPr>
        <p:spPr>
          <a:xfrm rot="9720000">
            <a:off x="2987675" y="4030663"/>
            <a:ext cx="96838" cy="79375"/>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9050" cap="rnd" cmpd="sng">
            <a:solidFill>
              <a:schemeClr val="tx1"/>
            </a:solidFill>
            <a:prstDash val="solid"/>
            <a:headEnd type="none" w="med" len="med"/>
            <a:tailEnd type="none" w="med" len="med"/>
          </a:ln>
        </p:spPr>
        <p:txBody>
          <a:bodyPr/>
          <a:p>
            <a:endParaRPr lang="zh-CN" altLang="en-US"/>
          </a:p>
        </p:txBody>
      </p:sp>
      <p:grpSp>
        <p:nvGrpSpPr>
          <p:cNvPr id="42069" name="组合 42068"/>
          <p:cNvGrpSpPr/>
          <p:nvPr/>
        </p:nvGrpSpPr>
        <p:grpSpPr>
          <a:xfrm>
            <a:off x="2511425" y="3211513"/>
            <a:ext cx="2944813" cy="488950"/>
            <a:chOff x="292" y="1032"/>
            <a:chExt cx="1732" cy="216"/>
          </a:xfrm>
        </p:grpSpPr>
        <p:grpSp>
          <p:nvGrpSpPr>
            <p:cNvPr id="42070" name="组合 42069"/>
            <p:cNvGrpSpPr/>
            <p:nvPr/>
          </p:nvGrpSpPr>
          <p:grpSpPr>
            <a:xfrm>
              <a:off x="292" y="1032"/>
              <a:ext cx="1732" cy="216"/>
              <a:chOff x="292" y="1032"/>
              <a:chExt cx="1732" cy="216"/>
            </a:xfrm>
          </p:grpSpPr>
          <p:sp>
            <p:nvSpPr>
              <p:cNvPr id="42071" name="直接连接符 42070"/>
              <p:cNvSpPr/>
              <p:nvPr/>
            </p:nvSpPr>
            <p:spPr>
              <a:xfrm>
                <a:off x="292" y="1032"/>
                <a:ext cx="1732" cy="0"/>
              </a:xfrm>
              <a:prstGeom prst="line">
                <a:avLst/>
              </a:prstGeom>
              <a:ln w="12700" cap="flat" cmpd="sng">
                <a:solidFill>
                  <a:schemeClr val="tx1"/>
                </a:solidFill>
                <a:prstDash val="solid"/>
                <a:headEnd type="none" w="med" len="med"/>
                <a:tailEnd type="none" w="med" len="med"/>
              </a:ln>
            </p:spPr>
          </p:sp>
          <p:sp>
            <p:nvSpPr>
              <p:cNvPr id="42072" name="直接连接符 42071"/>
              <p:cNvSpPr/>
              <p:nvPr/>
            </p:nvSpPr>
            <p:spPr>
              <a:xfrm>
                <a:off x="292" y="1248"/>
                <a:ext cx="1732" cy="0"/>
              </a:xfrm>
              <a:prstGeom prst="line">
                <a:avLst/>
              </a:prstGeom>
              <a:ln w="12700" cap="flat" cmpd="sng">
                <a:solidFill>
                  <a:schemeClr val="tx1"/>
                </a:solidFill>
                <a:prstDash val="solid"/>
                <a:headEnd type="none" w="med" len="med"/>
                <a:tailEnd type="none" w="med" len="med"/>
              </a:ln>
            </p:spPr>
          </p:sp>
        </p:grpSp>
        <p:sp>
          <p:nvSpPr>
            <p:cNvPr id="42073" name="矩形 42072"/>
            <p:cNvSpPr/>
            <p:nvPr/>
          </p:nvSpPr>
          <p:spPr>
            <a:xfrm>
              <a:off x="296" y="1041"/>
              <a:ext cx="1716" cy="198"/>
            </a:xfrm>
            <a:prstGeom prst="rect">
              <a:avLst/>
            </a:prstGeom>
            <a:solidFill>
              <a:srgbClr val="66FFFF"/>
            </a:solidFill>
            <a:ln w="12700">
              <a:noFill/>
            </a:ln>
          </p:spPr>
          <p:txBody>
            <a:bodyPr/>
            <a:p>
              <a:endParaRPr lang="zh-CN" altLang="en-US"/>
            </a:p>
          </p:txBody>
        </p:sp>
      </p:grpSp>
      <p:grpSp>
        <p:nvGrpSpPr>
          <p:cNvPr id="42074" name="组合 42073"/>
          <p:cNvGrpSpPr/>
          <p:nvPr/>
        </p:nvGrpSpPr>
        <p:grpSpPr>
          <a:xfrm>
            <a:off x="2498725" y="4633913"/>
            <a:ext cx="2924175" cy="436562"/>
            <a:chOff x="284" y="1656"/>
            <a:chExt cx="1720" cy="192"/>
          </a:xfrm>
        </p:grpSpPr>
        <p:grpSp>
          <p:nvGrpSpPr>
            <p:cNvPr id="42075" name="组合 42074"/>
            <p:cNvGrpSpPr/>
            <p:nvPr/>
          </p:nvGrpSpPr>
          <p:grpSpPr>
            <a:xfrm>
              <a:off x="284" y="1656"/>
              <a:ext cx="1720" cy="192"/>
              <a:chOff x="284" y="1656"/>
              <a:chExt cx="1720" cy="192"/>
            </a:xfrm>
          </p:grpSpPr>
          <p:sp>
            <p:nvSpPr>
              <p:cNvPr id="42076" name="直接连接符 42075"/>
              <p:cNvSpPr/>
              <p:nvPr/>
            </p:nvSpPr>
            <p:spPr>
              <a:xfrm>
                <a:off x="284" y="1656"/>
                <a:ext cx="1720" cy="0"/>
              </a:xfrm>
              <a:prstGeom prst="line">
                <a:avLst/>
              </a:prstGeom>
              <a:ln w="12700" cap="flat" cmpd="sng">
                <a:solidFill>
                  <a:schemeClr val="tx1"/>
                </a:solidFill>
                <a:prstDash val="solid"/>
                <a:headEnd type="none" w="med" len="med"/>
                <a:tailEnd type="none" w="med" len="med"/>
              </a:ln>
            </p:spPr>
          </p:sp>
          <p:sp>
            <p:nvSpPr>
              <p:cNvPr id="42077" name="直接连接符 42076"/>
              <p:cNvSpPr/>
              <p:nvPr/>
            </p:nvSpPr>
            <p:spPr>
              <a:xfrm>
                <a:off x="284" y="1848"/>
                <a:ext cx="1720" cy="0"/>
              </a:xfrm>
              <a:prstGeom prst="line">
                <a:avLst/>
              </a:prstGeom>
              <a:ln w="12700" cap="flat" cmpd="sng">
                <a:solidFill>
                  <a:schemeClr val="tx1"/>
                </a:solidFill>
                <a:prstDash val="solid"/>
                <a:headEnd type="none" w="med" len="med"/>
                <a:tailEnd type="none" w="med" len="med"/>
              </a:ln>
            </p:spPr>
          </p:sp>
        </p:grpSp>
        <p:sp>
          <p:nvSpPr>
            <p:cNvPr id="42078" name="矩形 42077"/>
            <p:cNvSpPr/>
            <p:nvPr/>
          </p:nvSpPr>
          <p:spPr>
            <a:xfrm>
              <a:off x="288" y="1664"/>
              <a:ext cx="1704" cy="176"/>
            </a:xfrm>
            <a:prstGeom prst="rect">
              <a:avLst/>
            </a:prstGeom>
            <a:solidFill>
              <a:srgbClr val="66FFFF"/>
            </a:solidFill>
            <a:ln w="12700">
              <a:noFill/>
            </a:ln>
          </p:spPr>
          <p:txBody>
            <a:bodyPr/>
            <a:p>
              <a:endParaRPr lang="zh-CN" altLang="en-US"/>
            </a:p>
          </p:txBody>
        </p:sp>
      </p:grpSp>
      <p:sp>
        <p:nvSpPr>
          <p:cNvPr id="42079" name="直接连接符 42078"/>
          <p:cNvSpPr/>
          <p:nvPr/>
        </p:nvSpPr>
        <p:spPr>
          <a:xfrm>
            <a:off x="3103563" y="2682875"/>
            <a:ext cx="0" cy="1931988"/>
          </a:xfrm>
          <a:prstGeom prst="line">
            <a:avLst/>
          </a:prstGeom>
          <a:ln w="12700" cap="flat" cmpd="sng">
            <a:solidFill>
              <a:srgbClr val="333399"/>
            </a:solidFill>
            <a:prstDash val="dash"/>
            <a:headEnd type="none" w="med" len="med"/>
            <a:tailEnd type="none" w="med" len="med"/>
          </a:ln>
        </p:spPr>
      </p:sp>
      <p:sp>
        <p:nvSpPr>
          <p:cNvPr id="42080" name="直接连接符 42079"/>
          <p:cNvSpPr/>
          <p:nvPr/>
        </p:nvSpPr>
        <p:spPr>
          <a:xfrm flipV="1">
            <a:off x="3109913" y="3348038"/>
            <a:ext cx="395287" cy="365125"/>
          </a:xfrm>
          <a:prstGeom prst="line">
            <a:avLst/>
          </a:prstGeom>
          <a:ln w="57150" cap="flat" cmpd="sng">
            <a:solidFill>
              <a:srgbClr val="333399"/>
            </a:solidFill>
            <a:prstDash val="solid"/>
            <a:headEnd type="none" w="med" len="med"/>
            <a:tailEnd type="triangle" w="sm" len="lg"/>
          </a:ln>
        </p:spPr>
      </p:sp>
      <p:sp>
        <p:nvSpPr>
          <p:cNvPr id="42081" name="直接连接符 42080"/>
          <p:cNvSpPr/>
          <p:nvPr/>
        </p:nvSpPr>
        <p:spPr>
          <a:xfrm flipV="1">
            <a:off x="2811463" y="3703638"/>
            <a:ext cx="292100" cy="749300"/>
          </a:xfrm>
          <a:prstGeom prst="line">
            <a:avLst/>
          </a:prstGeom>
          <a:ln w="57150" cap="flat" cmpd="sng">
            <a:solidFill>
              <a:srgbClr val="333399"/>
            </a:solidFill>
            <a:prstDash val="solid"/>
            <a:headEnd type="none" w="med" len="med"/>
            <a:tailEnd type="triangle" w="sm" len="lg"/>
          </a:ln>
        </p:spPr>
      </p:sp>
      <p:sp>
        <p:nvSpPr>
          <p:cNvPr id="42082" name="任意多边形 42081"/>
          <p:cNvSpPr/>
          <p:nvPr/>
        </p:nvSpPr>
        <p:spPr>
          <a:xfrm>
            <a:off x="3106738" y="3452813"/>
            <a:ext cx="142875" cy="123825"/>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9050" cap="rnd" cmpd="sng">
            <a:solidFill>
              <a:schemeClr val="tx1"/>
            </a:solidFill>
            <a:prstDash val="solid"/>
            <a:headEnd type="none" w="med" len="med"/>
            <a:tailEnd type="none" w="med" len="med"/>
          </a:ln>
        </p:spPr>
        <p:txBody>
          <a:bodyPr/>
          <a:p>
            <a:endParaRPr lang="zh-CN" altLang="en-US"/>
          </a:p>
        </p:txBody>
      </p:sp>
      <p:sp>
        <p:nvSpPr>
          <p:cNvPr id="42083" name="直接连接符 42082"/>
          <p:cNvSpPr/>
          <p:nvPr/>
        </p:nvSpPr>
        <p:spPr>
          <a:xfrm>
            <a:off x="4422775" y="2701925"/>
            <a:ext cx="0" cy="1931988"/>
          </a:xfrm>
          <a:prstGeom prst="line">
            <a:avLst/>
          </a:prstGeom>
          <a:ln w="12700" cap="flat" cmpd="sng">
            <a:solidFill>
              <a:srgbClr val="333399"/>
            </a:solidFill>
            <a:prstDash val="dash"/>
            <a:headEnd type="none" w="med" len="med"/>
            <a:tailEnd type="none" w="med" len="med"/>
          </a:ln>
        </p:spPr>
      </p:sp>
      <p:sp>
        <p:nvSpPr>
          <p:cNvPr id="42084" name="直接连接符 42083"/>
          <p:cNvSpPr/>
          <p:nvPr/>
        </p:nvSpPr>
        <p:spPr>
          <a:xfrm flipV="1">
            <a:off x="3654425" y="3703638"/>
            <a:ext cx="779463" cy="346075"/>
          </a:xfrm>
          <a:prstGeom prst="line">
            <a:avLst/>
          </a:prstGeom>
          <a:ln w="57150" cap="flat" cmpd="sng">
            <a:solidFill>
              <a:srgbClr val="333399"/>
            </a:solidFill>
            <a:prstDash val="solid"/>
            <a:headEnd type="none" w="med" len="med"/>
            <a:tailEnd type="triangle" w="sm" len="lg"/>
          </a:ln>
        </p:spPr>
      </p:sp>
      <p:sp>
        <p:nvSpPr>
          <p:cNvPr id="42085" name="直接连接符 42084"/>
          <p:cNvSpPr/>
          <p:nvPr/>
        </p:nvSpPr>
        <p:spPr>
          <a:xfrm>
            <a:off x="4429125" y="3703638"/>
            <a:ext cx="892175" cy="355600"/>
          </a:xfrm>
          <a:prstGeom prst="line">
            <a:avLst/>
          </a:prstGeom>
          <a:ln w="57150" cap="flat" cmpd="sng">
            <a:solidFill>
              <a:srgbClr val="333399"/>
            </a:solidFill>
            <a:prstDash val="solid"/>
            <a:headEnd type="none" w="med" len="med"/>
            <a:tailEnd type="triangle" w="sm" len="lg"/>
          </a:ln>
        </p:spPr>
      </p:sp>
      <p:sp>
        <p:nvSpPr>
          <p:cNvPr id="42086" name="任意多边形 42085"/>
          <p:cNvSpPr/>
          <p:nvPr/>
        </p:nvSpPr>
        <p:spPr>
          <a:xfrm rot="9840000">
            <a:off x="4144963" y="3806825"/>
            <a:ext cx="236537" cy="328613"/>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9050" cap="rnd" cmpd="sng">
            <a:solidFill>
              <a:srgbClr val="333399"/>
            </a:solidFill>
            <a:prstDash val="solid"/>
            <a:headEnd type="none" w="med" len="med"/>
            <a:tailEnd type="none" w="med" len="med"/>
          </a:ln>
        </p:spPr>
        <p:txBody>
          <a:bodyPr/>
          <a:p>
            <a:endParaRPr lang="zh-CN" altLang="en-US"/>
          </a:p>
        </p:txBody>
      </p:sp>
      <p:sp>
        <p:nvSpPr>
          <p:cNvPr id="42087" name="任意多边形 42086"/>
          <p:cNvSpPr/>
          <p:nvPr/>
        </p:nvSpPr>
        <p:spPr>
          <a:xfrm>
            <a:off x="2382838" y="3252788"/>
            <a:ext cx="153987" cy="1820862"/>
          </a:xfrm>
          <a:custGeom>
            <a:avLst/>
            <a:gdLst/>
            <a:ahLst/>
            <a:cxnLst/>
            <a:pathLst>
              <a:path w="91" h="799">
                <a:moveTo>
                  <a:pt x="78" y="0"/>
                </a:moveTo>
                <a:lnTo>
                  <a:pt x="78" y="18"/>
                </a:lnTo>
                <a:lnTo>
                  <a:pt x="78" y="36"/>
                </a:lnTo>
                <a:lnTo>
                  <a:pt x="60" y="54"/>
                </a:lnTo>
                <a:lnTo>
                  <a:pt x="60" y="72"/>
                </a:lnTo>
                <a:lnTo>
                  <a:pt x="54" y="90"/>
                </a:lnTo>
                <a:lnTo>
                  <a:pt x="54" y="108"/>
                </a:lnTo>
                <a:lnTo>
                  <a:pt x="72" y="126"/>
                </a:lnTo>
                <a:lnTo>
                  <a:pt x="90" y="144"/>
                </a:lnTo>
                <a:lnTo>
                  <a:pt x="90" y="162"/>
                </a:lnTo>
                <a:lnTo>
                  <a:pt x="90" y="180"/>
                </a:lnTo>
                <a:lnTo>
                  <a:pt x="90" y="198"/>
                </a:lnTo>
                <a:lnTo>
                  <a:pt x="84" y="198"/>
                </a:lnTo>
                <a:lnTo>
                  <a:pt x="66" y="210"/>
                </a:lnTo>
                <a:lnTo>
                  <a:pt x="48" y="228"/>
                </a:lnTo>
                <a:lnTo>
                  <a:pt x="36" y="246"/>
                </a:lnTo>
                <a:lnTo>
                  <a:pt x="18" y="258"/>
                </a:lnTo>
                <a:lnTo>
                  <a:pt x="12" y="276"/>
                </a:lnTo>
                <a:lnTo>
                  <a:pt x="12" y="294"/>
                </a:lnTo>
                <a:lnTo>
                  <a:pt x="12" y="312"/>
                </a:lnTo>
                <a:lnTo>
                  <a:pt x="12" y="330"/>
                </a:lnTo>
                <a:lnTo>
                  <a:pt x="0" y="348"/>
                </a:lnTo>
                <a:lnTo>
                  <a:pt x="0" y="366"/>
                </a:lnTo>
                <a:lnTo>
                  <a:pt x="0" y="384"/>
                </a:lnTo>
                <a:lnTo>
                  <a:pt x="0" y="402"/>
                </a:lnTo>
                <a:lnTo>
                  <a:pt x="0" y="420"/>
                </a:lnTo>
                <a:lnTo>
                  <a:pt x="0" y="438"/>
                </a:lnTo>
                <a:lnTo>
                  <a:pt x="18" y="450"/>
                </a:lnTo>
                <a:lnTo>
                  <a:pt x="36" y="462"/>
                </a:lnTo>
                <a:lnTo>
                  <a:pt x="54" y="474"/>
                </a:lnTo>
                <a:lnTo>
                  <a:pt x="60" y="492"/>
                </a:lnTo>
                <a:lnTo>
                  <a:pt x="78" y="510"/>
                </a:lnTo>
                <a:lnTo>
                  <a:pt x="84" y="528"/>
                </a:lnTo>
                <a:lnTo>
                  <a:pt x="90" y="546"/>
                </a:lnTo>
                <a:lnTo>
                  <a:pt x="90" y="564"/>
                </a:lnTo>
                <a:lnTo>
                  <a:pt x="90" y="582"/>
                </a:lnTo>
                <a:lnTo>
                  <a:pt x="90" y="600"/>
                </a:lnTo>
                <a:lnTo>
                  <a:pt x="72" y="600"/>
                </a:lnTo>
                <a:lnTo>
                  <a:pt x="66" y="618"/>
                </a:lnTo>
                <a:lnTo>
                  <a:pt x="60" y="636"/>
                </a:lnTo>
                <a:lnTo>
                  <a:pt x="54" y="654"/>
                </a:lnTo>
                <a:lnTo>
                  <a:pt x="48" y="672"/>
                </a:lnTo>
                <a:lnTo>
                  <a:pt x="48" y="690"/>
                </a:lnTo>
                <a:lnTo>
                  <a:pt x="48" y="708"/>
                </a:lnTo>
                <a:lnTo>
                  <a:pt x="48" y="726"/>
                </a:lnTo>
                <a:lnTo>
                  <a:pt x="48" y="744"/>
                </a:lnTo>
                <a:lnTo>
                  <a:pt x="54" y="762"/>
                </a:lnTo>
                <a:lnTo>
                  <a:pt x="60" y="780"/>
                </a:lnTo>
                <a:lnTo>
                  <a:pt x="72" y="798"/>
                </a:lnTo>
                <a:lnTo>
                  <a:pt x="72" y="792"/>
                </a:lnTo>
                <a:lnTo>
                  <a:pt x="72" y="786"/>
                </a:lnTo>
              </a:path>
            </a:pathLst>
          </a:custGeom>
          <a:noFill/>
          <a:ln w="12700" cap="rnd" cmpd="sng">
            <a:solidFill>
              <a:schemeClr val="tx1">
                <a:alpha val="100000"/>
              </a:schemeClr>
            </a:solidFill>
            <a:prstDash val="solid"/>
            <a:headEnd type="none" w="med" len="med"/>
            <a:tailEnd type="none" w="med" len="med"/>
          </a:ln>
        </p:spPr>
        <p:txBody>
          <a:bodyPr/>
          <a:p>
            <a:endParaRPr lang="zh-CN" altLang="en-US"/>
          </a:p>
        </p:txBody>
      </p:sp>
      <p:sp>
        <p:nvSpPr>
          <p:cNvPr id="42088" name="矩形 42087"/>
          <p:cNvSpPr/>
          <p:nvPr/>
        </p:nvSpPr>
        <p:spPr>
          <a:xfrm>
            <a:off x="4051300" y="2236788"/>
            <a:ext cx="1095375" cy="454025"/>
          </a:xfrm>
          <a:prstGeom prst="rect">
            <a:avLst/>
          </a:prstGeom>
          <a:noFill/>
          <a:ln w="12700">
            <a:noFill/>
          </a:ln>
        </p:spPr>
        <p:txBody>
          <a:bodyPr wrap="none" lIns="90488" tIns="44450" rIns="90488" bIns="44450">
            <a:spAutoFit/>
          </a:bodyPr>
          <a:p>
            <a:pPr algn="l" defTabSz="762000" eaLnBrk="0" hangingPunct="0"/>
            <a:r>
              <a:rPr lang="zh-CN" altLang="en-US" dirty="0">
                <a:solidFill>
                  <a:srgbClr val="333399"/>
                </a:solidFill>
                <a:latin typeface="Arial" panose="020B0604020202020204" pitchFamily="34" charset="0"/>
                <a:ea typeface="黑体" panose="02010609060101010101" pitchFamily="2" charset="-122"/>
              </a:rPr>
              <a:t>折射角</a:t>
            </a:r>
            <a:endParaRPr lang="zh-CN" altLang="en-US" dirty="0">
              <a:solidFill>
                <a:srgbClr val="333399"/>
              </a:solidFill>
              <a:latin typeface="Arial" panose="020B0604020202020204" pitchFamily="34" charset="0"/>
              <a:ea typeface="黑体" panose="02010609060101010101" pitchFamily="2" charset="-122"/>
            </a:endParaRPr>
          </a:p>
        </p:txBody>
      </p:sp>
      <p:sp>
        <p:nvSpPr>
          <p:cNvPr id="42089" name="矩形 42088"/>
          <p:cNvSpPr/>
          <p:nvPr/>
        </p:nvSpPr>
        <p:spPr>
          <a:xfrm>
            <a:off x="3184525" y="4116388"/>
            <a:ext cx="1096963" cy="454025"/>
          </a:xfrm>
          <a:prstGeom prst="rect">
            <a:avLst/>
          </a:prstGeom>
          <a:noFill/>
          <a:ln w="12700">
            <a:noFill/>
          </a:ln>
        </p:spPr>
        <p:txBody>
          <a:bodyPr lIns="90488" tIns="44450" rIns="90488" bIns="44450">
            <a:spAutoFit/>
          </a:bodyPr>
          <a:p>
            <a:pPr algn="l" defTabSz="762000" eaLnBrk="0" hangingPunct="0"/>
            <a:r>
              <a:rPr lang="zh-CN" altLang="en-US" dirty="0">
                <a:solidFill>
                  <a:srgbClr val="333399"/>
                </a:solidFill>
                <a:latin typeface="Arial" panose="020B0604020202020204" pitchFamily="34" charset="0"/>
                <a:ea typeface="黑体" panose="02010609060101010101" pitchFamily="2" charset="-122"/>
              </a:rPr>
              <a:t>入射角</a:t>
            </a:r>
            <a:endParaRPr lang="zh-CN" altLang="en-US" dirty="0">
              <a:solidFill>
                <a:srgbClr val="333399"/>
              </a:solidFill>
              <a:latin typeface="Arial" panose="020B0604020202020204" pitchFamily="34" charset="0"/>
              <a:ea typeface="黑体" panose="02010609060101010101" pitchFamily="2" charset="-122"/>
            </a:endParaRPr>
          </a:p>
        </p:txBody>
      </p:sp>
      <p:sp>
        <p:nvSpPr>
          <p:cNvPr id="42090" name="直接连接符 42089"/>
          <p:cNvSpPr/>
          <p:nvPr/>
        </p:nvSpPr>
        <p:spPr>
          <a:xfrm>
            <a:off x="4511675" y="2755900"/>
            <a:ext cx="119063" cy="720725"/>
          </a:xfrm>
          <a:prstGeom prst="line">
            <a:avLst/>
          </a:prstGeom>
          <a:ln w="12700" cap="flat" cmpd="sng">
            <a:solidFill>
              <a:srgbClr val="333399"/>
            </a:solidFill>
            <a:prstDash val="solid"/>
            <a:headEnd type="none" w="med" len="med"/>
            <a:tailEnd type="none" w="med" len="med"/>
          </a:ln>
        </p:spPr>
      </p:sp>
      <p:sp>
        <p:nvSpPr>
          <p:cNvPr id="42091" name="直接连接符 42090"/>
          <p:cNvSpPr/>
          <p:nvPr/>
        </p:nvSpPr>
        <p:spPr>
          <a:xfrm flipV="1">
            <a:off x="3184525" y="2711450"/>
            <a:ext cx="1047750" cy="768350"/>
          </a:xfrm>
          <a:prstGeom prst="line">
            <a:avLst/>
          </a:prstGeom>
          <a:ln w="12700" cap="flat" cmpd="sng">
            <a:solidFill>
              <a:srgbClr val="333399"/>
            </a:solidFill>
            <a:prstDash val="solid"/>
            <a:headEnd type="none" w="med" len="med"/>
            <a:tailEnd type="none" w="med" len="med"/>
          </a:ln>
        </p:spPr>
      </p:sp>
      <p:sp>
        <p:nvSpPr>
          <p:cNvPr id="42092" name="直接连接符 42091"/>
          <p:cNvSpPr/>
          <p:nvPr/>
        </p:nvSpPr>
        <p:spPr>
          <a:xfrm>
            <a:off x="3022600" y="4105275"/>
            <a:ext cx="298450" cy="255588"/>
          </a:xfrm>
          <a:prstGeom prst="line">
            <a:avLst/>
          </a:prstGeom>
          <a:ln w="12700" cap="flat" cmpd="sng">
            <a:solidFill>
              <a:srgbClr val="333399"/>
            </a:solidFill>
            <a:prstDash val="solid"/>
            <a:headEnd type="none" w="med" len="med"/>
            <a:tailEnd type="none" w="med" len="med"/>
          </a:ln>
        </p:spPr>
      </p:sp>
      <p:sp>
        <p:nvSpPr>
          <p:cNvPr id="42093" name="直接连接符 42092"/>
          <p:cNvSpPr/>
          <p:nvPr/>
        </p:nvSpPr>
        <p:spPr>
          <a:xfrm flipV="1">
            <a:off x="3994150" y="4049713"/>
            <a:ext cx="249238" cy="319087"/>
          </a:xfrm>
          <a:prstGeom prst="line">
            <a:avLst/>
          </a:prstGeom>
          <a:ln w="12700" cap="flat" cmpd="sng">
            <a:solidFill>
              <a:srgbClr val="333399"/>
            </a:solidFill>
            <a:prstDash val="solid"/>
            <a:headEnd type="none" w="med" len="med"/>
            <a:tailEnd type="none" w="med" len="med"/>
          </a:ln>
        </p:spPr>
      </p:sp>
      <p:sp>
        <p:nvSpPr>
          <p:cNvPr id="42094" name="直接连接符 42093"/>
          <p:cNvSpPr/>
          <p:nvPr/>
        </p:nvSpPr>
        <p:spPr>
          <a:xfrm flipV="1">
            <a:off x="5365750" y="3813175"/>
            <a:ext cx="608013" cy="328613"/>
          </a:xfrm>
          <a:prstGeom prst="line">
            <a:avLst/>
          </a:prstGeom>
          <a:ln w="12700" cap="flat" cmpd="sng">
            <a:solidFill>
              <a:srgbClr val="333399"/>
            </a:solidFill>
            <a:prstDash val="solid"/>
            <a:headEnd type="none" w="med" len="med"/>
            <a:tailEnd type="none" w="med" len="med"/>
          </a:ln>
        </p:spPr>
      </p:sp>
      <p:sp>
        <p:nvSpPr>
          <p:cNvPr id="42095" name="直接连接符 42094"/>
          <p:cNvSpPr/>
          <p:nvPr/>
        </p:nvSpPr>
        <p:spPr>
          <a:xfrm flipH="1">
            <a:off x="5222875" y="2781300"/>
            <a:ext cx="501650" cy="708025"/>
          </a:xfrm>
          <a:prstGeom prst="line">
            <a:avLst/>
          </a:prstGeom>
          <a:ln w="12700" cap="flat" cmpd="sng">
            <a:solidFill>
              <a:srgbClr val="333399"/>
            </a:solidFill>
            <a:prstDash val="solid"/>
            <a:headEnd type="none" w="med" len="med"/>
            <a:tailEnd type="none" w="med" len="med"/>
          </a:ln>
        </p:spPr>
      </p:sp>
      <p:sp>
        <p:nvSpPr>
          <p:cNvPr id="42096" name="任意多边形 42095"/>
          <p:cNvSpPr/>
          <p:nvPr/>
        </p:nvSpPr>
        <p:spPr>
          <a:xfrm>
            <a:off x="5443538" y="3225800"/>
            <a:ext cx="22225" cy="493713"/>
          </a:xfrm>
          <a:custGeom>
            <a:avLst/>
            <a:gdLst/>
            <a:ahLst/>
            <a:cxnLst/>
            <a:pathLst>
              <a:path w="13" h="217">
                <a:moveTo>
                  <a:pt x="0" y="0"/>
                </a:moveTo>
                <a:lnTo>
                  <a:pt x="6" y="18"/>
                </a:lnTo>
                <a:lnTo>
                  <a:pt x="6" y="36"/>
                </a:lnTo>
                <a:lnTo>
                  <a:pt x="6" y="54"/>
                </a:lnTo>
                <a:lnTo>
                  <a:pt x="6" y="72"/>
                </a:lnTo>
                <a:lnTo>
                  <a:pt x="6" y="90"/>
                </a:lnTo>
                <a:lnTo>
                  <a:pt x="0" y="108"/>
                </a:lnTo>
                <a:lnTo>
                  <a:pt x="0" y="126"/>
                </a:lnTo>
                <a:lnTo>
                  <a:pt x="0" y="144"/>
                </a:lnTo>
                <a:lnTo>
                  <a:pt x="0" y="162"/>
                </a:lnTo>
                <a:lnTo>
                  <a:pt x="0" y="180"/>
                </a:lnTo>
                <a:lnTo>
                  <a:pt x="6" y="198"/>
                </a:lnTo>
                <a:lnTo>
                  <a:pt x="12" y="216"/>
                </a:lnTo>
              </a:path>
            </a:pathLst>
          </a:custGeom>
          <a:noFill/>
          <a:ln w="12700" cap="rnd" cmpd="sng">
            <a:solidFill>
              <a:schemeClr val="tx1">
                <a:alpha val="100000"/>
              </a:schemeClr>
            </a:solidFill>
            <a:prstDash val="solid"/>
            <a:headEnd type="none" w="med" len="med"/>
            <a:tailEnd type="none" w="med" len="med"/>
          </a:ln>
        </p:spPr>
        <p:txBody>
          <a:bodyPr/>
          <a:p>
            <a:endParaRPr lang="zh-CN" altLang="en-US"/>
          </a:p>
        </p:txBody>
      </p:sp>
      <p:sp>
        <p:nvSpPr>
          <p:cNvPr id="42097" name="任意多边形 42096"/>
          <p:cNvSpPr/>
          <p:nvPr/>
        </p:nvSpPr>
        <p:spPr>
          <a:xfrm>
            <a:off x="5413375" y="3703638"/>
            <a:ext cx="82550" cy="919162"/>
          </a:xfrm>
          <a:custGeom>
            <a:avLst/>
            <a:gdLst/>
            <a:ahLst/>
            <a:cxnLst/>
            <a:pathLst>
              <a:path w="49" h="403">
                <a:moveTo>
                  <a:pt x="18" y="0"/>
                </a:moveTo>
                <a:lnTo>
                  <a:pt x="12" y="18"/>
                </a:lnTo>
                <a:lnTo>
                  <a:pt x="12" y="36"/>
                </a:lnTo>
                <a:lnTo>
                  <a:pt x="12" y="54"/>
                </a:lnTo>
                <a:lnTo>
                  <a:pt x="12" y="72"/>
                </a:lnTo>
                <a:lnTo>
                  <a:pt x="24" y="90"/>
                </a:lnTo>
                <a:lnTo>
                  <a:pt x="24" y="108"/>
                </a:lnTo>
                <a:lnTo>
                  <a:pt x="30" y="126"/>
                </a:lnTo>
                <a:lnTo>
                  <a:pt x="36" y="144"/>
                </a:lnTo>
                <a:lnTo>
                  <a:pt x="36" y="162"/>
                </a:lnTo>
                <a:lnTo>
                  <a:pt x="48" y="180"/>
                </a:lnTo>
                <a:lnTo>
                  <a:pt x="48" y="198"/>
                </a:lnTo>
                <a:lnTo>
                  <a:pt x="48" y="216"/>
                </a:lnTo>
                <a:lnTo>
                  <a:pt x="48" y="234"/>
                </a:lnTo>
                <a:lnTo>
                  <a:pt x="48" y="252"/>
                </a:lnTo>
                <a:lnTo>
                  <a:pt x="48" y="270"/>
                </a:lnTo>
                <a:lnTo>
                  <a:pt x="42" y="288"/>
                </a:lnTo>
                <a:lnTo>
                  <a:pt x="36" y="306"/>
                </a:lnTo>
                <a:lnTo>
                  <a:pt x="30" y="324"/>
                </a:lnTo>
                <a:lnTo>
                  <a:pt x="18" y="342"/>
                </a:lnTo>
                <a:lnTo>
                  <a:pt x="12" y="366"/>
                </a:lnTo>
                <a:lnTo>
                  <a:pt x="12" y="384"/>
                </a:lnTo>
                <a:lnTo>
                  <a:pt x="0" y="402"/>
                </a:lnTo>
                <a:lnTo>
                  <a:pt x="0" y="402"/>
                </a:lnTo>
              </a:path>
            </a:pathLst>
          </a:custGeom>
          <a:noFill/>
          <a:ln w="12700" cap="rnd" cmpd="sng">
            <a:solidFill>
              <a:schemeClr val="tx1">
                <a:alpha val="100000"/>
              </a:schemeClr>
            </a:solidFill>
            <a:prstDash val="solid"/>
            <a:headEnd type="none" w="med" len="med"/>
            <a:tailEnd type="none" w="med" len="med"/>
          </a:ln>
        </p:spPr>
        <p:txBody>
          <a:bodyPr/>
          <a:p>
            <a:endParaRPr lang="zh-CN" altLang="en-US"/>
          </a:p>
        </p:txBody>
      </p:sp>
      <p:sp>
        <p:nvSpPr>
          <p:cNvPr id="42098" name="任意多边形 42097"/>
          <p:cNvSpPr/>
          <p:nvPr/>
        </p:nvSpPr>
        <p:spPr>
          <a:xfrm>
            <a:off x="5392738" y="4619625"/>
            <a:ext cx="22225" cy="454025"/>
          </a:xfrm>
          <a:custGeom>
            <a:avLst/>
            <a:gdLst/>
            <a:ahLst/>
            <a:cxnLst/>
            <a:pathLst>
              <a:path w="13" h="199">
                <a:moveTo>
                  <a:pt x="12" y="0"/>
                </a:moveTo>
                <a:lnTo>
                  <a:pt x="12" y="18"/>
                </a:lnTo>
                <a:lnTo>
                  <a:pt x="12" y="36"/>
                </a:lnTo>
                <a:lnTo>
                  <a:pt x="12" y="54"/>
                </a:lnTo>
                <a:lnTo>
                  <a:pt x="12" y="72"/>
                </a:lnTo>
                <a:lnTo>
                  <a:pt x="12" y="90"/>
                </a:lnTo>
                <a:lnTo>
                  <a:pt x="12" y="108"/>
                </a:lnTo>
                <a:lnTo>
                  <a:pt x="12" y="126"/>
                </a:lnTo>
                <a:lnTo>
                  <a:pt x="12" y="144"/>
                </a:lnTo>
                <a:lnTo>
                  <a:pt x="12" y="162"/>
                </a:lnTo>
                <a:lnTo>
                  <a:pt x="6" y="180"/>
                </a:lnTo>
                <a:lnTo>
                  <a:pt x="0" y="198"/>
                </a:lnTo>
              </a:path>
            </a:pathLst>
          </a:custGeom>
          <a:noFill/>
          <a:ln w="12700" cap="rnd" cmpd="sng">
            <a:solidFill>
              <a:schemeClr val="tx1">
                <a:alpha val="100000"/>
              </a:schemeClr>
            </a:solidFill>
            <a:prstDash val="solid"/>
            <a:headEnd type="none" w="med" len="med"/>
            <a:tailEnd type="none" w="med" len="med"/>
          </a:ln>
        </p:spPr>
        <p:txBody>
          <a:bodyPr/>
          <a:p>
            <a:endParaRPr lang="zh-CN" altLang="en-US"/>
          </a:p>
        </p:txBody>
      </p:sp>
      <p:sp>
        <p:nvSpPr>
          <p:cNvPr id="42099" name="任意多边形 42098"/>
          <p:cNvSpPr/>
          <p:nvPr/>
        </p:nvSpPr>
        <p:spPr>
          <a:xfrm rot="540000">
            <a:off x="4416425" y="3441700"/>
            <a:ext cx="354013" cy="346075"/>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9050" cap="rnd" cmpd="sng">
            <a:solidFill>
              <a:srgbClr val="333399"/>
            </a:solidFill>
            <a:prstDash val="solid"/>
            <a:headEnd type="none" w="med" len="med"/>
            <a:tailEnd type="none" w="med" len="med"/>
          </a:ln>
        </p:spPr>
        <p:txBody>
          <a:bodyPr/>
          <a:p>
            <a:endParaRPr lang="zh-CN" altLang="en-US"/>
          </a:p>
        </p:txBody>
      </p:sp>
      <p:sp>
        <p:nvSpPr>
          <p:cNvPr id="42100" name="文本框 42099"/>
          <p:cNvSpPr txBox="1"/>
          <p:nvPr/>
        </p:nvSpPr>
        <p:spPr>
          <a:xfrm>
            <a:off x="5435600" y="2344738"/>
            <a:ext cx="2927350" cy="822325"/>
          </a:xfrm>
          <a:prstGeom prst="rect">
            <a:avLst/>
          </a:prstGeom>
          <a:noFill/>
          <a:ln w="9525">
            <a:noFill/>
          </a:ln>
        </p:spPr>
        <p:txBody>
          <a:bodyPr wrap="none" anchor="t">
            <a:spAutoFit/>
          </a:bodyPr>
          <a:p>
            <a:pPr algn="l"/>
            <a:r>
              <a:rPr lang="en-US" altLang="zh-CN" dirty="0">
                <a:solidFill>
                  <a:srgbClr val="333399"/>
                </a:solidFill>
                <a:latin typeface="Arial" panose="020B0604020202020204" pitchFamily="34" charset="0"/>
                <a:ea typeface="黑体" panose="02010609060101010101" pitchFamily="2" charset="-122"/>
              </a:rPr>
              <a:t>  </a:t>
            </a:r>
            <a:r>
              <a:rPr lang="zh-CN" altLang="en-US" dirty="0">
                <a:solidFill>
                  <a:srgbClr val="333399"/>
                </a:solidFill>
                <a:latin typeface="Arial" panose="020B0604020202020204" pitchFamily="34" charset="0"/>
                <a:ea typeface="黑体" panose="02010609060101010101" pitchFamily="2" charset="-122"/>
              </a:rPr>
              <a:t>包层</a:t>
            </a:r>
            <a:endParaRPr lang="zh-CN" altLang="en-US" dirty="0">
              <a:solidFill>
                <a:srgbClr val="333399"/>
              </a:solidFill>
              <a:latin typeface="Arial" panose="020B0604020202020204" pitchFamily="34" charset="0"/>
              <a:ea typeface="黑体" panose="02010609060101010101" pitchFamily="2" charset="-122"/>
            </a:endParaRPr>
          </a:p>
          <a:p>
            <a:pPr algn="l"/>
            <a:r>
              <a:rPr lang="zh-CN" altLang="en-US" dirty="0">
                <a:solidFill>
                  <a:srgbClr val="333399"/>
                </a:solidFill>
                <a:latin typeface="Arial" panose="020B0604020202020204" pitchFamily="34" charset="0"/>
                <a:ea typeface="黑体" panose="02010609060101010101" pitchFamily="2" charset="-122"/>
              </a:rPr>
              <a:t>（低折射率的媒体）</a:t>
            </a:r>
            <a:endParaRPr lang="zh-CN" altLang="en-US" dirty="0">
              <a:solidFill>
                <a:srgbClr val="333399"/>
              </a:solidFill>
              <a:latin typeface="Arial" panose="020B0604020202020204" pitchFamily="34" charset="0"/>
              <a:ea typeface="黑体" panose="02010609060101010101" pitchFamily="2" charset="-122"/>
            </a:endParaRPr>
          </a:p>
        </p:txBody>
      </p:sp>
      <p:sp>
        <p:nvSpPr>
          <p:cNvPr id="42101" name="直接连接符 42100"/>
          <p:cNvSpPr/>
          <p:nvPr/>
        </p:nvSpPr>
        <p:spPr>
          <a:xfrm flipH="1">
            <a:off x="5202238" y="4797425"/>
            <a:ext cx="652462" cy="109538"/>
          </a:xfrm>
          <a:prstGeom prst="line">
            <a:avLst/>
          </a:prstGeom>
          <a:ln w="12700" cap="flat" cmpd="sng">
            <a:solidFill>
              <a:srgbClr val="333399"/>
            </a:solidFill>
            <a:prstDash val="solid"/>
            <a:headEnd type="none" w="med" len="med"/>
            <a:tailEnd type="none" w="med" len="med"/>
          </a:ln>
        </p:spPr>
      </p:sp>
      <p:sp>
        <p:nvSpPr>
          <p:cNvPr id="42102" name="文本框 42101"/>
          <p:cNvSpPr txBox="1"/>
          <p:nvPr/>
        </p:nvSpPr>
        <p:spPr>
          <a:xfrm>
            <a:off x="5724525" y="4503738"/>
            <a:ext cx="2927350" cy="822325"/>
          </a:xfrm>
          <a:prstGeom prst="rect">
            <a:avLst/>
          </a:prstGeom>
          <a:noFill/>
          <a:ln w="9525">
            <a:noFill/>
          </a:ln>
        </p:spPr>
        <p:txBody>
          <a:bodyPr wrap="none" anchor="t">
            <a:spAutoFit/>
          </a:bodyPr>
          <a:p>
            <a:pPr algn="l"/>
            <a:r>
              <a:rPr lang="en-US" altLang="zh-CN" dirty="0">
                <a:solidFill>
                  <a:srgbClr val="333399"/>
                </a:solidFill>
                <a:latin typeface="Arial" panose="020B0604020202020204" pitchFamily="34" charset="0"/>
                <a:ea typeface="黑体" panose="02010609060101010101" pitchFamily="2" charset="-122"/>
              </a:rPr>
              <a:t>  </a:t>
            </a:r>
            <a:r>
              <a:rPr lang="zh-CN" altLang="en-US" dirty="0">
                <a:solidFill>
                  <a:srgbClr val="333399"/>
                </a:solidFill>
                <a:latin typeface="Arial" panose="020B0604020202020204" pitchFamily="34" charset="0"/>
                <a:ea typeface="黑体" panose="02010609060101010101" pitchFamily="2" charset="-122"/>
              </a:rPr>
              <a:t>包层</a:t>
            </a:r>
            <a:endParaRPr lang="zh-CN" altLang="en-US" dirty="0">
              <a:solidFill>
                <a:srgbClr val="333399"/>
              </a:solidFill>
              <a:latin typeface="Arial" panose="020B0604020202020204" pitchFamily="34" charset="0"/>
              <a:ea typeface="黑体" panose="02010609060101010101" pitchFamily="2" charset="-122"/>
            </a:endParaRPr>
          </a:p>
          <a:p>
            <a:pPr algn="l"/>
            <a:r>
              <a:rPr lang="zh-CN" altLang="en-US" dirty="0">
                <a:solidFill>
                  <a:srgbClr val="333399"/>
                </a:solidFill>
                <a:latin typeface="Arial" panose="020B0604020202020204" pitchFamily="34" charset="0"/>
                <a:ea typeface="黑体" panose="02010609060101010101" pitchFamily="2" charset="-122"/>
              </a:rPr>
              <a:t>（低折射率的媒体）</a:t>
            </a:r>
            <a:endParaRPr lang="zh-CN" altLang="en-US" dirty="0">
              <a:solidFill>
                <a:srgbClr val="333399"/>
              </a:solidFill>
              <a:latin typeface="Arial" panose="020B0604020202020204" pitchFamily="34" charset="0"/>
              <a:ea typeface="黑体" panose="02010609060101010101" pitchFamily="2" charset="-122"/>
            </a:endParaRPr>
          </a:p>
        </p:txBody>
      </p:sp>
      <p:sp>
        <p:nvSpPr>
          <p:cNvPr id="42103" name="文本框 42102"/>
          <p:cNvSpPr txBox="1"/>
          <p:nvPr/>
        </p:nvSpPr>
        <p:spPr>
          <a:xfrm>
            <a:off x="5795963" y="3429000"/>
            <a:ext cx="3179762" cy="822325"/>
          </a:xfrm>
          <a:prstGeom prst="rect">
            <a:avLst/>
          </a:prstGeom>
          <a:noFill/>
          <a:ln w="9525">
            <a:noFill/>
          </a:ln>
        </p:spPr>
        <p:txBody>
          <a:bodyPr>
            <a:spAutoFit/>
          </a:bodyPr>
          <a:p>
            <a:pPr algn="l"/>
            <a:r>
              <a:rPr lang="en-US" altLang="zh-CN" dirty="0">
                <a:solidFill>
                  <a:srgbClr val="333399"/>
                </a:solidFill>
                <a:latin typeface="Arial" panose="020B0604020202020204" pitchFamily="34" charset="0"/>
                <a:ea typeface="黑体" panose="02010609060101010101" pitchFamily="2" charset="-122"/>
              </a:rPr>
              <a:t>   </a:t>
            </a:r>
            <a:r>
              <a:rPr lang="zh-CN" altLang="en-US" dirty="0">
                <a:solidFill>
                  <a:srgbClr val="333399"/>
                </a:solidFill>
                <a:latin typeface="Arial" panose="020B0604020202020204" pitchFamily="34" charset="0"/>
                <a:ea typeface="黑体" panose="02010609060101010101" pitchFamily="2" charset="-122"/>
              </a:rPr>
              <a:t>纤芯</a:t>
            </a:r>
            <a:endParaRPr lang="zh-CN" altLang="en-US" dirty="0">
              <a:solidFill>
                <a:srgbClr val="333399"/>
              </a:solidFill>
              <a:latin typeface="Arial" panose="020B0604020202020204" pitchFamily="34" charset="0"/>
              <a:ea typeface="黑体" panose="02010609060101010101" pitchFamily="2" charset="-122"/>
            </a:endParaRPr>
          </a:p>
          <a:p>
            <a:pPr algn="l"/>
            <a:r>
              <a:rPr lang="zh-CN" altLang="en-US" dirty="0">
                <a:solidFill>
                  <a:srgbClr val="333399"/>
                </a:solidFill>
                <a:latin typeface="Arial" panose="020B0604020202020204" pitchFamily="34" charset="0"/>
                <a:ea typeface="黑体" panose="02010609060101010101" pitchFamily="2" charset="-122"/>
              </a:rPr>
              <a:t>（高折射率的媒体）            </a:t>
            </a:r>
            <a:endParaRPr lang="zh-CN" altLang="en-US" dirty="0">
              <a:solidFill>
                <a:srgbClr val="333399"/>
              </a:solidFill>
              <a:latin typeface="Arial" panose="020B0604020202020204" pitchFamily="34" charset="0"/>
              <a:ea typeface="黑体" panose="02010609060101010101" pitchFamily="2" charset="-122"/>
            </a:endParaRPr>
          </a:p>
        </p:txBody>
      </p:sp>
      <p:sp>
        <p:nvSpPr>
          <p:cNvPr id="42104" name="圆柱形 42103"/>
          <p:cNvSpPr/>
          <p:nvPr/>
        </p:nvSpPr>
        <p:spPr>
          <a:xfrm rot="5400000">
            <a:off x="14288" y="3487738"/>
            <a:ext cx="1885950" cy="1306512"/>
          </a:xfrm>
          <a:prstGeom prst="can">
            <a:avLst>
              <a:gd name="adj" fmla="val 29815"/>
            </a:avLst>
          </a:prstGeom>
          <a:gradFill rotWithShape="1">
            <a:gsLst>
              <a:gs pos="0">
                <a:srgbClr val="66FFFF">
                  <a:gamma/>
                  <a:shade val="46275"/>
                  <a:invGamma/>
                </a:srgbClr>
              </a:gs>
              <a:gs pos="50000">
                <a:srgbClr val="66FFFF"/>
              </a:gs>
              <a:gs pos="100000">
                <a:srgbClr val="66FFFF">
                  <a:gamma/>
                  <a:shade val="46275"/>
                  <a:invGamma/>
                </a:srgbClr>
              </a:gs>
            </a:gsLst>
            <a:lin ang="0" scaled="1"/>
            <a:tileRect/>
          </a:gradFill>
          <a:ln w="9525" cap="flat" cmpd="sng">
            <a:solidFill>
              <a:srgbClr val="333399"/>
            </a:solidFill>
            <a:prstDash val="solid"/>
            <a:headEnd type="none" w="med" len="med"/>
            <a:tailEnd type="none" w="med" len="med"/>
          </a:ln>
        </p:spPr>
        <p:txBody>
          <a:bodyPr/>
          <a:p>
            <a:endParaRPr lang="zh-CN" altLang="en-US"/>
          </a:p>
        </p:txBody>
      </p:sp>
      <p:sp>
        <p:nvSpPr>
          <p:cNvPr id="42105" name="圆柱形 42104"/>
          <p:cNvSpPr/>
          <p:nvPr/>
        </p:nvSpPr>
        <p:spPr>
          <a:xfrm rot="5400000">
            <a:off x="1241425" y="3841750"/>
            <a:ext cx="901700" cy="654050"/>
          </a:xfrm>
          <a:prstGeom prst="can">
            <a:avLst>
              <a:gd name="adj" fmla="val 27343"/>
            </a:avLst>
          </a:prstGeom>
          <a:solidFill>
            <a:srgbClr val="FFFFFF"/>
          </a:solidFill>
          <a:ln w="9525" cap="flat" cmpd="sng">
            <a:solidFill>
              <a:srgbClr val="333399"/>
            </a:solidFill>
            <a:prstDash val="solid"/>
            <a:headEnd type="none" w="med" len="med"/>
            <a:tailEnd type="none" w="med" len="med"/>
          </a:ln>
        </p:spPr>
        <p:txBody>
          <a:bodyPr/>
          <a:p>
            <a:endParaRPr lang="zh-CN" altLang="en-US"/>
          </a:p>
        </p:txBody>
      </p:sp>
      <p:sp>
        <p:nvSpPr>
          <p:cNvPr id="42106" name="文本框 42105"/>
          <p:cNvSpPr txBox="1"/>
          <p:nvPr/>
        </p:nvSpPr>
        <p:spPr>
          <a:xfrm>
            <a:off x="712788" y="2241550"/>
            <a:ext cx="793750" cy="457200"/>
          </a:xfrm>
          <a:prstGeom prst="rect">
            <a:avLst/>
          </a:prstGeom>
          <a:noFill/>
          <a:ln w="9525">
            <a:noFill/>
          </a:ln>
        </p:spPr>
        <p:txBody>
          <a:bodyPr wrap="none" anchor="t">
            <a:spAutoFit/>
          </a:bodyPr>
          <a:p>
            <a:pPr algn="l"/>
            <a:r>
              <a:rPr lang="zh-CN" altLang="en-US" dirty="0">
                <a:solidFill>
                  <a:srgbClr val="333399"/>
                </a:solidFill>
                <a:latin typeface="Arial" panose="020B0604020202020204" pitchFamily="34" charset="0"/>
                <a:ea typeface="黑体" panose="02010609060101010101" pitchFamily="2" charset="-122"/>
              </a:rPr>
              <a:t>包层</a:t>
            </a:r>
            <a:endParaRPr lang="zh-CN" altLang="en-US" dirty="0">
              <a:solidFill>
                <a:srgbClr val="333399"/>
              </a:solidFill>
              <a:latin typeface="Arial" panose="020B0604020202020204" pitchFamily="34" charset="0"/>
              <a:ea typeface="黑体" panose="02010609060101010101" pitchFamily="2" charset="-122"/>
            </a:endParaRPr>
          </a:p>
        </p:txBody>
      </p:sp>
      <p:sp>
        <p:nvSpPr>
          <p:cNvPr id="42107" name="直接连接符 42106"/>
          <p:cNvSpPr/>
          <p:nvPr/>
        </p:nvSpPr>
        <p:spPr>
          <a:xfrm flipH="1">
            <a:off x="1039813" y="2828925"/>
            <a:ext cx="3175" cy="655638"/>
          </a:xfrm>
          <a:prstGeom prst="line">
            <a:avLst/>
          </a:prstGeom>
          <a:ln w="12700" cap="flat" cmpd="sng">
            <a:solidFill>
              <a:srgbClr val="333399"/>
            </a:solidFill>
            <a:prstDash val="solid"/>
            <a:headEnd type="none" w="med" len="med"/>
            <a:tailEnd type="none" w="med" len="med"/>
          </a:ln>
        </p:spPr>
      </p:sp>
      <p:sp>
        <p:nvSpPr>
          <p:cNvPr id="42108" name="文本框 42107"/>
          <p:cNvSpPr txBox="1"/>
          <p:nvPr/>
        </p:nvSpPr>
        <p:spPr>
          <a:xfrm>
            <a:off x="1611313" y="2609850"/>
            <a:ext cx="696912" cy="822325"/>
          </a:xfrm>
          <a:prstGeom prst="rect">
            <a:avLst/>
          </a:prstGeom>
          <a:noFill/>
          <a:ln w="9525">
            <a:noFill/>
          </a:ln>
        </p:spPr>
        <p:txBody>
          <a:bodyPr>
            <a:spAutoFit/>
          </a:bodyPr>
          <a:p>
            <a:pPr algn="l"/>
            <a:r>
              <a:rPr lang="zh-CN" altLang="en-US" dirty="0">
                <a:solidFill>
                  <a:srgbClr val="333399"/>
                </a:solidFill>
                <a:latin typeface="Arial" panose="020B0604020202020204" pitchFamily="34" charset="0"/>
                <a:ea typeface="黑体" panose="02010609060101010101" pitchFamily="2" charset="-122"/>
              </a:rPr>
              <a:t>纤芯</a:t>
            </a:r>
            <a:endParaRPr lang="zh-CN" altLang="en-US" dirty="0">
              <a:solidFill>
                <a:srgbClr val="333399"/>
              </a:solidFill>
              <a:latin typeface="Arial" panose="020B0604020202020204" pitchFamily="34" charset="0"/>
              <a:ea typeface="黑体" panose="02010609060101010101" pitchFamily="2" charset="-122"/>
            </a:endParaRPr>
          </a:p>
        </p:txBody>
      </p:sp>
      <p:sp>
        <p:nvSpPr>
          <p:cNvPr id="42109" name="直接连接符 42108"/>
          <p:cNvSpPr/>
          <p:nvPr/>
        </p:nvSpPr>
        <p:spPr>
          <a:xfrm flipH="1">
            <a:off x="1606550" y="3048000"/>
            <a:ext cx="249238" cy="874713"/>
          </a:xfrm>
          <a:prstGeom prst="line">
            <a:avLst/>
          </a:prstGeom>
          <a:ln w="12700" cap="flat" cmpd="sng">
            <a:solidFill>
              <a:srgbClr val="333399"/>
            </a:solidFill>
            <a:prstDash val="solid"/>
            <a:headEnd type="none" w="med" len="med"/>
            <a:tailEnd type="none" w="med" len="med"/>
          </a:ln>
        </p:spPr>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122882" name="标题 122881"/>
          <p:cNvSpPr>
            <a:spLocks noGrp="1"/>
          </p:cNvSpPr>
          <p:nvPr>
            <p:ph type="title"/>
          </p:nvPr>
        </p:nvSpPr>
        <p:spPr>
          <a:ln/>
        </p:spPr>
        <p:txBody>
          <a:bodyPr anchor="b"/>
          <a:p>
            <a:pPr algn="ctr"/>
            <a:r>
              <a:rPr lang="zh-CN" altLang="en-US" dirty="0"/>
              <a:t>光纤的工作原理</a:t>
            </a:r>
            <a:endParaRPr lang="zh-CN" altLang="en-US" dirty="0"/>
          </a:p>
        </p:txBody>
      </p:sp>
      <p:sp>
        <p:nvSpPr>
          <p:cNvPr id="122883" name="矩形 122882"/>
          <p:cNvSpPr/>
          <p:nvPr/>
        </p:nvSpPr>
        <p:spPr>
          <a:xfrm>
            <a:off x="2662238" y="3170238"/>
            <a:ext cx="4891087" cy="244475"/>
          </a:xfrm>
          <a:prstGeom prst="rect">
            <a:avLst/>
          </a:prstGeom>
          <a:solidFill>
            <a:srgbClr val="DDDDDD"/>
          </a:solidFill>
          <a:ln w="12700">
            <a:noFill/>
          </a:ln>
        </p:spPr>
        <p:txBody>
          <a:bodyPr/>
          <a:p>
            <a:endParaRPr lang="zh-CN" altLang="en-US"/>
          </a:p>
        </p:txBody>
      </p:sp>
      <p:sp>
        <p:nvSpPr>
          <p:cNvPr id="122884" name="矩形 122883"/>
          <p:cNvSpPr/>
          <p:nvPr/>
        </p:nvSpPr>
        <p:spPr>
          <a:xfrm>
            <a:off x="2662238" y="3414713"/>
            <a:ext cx="4891087" cy="344487"/>
          </a:xfrm>
          <a:prstGeom prst="rect">
            <a:avLst/>
          </a:prstGeom>
          <a:solidFill>
            <a:srgbClr val="FFFFFF"/>
          </a:solidFill>
          <a:ln w="12700">
            <a:noFill/>
          </a:ln>
        </p:spPr>
        <p:txBody>
          <a:bodyPr/>
          <a:p>
            <a:endParaRPr lang="zh-CN" altLang="en-US"/>
          </a:p>
        </p:txBody>
      </p:sp>
      <p:sp>
        <p:nvSpPr>
          <p:cNvPr id="122885" name="矩形 122884"/>
          <p:cNvSpPr/>
          <p:nvPr/>
        </p:nvSpPr>
        <p:spPr>
          <a:xfrm>
            <a:off x="2662238" y="3759200"/>
            <a:ext cx="4891087" cy="246063"/>
          </a:xfrm>
          <a:prstGeom prst="rect">
            <a:avLst/>
          </a:prstGeom>
          <a:solidFill>
            <a:srgbClr val="DDDDDD"/>
          </a:solidFill>
          <a:ln w="12700">
            <a:noFill/>
          </a:ln>
        </p:spPr>
        <p:txBody>
          <a:bodyPr/>
          <a:p>
            <a:endParaRPr lang="zh-CN" altLang="en-US"/>
          </a:p>
        </p:txBody>
      </p:sp>
      <p:sp>
        <p:nvSpPr>
          <p:cNvPr id="122886" name="圆柱形 122885"/>
          <p:cNvSpPr/>
          <p:nvPr/>
        </p:nvSpPr>
        <p:spPr>
          <a:xfrm rot="5400000">
            <a:off x="1374775" y="3152775"/>
            <a:ext cx="835025" cy="869950"/>
          </a:xfrm>
          <a:prstGeom prst="can">
            <a:avLst>
              <a:gd name="adj" fmla="val 26042"/>
            </a:avLst>
          </a:prstGeom>
          <a:gradFill rotWithShape="1">
            <a:gsLst>
              <a:gs pos="0">
                <a:srgbClr val="DDDDDD">
                  <a:gamma/>
                  <a:shade val="46275"/>
                  <a:invGamma/>
                </a:srgbClr>
              </a:gs>
              <a:gs pos="50000">
                <a:srgbClr val="DDDDDD"/>
              </a:gs>
              <a:gs pos="100000">
                <a:srgbClr val="DDDDDD">
                  <a:gamma/>
                  <a:shade val="46275"/>
                  <a:invGamma/>
                </a:srgbClr>
              </a:gs>
            </a:gsLst>
            <a:lin ang="0" scaled="1"/>
            <a:tileRect/>
          </a:gradFill>
          <a:ln w="9525" cap="flat" cmpd="sng">
            <a:solidFill>
              <a:schemeClr val="tx1"/>
            </a:solidFill>
            <a:prstDash val="solid"/>
            <a:headEnd type="none" w="med" len="med"/>
            <a:tailEnd type="none" w="med" len="med"/>
          </a:ln>
        </p:spPr>
        <p:txBody>
          <a:bodyPr/>
          <a:p>
            <a:endParaRPr lang="zh-CN" altLang="en-US"/>
          </a:p>
        </p:txBody>
      </p:sp>
      <p:sp>
        <p:nvSpPr>
          <p:cNvPr id="122887" name="圆柱形 122886"/>
          <p:cNvSpPr/>
          <p:nvPr/>
        </p:nvSpPr>
        <p:spPr>
          <a:xfrm rot="5400000">
            <a:off x="2108200" y="3368675"/>
            <a:ext cx="344488" cy="434975"/>
          </a:xfrm>
          <a:prstGeom prst="can">
            <a:avLst>
              <a:gd name="adj" fmla="val 20708"/>
            </a:avLst>
          </a:prstGeom>
          <a:solidFill>
            <a:schemeClr val="bg1"/>
          </a:solidFill>
          <a:ln w="9525" cap="flat" cmpd="sng">
            <a:solidFill>
              <a:schemeClr val="tx1"/>
            </a:solidFill>
            <a:prstDash val="solid"/>
            <a:headEnd type="none" w="med" len="med"/>
            <a:tailEnd type="none" w="med" len="med"/>
          </a:ln>
        </p:spPr>
        <p:txBody>
          <a:bodyPr/>
          <a:p>
            <a:endParaRPr lang="zh-CN" altLang="en-US"/>
          </a:p>
        </p:txBody>
      </p:sp>
      <p:grpSp>
        <p:nvGrpSpPr>
          <p:cNvPr id="122888" name="组合 122887"/>
          <p:cNvGrpSpPr/>
          <p:nvPr/>
        </p:nvGrpSpPr>
        <p:grpSpPr>
          <a:xfrm>
            <a:off x="2662238" y="3170238"/>
            <a:ext cx="4891087" cy="835025"/>
            <a:chOff x="912" y="912"/>
            <a:chExt cx="4608" cy="816"/>
          </a:xfrm>
        </p:grpSpPr>
        <p:sp>
          <p:nvSpPr>
            <p:cNvPr id="122889" name="直接连接符 122888"/>
            <p:cNvSpPr/>
            <p:nvPr/>
          </p:nvSpPr>
          <p:spPr>
            <a:xfrm>
              <a:off x="912" y="912"/>
              <a:ext cx="4608" cy="0"/>
            </a:xfrm>
            <a:prstGeom prst="line">
              <a:avLst/>
            </a:prstGeom>
            <a:ln w="9525" cap="flat" cmpd="sng">
              <a:solidFill>
                <a:schemeClr val="tx1"/>
              </a:solidFill>
              <a:prstDash val="solid"/>
              <a:headEnd type="none" w="med" len="med"/>
              <a:tailEnd type="none" w="med" len="med"/>
            </a:ln>
          </p:spPr>
        </p:sp>
        <p:sp>
          <p:nvSpPr>
            <p:cNvPr id="122890" name="直接连接符 122889"/>
            <p:cNvSpPr/>
            <p:nvPr/>
          </p:nvSpPr>
          <p:spPr>
            <a:xfrm>
              <a:off x="912" y="1152"/>
              <a:ext cx="4608" cy="0"/>
            </a:xfrm>
            <a:prstGeom prst="line">
              <a:avLst/>
            </a:prstGeom>
            <a:ln w="9525" cap="flat" cmpd="sng">
              <a:solidFill>
                <a:schemeClr val="tx1"/>
              </a:solidFill>
              <a:prstDash val="solid"/>
              <a:headEnd type="none" w="med" len="med"/>
              <a:tailEnd type="none" w="med" len="med"/>
            </a:ln>
          </p:spPr>
        </p:sp>
        <p:sp>
          <p:nvSpPr>
            <p:cNvPr id="122891" name="直接连接符 122890"/>
            <p:cNvSpPr/>
            <p:nvPr/>
          </p:nvSpPr>
          <p:spPr>
            <a:xfrm>
              <a:off x="912" y="1488"/>
              <a:ext cx="4608" cy="0"/>
            </a:xfrm>
            <a:prstGeom prst="line">
              <a:avLst/>
            </a:prstGeom>
            <a:ln w="9525" cap="flat" cmpd="sng">
              <a:solidFill>
                <a:schemeClr val="tx1"/>
              </a:solidFill>
              <a:prstDash val="solid"/>
              <a:headEnd type="none" w="med" len="med"/>
              <a:tailEnd type="none" w="med" len="med"/>
            </a:ln>
          </p:spPr>
        </p:sp>
        <p:sp>
          <p:nvSpPr>
            <p:cNvPr id="122892" name="直接连接符 122891"/>
            <p:cNvSpPr/>
            <p:nvPr/>
          </p:nvSpPr>
          <p:spPr>
            <a:xfrm>
              <a:off x="912" y="1728"/>
              <a:ext cx="4608" cy="0"/>
            </a:xfrm>
            <a:prstGeom prst="line">
              <a:avLst/>
            </a:prstGeom>
            <a:ln w="9525" cap="flat" cmpd="sng">
              <a:solidFill>
                <a:schemeClr val="tx1"/>
              </a:solidFill>
              <a:prstDash val="solid"/>
              <a:headEnd type="none" w="med" len="med"/>
              <a:tailEnd type="none" w="med" len="med"/>
            </a:ln>
          </p:spPr>
        </p:sp>
      </p:grpSp>
      <p:sp>
        <p:nvSpPr>
          <p:cNvPr id="122893" name="直接连接符 122892"/>
          <p:cNvSpPr/>
          <p:nvPr/>
        </p:nvSpPr>
        <p:spPr>
          <a:xfrm>
            <a:off x="2563813" y="3584575"/>
            <a:ext cx="5176837" cy="3175"/>
          </a:xfrm>
          <a:prstGeom prst="line">
            <a:avLst/>
          </a:prstGeom>
          <a:ln w="19050" cap="flat" cmpd="sng">
            <a:solidFill>
              <a:srgbClr val="333399"/>
            </a:solidFill>
            <a:prstDash val="lgDashDot"/>
            <a:headEnd type="none" w="med" len="med"/>
            <a:tailEnd type="none" w="med" len="med"/>
          </a:ln>
        </p:spPr>
      </p:sp>
      <p:sp>
        <p:nvSpPr>
          <p:cNvPr id="122894" name="文本框 122893"/>
          <p:cNvSpPr txBox="1"/>
          <p:nvPr/>
        </p:nvSpPr>
        <p:spPr>
          <a:xfrm>
            <a:off x="1979613" y="1989138"/>
            <a:ext cx="1200150" cy="701675"/>
          </a:xfrm>
          <a:prstGeom prst="rect">
            <a:avLst/>
          </a:prstGeom>
          <a:noFill/>
          <a:ln w="9525">
            <a:noFill/>
          </a:ln>
        </p:spPr>
        <p:txBody>
          <a:bodyPr wrap="none" anchor="t">
            <a:spAutoFit/>
          </a:bodyPr>
          <a:p>
            <a:r>
              <a:rPr lang="zh-CN" altLang="en-US" sz="2000" dirty="0">
                <a:solidFill>
                  <a:srgbClr val="333399"/>
                </a:solidFill>
                <a:latin typeface="黑体" panose="02010609060101010101" pitchFamily="2" charset="-122"/>
                <a:ea typeface="黑体" panose="02010609060101010101" pitchFamily="2" charset="-122"/>
              </a:rPr>
              <a:t>高折射率</a:t>
            </a:r>
            <a:endParaRPr lang="zh-CN" altLang="en-US" sz="2000" dirty="0">
              <a:solidFill>
                <a:srgbClr val="333399"/>
              </a:solidFill>
              <a:latin typeface="黑体" panose="02010609060101010101" pitchFamily="2" charset="-122"/>
              <a:ea typeface="黑体" panose="02010609060101010101" pitchFamily="2" charset="-122"/>
            </a:endParaRPr>
          </a:p>
          <a:p>
            <a:r>
              <a:rPr lang="en-US" altLang="zh-CN" sz="2000" dirty="0">
                <a:solidFill>
                  <a:srgbClr val="333399"/>
                </a:solidFill>
                <a:latin typeface="黑体" panose="02010609060101010101" pitchFamily="2" charset="-122"/>
                <a:ea typeface="黑体" panose="02010609060101010101" pitchFamily="2" charset="-122"/>
              </a:rPr>
              <a:t>(</a:t>
            </a:r>
            <a:r>
              <a:rPr lang="zh-CN" altLang="en-US" sz="2000" dirty="0">
                <a:solidFill>
                  <a:srgbClr val="333399"/>
                </a:solidFill>
                <a:latin typeface="黑体" panose="02010609060101010101" pitchFamily="2" charset="-122"/>
                <a:ea typeface="黑体" panose="02010609060101010101" pitchFamily="2" charset="-122"/>
              </a:rPr>
              <a:t>纤芯</a:t>
            </a:r>
            <a:r>
              <a:rPr lang="en-US" altLang="zh-CN" sz="2000">
                <a:solidFill>
                  <a:srgbClr val="333399"/>
                </a:solidFill>
                <a:latin typeface="黑体" panose="02010609060101010101" pitchFamily="2" charset="-122"/>
                <a:ea typeface="黑体" panose="02010609060101010101" pitchFamily="2" charset="-122"/>
              </a:rPr>
              <a:t>)</a:t>
            </a:r>
            <a:endParaRPr lang="en-US" altLang="zh-CN" sz="2000">
              <a:solidFill>
                <a:srgbClr val="333399"/>
              </a:solidFill>
              <a:latin typeface="黑体" panose="02010609060101010101" pitchFamily="2" charset="-122"/>
              <a:ea typeface="黑体" panose="02010609060101010101" pitchFamily="2" charset="-122"/>
            </a:endParaRPr>
          </a:p>
        </p:txBody>
      </p:sp>
      <p:sp>
        <p:nvSpPr>
          <p:cNvPr id="122895" name="文本框 122894"/>
          <p:cNvSpPr txBox="1"/>
          <p:nvPr/>
        </p:nvSpPr>
        <p:spPr>
          <a:xfrm>
            <a:off x="684213" y="1989138"/>
            <a:ext cx="1200150" cy="701675"/>
          </a:xfrm>
          <a:prstGeom prst="rect">
            <a:avLst/>
          </a:prstGeom>
          <a:noFill/>
          <a:ln w="9525">
            <a:noFill/>
          </a:ln>
        </p:spPr>
        <p:txBody>
          <a:bodyPr wrap="none" anchor="t">
            <a:spAutoFit/>
          </a:bodyPr>
          <a:p>
            <a:r>
              <a:rPr lang="zh-CN" altLang="en-US" sz="2000" dirty="0">
                <a:solidFill>
                  <a:srgbClr val="333399"/>
                </a:solidFill>
                <a:latin typeface="黑体" panose="02010609060101010101" pitchFamily="2" charset="-122"/>
                <a:ea typeface="黑体" panose="02010609060101010101" pitchFamily="2" charset="-122"/>
              </a:rPr>
              <a:t>低折射率</a:t>
            </a:r>
            <a:endParaRPr lang="zh-CN" altLang="en-US" sz="2000" dirty="0">
              <a:solidFill>
                <a:srgbClr val="333399"/>
              </a:solidFill>
              <a:latin typeface="黑体" panose="02010609060101010101" pitchFamily="2" charset="-122"/>
              <a:ea typeface="黑体" panose="02010609060101010101" pitchFamily="2" charset="-122"/>
            </a:endParaRPr>
          </a:p>
          <a:p>
            <a:r>
              <a:rPr lang="en-US" altLang="zh-CN" sz="2000" dirty="0">
                <a:solidFill>
                  <a:srgbClr val="333399"/>
                </a:solidFill>
                <a:latin typeface="黑体" panose="02010609060101010101" pitchFamily="2" charset="-122"/>
                <a:ea typeface="黑体" panose="02010609060101010101" pitchFamily="2" charset="-122"/>
              </a:rPr>
              <a:t>(</a:t>
            </a:r>
            <a:r>
              <a:rPr lang="zh-CN" altLang="en-US" sz="2000" dirty="0">
                <a:solidFill>
                  <a:srgbClr val="333399"/>
                </a:solidFill>
                <a:latin typeface="黑体" panose="02010609060101010101" pitchFamily="2" charset="-122"/>
                <a:ea typeface="黑体" panose="02010609060101010101" pitchFamily="2" charset="-122"/>
              </a:rPr>
              <a:t>包层</a:t>
            </a:r>
            <a:r>
              <a:rPr lang="en-US" altLang="zh-CN" sz="2000">
                <a:solidFill>
                  <a:srgbClr val="333399"/>
                </a:solidFill>
                <a:latin typeface="黑体" panose="02010609060101010101" pitchFamily="2" charset="-122"/>
                <a:ea typeface="黑体" panose="02010609060101010101" pitchFamily="2" charset="-122"/>
              </a:rPr>
              <a:t>)</a:t>
            </a:r>
            <a:endParaRPr lang="en-US" altLang="zh-CN" sz="2000">
              <a:solidFill>
                <a:srgbClr val="333399"/>
              </a:solidFill>
              <a:latin typeface="黑体" panose="02010609060101010101" pitchFamily="2" charset="-122"/>
              <a:ea typeface="黑体" panose="02010609060101010101" pitchFamily="2" charset="-122"/>
            </a:endParaRPr>
          </a:p>
        </p:txBody>
      </p:sp>
      <p:sp>
        <p:nvSpPr>
          <p:cNvPr id="122896" name="直接连接符 122895"/>
          <p:cNvSpPr/>
          <p:nvPr/>
        </p:nvSpPr>
        <p:spPr>
          <a:xfrm flipH="1">
            <a:off x="2335213" y="2708275"/>
            <a:ext cx="220662" cy="706438"/>
          </a:xfrm>
          <a:prstGeom prst="line">
            <a:avLst/>
          </a:prstGeom>
          <a:ln w="19050" cap="flat" cmpd="sng">
            <a:solidFill>
              <a:srgbClr val="333399"/>
            </a:solidFill>
            <a:prstDash val="solid"/>
            <a:headEnd type="none" w="med" len="med"/>
            <a:tailEnd type="none" w="med" len="med"/>
          </a:ln>
        </p:spPr>
      </p:sp>
      <p:sp>
        <p:nvSpPr>
          <p:cNvPr id="122897" name="直接连接符 122896"/>
          <p:cNvSpPr/>
          <p:nvPr/>
        </p:nvSpPr>
        <p:spPr>
          <a:xfrm>
            <a:off x="1403350" y="2636838"/>
            <a:ext cx="388938" cy="533400"/>
          </a:xfrm>
          <a:prstGeom prst="line">
            <a:avLst/>
          </a:prstGeom>
          <a:ln w="19050" cap="flat" cmpd="sng">
            <a:solidFill>
              <a:srgbClr val="333399"/>
            </a:solidFill>
            <a:prstDash val="solid"/>
            <a:headEnd type="none" w="med" len="med"/>
            <a:tailEnd type="none" w="med" len="med"/>
          </a:ln>
        </p:spPr>
      </p:sp>
      <p:sp>
        <p:nvSpPr>
          <p:cNvPr id="122898" name="文本框 122897"/>
          <p:cNvSpPr txBox="1"/>
          <p:nvPr/>
        </p:nvSpPr>
        <p:spPr>
          <a:xfrm>
            <a:off x="2771775" y="2733675"/>
            <a:ext cx="4756150" cy="396875"/>
          </a:xfrm>
          <a:prstGeom prst="rect">
            <a:avLst/>
          </a:prstGeom>
          <a:noFill/>
          <a:ln w="9525">
            <a:noFill/>
          </a:ln>
        </p:spPr>
        <p:txBody>
          <a:bodyPr wrap="none" anchor="t">
            <a:spAutoFit/>
          </a:bodyPr>
          <a:p>
            <a:pPr algn="l"/>
            <a:r>
              <a:rPr lang="zh-CN" altLang="en-US" sz="2000" dirty="0">
                <a:solidFill>
                  <a:srgbClr val="333399"/>
                </a:solidFill>
                <a:latin typeface="黑体" panose="02010609060101010101" pitchFamily="2" charset="-122"/>
                <a:ea typeface="黑体" panose="02010609060101010101" pitchFamily="2" charset="-122"/>
              </a:rPr>
              <a:t>光线在纤芯中传输的方式是不断地全反射</a:t>
            </a:r>
            <a:endParaRPr lang="zh-CN" altLang="en-US" sz="2000" dirty="0">
              <a:solidFill>
                <a:srgbClr val="333399"/>
              </a:solidFill>
              <a:latin typeface="黑体" panose="02010609060101010101" pitchFamily="2" charset="-122"/>
              <a:ea typeface="黑体" panose="02010609060101010101" pitchFamily="2" charset="-122"/>
            </a:endParaRPr>
          </a:p>
        </p:txBody>
      </p:sp>
      <p:sp>
        <p:nvSpPr>
          <p:cNvPr id="122899" name="任意多边形 122898"/>
          <p:cNvSpPr/>
          <p:nvPr/>
        </p:nvSpPr>
        <p:spPr>
          <a:xfrm>
            <a:off x="2689225" y="3414713"/>
            <a:ext cx="4870450" cy="344487"/>
          </a:xfrm>
          <a:custGeom>
            <a:avLst/>
            <a:gdLst/>
            <a:ahLst/>
            <a:cxnLst/>
            <a:pathLst>
              <a:path w="4302" h="336">
                <a:moveTo>
                  <a:pt x="0" y="108"/>
                </a:moveTo>
                <a:lnTo>
                  <a:pt x="384" y="0"/>
                </a:lnTo>
                <a:lnTo>
                  <a:pt x="1560" y="336"/>
                </a:lnTo>
                <a:lnTo>
                  <a:pt x="2742" y="0"/>
                </a:lnTo>
                <a:lnTo>
                  <a:pt x="3918" y="330"/>
                </a:lnTo>
                <a:lnTo>
                  <a:pt x="4302" y="204"/>
                </a:lnTo>
              </a:path>
            </a:pathLst>
          </a:custGeom>
          <a:noFill/>
          <a:ln w="57150" cap="flat" cmpd="sng">
            <a:solidFill>
              <a:schemeClr val="hlink"/>
            </a:solidFill>
            <a:prstDash val="solid"/>
            <a:headEnd type="none" w="med" len="med"/>
            <a:tailEnd type="triangle" w="sm" len="med"/>
          </a:ln>
        </p:spPr>
        <p:txBody>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2899"/>
                                        </p:tgtEl>
                                        <p:attrNameLst>
                                          <p:attrName>style.visibility</p:attrName>
                                        </p:attrNameLst>
                                      </p:cBhvr>
                                      <p:to>
                                        <p:strVal val="visible"/>
                                      </p:to>
                                    </p:set>
                                    <p:animEffect transition="in" filter="wipe(left)">
                                      <p:cBhvr>
                                        <p:cTn id="7" dur="2000"/>
                                        <p:tgtEl>
                                          <p:spTgt spid="1228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grpSp>
        <p:nvGrpSpPr>
          <p:cNvPr id="116738" name="组合 116737"/>
          <p:cNvGrpSpPr/>
          <p:nvPr/>
        </p:nvGrpSpPr>
        <p:grpSpPr>
          <a:xfrm>
            <a:off x="76200" y="4300538"/>
            <a:ext cx="9080500" cy="1550987"/>
            <a:chOff x="48" y="2709"/>
            <a:chExt cx="5720" cy="977"/>
          </a:xfrm>
        </p:grpSpPr>
        <p:grpSp>
          <p:nvGrpSpPr>
            <p:cNvPr id="116739" name="组合 116738"/>
            <p:cNvGrpSpPr/>
            <p:nvPr/>
          </p:nvGrpSpPr>
          <p:grpSpPr>
            <a:xfrm>
              <a:off x="682" y="3158"/>
              <a:ext cx="4476" cy="528"/>
              <a:chOff x="682" y="3072"/>
              <a:chExt cx="4476" cy="528"/>
            </a:xfrm>
          </p:grpSpPr>
          <p:sp>
            <p:nvSpPr>
              <p:cNvPr id="116740" name="矩形 116739"/>
              <p:cNvSpPr/>
              <p:nvPr/>
            </p:nvSpPr>
            <p:spPr>
              <a:xfrm>
                <a:off x="768" y="3168"/>
                <a:ext cx="4320" cy="336"/>
              </a:xfrm>
              <a:prstGeom prst="rect">
                <a:avLst/>
              </a:prstGeom>
              <a:solidFill>
                <a:srgbClr val="EAEAEA"/>
              </a:solidFill>
              <a:ln w="12700">
                <a:noFill/>
              </a:ln>
            </p:spPr>
            <p:txBody>
              <a:bodyPr/>
              <a:p>
                <a:endParaRPr lang="zh-CN" altLang="en-US"/>
              </a:p>
            </p:txBody>
          </p:sp>
          <p:grpSp>
            <p:nvGrpSpPr>
              <p:cNvPr id="116741" name="组合 116740"/>
              <p:cNvGrpSpPr/>
              <p:nvPr/>
            </p:nvGrpSpPr>
            <p:grpSpPr>
              <a:xfrm>
                <a:off x="682" y="3072"/>
                <a:ext cx="4476" cy="528"/>
                <a:chOff x="682" y="3072"/>
                <a:chExt cx="4476" cy="528"/>
              </a:xfrm>
            </p:grpSpPr>
            <p:sp>
              <p:nvSpPr>
                <p:cNvPr id="116742" name="矩形 116741"/>
                <p:cNvSpPr/>
                <p:nvPr/>
              </p:nvSpPr>
              <p:spPr>
                <a:xfrm>
                  <a:off x="768" y="3072"/>
                  <a:ext cx="4320" cy="240"/>
                </a:xfrm>
                <a:prstGeom prst="rect">
                  <a:avLst/>
                </a:prstGeom>
                <a:solidFill>
                  <a:srgbClr val="EAEAEA"/>
                </a:solidFill>
                <a:ln w="12700">
                  <a:noFill/>
                </a:ln>
              </p:spPr>
              <p:txBody>
                <a:bodyPr/>
                <a:p>
                  <a:endParaRPr lang="zh-CN" altLang="en-US"/>
                </a:p>
              </p:txBody>
            </p:sp>
            <p:sp>
              <p:nvSpPr>
                <p:cNvPr id="116743" name="矩形 116742"/>
                <p:cNvSpPr/>
                <p:nvPr/>
              </p:nvSpPr>
              <p:spPr>
                <a:xfrm>
                  <a:off x="768" y="3360"/>
                  <a:ext cx="4320" cy="240"/>
                </a:xfrm>
                <a:prstGeom prst="rect">
                  <a:avLst/>
                </a:prstGeom>
                <a:solidFill>
                  <a:srgbClr val="EAEAEA"/>
                </a:solidFill>
                <a:ln w="12700">
                  <a:noFill/>
                </a:ln>
              </p:spPr>
              <p:txBody>
                <a:bodyPr/>
                <a:p>
                  <a:endParaRPr lang="zh-CN" altLang="en-US"/>
                </a:p>
              </p:txBody>
            </p:sp>
            <p:sp>
              <p:nvSpPr>
                <p:cNvPr id="116744" name="直接连接符 116743"/>
                <p:cNvSpPr/>
                <p:nvPr/>
              </p:nvSpPr>
              <p:spPr>
                <a:xfrm>
                  <a:off x="768" y="3072"/>
                  <a:ext cx="4320" cy="0"/>
                </a:xfrm>
                <a:prstGeom prst="line">
                  <a:avLst/>
                </a:prstGeom>
                <a:ln w="9525" cap="flat" cmpd="sng">
                  <a:solidFill>
                    <a:schemeClr val="tx1"/>
                  </a:solidFill>
                  <a:prstDash val="solid"/>
                  <a:headEnd type="none" w="med" len="med"/>
                  <a:tailEnd type="none" w="med" len="med"/>
                </a:ln>
              </p:spPr>
            </p:sp>
            <p:sp>
              <p:nvSpPr>
                <p:cNvPr id="116745" name="直接连接符 116744"/>
                <p:cNvSpPr/>
                <p:nvPr/>
              </p:nvSpPr>
              <p:spPr>
                <a:xfrm>
                  <a:off x="768" y="3312"/>
                  <a:ext cx="4320" cy="0"/>
                </a:xfrm>
                <a:prstGeom prst="line">
                  <a:avLst/>
                </a:prstGeom>
                <a:ln w="9525" cap="flat" cmpd="sng">
                  <a:solidFill>
                    <a:schemeClr val="tx1"/>
                  </a:solidFill>
                  <a:prstDash val="solid"/>
                  <a:headEnd type="none" w="med" len="med"/>
                  <a:tailEnd type="none" w="med" len="med"/>
                </a:ln>
              </p:spPr>
            </p:sp>
            <p:sp>
              <p:nvSpPr>
                <p:cNvPr id="116746" name="直接连接符 116745"/>
                <p:cNvSpPr/>
                <p:nvPr/>
              </p:nvSpPr>
              <p:spPr>
                <a:xfrm>
                  <a:off x="768" y="3360"/>
                  <a:ext cx="4320" cy="0"/>
                </a:xfrm>
                <a:prstGeom prst="line">
                  <a:avLst/>
                </a:prstGeom>
                <a:ln w="9525" cap="flat" cmpd="sng">
                  <a:solidFill>
                    <a:schemeClr val="tx1"/>
                  </a:solidFill>
                  <a:prstDash val="solid"/>
                  <a:headEnd type="none" w="med" len="med"/>
                  <a:tailEnd type="none" w="med" len="med"/>
                </a:ln>
              </p:spPr>
            </p:sp>
            <p:sp>
              <p:nvSpPr>
                <p:cNvPr id="116747" name="直接连接符 116746"/>
                <p:cNvSpPr/>
                <p:nvPr/>
              </p:nvSpPr>
              <p:spPr>
                <a:xfrm>
                  <a:off x="768" y="3600"/>
                  <a:ext cx="4320" cy="0"/>
                </a:xfrm>
                <a:prstGeom prst="line">
                  <a:avLst/>
                </a:prstGeom>
                <a:ln w="9525" cap="flat" cmpd="sng">
                  <a:solidFill>
                    <a:schemeClr val="tx1"/>
                  </a:solidFill>
                  <a:prstDash val="solid"/>
                  <a:headEnd type="none" w="med" len="med"/>
                  <a:tailEnd type="none" w="med" len="med"/>
                </a:ln>
              </p:spPr>
            </p:sp>
            <p:sp>
              <p:nvSpPr>
                <p:cNvPr id="116748" name="直接连接符 116747"/>
                <p:cNvSpPr/>
                <p:nvPr/>
              </p:nvSpPr>
              <p:spPr>
                <a:xfrm>
                  <a:off x="682" y="3333"/>
                  <a:ext cx="4476" cy="3"/>
                </a:xfrm>
                <a:prstGeom prst="line">
                  <a:avLst/>
                </a:prstGeom>
                <a:ln w="9525" cap="flat" cmpd="sng">
                  <a:solidFill>
                    <a:schemeClr val="tx1"/>
                  </a:solidFill>
                  <a:prstDash val="lgDashDot"/>
                  <a:headEnd type="none" w="med" len="med"/>
                  <a:tailEnd type="none" w="med" len="med"/>
                </a:ln>
              </p:spPr>
            </p:sp>
          </p:grpSp>
        </p:grpSp>
        <p:grpSp>
          <p:nvGrpSpPr>
            <p:cNvPr id="116749" name="组合 116748"/>
            <p:cNvGrpSpPr/>
            <p:nvPr/>
          </p:nvGrpSpPr>
          <p:grpSpPr>
            <a:xfrm>
              <a:off x="48" y="2840"/>
              <a:ext cx="5720" cy="818"/>
              <a:chOff x="48" y="2930"/>
              <a:chExt cx="5720" cy="818"/>
            </a:xfrm>
          </p:grpSpPr>
          <p:grpSp>
            <p:nvGrpSpPr>
              <p:cNvPr id="116750" name="组合 116749"/>
              <p:cNvGrpSpPr/>
              <p:nvPr/>
            </p:nvGrpSpPr>
            <p:grpSpPr>
              <a:xfrm>
                <a:off x="48" y="2930"/>
                <a:ext cx="756" cy="818"/>
                <a:chOff x="48" y="2930"/>
                <a:chExt cx="756" cy="818"/>
              </a:xfrm>
            </p:grpSpPr>
            <p:grpSp>
              <p:nvGrpSpPr>
                <p:cNvPr id="116751" name="组合 116750"/>
                <p:cNvGrpSpPr/>
                <p:nvPr/>
              </p:nvGrpSpPr>
              <p:grpSpPr>
                <a:xfrm>
                  <a:off x="158" y="3220"/>
                  <a:ext cx="480" cy="528"/>
                  <a:chOff x="240" y="2448"/>
                  <a:chExt cx="480" cy="528"/>
                </a:xfrm>
              </p:grpSpPr>
              <p:grpSp>
                <p:nvGrpSpPr>
                  <p:cNvPr id="116752" name="组合 116751"/>
                  <p:cNvGrpSpPr/>
                  <p:nvPr/>
                </p:nvGrpSpPr>
                <p:grpSpPr>
                  <a:xfrm>
                    <a:off x="240" y="2448"/>
                    <a:ext cx="480" cy="528"/>
                    <a:chOff x="240" y="2448"/>
                    <a:chExt cx="672" cy="672"/>
                  </a:xfrm>
                </p:grpSpPr>
                <p:sp>
                  <p:nvSpPr>
                    <p:cNvPr id="116753" name="矩形 116752"/>
                    <p:cNvSpPr/>
                    <p:nvPr/>
                  </p:nvSpPr>
                  <p:spPr>
                    <a:xfrm>
                      <a:off x="240" y="2448"/>
                      <a:ext cx="672" cy="672"/>
                    </a:xfrm>
                    <a:prstGeom prst="rect">
                      <a:avLst/>
                    </a:prstGeom>
                    <a:solidFill>
                      <a:srgbClr val="FFFFFF"/>
                    </a:solidFill>
                    <a:ln w="6350" cap="flat" cmpd="sng">
                      <a:solidFill>
                        <a:srgbClr val="333399"/>
                      </a:solidFill>
                      <a:prstDash val="solid"/>
                      <a:miter/>
                      <a:headEnd type="none" w="med" len="med"/>
                      <a:tailEnd type="none" w="med" len="med"/>
                    </a:ln>
                  </p:spPr>
                  <p:txBody>
                    <a:bodyPr/>
                    <a:p>
                      <a:endParaRPr lang="zh-CN" altLang="en-US"/>
                    </a:p>
                  </p:txBody>
                </p:sp>
                <p:sp>
                  <p:nvSpPr>
                    <p:cNvPr id="116754" name="直接连接符 116753"/>
                    <p:cNvSpPr/>
                    <p:nvPr/>
                  </p:nvSpPr>
                  <p:spPr>
                    <a:xfrm>
                      <a:off x="576" y="2448"/>
                      <a:ext cx="0" cy="672"/>
                    </a:xfrm>
                    <a:prstGeom prst="line">
                      <a:avLst/>
                    </a:prstGeom>
                    <a:ln w="6350" cap="flat" cmpd="sng">
                      <a:solidFill>
                        <a:srgbClr val="333399"/>
                      </a:solidFill>
                      <a:prstDash val="solid"/>
                      <a:headEnd type="none" w="med" len="med"/>
                      <a:tailEnd type="none" w="med" len="med"/>
                    </a:ln>
                  </p:spPr>
                </p:sp>
              </p:grpSp>
              <p:sp>
                <p:nvSpPr>
                  <p:cNvPr id="116755" name="任意多边形 116754"/>
                  <p:cNvSpPr/>
                  <p:nvPr/>
                </p:nvSpPr>
                <p:spPr>
                  <a:xfrm>
                    <a:off x="240" y="2450"/>
                    <a:ext cx="480" cy="526"/>
                  </a:xfrm>
                  <a:custGeom>
                    <a:avLst/>
                    <a:gdLst/>
                    <a:ahLst/>
                    <a:cxnLst/>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ap="flat" cmpd="sng">
                    <a:solidFill>
                      <a:srgbClr val="333399"/>
                    </a:solidFill>
                    <a:prstDash val="solid"/>
                    <a:headEnd type="none" w="med" len="med"/>
                    <a:tailEnd type="none" w="med" len="med"/>
                  </a:ln>
                </p:spPr>
                <p:txBody>
                  <a:bodyPr/>
                  <a:p>
                    <a:endParaRPr lang="zh-CN" altLang="en-US"/>
                  </a:p>
                </p:txBody>
              </p:sp>
            </p:grpSp>
            <p:sp>
              <p:nvSpPr>
                <p:cNvPr id="116756" name="文本框 116755"/>
                <p:cNvSpPr txBox="1"/>
                <p:nvPr/>
              </p:nvSpPr>
              <p:spPr>
                <a:xfrm>
                  <a:off x="48" y="2930"/>
                  <a:ext cx="756" cy="250"/>
                </a:xfrm>
                <a:prstGeom prst="rect">
                  <a:avLst/>
                </a:prstGeom>
                <a:noFill/>
                <a:ln w="9525">
                  <a:noFill/>
                </a:ln>
              </p:spPr>
              <p:txBody>
                <a:bodyPr wrap="none" anchor="t">
                  <a:spAutoFit/>
                </a:bodyPr>
                <a:p>
                  <a:pPr algn="l"/>
                  <a:r>
                    <a:rPr lang="zh-CN" altLang="en-US" sz="2000" dirty="0">
                      <a:solidFill>
                        <a:srgbClr val="333399"/>
                      </a:solidFill>
                      <a:latin typeface="黑体" panose="02010609060101010101" pitchFamily="2" charset="-122"/>
                      <a:ea typeface="黑体" panose="02010609060101010101" pitchFamily="2" charset="-122"/>
                    </a:rPr>
                    <a:t>输入脉冲</a:t>
                  </a:r>
                  <a:endParaRPr lang="zh-CN" altLang="en-US" sz="2000" dirty="0">
                    <a:solidFill>
                      <a:srgbClr val="333399"/>
                    </a:solidFill>
                    <a:latin typeface="黑体" panose="02010609060101010101" pitchFamily="2" charset="-122"/>
                    <a:ea typeface="黑体" panose="02010609060101010101" pitchFamily="2" charset="-122"/>
                  </a:endParaRPr>
                </a:p>
              </p:txBody>
            </p:sp>
          </p:grpSp>
          <p:grpSp>
            <p:nvGrpSpPr>
              <p:cNvPr id="116757" name="组合 116756"/>
              <p:cNvGrpSpPr/>
              <p:nvPr/>
            </p:nvGrpSpPr>
            <p:grpSpPr>
              <a:xfrm>
                <a:off x="5012" y="2947"/>
                <a:ext cx="756" cy="801"/>
                <a:chOff x="5012" y="2947"/>
                <a:chExt cx="756" cy="801"/>
              </a:xfrm>
            </p:grpSpPr>
            <p:sp>
              <p:nvSpPr>
                <p:cNvPr id="116758" name="文本框 116757"/>
                <p:cNvSpPr txBox="1"/>
                <p:nvPr/>
              </p:nvSpPr>
              <p:spPr>
                <a:xfrm>
                  <a:off x="5012" y="2947"/>
                  <a:ext cx="756" cy="250"/>
                </a:xfrm>
                <a:prstGeom prst="rect">
                  <a:avLst/>
                </a:prstGeom>
                <a:noFill/>
                <a:ln w="9525">
                  <a:noFill/>
                </a:ln>
              </p:spPr>
              <p:txBody>
                <a:bodyPr wrap="none" anchor="t">
                  <a:spAutoFit/>
                </a:bodyPr>
                <a:p>
                  <a:pPr algn="l"/>
                  <a:r>
                    <a:rPr lang="zh-CN" altLang="en-US" sz="2000" dirty="0">
                      <a:solidFill>
                        <a:srgbClr val="333399"/>
                      </a:solidFill>
                      <a:latin typeface="黑体" panose="02010609060101010101" pitchFamily="2" charset="-122"/>
                      <a:ea typeface="黑体" panose="02010609060101010101" pitchFamily="2" charset="-122"/>
                    </a:rPr>
                    <a:t>输出脉冲</a:t>
                  </a:r>
                  <a:endParaRPr lang="zh-CN" altLang="en-US" sz="2000" dirty="0">
                    <a:solidFill>
                      <a:srgbClr val="333399"/>
                    </a:solidFill>
                    <a:latin typeface="黑体" panose="02010609060101010101" pitchFamily="2" charset="-122"/>
                    <a:ea typeface="黑体" panose="02010609060101010101" pitchFamily="2" charset="-122"/>
                  </a:endParaRPr>
                </a:p>
              </p:txBody>
            </p:sp>
            <p:grpSp>
              <p:nvGrpSpPr>
                <p:cNvPr id="116759" name="组合 116758"/>
                <p:cNvGrpSpPr/>
                <p:nvPr/>
              </p:nvGrpSpPr>
              <p:grpSpPr>
                <a:xfrm>
                  <a:off x="5148" y="3220"/>
                  <a:ext cx="480" cy="528"/>
                  <a:chOff x="240" y="2448"/>
                  <a:chExt cx="480" cy="528"/>
                </a:xfrm>
              </p:grpSpPr>
              <p:grpSp>
                <p:nvGrpSpPr>
                  <p:cNvPr id="116760" name="组合 116759"/>
                  <p:cNvGrpSpPr/>
                  <p:nvPr/>
                </p:nvGrpSpPr>
                <p:grpSpPr>
                  <a:xfrm>
                    <a:off x="240" y="2448"/>
                    <a:ext cx="480" cy="528"/>
                    <a:chOff x="240" y="2448"/>
                    <a:chExt cx="672" cy="672"/>
                  </a:xfrm>
                </p:grpSpPr>
                <p:sp>
                  <p:nvSpPr>
                    <p:cNvPr id="116761" name="矩形 116760"/>
                    <p:cNvSpPr/>
                    <p:nvPr/>
                  </p:nvSpPr>
                  <p:spPr>
                    <a:xfrm>
                      <a:off x="240" y="2448"/>
                      <a:ext cx="672" cy="672"/>
                    </a:xfrm>
                    <a:prstGeom prst="rect">
                      <a:avLst/>
                    </a:prstGeom>
                    <a:solidFill>
                      <a:srgbClr val="FFFFFF"/>
                    </a:solidFill>
                    <a:ln w="6350" cap="flat" cmpd="sng">
                      <a:solidFill>
                        <a:srgbClr val="333399"/>
                      </a:solidFill>
                      <a:prstDash val="solid"/>
                      <a:miter/>
                      <a:headEnd type="none" w="med" len="med"/>
                      <a:tailEnd type="none" w="med" len="med"/>
                    </a:ln>
                  </p:spPr>
                  <p:txBody>
                    <a:bodyPr/>
                    <a:p>
                      <a:endParaRPr lang="zh-CN" altLang="en-US"/>
                    </a:p>
                  </p:txBody>
                </p:sp>
                <p:sp>
                  <p:nvSpPr>
                    <p:cNvPr id="116762" name="直接连接符 116761"/>
                    <p:cNvSpPr/>
                    <p:nvPr/>
                  </p:nvSpPr>
                  <p:spPr>
                    <a:xfrm>
                      <a:off x="576" y="2448"/>
                      <a:ext cx="0" cy="672"/>
                    </a:xfrm>
                    <a:prstGeom prst="line">
                      <a:avLst/>
                    </a:prstGeom>
                    <a:ln w="6350" cap="flat" cmpd="sng">
                      <a:solidFill>
                        <a:srgbClr val="333399"/>
                      </a:solidFill>
                      <a:prstDash val="solid"/>
                      <a:headEnd type="none" w="med" len="med"/>
                      <a:tailEnd type="none" w="med" len="med"/>
                    </a:ln>
                  </p:spPr>
                </p:sp>
              </p:grpSp>
              <p:sp>
                <p:nvSpPr>
                  <p:cNvPr id="116763" name="任意多边形 116762"/>
                  <p:cNvSpPr/>
                  <p:nvPr/>
                </p:nvSpPr>
                <p:spPr>
                  <a:xfrm>
                    <a:off x="240" y="2450"/>
                    <a:ext cx="480" cy="526"/>
                  </a:xfrm>
                  <a:custGeom>
                    <a:avLst/>
                    <a:gdLst/>
                    <a:ahLst/>
                    <a:cxnLst/>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ap="flat" cmpd="sng">
                    <a:solidFill>
                      <a:srgbClr val="333399"/>
                    </a:solidFill>
                    <a:prstDash val="solid"/>
                    <a:headEnd type="none" w="med" len="med"/>
                    <a:tailEnd type="none" w="med" len="med"/>
                  </a:ln>
                </p:spPr>
                <p:txBody>
                  <a:bodyPr/>
                  <a:p>
                    <a:endParaRPr lang="zh-CN" altLang="en-US"/>
                  </a:p>
                </p:txBody>
              </p:sp>
            </p:grpSp>
          </p:grpSp>
        </p:grpSp>
        <p:sp>
          <p:nvSpPr>
            <p:cNvPr id="116764" name="文本框 116763"/>
            <p:cNvSpPr txBox="1"/>
            <p:nvPr/>
          </p:nvSpPr>
          <p:spPr>
            <a:xfrm>
              <a:off x="2381" y="2709"/>
              <a:ext cx="1268" cy="404"/>
            </a:xfrm>
            <a:prstGeom prst="rect">
              <a:avLst/>
            </a:prstGeom>
            <a:noFill/>
            <a:ln w="9525">
              <a:noFill/>
            </a:ln>
          </p:spPr>
          <p:txBody>
            <a:bodyPr wrap="none" anchor="t">
              <a:spAutoFit/>
            </a:bodyPr>
            <a:p>
              <a:pPr algn="l"/>
              <a:r>
                <a:rPr lang="zh-CN" altLang="en-US" sz="3600" dirty="0">
                  <a:solidFill>
                    <a:srgbClr val="333399"/>
                  </a:solidFill>
                  <a:latin typeface="Tahoma" panose="020B0604030504040204" pitchFamily="34" charset="0"/>
                  <a:ea typeface="黑体" panose="02010609060101010101" pitchFamily="2" charset="-122"/>
                </a:rPr>
                <a:t>单模光纤</a:t>
              </a:r>
              <a:endParaRPr lang="zh-CN" altLang="en-US" sz="3600" dirty="0">
                <a:solidFill>
                  <a:srgbClr val="333399"/>
                </a:solidFill>
                <a:latin typeface="Tahoma" panose="020B0604030504040204" pitchFamily="34" charset="0"/>
                <a:ea typeface="黑体" panose="02010609060101010101" pitchFamily="2" charset="-122"/>
              </a:endParaRPr>
            </a:p>
          </p:txBody>
        </p:sp>
      </p:grpSp>
      <p:sp>
        <p:nvSpPr>
          <p:cNvPr id="116765" name="标题 116764"/>
          <p:cNvSpPr>
            <a:spLocks noGrp="1"/>
          </p:cNvSpPr>
          <p:nvPr>
            <p:ph type="title"/>
          </p:nvPr>
        </p:nvSpPr>
        <p:spPr>
          <a:ln/>
        </p:spPr>
        <p:txBody>
          <a:bodyPr anchor="b"/>
          <a:p>
            <a:pPr algn="ctr"/>
            <a:r>
              <a:rPr lang="zh-CN" altLang="en-US" dirty="0"/>
              <a:t>多模光纤与单模光纤</a:t>
            </a:r>
            <a:endParaRPr lang="zh-CN" altLang="en-US" dirty="0"/>
          </a:p>
        </p:txBody>
      </p:sp>
      <p:sp>
        <p:nvSpPr>
          <p:cNvPr id="116766" name="任意多边形 116765"/>
          <p:cNvSpPr/>
          <p:nvPr/>
        </p:nvSpPr>
        <p:spPr>
          <a:xfrm>
            <a:off x="1295400" y="3025775"/>
            <a:ext cx="6762750" cy="533400"/>
          </a:xfrm>
          <a:custGeom>
            <a:avLst/>
            <a:gdLst/>
            <a:ahLst/>
            <a:cxnLst/>
            <a:pathLst>
              <a:path w="4260" h="336">
                <a:moveTo>
                  <a:pt x="0" y="150"/>
                </a:moveTo>
                <a:lnTo>
                  <a:pt x="666" y="0"/>
                </a:lnTo>
                <a:lnTo>
                  <a:pt x="2310" y="336"/>
                </a:lnTo>
                <a:lnTo>
                  <a:pt x="3936" y="0"/>
                </a:lnTo>
                <a:lnTo>
                  <a:pt x="4260" y="72"/>
                </a:lnTo>
              </a:path>
            </a:pathLst>
          </a:custGeom>
          <a:noFill/>
          <a:ln w="38100" cap="flat" cmpd="sng">
            <a:solidFill>
              <a:srgbClr val="339933"/>
            </a:solidFill>
            <a:prstDash val="solid"/>
            <a:headEnd type="none" w="med" len="med"/>
            <a:tailEnd type="triangle" w="sm" len="med"/>
          </a:ln>
        </p:spPr>
        <p:txBody>
          <a:bodyPr/>
          <a:p>
            <a:endParaRPr lang="zh-CN" altLang="en-US"/>
          </a:p>
        </p:txBody>
      </p:sp>
      <p:sp>
        <p:nvSpPr>
          <p:cNvPr id="116767" name="矩形 116766"/>
          <p:cNvSpPr/>
          <p:nvPr/>
        </p:nvSpPr>
        <p:spPr>
          <a:xfrm>
            <a:off x="1187450" y="2654300"/>
            <a:ext cx="6858000" cy="381000"/>
          </a:xfrm>
          <a:prstGeom prst="rect">
            <a:avLst/>
          </a:prstGeom>
          <a:solidFill>
            <a:srgbClr val="EAEAEA"/>
          </a:solidFill>
          <a:ln w="12700">
            <a:noFill/>
          </a:ln>
        </p:spPr>
        <p:txBody>
          <a:bodyPr/>
          <a:p>
            <a:endParaRPr lang="zh-CN" altLang="en-US"/>
          </a:p>
        </p:txBody>
      </p:sp>
      <p:sp>
        <p:nvSpPr>
          <p:cNvPr id="116768" name="矩形 116767"/>
          <p:cNvSpPr/>
          <p:nvPr/>
        </p:nvSpPr>
        <p:spPr>
          <a:xfrm>
            <a:off x="1203325" y="3567113"/>
            <a:ext cx="6858000" cy="381000"/>
          </a:xfrm>
          <a:prstGeom prst="rect">
            <a:avLst/>
          </a:prstGeom>
          <a:solidFill>
            <a:srgbClr val="EAEAEA"/>
          </a:solidFill>
          <a:ln w="12700">
            <a:noFill/>
          </a:ln>
        </p:spPr>
        <p:txBody>
          <a:bodyPr/>
          <a:p>
            <a:endParaRPr lang="zh-CN" altLang="en-US"/>
          </a:p>
        </p:txBody>
      </p:sp>
      <p:grpSp>
        <p:nvGrpSpPr>
          <p:cNvPr id="116769" name="组合 116768"/>
          <p:cNvGrpSpPr/>
          <p:nvPr/>
        </p:nvGrpSpPr>
        <p:grpSpPr>
          <a:xfrm>
            <a:off x="1203325" y="2652713"/>
            <a:ext cx="6858000" cy="1295400"/>
            <a:chOff x="912" y="912"/>
            <a:chExt cx="4608" cy="816"/>
          </a:xfrm>
        </p:grpSpPr>
        <p:sp>
          <p:nvSpPr>
            <p:cNvPr id="116770" name="直接连接符 116769"/>
            <p:cNvSpPr/>
            <p:nvPr/>
          </p:nvSpPr>
          <p:spPr>
            <a:xfrm>
              <a:off x="912" y="912"/>
              <a:ext cx="4608" cy="0"/>
            </a:xfrm>
            <a:prstGeom prst="line">
              <a:avLst/>
            </a:prstGeom>
            <a:ln w="9525" cap="flat" cmpd="sng">
              <a:solidFill>
                <a:schemeClr val="tx1"/>
              </a:solidFill>
              <a:prstDash val="solid"/>
              <a:headEnd type="none" w="med" len="med"/>
              <a:tailEnd type="none" w="med" len="med"/>
            </a:ln>
          </p:spPr>
        </p:sp>
        <p:sp>
          <p:nvSpPr>
            <p:cNvPr id="116771" name="直接连接符 116770"/>
            <p:cNvSpPr/>
            <p:nvPr/>
          </p:nvSpPr>
          <p:spPr>
            <a:xfrm>
              <a:off x="912" y="1152"/>
              <a:ext cx="4608" cy="0"/>
            </a:xfrm>
            <a:prstGeom prst="line">
              <a:avLst/>
            </a:prstGeom>
            <a:ln w="9525" cap="flat" cmpd="sng">
              <a:solidFill>
                <a:schemeClr val="tx1"/>
              </a:solidFill>
              <a:prstDash val="solid"/>
              <a:headEnd type="none" w="med" len="med"/>
              <a:tailEnd type="none" w="med" len="med"/>
            </a:ln>
          </p:spPr>
        </p:sp>
        <p:sp>
          <p:nvSpPr>
            <p:cNvPr id="116772" name="直接连接符 116771"/>
            <p:cNvSpPr/>
            <p:nvPr/>
          </p:nvSpPr>
          <p:spPr>
            <a:xfrm>
              <a:off x="912" y="1488"/>
              <a:ext cx="4608" cy="0"/>
            </a:xfrm>
            <a:prstGeom prst="line">
              <a:avLst/>
            </a:prstGeom>
            <a:ln w="9525" cap="flat" cmpd="sng">
              <a:solidFill>
                <a:schemeClr val="tx1"/>
              </a:solidFill>
              <a:prstDash val="solid"/>
              <a:headEnd type="none" w="med" len="med"/>
              <a:tailEnd type="none" w="med" len="med"/>
            </a:ln>
          </p:spPr>
        </p:sp>
        <p:sp>
          <p:nvSpPr>
            <p:cNvPr id="116773" name="直接连接符 116772"/>
            <p:cNvSpPr/>
            <p:nvPr/>
          </p:nvSpPr>
          <p:spPr>
            <a:xfrm>
              <a:off x="912" y="1728"/>
              <a:ext cx="4608" cy="0"/>
            </a:xfrm>
            <a:prstGeom prst="line">
              <a:avLst/>
            </a:prstGeom>
            <a:ln w="9525" cap="flat" cmpd="sng">
              <a:solidFill>
                <a:schemeClr val="tx1"/>
              </a:solidFill>
              <a:prstDash val="solid"/>
              <a:headEnd type="none" w="med" len="med"/>
              <a:tailEnd type="none" w="med" len="med"/>
            </a:ln>
          </p:spPr>
        </p:sp>
      </p:grpSp>
      <p:sp>
        <p:nvSpPr>
          <p:cNvPr id="116774" name="直接连接符 116773"/>
          <p:cNvSpPr/>
          <p:nvPr/>
        </p:nvSpPr>
        <p:spPr>
          <a:xfrm>
            <a:off x="1066800" y="3295650"/>
            <a:ext cx="7105650" cy="4763"/>
          </a:xfrm>
          <a:prstGeom prst="line">
            <a:avLst/>
          </a:prstGeom>
          <a:ln w="9525" cap="flat" cmpd="sng">
            <a:solidFill>
              <a:schemeClr val="tx1"/>
            </a:solidFill>
            <a:prstDash val="lgDashDot"/>
            <a:headEnd type="none" w="med" len="med"/>
            <a:tailEnd type="none" w="med" len="med"/>
          </a:ln>
        </p:spPr>
      </p:sp>
      <p:grpSp>
        <p:nvGrpSpPr>
          <p:cNvPr id="116775" name="组合 116774"/>
          <p:cNvGrpSpPr/>
          <p:nvPr/>
        </p:nvGrpSpPr>
        <p:grpSpPr>
          <a:xfrm>
            <a:off x="60325" y="2420938"/>
            <a:ext cx="9096375" cy="1298575"/>
            <a:chOff x="38" y="1288"/>
            <a:chExt cx="5730" cy="818"/>
          </a:xfrm>
        </p:grpSpPr>
        <p:grpSp>
          <p:nvGrpSpPr>
            <p:cNvPr id="116776" name="组合 116775"/>
            <p:cNvGrpSpPr/>
            <p:nvPr/>
          </p:nvGrpSpPr>
          <p:grpSpPr>
            <a:xfrm>
              <a:off x="38" y="1288"/>
              <a:ext cx="756" cy="818"/>
              <a:chOff x="38" y="1288"/>
              <a:chExt cx="756" cy="818"/>
            </a:xfrm>
          </p:grpSpPr>
          <p:sp>
            <p:nvSpPr>
              <p:cNvPr id="116777" name="矩形 116776"/>
              <p:cNvSpPr/>
              <p:nvPr/>
            </p:nvSpPr>
            <p:spPr>
              <a:xfrm>
                <a:off x="177" y="1578"/>
                <a:ext cx="480" cy="528"/>
              </a:xfrm>
              <a:prstGeom prst="rect">
                <a:avLst/>
              </a:prstGeom>
              <a:solidFill>
                <a:srgbClr val="FFFFFF"/>
              </a:solidFill>
              <a:ln w="9525" cap="flat" cmpd="sng">
                <a:solidFill>
                  <a:srgbClr val="333399"/>
                </a:solidFill>
                <a:prstDash val="solid"/>
                <a:miter/>
                <a:headEnd type="none" w="med" len="med"/>
                <a:tailEnd type="none" w="med" len="med"/>
              </a:ln>
            </p:spPr>
            <p:txBody>
              <a:bodyPr/>
              <a:p>
                <a:endParaRPr lang="zh-CN" altLang="en-US"/>
              </a:p>
            </p:txBody>
          </p:sp>
          <p:sp>
            <p:nvSpPr>
              <p:cNvPr id="116778" name="直接连接符 116777"/>
              <p:cNvSpPr/>
              <p:nvPr/>
            </p:nvSpPr>
            <p:spPr>
              <a:xfrm>
                <a:off x="417" y="1578"/>
                <a:ext cx="0" cy="528"/>
              </a:xfrm>
              <a:prstGeom prst="line">
                <a:avLst/>
              </a:prstGeom>
              <a:ln w="6350" cap="flat" cmpd="sng">
                <a:solidFill>
                  <a:srgbClr val="333399"/>
                </a:solidFill>
                <a:prstDash val="solid"/>
                <a:headEnd type="none" w="med" len="med"/>
                <a:tailEnd type="none" w="med" len="med"/>
              </a:ln>
            </p:spPr>
          </p:sp>
          <p:sp>
            <p:nvSpPr>
              <p:cNvPr id="116779" name="任意多边形 116778"/>
              <p:cNvSpPr/>
              <p:nvPr/>
            </p:nvSpPr>
            <p:spPr>
              <a:xfrm>
                <a:off x="177" y="1580"/>
                <a:ext cx="480" cy="526"/>
              </a:xfrm>
              <a:custGeom>
                <a:avLst/>
                <a:gdLst/>
                <a:ahLst/>
                <a:cxnLst/>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ap="flat" cmpd="sng">
                <a:solidFill>
                  <a:srgbClr val="333399"/>
                </a:solidFill>
                <a:prstDash val="solid"/>
                <a:headEnd type="none" w="med" len="med"/>
                <a:tailEnd type="none" w="med" len="med"/>
              </a:ln>
            </p:spPr>
            <p:txBody>
              <a:bodyPr/>
              <a:p>
                <a:endParaRPr lang="zh-CN" altLang="en-US"/>
              </a:p>
            </p:txBody>
          </p:sp>
          <p:sp>
            <p:nvSpPr>
              <p:cNvPr id="116780" name="文本框 116779"/>
              <p:cNvSpPr txBox="1"/>
              <p:nvPr/>
            </p:nvSpPr>
            <p:spPr>
              <a:xfrm>
                <a:off x="38" y="1288"/>
                <a:ext cx="756" cy="250"/>
              </a:xfrm>
              <a:prstGeom prst="rect">
                <a:avLst/>
              </a:prstGeom>
              <a:noFill/>
              <a:ln w="9525">
                <a:noFill/>
              </a:ln>
            </p:spPr>
            <p:txBody>
              <a:bodyPr wrap="none" anchor="t">
                <a:spAutoFit/>
              </a:bodyPr>
              <a:p>
                <a:pPr algn="l"/>
                <a:r>
                  <a:rPr lang="zh-CN" altLang="en-US" sz="2000" dirty="0">
                    <a:solidFill>
                      <a:srgbClr val="333399"/>
                    </a:solidFill>
                    <a:latin typeface="黑体" panose="02010609060101010101" pitchFamily="2" charset="-122"/>
                    <a:ea typeface="黑体" panose="02010609060101010101" pitchFamily="2" charset="-122"/>
                  </a:rPr>
                  <a:t>输入脉冲</a:t>
                </a:r>
                <a:endParaRPr lang="zh-CN" altLang="en-US" sz="2000" dirty="0">
                  <a:solidFill>
                    <a:srgbClr val="333399"/>
                  </a:solidFill>
                  <a:latin typeface="黑体" panose="02010609060101010101" pitchFamily="2" charset="-122"/>
                  <a:ea typeface="黑体" panose="02010609060101010101" pitchFamily="2" charset="-122"/>
                </a:endParaRPr>
              </a:p>
            </p:txBody>
          </p:sp>
        </p:grpSp>
        <p:grpSp>
          <p:nvGrpSpPr>
            <p:cNvPr id="116781" name="组合 116780"/>
            <p:cNvGrpSpPr/>
            <p:nvPr/>
          </p:nvGrpSpPr>
          <p:grpSpPr>
            <a:xfrm>
              <a:off x="5012" y="1305"/>
              <a:ext cx="756" cy="801"/>
              <a:chOff x="5012" y="1305"/>
              <a:chExt cx="756" cy="801"/>
            </a:xfrm>
          </p:grpSpPr>
          <p:sp>
            <p:nvSpPr>
              <p:cNvPr id="116782" name="矩形 116781"/>
              <p:cNvSpPr/>
              <p:nvPr/>
            </p:nvSpPr>
            <p:spPr>
              <a:xfrm>
                <a:off x="5110" y="1578"/>
                <a:ext cx="476" cy="528"/>
              </a:xfrm>
              <a:prstGeom prst="rect">
                <a:avLst/>
              </a:prstGeom>
              <a:solidFill>
                <a:srgbClr val="FFFFFF"/>
              </a:solidFill>
              <a:ln w="9525" cap="flat" cmpd="sng">
                <a:solidFill>
                  <a:srgbClr val="333399"/>
                </a:solidFill>
                <a:prstDash val="solid"/>
                <a:miter/>
                <a:headEnd type="none" w="med" len="med"/>
                <a:tailEnd type="none" w="med" len="med"/>
              </a:ln>
            </p:spPr>
            <p:txBody>
              <a:bodyPr/>
              <a:p>
                <a:endParaRPr lang="zh-CN" altLang="en-US"/>
              </a:p>
            </p:txBody>
          </p:sp>
          <p:sp>
            <p:nvSpPr>
              <p:cNvPr id="116783" name="直接连接符 116782"/>
              <p:cNvSpPr/>
              <p:nvPr/>
            </p:nvSpPr>
            <p:spPr>
              <a:xfrm>
                <a:off x="5348" y="1578"/>
                <a:ext cx="0" cy="528"/>
              </a:xfrm>
              <a:prstGeom prst="line">
                <a:avLst/>
              </a:prstGeom>
              <a:ln w="6350" cap="flat" cmpd="sng">
                <a:solidFill>
                  <a:srgbClr val="333399"/>
                </a:solidFill>
                <a:prstDash val="solid"/>
                <a:headEnd type="none" w="med" len="med"/>
                <a:tailEnd type="none" w="med" len="med"/>
              </a:ln>
            </p:spPr>
          </p:sp>
          <p:sp>
            <p:nvSpPr>
              <p:cNvPr id="116784" name="任意多边形 116783"/>
              <p:cNvSpPr/>
              <p:nvPr/>
            </p:nvSpPr>
            <p:spPr>
              <a:xfrm>
                <a:off x="5108" y="1726"/>
                <a:ext cx="480" cy="222"/>
              </a:xfrm>
              <a:custGeom>
                <a:avLst/>
                <a:gdLst/>
                <a:ahLst/>
                <a:cxnLst/>
                <a:pathLst>
                  <a:path w="678" h="283">
                    <a:moveTo>
                      <a:pt x="0" y="280"/>
                    </a:moveTo>
                    <a:cubicBezTo>
                      <a:pt x="14" y="274"/>
                      <a:pt x="62" y="258"/>
                      <a:pt x="87" y="244"/>
                    </a:cubicBezTo>
                    <a:cubicBezTo>
                      <a:pt x="112" y="230"/>
                      <a:pt x="131" y="212"/>
                      <a:pt x="150" y="193"/>
                    </a:cubicBezTo>
                    <a:cubicBezTo>
                      <a:pt x="169" y="174"/>
                      <a:pt x="183" y="155"/>
                      <a:pt x="201" y="130"/>
                    </a:cubicBezTo>
                    <a:cubicBezTo>
                      <a:pt x="219" y="105"/>
                      <a:pt x="235" y="64"/>
                      <a:pt x="258" y="43"/>
                    </a:cubicBezTo>
                    <a:cubicBezTo>
                      <a:pt x="281" y="22"/>
                      <a:pt x="311" y="2"/>
                      <a:pt x="339" y="1"/>
                    </a:cubicBezTo>
                    <a:cubicBezTo>
                      <a:pt x="367" y="0"/>
                      <a:pt x="401" y="14"/>
                      <a:pt x="426" y="37"/>
                    </a:cubicBezTo>
                    <a:cubicBezTo>
                      <a:pt x="451" y="60"/>
                      <a:pt x="475" y="113"/>
                      <a:pt x="492" y="139"/>
                    </a:cubicBezTo>
                    <a:cubicBezTo>
                      <a:pt x="509" y="165"/>
                      <a:pt x="512" y="174"/>
                      <a:pt x="528" y="190"/>
                    </a:cubicBezTo>
                    <a:cubicBezTo>
                      <a:pt x="544" y="206"/>
                      <a:pt x="566" y="222"/>
                      <a:pt x="591" y="238"/>
                    </a:cubicBezTo>
                    <a:cubicBezTo>
                      <a:pt x="616" y="254"/>
                      <a:pt x="660" y="274"/>
                      <a:pt x="678" y="283"/>
                    </a:cubicBezTo>
                  </a:path>
                </a:pathLst>
              </a:custGeom>
              <a:noFill/>
              <a:ln w="28575" cap="flat" cmpd="sng">
                <a:solidFill>
                  <a:srgbClr val="333399"/>
                </a:solidFill>
                <a:prstDash val="solid"/>
                <a:headEnd type="none" w="med" len="med"/>
                <a:tailEnd type="none" w="med" len="med"/>
              </a:ln>
            </p:spPr>
            <p:txBody>
              <a:bodyPr/>
              <a:p>
                <a:endParaRPr lang="zh-CN" altLang="en-US"/>
              </a:p>
            </p:txBody>
          </p:sp>
          <p:sp>
            <p:nvSpPr>
              <p:cNvPr id="116785" name="文本框 116784"/>
              <p:cNvSpPr txBox="1"/>
              <p:nvPr/>
            </p:nvSpPr>
            <p:spPr>
              <a:xfrm>
                <a:off x="5012" y="1305"/>
                <a:ext cx="756" cy="250"/>
              </a:xfrm>
              <a:prstGeom prst="rect">
                <a:avLst/>
              </a:prstGeom>
              <a:noFill/>
              <a:ln w="9525">
                <a:noFill/>
              </a:ln>
            </p:spPr>
            <p:txBody>
              <a:bodyPr wrap="none" anchor="t">
                <a:spAutoFit/>
              </a:bodyPr>
              <a:p>
                <a:pPr algn="l"/>
                <a:r>
                  <a:rPr lang="zh-CN" altLang="en-US" sz="2000" dirty="0">
                    <a:solidFill>
                      <a:srgbClr val="333399"/>
                    </a:solidFill>
                    <a:latin typeface="黑体" panose="02010609060101010101" pitchFamily="2" charset="-122"/>
                    <a:ea typeface="黑体" panose="02010609060101010101" pitchFamily="2" charset="-122"/>
                  </a:rPr>
                  <a:t>输出脉冲</a:t>
                </a:r>
                <a:endParaRPr lang="zh-CN" altLang="en-US" sz="2000" dirty="0">
                  <a:solidFill>
                    <a:srgbClr val="333399"/>
                  </a:solidFill>
                  <a:latin typeface="黑体" panose="02010609060101010101" pitchFamily="2" charset="-122"/>
                  <a:ea typeface="黑体" panose="02010609060101010101" pitchFamily="2" charset="-122"/>
                </a:endParaRPr>
              </a:p>
            </p:txBody>
          </p:sp>
        </p:grpSp>
      </p:grpSp>
      <p:sp>
        <p:nvSpPr>
          <p:cNvPr id="116786" name="直接连接符 116785"/>
          <p:cNvSpPr/>
          <p:nvPr/>
        </p:nvSpPr>
        <p:spPr>
          <a:xfrm flipV="1">
            <a:off x="1219200" y="5432425"/>
            <a:ext cx="6951663" cy="11113"/>
          </a:xfrm>
          <a:prstGeom prst="line">
            <a:avLst/>
          </a:prstGeom>
          <a:ln w="38100" cap="flat" cmpd="sng">
            <a:solidFill>
              <a:schemeClr val="hlink"/>
            </a:solidFill>
            <a:prstDash val="solid"/>
            <a:headEnd type="none" w="med" len="med"/>
            <a:tailEnd type="triangle" w="med" len="lg"/>
          </a:ln>
        </p:spPr>
      </p:sp>
      <p:sp>
        <p:nvSpPr>
          <p:cNvPr id="116787" name="任意多边形 116786"/>
          <p:cNvSpPr/>
          <p:nvPr/>
        </p:nvSpPr>
        <p:spPr>
          <a:xfrm>
            <a:off x="1187450" y="3025775"/>
            <a:ext cx="6851650" cy="523875"/>
          </a:xfrm>
          <a:custGeom>
            <a:avLst/>
            <a:gdLst/>
            <a:ahLst/>
            <a:cxnLst/>
            <a:pathLst>
              <a:path w="4316" h="330">
                <a:moveTo>
                  <a:pt x="0" y="128"/>
                </a:moveTo>
                <a:lnTo>
                  <a:pt x="434" y="0"/>
                </a:lnTo>
                <a:lnTo>
                  <a:pt x="1586" y="330"/>
                </a:lnTo>
                <a:lnTo>
                  <a:pt x="2738" y="0"/>
                </a:lnTo>
                <a:lnTo>
                  <a:pt x="3944" y="330"/>
                </a:lnTo>
                <a:lnTo>
                  <a:pt x="4316" y="204"/>
                </a:lnTo>
              </a:path>
            </a:pathLst>
          </a:custGeom>
          <a:noFill/>
          <a:ln w="38100" cap="flat" cmpd="sng">
            <a:solidFill>
              <a:srgbClr val="339933"/>
            </a:solidFill>
            <a:prstDash val="solid"/>
            <a:headEnd type="none" w="med" len="med"/>
            <a:tailEnd type="triangle" w="sm" len="med"/>
          </a:ln>
        </p:spPr>
        <p:txBody>
          <a:bodyPr/>
          <a:p>
            <a:endParaRPr lang="zh-CN" altLang="en-US"/>
          </a:p>
        </p:txBody>
      </p:sp>
      <p:sp>
        <p:nvSpPr>
          <p:cNvPr id="116788" name="文本框 116787"/>
          <p:cNvSpPr txBox="1"/>
          <p:nvPr/>
        </p:nvSpPr>
        <p:spPr>
          <a:xfrm>
            <a:off x="3779838" y="1924050"/>
            <a:ext cx="2012950" cy="641350"/>
          </a:xfrm>
          <a:prstGeom prst="rect">
            <a:avLst/>
          </a:prstGeom>
          <a:noFill/>
          <a:ln w="9525">
            <a:noFill/>
          </a:ln>
        </p:spPr>
        <p:txBody>
          <a:bodyPr wrap="none" anchor="t">
            <a:spAutoFit/>
          </a:bodyPr>
          <a:p>
            <a:pPr algn="l"/>
            <a:r>
              <a:rPr lang="zh-CN" altLang="en-US" sz="3600" dirty="0">
                <a:solidFill>
                  <a:srgbClr val="333399"/>
                </a:solidFill>
                <a:latin typeface="Tahoma" panose="020B0604030504040204" pitchFamily="34" charset="0"/>
                <a:ea typeface="黑体" panose="02010609060101010101" pitchFamily="2" charset="-122"/>
              </a:rPr>
              <a:t>多模光纤</a:t>
            </a:r>
            <a:endParaRPr lang="zh-CN" altLang="en-US" sz="3600" dirty="0">
              <a:solidFill>
                <a:srgbClr val="333399"/>
              </a:solidFill>
              <a:latin typeface="Tahoma" panose="020B0604030504040204" pitchFamily="34"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16775"/>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116787"/>
                                        </p:tgtEl>
                                        <p:attrNameLst>
                                          <p:attrName>style.visibility</p:attrName>
                                        </p:attrNameLst>
                                      </p:cBhvr>
                                      <p:to>
                                        <p:strVal val="visible"/>
                                      </p:to>
                                    </p:set>
                                    <p:animEffect transition="in" filter="wipe(left)">
                                      <p:cBhvr>
                                        <p:cTn id="10" dur="2000"/>
                                        <p:tgtEl>
                                          <p:spTgt spid="116787"/>
                                        </p:tgtEl>
                                      </p:cBhvr>
                                    </p:animEffect>
                                  </p:childTnLst>
                                </p:cTn>
                              </p:par>
                              <p:par>
                                <p:cTn id="11" presetID="22" presetClass="entr" presetSubtype="8" fill="hold" nodeType="withEffect">
                                  <p:stCondLst>
                                    <p:cond delay="0"/>
                                  </p:stCondLst>
                                  <p:childTnLst>
                                    <p:set>
                                      <p:cBhvr>
                                        <p:cTn id="12" dur="1" fill="hold">
                                          <p:stCondLst>
                                            <p:cond delay="0"/>
                                          </p:stCondLst>
                                        </p:cTn>
                                        <p:tgtEl>
                                          <p:spTgt spid="116766"/>
                                        </p:tgtEl>
                                        <p:attrNameLst>
                                          <p:attrName>style.visibility</p:attrName>
                                        </p:attrNameLst>
                                      </p:cBhvr>
                                      <p:to>
                                        <p:strVal val="visible"/>
                                      </p:to>
                                    </p:set>
                                    <p:animEffect transition="in" filter="wipe(left)">
                                      <p:cBhvr>
                                        <p:cTn id="13" dur="2000"/>
                                        <p:tgtEl>
                                          <p:spTgt spid="11676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16738"/>
                                        </p:tgtEl>
                                        <p:attrNameLst>
                                          <p:attrName>style.visibility</p:attrName>
                                        </p:attrNameLst>
                                      </p:cBhvr>
                                      <p:to>
                                        <p:strVal val="visible"/>
                                      </p:to>
                                    </p:set>
                                  </p:childTnLst>
                                </p:cTn>
                              </p:par>
                            </p:childTnLst>
                          </p:cTn>
                        </p:par>
                        <p:par>
                          <p:cTn id="18" fill="hold">
                            <p:stCondLst>
                              <p:cond delay="0"/>
                            </p:stCondLst>
                            <p:childTnLst>
                              <p:par>
                                <p:cTn id="19" presetID="22" presetClass="entr" presetSubtype="8" fill="hold" nodeType="afterEffect">
                                  <p:stCondLst>
                                    <p:cond delay="0"/>
                                  </p:stCondLst>
                                  <p:childTnLst>
                                    <p:set>
                                      <p:cBhvr>
                                        <p:cTn id="20" dur="1" fill="hold">
                                          <p:stCondLst>
                                            <p:cond delay="0"/>
                                          </p:stCondLst>
                                        </p:cTn>
                                        <p:tgtEl>
                                          <p:spTgt spid="116786"/>
                                        </p:tgtEl>
                                        <p:attrNameLst>
                                          <p:attrName>style.visibility</p:attrName>
                                        </p:attrNameLst>
                                      </p:cBhvr>
                                      <p:to>
                                        <p:strVal val="visible"/>
                                      </p:to>
                                    </p:set>
                                    <p:animEffect transition="in" filter="wipe(left)">
                                      <p:cBhvr>
                                        <p:cTn id="21" dur="2000"/>
                                        <p:tgtEl>
                                          <p:spTgt spid="1167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ym typeface="+mn-ea"/>
              </a:rPr>
              <a:t>多模光纤（</a:t>
            </a:r>
            <a:r>
              <a:rPr lang="en-US" altLang="zh-CN" dirty="0">
                <a:sym typeface="+mn-ea"/>
              </a:rPr>
              <a:t>Multimode Fiber</a:t>
            </a:r>
            <a:r>
              <a:rPr lang="zh-CN" altLang="en-US" dirty="0">
                <a:sym typeface="+mn-ea"/>
              </a:rPr>
              <a:t>）</a:t>
            </a:r>
            <a:endParaRPr lang="zh-CN" altLang="en-US"/>
          </a:p>
        </p:txBody>
      </p:sp>
      <p:sp>
        <p:nvSpPr>
          <p:cNvPr id="3" name="内容占位符 2"/>
          <p:cNvSpPr>
            <a:spLocks noGrp="1"/>
          </p:cNvSpPr>
          <p:nvPr>
            <p:ph idx="1"/>
          </p:nvPr>
        </p:nvSpPr>
        <p:spPr>
          <a:xfrm>
            <a:off x="779463" y="1899603"/>
            <a:ext cx="7772400" cy="4114800"/>
          </a:xfrm>
        </p:spPr>
        <p:txBody>
          <a:bodyPr/>
          <a:p>
            <a:pPr marL="0" indent="0">
              <a:buNone/>
            </a:pPr>
            <a:r>
              <a:rPr lang="zh-CN" altLang="en-US" dirty="0">
                <a:sym typeface="+mn-ea"/>
              </a:rPr>
              <a:t>多模光纤使用的材料是发光二极管。</a:t>
            </a:r>
            <a:br>
              <a:rPr lang="zh-CN" altLang="en-US" dirty="0">
                <a:sym typeface="+mn-ea"/>
              </a:rPr>
            </a:br>
            <a:endParaRPr lang="zh-CN" altLang="en-US" dirty="0">
              <a:sym typeface="+mn-ea"/>
            </a:endParaRPr>
          </a:p>
          <a:p>
            <a:pPr marL="0" indent="0">
              <a:buNone/>
            </a:pPr>
            <a:r>
              <a:rPr lang="zh-CN" altLang="en-US" dirty="0">
                <a:sym typeface="+mn-ea"/>
              </a:rPr>
              <a:t>发光二极管是一种固态器件，电流通过时就发光，价格较便宜，它产生的是可见光，但定向性较差，是通过在光纤石英玻璃媒体内不断反射而向前传播的。</a:t>
            </a:r>
            <a:endParaRPr lang="zh-CN" altLang="en-US"/>
          </a:p>
          <a:p>
            <a:pPr marL="0" indent="0">
              <a:buNone/>
            </a:pPr>
            <a:endParaRPr lang="zh-CN" altLang="en-US"/>
          </a:p>
        </p:txBody>
      </p:sp>
      <p:sp>
        <p:nvSpPr>
          <p:cNvPr id="4" name="页脚占位符 3"/>
          <p:cNvSpPr>
            <a:spLocks noGrp="1"/>
          </p:cNvSpPr>
          <p:nvPr>
            <p:ph type="ftr" sz="quarter" idx="11"/>
          </p:nvPr>
        </p:nvSpPr>
        <p:spPr/>
        <p:txBody>
          <a:bodyPr/>
          <a:p>
            <a:pPr lvl="0"/>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ym typeface="+mn-ea"/>
              </a:rPr>
              <a:t>单模光纤（</a:t>
            </a:r>
            <a:r>
              <a:rPr lang="en-US" altLang="zh-CN" dirty="0">
                <a:sym typeface="+mn-ea"/>
              </a:rPr>
              <a:t>Single Mode Fiber</a:t>
            </a:r>
            <a:r>
              <a:rPr lang="zh-CN" altLang="en-US" dirty="0">
                <a:sym typeface="+mn-ea"/>
              </a:rPr>
              <a:t>）</a:t>
            </a:r>
            <a:endParaRPr lang="zh-CN" altLang="en-US"/>
          </a:p>
        </p:txBody>
      </p:sp>
      <p:sp>
        <p:nvSpPr>
          <p:cNvPr id="3" name="内容占位符 2"/>
          <p:cNvSpPr>
            <a:spLocks noGrp="1"/>
          </p:cNvSpPr>
          <p:nvPr>
            <p:ph idx="1"/>
          </p:nvPr>
        </p:nvSpPr>
        <p:spPr>
          <a:xfrm>
            <a:off x="822643" y="1858963"/>
            <a:ext cx="7772400" cy="4114800"/>
          </a:xfrm>
        </p:spPr>
        <p:txBody>
          <a:bodyPr/>
          <a:p>
            <a:pPr marL="0" indent="0">
              <a:buNone/>
            </a:pPr>
            <a:r>
              <a:rPr lang="zh-CN" altLang="en-US" dirty="0">
                <a:sym typeface="+mn-ea"/>
              </a:rPr>
              <a:t>单模光纤使用的材料是注入型二极管。</a:t>
            </a:r>
            <a:endParaRPr lang="zh-CN" altLang="en-US" dirty="0">
              <a:sym typeface="+mn-ea"/>
            </a:endParaRPr>
          </a:p>
          <a:p>
            <a:pPr marL="0" indent="0">
              <a:buNone/>
            </a:pPr>
            <a:r>
              <a:rPr lang="zh-CN" altLang="en-US" dirty="0">
                <a:sym typeface="+mn-ea"/>
              </a:rPr>
              <a:t>注入型二极管也是一种固态器件，它根据激光器原理进行工作，它产生一个窄带的超辐射光束，产生的是激光。由于激光的定向性好，它可沿着光导纤维传播，减少了折射也减少了损耗，效率更高，也能传播更长的距离，而且可以保持很高的数据传输率。但是激光二极管要比发光二极管价格贵得多，这种光纤称为单模光纤。</a:t>
            </a:r>
            <a:endParaRPr lang="zh-CN" altLang="en-US"/>
          </a:p>
        </p:txBody>
      </p:sp>
      <p:sp>
        <p:nvSpPr>
          <p:cNvPr id="4" name="页脚占位符 3"/>
          <p:cNvSpPr>
            <a:spLocks noGrp="1"/>
          </p:cNvSpPr>
          <p:nvPr>
            <p:ph type="ftr" sz="quarter" idx="11"/>
          </p:nvPr>
        </p:nvSpPr>
        <p:spPr/>
        <p:txBody>
          <a:bodyPr/>
          <a:p>
            <a:pPr lvl="0"/>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46082" name="标题 46081"/>
          <p:cNvSpPr>
            <a:spLocks noGrp="1"/>
          </p:cNvSpPr>
          <p:nvPr>
            <p:ph type="title"/>
          </p:nvPr>
        </p:nvSpPr>
        <p:spPr>
          <a:ln/>
        </p:spPr>
        <p:txBody>
          <a:bodyPr anchor="b"/>
          <a:p>
            <a:pPr algn="ctr"/>
            <a:r>
              <a:rPr lang="en-US" altLang="zh-CN" dirty="0"/>
              <a:t>2.3.2 </a:t>
            </a:r>
            <a:r>
              <a:rPr lang="zh-CN" altLang="en-US" dirty="0"/>
              <a:t>非导向传输媒体 </a:t>
            </a:r>
            <a:endParaRPr lang="zh-CN" altLang="en-US" dirty="0"/>
          </a:p>
        </p:txBody>
      </p:sp>
      <p:sp>
        <p:nvSpPr>
          <p:cNvPr id="46083" name="文本占位符 46082"/>
          <p:cNvSpPr>
            <a:spLocks noGrp="1"/>
          </p:cNvSpPr>
          <p:nvPr>
            <p:ph type="body" idx="1"/>
          </p:nvPr>
        </p:nvSpPr>
        <p:spPr>
          <a:ln/>
        </p:spPr>
        <p:txBody>
          <a:bodyPr/>
          <a:p>
            <a:r>
              <a:rPr lang="zh-CN" altLang="en-US" dirty="0"/>
              <a:t>无线传输所使用的频段很广。</a:t>
            </a:r>
            <a:endParaRPr lang="zh-CN" altLang="en-US" dirty="0"/>
          </a:p>
          <a:p>
            <a:r>
              <a:rPr lang="zh-CN" altLang="en-US" dirty="0"/>
              <a:t>短波通信主要是靠电离层的反射，但短波信道的通信质量较差。</a:t>
            </a:r>
            <a:endParaRPr lang="zh-CN" altLang="en-US" dirty="0"/>
          </a:p>
          <a:p>
            <a:r>
              <a:rPr lang="zh-CN" altLang="en-US" dirty="0"/>
              <a:t>微波在空间主要是直线传播。 </a:t>
            </a:r>
            <a:endParaRPr lang="zh-CN" altLang="en-US" dirty="0"/>
          </a:p>
          <a:p>
            <a:pPr lvl="1"/>
            <a:r>
              <a:rPr lang="zh-CN" altLang="en-US" dirty="0">
                <a:solidFill>
                  <a:srgbClr val="333399"/>
                </a:solidFill>
                <a:ea typeface="黑体" panose="02010609060101010101" pitchFamily="2" charset="-122"/>
              </a:rPr>
              <a:t>地面微波接力通信</a:t>
            </a:r>
            <a:endParaRPr lang="zh-CN" altLang="en-US" dirty="0">
              <a:solidFill>
                <a:srgbClr val="333399"/>
              </a:solidFill>
              <a:ea typeface="黑体" panose="02010609060101010101" pitchFamily="2" charset="-122"/>
            </a:endParaRPr>
          </a:p>
          <a:p>
            <a:pPr lvl="1"/>
            <a:r>
              <a:rPr lang="zh-CN" altLang="en-US" dirty="0">
                <a:solidFill>
                  <a:srgbClr val="333399"/>
                </a:solidFill>
                <a:ea typeface="黑体" panose="02010609060101010101" pitchFamily="2" charset="-122"/>
              </a:rPr>
              <a:t>卫星通信</a:t>
            </a:r>
            <a:r>
              <a:rPr lang="zh-CN" altLang="en-US" dirty="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xEl>
                                              <p:charRg st="14" end="4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3">
                                            <p:txEl>
                                              <p:charRg st="43" end="58"/>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6083">
                                            <p:txEl>
                                              <p:charRg st="58" end="67"/>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083">
                                            <p:txEl>
                                              <p:charRg st="67" end="7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119810" name="标题 119809"/>
          <p:cNvSpPr>
            <a:spLocks noGrp="1"/>
          </p:cNvSpPr>
          <p:nvPr>
            <p:ph type="title"/>
          </p:nvPr>
        </p:nvSpPr>
        <p:spPr>
          <a:xfrm>
            <a:off x="1100138" y="931863"/>
            <a:ext cx="6856412" cy="768350"/>
          </a:xfrm>
          <a:ln/>
        </p:spPr>
        <p:txBody>
          <a:bodyPr anchor="b"/>
          <a:p>
            <a:pPr algn="ctr"/>
            <a:r>
              <a:rPr lang="zh-CN" altLang="en-US" dirty="0">
                <a:ea typeface="Arial Unicode MS" pitchFamily="34" charset="-122"/>
              </a:rPr>
              <a:t>第 </a:t>
            </a:r>
            <a:r>
              <a:rPr lang="en-US" altLang="zh-CN" dirty="0">
                <a:ea typeface="Arial Unicode MS" pitchFamily="34" charset="-122"/>
              </a:rPr>
              <a:t>2 </a:t>
            </a:r>
            <a:r>
              <a:rPr lang="zh-CN" altLang="en-US" dirty="0">
                <a:ea typeface="Arial Unicode MS" pitchFamily="34" charset="-122"/>
              </a:rPr>
              <a:t>章  </a:t>
            </a:r>
            <a:r>
              <a:rPr lang="zh-CN" altLang="en-US" dirty="0"/>
              <a:t>物理层（续）</a:t>
            </a:r>
            <a:endParaRPr lang="zh-CN" altLang="en-US" dirty="0"/>
          </a:p>
        </p:txBody>
      </p:sp>
      <p:sp>
        <p:nvSpPr>
          <p:cNvPr id="119811" name="文本占位符 119810"/>
          <p:cNvSpPr>
            <a:spLocks noGrp="1"/>
          </p:cNvSpPr>
          <p:nvPr>
            <p:ph type="body" idx="1"/>
          </p:nvPr>
        </p:nvSpPr>
        <p:spPr>
          <a:xfrm>
            <a:off x="827088" y="2017713"/>
            <a:ext cx="8128000" cy="4579937"/>
          </a:xfrm>
          <a:ln/>
        </p:spPr>
        <p:txBody>
          <a:bodyPr/>
          <a:p>
            <a:pPr>
              <a:lnSpc>
                <a:spcPct val="80000"/>
              </a:lnSpc>
              <a:buNone/>
            </a:pPr>
            <a:r>
              <a:rPr lang="en-US" altLang="zh-CN" dirty="0"/>
              <a:t>2.4 </a:t>
            </a:r>
            <a:r>
              <a:rPr lang="zh-CN" altLang="en-US" dirty="0"/>
              <a:t>信道复用技术</a:t>
            </a:r>
            <a:endParaRPr lang="zh-CN" altLang="en-US" dirty="0"/>
          </a:p>
          <a:p>
            <a:pPr>
              <a:lnSpc>
                <a:spcPct val="80000"/>
              </a:lnSpc>
              <a:buNone/>
            </a:pPr>
            <a:r>
              <a:rPr lang="zh-CN" altLang="en-US" dirty="0"/>
              <a:t>		  </a:t>
            </a:r>
            <a:r>
              <a:rPr lang="en-US" altLang="zh-CN" sz="2800" dirty="0"/>
              <a:t>2.4.1 </a:t>
            </a:r>
            <a:r>
              <a:rPr lang="zh-CN" altLang="en-US" sz="2800" dirty="0"/>
              <a:t>频分复用、时分复用和统计时分复用</a:t>
            </a:r>
            <a:endParaRPr lang="zh-CN" altLang="en-US" sz="2800" dirty="0"/>
          </a:p>
          <a:p>
            <a:pPr>
              <a:lnSpc>
                <a:spcPct val="80000"/>
              </a:lnSpc>
              <a:buNone/>
            </a:pPr>
            <a:r>
              <a:rPr lang="zh-CN" altLang="en-US" sz="2800" dirty="0"/>
              <a:t>		  </a:t>
            </a:r>
            <a:r>
              <a:rPr lang="en-US" altLang="zh-CN" sz="2800" dirty="0"/>
              <a:t>2.4.2 </a:t>
            </a:r>
            <a:r>
              <a:rPr lang="zh-CN" altLang="en-US" sz="2800" dirty="0"/>
              <a:t>波分复用</a:t>
            </a:r>
            <a:endParaRPr lang="zh-CN" altLang="en-US" sz="2800" dirty="0"/>
          </a:p>
          <a:p>
            <a:pPr>
              <a:lnSpc>
                <a:spcPct val="80000"/>
              </a:lnSpc>
              <a:buNone/>
            </a:pPr>
            <a:r>
              <a:rPr lang="zh-CN" altLang="en-US" sz="2800" dirty="0"/>
              <a:t>		  </a:t>
            </a:r>
            <a:r>
              <a:rPr lang="en-US" altLang="zh-CN" sz="2800" dirty="0"/>
              <a:t>2.4.3 </a:t>
            </a:r>
            <a:r>
              <a:rPr lang="zh-CN" altLang="en-US" sz="2800" dirty="0"/>
              <a:t>码分复用</a:t>
            </a:r>
            <a:endParaRPr lang="zh-CN" altLang="en-US" sz="2800" dirty="0"/>
          </a:p>
          <a:p>
            <a:pPr>
              <a:lnSpc>
                <a:spcPct val="80000"/>
              </a:lnSpc>
              <a:buNone/>
            </a:pPr>
            <a:r>
              <a:rPr lang="en-US" altLang="zh-CN" dirty="0"/>
              <a:t>2.5  </a:t>
            </a:r>
            <a:r>
              <a:rPr lang="zh-CN" altLang="en-US" dirty="0"/>
              <a:t>数字传输系统</a:t>
            </a:r>
            <a:endParaRPr lang="zh-CN" altLang="en-US" dirty="0"/>
          </a:p>
          <a:p>
            <a:pPr>
              <a:lnSpc>
                <a:spcPct val="80000"/>
              </a:lnSpc>
              <a:buNone/>
            </a:pPr>
            <a:r>
              <a:rPr lang="en-US" altLang="zh-CN" dirty="0"/>
              <a:t>2.6  </a:t>
            </a:r>
            <a:r>
              <a:rPr lang="zh-CN" altLang="en-US" dirty="0"/>
              <a:t>宽带接入技术</a:t>
            </a:r>
            <a:endParaRPr lang="zh-CN" altLang="en-US"/>
          </a:p>
          <a:p>
            <a:pPr>
              <a:lnSpc>
                <a:spcPct val="80000"/>
              </a:lnSpc>
              <a:buNone/>
            </a:pPr>
            <a:r>
              <a:rPr lang="zh-CN" altLang="en-US" err="1"/>
              <a:t>   </a:t>
            </a:r>
            <a:r>
              <a:rPr lang="en-US" altLang="zh-CN" err="1"/>
              <a:t>2.6.1  xDSL</a:t>
            </a:r>
            <a:r>
              <a:rPr lang="zh-CN" altLang="en-US" dirty="0"/>
              <a:t>技术</a:t>
            </a:r>
            <a:endParaRPr lang="zh-CN" altLang="en-US" dirty="0"/>
          </a:p>
          <a:p>
            <a:pPr>
              <a:lnSpc>
                <a:spcPct val="80000"/>
              </a:lnSpc>
              <a:buNone/>
            </a:pPr>
            <a:r>
              <a:rPr lang="zh-CN" altLang="en-US" dirty="0"/>
              <a:t>   </a:t>
            </a:r>
            <a:r>
              <a:rPr lang="en-US" altLang="zh-CN" dirty="0"/>
              <a:t>2.6.2  </a:t>
            </a:r>
            <a:r>
              <a:rPr lang="zh-CN" altLang="en-US" dirty="0"/>
              <a:t>光纤同轴混合网（</a:t>
            </a:r>
            <a:r>
              <a:rPr lang="en-US" altLang="zh-CN" dirty="0"/>
              <a:t>HFC </a:t>
            </a:r>
            <a:r>
              <a:rPr lang="zh-CN" altLang="en-US" dirty="0"/>
              <a:t>网）</a:t>
            </a:r>
            <a:endParaRPr lang="zh-CN" altLang="en-US" dirty="0"/>
          </a:p>
          <a:p>
            <a:pPr>
              <a:lnSpc>
                <a:spcPct val="80000"/>
              </a:lnSpc>
              <a:buNone/>
            </a:pPr>
            <a:r>
              <a:rPr lang="zh-CN" altLang="en-US" dirty="0"/>
              <a:t>   </a:t>
            </a:r>
            <a:r>
              <a:rPr lang="en-US" altLang="zh-CN" err="1"/>
              <a:t>2.6.3 FTTx</a:t>
            </a:r>
            <a:r>
              <a:rPr lang="en-US" altLang="zh-CN" dirty="0"/>
              <a:t> </a:t>
            </a:r>
            <a:r>
              <a:rPr lang="zh-CN" altLang="en-US" dirty="0"/>
              <a:t>技术</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标题 63489"/>
          <p:cNvSpPr>
            <a:spLocks noGrp="1"/>
          </p:cNvSpPr>
          <p:nvPr>
            <p:ph type="title"/>
          </p:nvPr>
        </p:nvSpPr>
        <p:spPr/>
        <p:txBody>
          <a:bodyPr anchor="b" anchorCtr="1"/>
          <a:p>
            <a:r>
              <a:rPr lang="zh-CN" altLang="en-US" dirty="0">
                <a:sym typeface="+mn-ea"/>
              </a:rPr>
              <a:t>微波</a:t>
            </a:r>
            <a:endParaRPr lang="zh-CN" dirty="0"/>
          </a:p>
        </p:txBody>
      </p:sp>
      <p:sp>
        <p:nvSpPr>
          <p:cNvPr id="2" name="内容占位符 1"/>
          <p:cNvSpPr>
            <a:spLocks noGrp="1"/>
          </p:cNvSpPr>
          <p:nvPr>
            <p:ph idx="1"/>
          </p:nvPr>
        </p:nvSpPr>
        <p:spPr>
          <a:noFill/>
          <a:ln w="9525">
            <a:noFill/>
          </a:ln>
        </p:spPr>
        <p:txBody>
          <a:bodyPr vert="horz" rtlCol="0">
            <a:normAutofit/>
          </a:bodyPr>
          <a:p>
            <a:pPr marL="0" lvl="0" algn="l">
              <a:buNone/>
            </a:pPr>
            <a:r>
              <a:rPr lang="zh-CN" altLang="en-US" dirty="0">
                <a:solidFill>
                  <a:srgbClr val="333399"/>
                </a:solidFill>
                <a:sym typeface="+mn-ea"/>
              </a:rPr>
              <a:t>微波通信是在对流层视线距离范围内利用无线电波进行传输的一种通信方式，频率范围为 </a:t>
            </a:r>
            <a:r>
              <a:rPr lang="zh-CN" altLang="en-US" dirty="0">
                <a:solidFill>
                  <a:srgbClr val="333399"/>
                </a:solidFill>
                <a:sym typeface="+mn-ea"/>
              </a:rPr>
              <a:t>2 GHz-40GHz</a:t>
            </a:r>
            <a:r>
              <a:rPr lang="zh-CN" altLang="en-US" dirty="0">
                <a:solidFill>
                  <a:srgbClr val="333399"/>
                </a:solidFill>
                <a:sym typeface="+mn-ea"/>
              </a:rPr>
              <a:t>。</a:t>
            </a:r>
            <a:endParaRPr lang="zh-CN" altLang="en-US" dirty="0">
              <a:solidFill>
                <a:srgbClr val="333399"/>
              </a:solidFill>
              <a:sym typeface="+mn-ea"/>
            </a:endParaRPr>
          </a:p>
          <a:p>
            <a:pPr marL="0" lvl="0" algn="l">
              <a:buNone/>
            </a:pPr>
            <a:endParaRPr lang="zh-CN" altLang="en-US" dirty="0">
              <a:solidFill>
                <a:srgbClr val="333399"/>
              </a:solidFill>
              <a:sym typeface="+mn-ea"/>
            </a:endParaRPr>
          </a:p>
          <a:p>
            <a:pPr marL="0" lvl="0" algn="l">
              <a:buNone/>
            </a:pPr>
            <a:endParaRPr lang="zh-CN" altLang="en-US" dirty="0">
              <a:solidFill>
                <a:srgbClr val="333399"/>
              </a:solidFill>
              <a:sym typeface="+mn-e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标题 64513"/>
          <p:cNvSpPr>
            <a:spLocks noGrp="1"/>
          </p:cNvSpPr>
          <p:nvPr>
            <p:ph type="title"/>
          </p:nvPr>
        </p:nvSpPr>
        <p:spPr/>
        <p:txBody>
          <a:bodyPr anchor="b" anchorCtr="1"/>
          <a:p>
            <a:r>
              <a:rPr lang="zh-CN" altLang="en-US" dirty="0">
                <a:sym typeface="+mn-ea"/>
              </a:rPr>
              <a:t>红外线和激光</a:t>
            </a:r>
            <a:endParaRPr lang="zh-CN" dirty="0"/>
          </a:p>
        </p:txBody>
      </p:sp>
      <p:sp>
        <p:nvSpPr>
          <p:cNvPr id="45058" name="文本占位符 64514"/>
          <p:cNvSpPr>
            <a:spLocks noGrp="1"/>
          </p:cNvSpPr>
          <p:nvPr>
            <p:ph idx="1"/>
          </p:nvPr>
        </p:nvSpPr>
        <p:spPr>
          <a:noFill/>
          <a:ln w="9525">
            <a:noFill/>
          </a:ln>
        </p:spPr>
        <p:txBody>
          <a:bodyPr vert="horz" rtlCol="0" anchor="t">
            <a:normAutofit/>
          </a:bodyPr>
          <a:p>
            <a:pPr marL="0" lvl="0" algn="l">
              <a:buNone/>
            </a:pPr>
            <a:r>
              <a:rPr lang="zh-CN" altLang="en-US" dirty="0">
                <a:solidFill>
                  <a:srgbClr val="333399"/>
                </a:solidFill>
                <a:sym typeface="+mn-ea"/>
              </a:rPr>
              <a:t>红外通信和激光通信也像微波通信一样，有很强的方向性，都是沿直线传播的。</a:t>
            </a:r>
            <a:endParaRPr lang="zh-CN" altLang="en-US" dirty="0">
              <a:solidFill>
                <a:srgbClr val="333399"/>
              </a:solidFill>
              <a:sym typeface="+mn-e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标题 64513"/>
          <p:cNvSpPr>
            <a:spLocks noGrp="1"/>
          </p:cNvSpPr>
          <p:nvPr>
            <p:ph type="title"/>
          </p:nvPr>
        </p:nvSpPr>
        <p:spPr/>
        <p:txBody>
          <a:bodyPr anchor="b" anchorCtr="1"/>
          <a:p>
            <a:r>
              <a:rPr lang="zh-CN" altLang="en-US" dirty="0">
                <a:sym typeface="+mn-ea"/>
              </a:rPr>
              <a:t>卫星通信</a:t>
            </a:r>
            <a:endParaRPr lang="zh-CN" dirty="0"/>
          </a:p>
        </p:txBody>
      </p:sp>
      <p:sp>
        <p:nvSpPr>
          <p:cNvPr id="45058" name="文本占位符 64514"/>
          <p:cNvSpPr>
            <a:spLocks noGrp="1"/>
          </p:cNvSpPr>
          <p:nvPr>
            <p:ph idx="1"/>
          </p:nvPr>
        </p:nvSpPr>
        <p:spPr>
          <a:noFill/>
          <a:ln w="9525">
            <a:noFill/>
          </a:ln>
        </p:spPr>
        <p:txBody>
          <a:bodyPr vert="horz" rtlCol="0" anchor="t">
            <a:normAutofit/>
          </a:bodyPr>
          <a:p>
            <a:pPr marL="0" lvl="0" algn="l">
              <a:buNone/>
            </a:pPr>
            <a:r>
              <a:rPr lang="zh-CN" altLang="en-US" dirty="0">
                <a:sym typeface="+mn-ea"/>
              </a:rPr>
              <a:t>卫星通信是以人造卫星为微波中继站，它是微波通信的特殊形式。  </a:t>
            </a:r>
            <a:endParaRPr lang="zh-CN" altLang="en-US" dirty="0">
              <a:sym typeface="+mn-e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123924" name="直接连接符 123923"/>
          <p:cNvSpPr/>
          <p:nvPr/>
        </p:nvSpPr>
        <p:spPr>
          <a:xfrm>
            <a:off x="5214938" y="4038600"/>
            <a:ext cx="3263900" cy="0"/>
          </a:xfrm>
          <a:prstGeom prst="line">
            <a:avLst/>
          </a:prstGeom>
          <a:ln w="9525" cap="flat" cmpd="sng">
            <a:solidFill>
              <a:schemeClr val="tx1"/>
            </a:solidFill>
            <a:prstDash val="solid"/>
            <a:headEnd type="none" w="med" len="med"/>
            <a:tailEnd type="none" w="med" len="med"/>
          </a:ln>
        </p:spPr>
      </p:sp>
      <p:sp>
        <p:nvSpPr>
          <p:cNvPr id="123935" name="文本框 123934"/>
          <p:cNvSpPr txBox="1"/>
          <p:nvPr/>
        </p:nvSpPr>
        <p:spPr>
          <a:xfrm>
            <a:off x="6159500" y="3578225"/>
            <a:ext cx="1301750" cy="427038"/>
          </a:xfrm>
          <a:prstGeom prst="rect">
            <a:avLst/>
          </a:prstGeom>
          <a:noFill/>
          <a:ln w="9525">
            <a:noFill/>
          </a:ln>
        </p:spPr>
        <p:txBody>
          <a:bodyPr wrap="none" anchor="t">
            <a:spAutoFit/>
          </a:bodyPr>
          <a:p>
            <a:pPr algn="l"/>
            <a:r>
              <a:rPr lang="zh-CN" altLang="en-US" sz="2200" dirty="0">
                <a:solidFill>
                  <a:schemeClr val="folHlink"/>
                </a:solidFill>
                <a:latin typeface="Arial" panose="020B0604020202020204" pitchFamily="34" charset="0"/>
                <a:ea typeface="黑体" panose="02010609060101010101" pitchFamily="2" charset="-122"/>
              </a:rPr>
              <a:t>共享信道</a:t>
            </a:r>
            <a:endParaRPr lang="zh-CN" altLang="en-US" sz="2200" dirty="0">
              <a:solidFill>
                <a:schemeClr val="folHlink"/>
              </a:solidFill>
              <a:latin typeface="Arial" panose="020B0604020202020204" pitchFamily="34" charset="0"/>
              <a:ea typeface="黑体" panose="02010609060101010101" pitchFamily="2" charset="-122"/>
            </a:endParaRPr>
          </a:p>
        </p:txBody>
      </p:sp>
      <p:sp>
        <p:nvSpPr>
          <p:cNvPr id="123906" name="标题 123905"/>
          <p:cNvSpPr>
            <a:spLocks noGrp="1"/>
          </p:cNvSpPr>
          <p:nvPr>
            <p:ph type="title"/>
          </p:nvPr>
        </p:nvSpPr>
        <p:spPr>
          <a:xfrm>
            <a:off x="847725" y="214313"/>
            <a:ext cx="8404225" cy="1462087"/>
          </a:xfrm>
          <a:ln/>
        </p:spPr>
        <p:txBody>
          <a:bodyPr anchor="b"/>
          <a:p>
            <a:pPr algn="ctr"/>
            <a:r>
              <a:rPr lang="en-US" altLang="zh-CN" sz="4000" dirty="0"/>
              <a:t>2.4  </a:t>
            </a:r>
            <a:r>
              <a:rPr lang="zh-CN" altLang="en-US" sz="4000" dirty="0"/>
              <a:t>信道复用技术</a:t>
            </a:r>
            <a:br>
              <a:rPr lang="zh-CN" altLang="en-US" sz="4000" dirty="0"/>
            </a:br>
            <a:r>
              <a:rPr lang="en-US" altLang="zh-CN" sz="3200" dirty="0"/>
              <a:t>2.4.1  </a:t>
            </a:r>
            <a:r>
              <a:rPr lang="zh-CN" altLang="en-US" sz="3200" dirty="0"/>
              <a:t>频分复用、时分复用和统计时分复用</a:t>
            </a:r>
            <a:r>
              <a:rPr lang="zh-CN" altLang="en-US" sz="4000" dirty="0"/>
              <a:t> </a:t>
            </a:r>
            <a:endParaRPr lang="zh-CN" altLang="en-US" sz="4000" dirty="0"/>
          </a:p>
        </p:txBody>
      </p:sp>
      <p:sp>
        <p:nvSpPr>
          <p:cNvPr id="123907" name="文本占位符 123906"/>
          <p:cNvSpPr>
            <a:spLocks noGrp="1"/>
          </p:cNvSpPr>
          <p:nvPr>
            <p:ph type="body" idx="1"/>
          </p:nvPr>
        </p:nvSpPr>
        <p:spPr>
          <a:xfrm>
            <a:off x="827088" y="1773238"/>
            <a:ext cx="7988300" cy="4114800"/>
          </a:xfrm>
          <a:ln/>
        </p:spPr>
        <p:txBody>
          <a:bodyPr/>
          <a:p>
            <a:r>
              <a:rPr lang="zh-CN" altLang="en-US" dirty="0">
                <a:solidFill>
                  <a:schemeClr val="hlink"/>
                </a:solidFill>
              </a:rPr>
              <a:t>复用</a:t>
            </a:r>
            <a:r>
              <a:rPr lang="en-US" altLang="zh-CN" dirty="0"/>
              <a:t>(multiplexing)</a:t>
            </a:r>
            <a:r>
              <a:rPr lang="zh-CN" altLang="en-US" dirty="0"/>
              <a:t>是通信技术中的基本概念。 </a:t>
            </a:r>
            <a:endParaRPr lang="zh-CN" altLang="en-US" dirty="0"/>
          </a:p>
        </p:txBody>
      </p:sp>
      <p:grpSp>
        <p:nvGrpSpPr>
          <p:cNvPr id="123913" name="组合 123912"/>
          <p:cNvGrpSpPr/>
          <p:nvPr/>
        </p:nvGrpSpPr>
        <p:grpSpPr>
          <a:xfrm>
            <a:off x="590550" y="3438525"/>
            <a:ext cx="3408363" cy="1200150"/>
            <a:chOff x="657" y="1230"/>
            <a:chExt cx="1180" cy="590"/>
          </a:xfrm>
        </p:grpSpPr>
        <p:sp>
          <p:nvSpPr>
            <p:cNvPr id="123914" name="直接连接符 123913"/>
            <p:cNvSpPr/>
            <p:nvPr/>
          </p:nvSpPr>
          <p:spPr>
            <a:xfrm>
              <a:off x="657" y="1230"/>
              <a:ext cx="1180" cy="0"/>
            </a:xfrm>
            <a:prstGeom prst="line">
              <a:avLst/>
            </a:prstGeom>
            <a:ln w="9525" cap="flat" cmpd="sng">
              <a:solidFill>
                <a:schemeClr val="tx1"/>
              </a:solidFill>
              <a:prstDash val="solid"/>
              <a:headEnd type="none" w="med" len="med"/>
              <a:tailEnd type="none" w="med" len="med"/>
            </a:ln>
          </p:spPr>
        </p:sp>
        <p:sp>
          <p:nvSpPr>
            <p:cNvPr id="123915" name="直接连接符 123914"/>
            <p:cNvSpPr/>
            <p:nvPr/>
          </p:nvSpPr>
          <p:spPr>
            <a:xfrm>
              <a:off x="657" y="1525"/>
              <a:ext cx="1180" cy="0"/>
            </a:xfrm>
            <a:prstGeom prst="line">
              <a:avLst/>
            </a:prstGeom>
            <a:ln w="9525" cap="flat" cmpd="sng">
              <a:solidFill>
                <a:schemeClr val="tx1"/>
              </a:solidFill>
              <a:prstDash val="solid"/>
              <a:headEnd type="none" w="med" len="med"/>
              <a:tailEnd type="none" w="med" len="med"/>
            </a:ln>
          </p:spPr>
        </p:sp>
        <p:sp>
          <p:nvSpPr>
            <p:cNvPr id="123916" name="直接连接符 123915"/>
            <p:cNvSpPr/>
            <p:nvPr/>
          </p:nvSpPr>
          <p:spPr>
            <a:xfrm>
              <a:off x="657" y="1820"/>
              <a:ext cx="1180" cy="0"/>
            </a:xfrm>
            <a:prstGeom prst="line">
              <a:avLst/>
            </a:prstGeom>
            <a:ln w="9525" cap="flat" cmpd="sng">
              <a:solidFill>
                <a:schemeClr val="tx1"/>
              </a:solidFill>
              <a:prstDash val="solid"/>
              <a:headEnd type="none" w="med" len="med"/>
              <a:tailEnd type="none" w="med" len="med"/>
            </a:ln>
          </p:spPr>
        </p:sp>
      </p:grpSp>
      <p:sp>
        <p:nvSpPr>
          <p:cNvPr id="123917" name="文本框 123916"/>
          <p:cNvSpPr txBox="1"/>
          <p:nvPr/>
        </p:nvSpPr>
        <p:spPr>
          <a:xfrm>
            <a:off x="1844675" y="3001963"/>
            <a:ext cx="742950" cy="427037"/>
          </a:xfrm>
          <a:prstGeom prst="rect">
            <a:avLst/>
          </a:prstGeom>
          <a:noFill/>
          <a:ln w="9525">
            <a:noFill/>
          </a:ln>
        </p:spPr>
        <p:txBody>
          <a:bodyPr wrap="none" anchor="t">
            <a:spAutoFit/>
          </a:bodyPr>
          <a:p>
            <a:pPr algn="l"/>
            <a:r>
              <a:rPr lang="zh-CN" altLang="en-US" sz="2200" dirty="0">
                <a:solidFill>
                  <a:schemeClr val="folHlink"/>
                </a:solidFill>
                <a:latin typeface="黑体" panose="02010609060101010101" pitchFamily="2" charset="-122"/>
                <a:ea typeface="黑体" panose="02010609060101010101" pitchFamily="2" charset="-122"/>
              </a:rPr>
              <a:t>信道</a:t>
            </a:r>
            <a:endParaRPr lang="zh-CN" altLang="en-US" sz="2200" dirty="0">
              <a:solidFill>
                <a:schemeClr val="folHlink"/>
              </a:solidFill>
              <a:latin typeface="黑体" panose="02010609060101010101" pitchFamily="2" charset="-122"/>
              <a:ea typeface="黑体" panose="02010609060101010101" pitchFamily="2" charset="-122"/>
            </a:endParaRPr>
          </a:p>
        </p:txBody>
      </p:sp>
      <p:sp>
        <p:nvSpPr>
          <p:cNvPr id="123918" name="椭圆 123917"/>
          <p:cNvSpPr/>
          <p:nvPr/>
        </p:nvSpPr>
        <p:spPr>
          <a:xfrm>
            <a:off x="142875" y="3208338"/>
            <a:ext cx="447675" cy="460375"/>
          </a:xfrm>
          <a:prstGeom prst="ellipse">
            <a:avLst/>
          </a:prstGeom>
          <a:solidFill>
            <a:schemeClr val="bg1"/>
          </a:solidFill>
          <a:ln w="9525" cap="flat" cmpd="sng">
            <a:solidFill>
              <a:schemeClr val="tx1"/>
            </a:solidFill>
            <a:prstDash val="solid"/>
            <a:headEnd type="none" w="med" len="med"/>
            <a:tailEnd type="none" w="med" len="med"/>
          </a:ln>
          <a:effectLst>
            <a:outerShdw dist="35921" dir="2699999" algn="ctr" rotWithShape="0">
              <a:schemeClr val="bg2"/>
            </a:outerShdw>
          </a:effectLst>
        </p:spPr>
        <p:txBody>
          <a:bodyPr wrap="none" anchor="ctr"/>
          <a:p>
            <a:r>
              <a:rPr lang="en-US" altLang="zh-CN" sz="2200">
                <a:solidFill>
                  <a:schemeClr val="folHlink"/>
                </a:solidFill>
                <a:latin typeface="Arial" panose="020B0604020202020204" pitchFamily="34" charset="0"/>
                <a:ea typeface="黑体" panose="02010609060101010101" pitchFamily="2" charset="-122"/>
              </a:rPr>
              <a:t>A</a:t>
            </a:r>
            <a:r>
              <a:rPr lang="en-US" altLang="zh-CN" sz="2200" baseline="-25000">
                <a:solidFill>
                  <a:schemeClr val="folHlink"/>
                </a:solidFill>
                <a:latin typeface="Arial" panose="020B0604020202020204" pitchFamily="34" charset="0"/>
                <a:ea typeface="黑体" panose="02010609060101010101" pitchFamily="2" charset="-122"/>
              </a:rPr>
              <a:t>1</a:t>
            </a:r>
            <a:endParaRPr lang="en-US" altLang="zh-CN" sz="2200" baseline="-25000">
              <a:solidFill>
                <a:schemeClr val="folHlink"/>
              </a:solidFill>
              <a:latin typeface="Arial" panose="020B0604020202020204" pitchFamily="34" charset="0"/>
              <a:ea typeface="黑体" panose="02010609060101010101" pitchFamily="2" charset="-122"/>
            </a:endParaRPr>
          </a:p>
        </p:txBody>
      </p:sp>
      <p:sp>
        <p:nvSpPr>
          <p:cNvPr id="123919" name="椭圆 123918"/>
          <p:cNvSpPr/>
          <p:nvPr/>
        </p:nvSpPr>
        <p:spPr>
          <a:xfrm>
            <a:off x="3910013" y="3208338"/>
            <a:ext cx="446087" cy="460375"/>
          </a:xfrm>
          <a:prstGeom prst="ellipse">
            <a:avLst/>
          </a:prstGeom>
          <a:solidFill>
            <a:schemeClr val="bg1"/>
          </a:solidFill>
          <a:ln w="9525" cap="flat" cmpd="sng">
            <a:solidFill>
              <a:schemeClr val="tx1"/>
            </a:solidFill>
            <a:prstDash val="solid"/>
            <a:headEnd type="none" w="med" len="med"/>
            <a:tailEnd type="none" w="med" len="med"/>
          </a:ln>
          <a:effectLst>
            <a:outerShdw dist="35921" dir="2699999" algn="ctr" rotWithShape="0">
              <a:schemeClr val="bg2"/>
            </a:outerShdw>
          </a:effectLst>
        </p:spPr>
        <p:txBody>
          <a:bodyPr wrap="none" anchor="ctr"/>
          <a:p>
            <a:r>
              <a:rPr lang="en-US" altLang="zh-CN" sz="2200">
                <a:solidFill>
                  <a:schemeClr val="folHlink"/>
                </a:solidFill>
                <a:latin typeface="Arial" panose="020B0604020202020204" pitchFamily="34" charset="0"/>
                <a:ea typeface="黑体" panose="02010609060101010101" pitchFamily="2" charset="-122"/>
              </a:rPr>
              <a:t>A</a:t>
            </a:r>
            <a:r>
              <a:rPr lang="en-US" altLang="zh-CN" sz="2200" baseline="-25000">
                <a:solidFill>
                  <a:schemeClr val="folHlink"/>
                </a:solidFill>
                <a:latin typeface="Arial" panose="020B0604020202020204" pitchFamily="34" charset="0"/>
                <a:ea typeface="黑体" panose="02010609060101010101" pitchFamily="2" charset="-122"/>
              </a:rPr>
              <a:t>2</a:t>
            </a:r>
            <a:endParaRPr lang="en-US" altLang="zh-CN" sz="2200" baseline="-25000">
              <a:solidFill>
                <a:schemeClr val="folHlink"/>
              </a:solidFill>
              <a:latin typeface="Arial" panose="020B0604020202020204" pitchFamily="34" charset="0"/>
              <a:ea typeface="黑体" panose="02010609060101010101" pitchFamily="2" charset="-122"/>
            </a:endParaRPr>
          </a:p>
        </p:txBody>
      </p:sp>
      <p:sp>
        <p:nvSpPr>
          <p:cNvPr id="123920" name="椭圆 123919"/>
          <p:cNvSpPr/>
          <p:nvPr/>
        </p:nvSpPr>
        <p:spPr>
          <a:xfrm>
            <a:off x="142875" y="3808413"/>
            <a:ext cx="447675" cy="460375"/>
          </a:xfrm>
          <a:prstGeom prst="ellipse">
            <a:avLst/>
          </a:prstGeom>
          <a:solidFill>
            <a:schemeClr val="bg1"/>
          </a:solidFill>
          <a:ln w="9525" cap="flat" cmpd="sng">
            <a:solidFill>
              <a:schemeClr val="tx1"/>
            </a:solidFill>
            <a:prstDash val="solid"/>
            <a:headEnd type="none" w="med" len="med"/>
            <a:tailEnd type="none" w="med" len="med"/>
          </a:ln>
          <a:effectLst>
            <a:outerShdw dist="35921" dir="2699999" algn="ctr" rotWithShape="0">
              <a:schemeClr val="bg2"/>
            </a:outerShdw>
          </a:effectLst>
        </p:spPr>
        <p:txBody>
          <a:bodyPr wrap="none" anchor="ctr"/>
          <a:p>
            <a:r>
              <a:rPr lang="en-US" altLang="zh-CN" sz="2200">
                <a:solidFill>
                  <a:schemeClr val="folHlink"/>
                </a:solidFill>
                <a:latin typeface="Arial" panose="020B0604020202020204" pitchFamily="34" charset="0"/>
                <a:ea typeface="黑体" panose="02010609060101010101" pitchFamily="2" charset="-122"/>
              </a:rPr>
              <a:t>B</a:t>
            </a:r>
            <a:r>
              <a:rPr lang="en-US" altLang="zh-CN" sz="2200" baseline="-25000">
                <a:solidFill>
                  <a:schemeClr val="folHlink"/>
                </a:solidFill>
                <a:latin typeface="Arial" panose="020B0604020202020204" pitchFamily="34" charset="0"/>
                <a:ea typeface="黑体" panose="02010609060101010101" pitchFamily="2" charset="-122"/>
              </a:rPr>
              <a:t>1</a:t>
            </a:r>
            <a:endParaRPr lang="en-US" altLang="zh-CN" sz="2200" baseline="-25000">
              <a:solidFill>
                <a:schemeClr val="folHlink"/>
              </a:solidFill>
              <a:latin typeface="Arial" panose="020B0604020202020204" pitchFamily="34" charset="0"/>
              <a:ea typeface="黑体" panose="02010609060101010101" pitchFamily="2" charset="-122"/>
            </a:endParaRPr>
          </a:p>
        </p:txBody>
      </p:sp>
      <p:sp>
        <p:nvSpPr>
          <p:cNvPr id="123921" name="椭圆 123920"/>
          <p:cNvSpPr/>
          <p:nvPr/>
        </p:nvSpPr>
        <p:spPr>
          <a:xfrm>
            <a:off x="3910013" y="3808413"/>
            <a:ext cx="446087" cy="460375"/>
          </a:xfrm>
          <a:prstGeom prst="ellipse">
            <a:avLst/>
          </a:prstGeom>
          <a:solidFill>
            <a:schemeClr val="bg1"/>
          </a:solidFill>
          <a:ln w="9525" cap="flat" cmpd="sng">
            <a:solidFill>
              <a:schemeClr val="tx1"/>
            </a:solidFill>
            <a:prstDash val="solid"/>
            <a:headEnd type="none" w="med" len="med"/>
            <a:tailEnd type="none" w="med" len="med"/>
          </a:ln>
          <a:effectLst>
            <a:outerShdw dist="35921" dir="2699999" algn="ctr" rotWithShape="0">
              <a:schemeClr val="bg2"/>
            </a:outerShdw>
          </a:effectLst>
        </p:spPr>
        <p:txBody>
          <a:bodyPr wrap="none" anchor="ctr"/>
          <a:p>
            <a:r>
              <a:rPr lang="en-US" altLang="zh-CN" sz="2200">
                <a:solidFill>
                  <a:schemeClr val="folHlink"/>
                </a:solidFill>
                <a:latin typeface="Arial" panose="020B0604020202020204" pitchFamily="34" charset="0"/>
                <a:ea typeface="黑体" panose="02010609060101010101" pitchFamily="2" charset="-122"/>
              </a:rPr>
              <a:t>B</a:t>
            </a:r>
            <a:r>
              <a:rPr lang="en-US" altLang="zh-CN" sz="2200" baseline="-25000">
                <a:solidFill>
                  <a:schemeClr val="folHlink"/>
                </a:solidFill>
                <a:latin typeface="Arial" panose="020B0604020202020204" pitchFamily="34" charset="0"/>
                <a:ea typeface="黑体" panose="02010609060101010101" pitchFamily="2" charset="-122"/>
              </a:rPr>
              <a:t>2</a:t>
            </a:r>
            <a:endParaRPr lang="en-US" altLang="zh-CN" sz="2200" baseline="-25000">
              <a:solidFill>
                <a:schemeClr val="folHlink"/>
              </a:solidFill>
              <a:latin typeface="Arial" panose="020B0604020202020204" pitchFamily="34" charset="0"/>
              <a:ea typeface="黑体" panose="02010609060101010101" pitchFamily="2" charset="-122"/>
            </a:endParaRPr>
          </a:p>
        </p:txBody>
      </p:sp>
      <p:sp>
        <p:nvSpPr>
          <p:cNvPr id="123922" name="椭圆 123921"/>
          <p:cNvSpPr/>
          <p:nvPr/>
        </p:nvSpPr>
        <p:spPr>
          <a:xfrm>
            <a:off x="142875" y="4408488"/>
            <a:ext cx="447675" cy="460375"/>
          </a:xfrm>
          <a:prstGeom prst="ellipse">
            <a:avLst/>
          </a:prstGeom>
          <a:solidFill>
            <a:schemeClr val="bg1"/>
          </a:solidFill>
          <a:ln w="9525" cap="flat" cmpd="sng">
            <a:solidFill>
              <a:schemeClr val="tx1"/>
            </a:solidFill>
            <a:prstDash val="solid"/>
            <a:headEnd type="none" w="med" len="med"/>
            <a:tailEnd type="none" w="med" len="med"/>
          </a:ln>
          <a:effectLst>
            <a:outerShdw dist="35921" dir="2699999" algn="ctr" rotWithShape="0">
              <a:schemeClr val="bg2"/>
            </a:outerShdw>
          </a:effectLst>
        </p:spPr>
        <p:txBody>
          <a:bodyPr wrap="none" anchor="ctr"/>
          <a:p>
            <a:r>
              <a:rPr lang="en-US" altLang="zh-CN" sz="2200">
                <a:solidFill>
                  <a:schemeClr val="folHlink"/>
                </a:solidFill>
                <a:latin typeface="Arial" panose="020B0604020202020204" pitchFamily="34" charset="0"/>
                <a:ea typeface="黑体" panose="02010609060101010101" pitchFamily="2" charset="-122"/>
              </a:rPr>
              <a:t>C</a:t>
            </a:r>
            <a:r>
              <a:rPr lang="en-US" altLang="zh-CN" sz="2200" baseline="-25000">
                <a:solidFill>
                  <a:schemeClr val="folHlink"/>
                </a:solidFill>
                <a:latin typeface="Arial" panose="020B0604020202020204" pitchFamily="34" charset="0"/>
                <a:ea typeface="黑体" panose="02010609060101010101" pitchFamily="2" charset="-122"/>
              </a:rPr>
              <a:t>1</a:t>
            </a:r>
            <a:endParaRPr lang="en-US" altLang="zh-CN" sz="2200" baseline="-25000">
              <a:solidFill>
                <a:schemeClr val="folHlink"/>
              </a:solidFill>
              <a:latin typeface="Arial" panose="020B0604020202020204" pitchFamily="34" charset="0"/>
              <a:ea typeface="黑体" panose="02010609060101010101" pitchFamily="2" charset="-122"/>
            </a:endParaRPr>
          </a:p>
        </p:txBody>
      </p:sp>
      <p:sp>
        <p:nvSpPr>
          <p:cNvPr id="123923" name="椭圆 123922"/>
          <p:cNvSpPr/>
          <p:nvPr/>
        </p:nvSpPr>
        <p:spPr>
          <a:xfrm>
            <a:off x="3910013" y="4408488"/>
            <a:ext cx="446087" cy="460375"/>
          </a:xfrm>
          <a:prstGeom prst="ellipse">
            <a:avLst/>
          </a:prstGeom>
          <a:solidFill>
            <a:schemeClr val="bg1"/>
          </a:solidFill>
          <a:ln w="9525" cap="flat" cmpd="sng">
            <a:solidFill>
              <a:schemeClr val="tx1"/>
            </a:solidFill>
            <a:prstDash val="solid"/>
            <a:headEnd type="none" w="med" len="med"/>
            <a:tailEnd type="none" w="med" len="med"/>
          </a:ln>
          <a:effectLst>
            <a:outerShdw dist="35921" dir="2699999" algn="ctr" rotWithShape="0">
              <a:schemeClr val="bg2"/>
            </a:outerShdw>
          </a:effectLst>
        </p:spPr>
        <p:txBody>
          <a:bodyPr wrap="none" anchor="ctr"/>
          <a:p>
            <a:r>
              <a:rPr lang="en-US" altLang="zh-CN" sz="2200">
                <a:solidFill>
                  <a:schemeClr val="folHlink"/>
                </a:solidFill>
                <a:latin typeface="Arial" panose="020B0604020202020204" pitchFamily="34" charset="0"/>
                <a:ea typeface="黑体" panose="02010609060101010101" pitchFamily="2" charset="-122"/>
              </a:rPr>
              <a:t>C</a:t>
            </a:r>
            <a:r>
              <a:rPr lang="en-US" altLang="zh-CN" sz="2200" baseline="-25000">
                <a:solidFill>
                  <a:schemeClr val="folHlink"/>
                </a:solidFill>
                <a:latin typeface="Arial" panose="020B0604020202020204" pitchFamily="34" charset="0"/>
                <a:ea typeface="黑体" panose="02010609060101010101" pitchFamily="2" charset="-122"/>
              </a:rPr>
              <a:t>2</a:t>
            </a:r>
            <a:endParaRPr lang="en-US" altLang="zh-CN" sz="2200" baseline="-25000">
              <a:solidFill>
                <a:schemeClr val="folHlink"/>
              </a:solidFill>
              <a:latin typeface="Arial" panose="020B0604020202020204" pitchFamily="34" charset="0"/>
              <a:ea typeface="黑体" panose="02010609060101010101" pitchFamily="2" charset="-122"/>
            </a:endParaRPr>
          </a:p>
        </p:txBody>
      </p:sp>
      <p:sp>
        <p:nvSpPr>
          <p:cNvPr id="123933" name="文本框 123932"/>
          <p:cNvSpPr txBox="1"/>
          <p:nvPr/>
        </p:nvSpPr>
        <p:spPr>
          <a:xfrm>
            <a:off x="1844675" y="3644900"/>
            <a:ext cx="742950" cy="427038"/>
          </a:xfrm>
          <a:prstGeom prst="rect">
            <a:avLst/>
          </a:prstGeom>
          <a:noFill/>
          <a:ln w="9525">
            <a:noFill/>
          </a:ln>
        </p:spPr>
        <p:txBody>
          <a:bodyPr wrap="none" anchor="t">
            <a:spAutoFit/>
          </a:bodyPr>
          <a:p>
            <a:pPr algn="l"/>
            <a:r>
              <a:rPr lang="zh-CN" altLang="en-US" sz="2200" dirty="0">
                <a:solidFill>
                  <a:schemeClr val="folHlink"/>
                </a:solidFill>
                <a:latin typeface="黑体" panose="02010609060101010101" pitchFamily="2" charset="-122"/>
                <a:ea typeface="黑体" panose="02010609060101010101" pitchFamily="2" charset="-122"/>
              </a:rPr>
              <a:t>信道</a:t>
            </a:r>
            <a:endParaRPr lang="zh-CN" altLang="en-US" sz="2200" dirty="0">
              <a:solidFill>
                <a:schemeClr val="folHlink"/>
              </a:solidFill>
              <a:latin typeface="黑体" panose="02010609060101010101" pitchFamily="2" charset="-122"/>
              <a:ea typeface="黑体" panose="02010609060101010101" pitchFamily="2" charset="-122"/>
            </a:endParaRPr>
          </a:p>
        </p:txBody>
      </p:sp>
      <p:sp>
        <p:nvSpPr>
          <p:cNvPr id="123934" name="文本框 123933"/>
          <p:cNvSpPr txBox="1"/>
          <p:nvPr/>
        </p:nvSpPr>
        <p:spPr>
          <a:xfrm>
            <a:off x="1844675" y="4260850"/>
            <a:ext cx="742950" cy="427038"/>
          </a:xfrm>
          <a:prstGeom prst="rect">
            <a:avLst/>
          </a:prstGeom>
          <a:noFill/>
          <a:ln w="9525">
            <a:noFill/>
          </a:ln>
        </p:spPr>
        <p:txBody>
          <a:bodyPr wrap="none" anchor="t">
            <a:spAutoFit/>
          </a:bodyPr>
          <a:p>
            <a:pPr algn="l"/>
            <a:r>
              <a:rPr lang="zh-CN" altLang="en-US" sz="2200" dirty="0">
                <a:solidFill>
                  <a:schemeClr val="folHlink"/>
                </a:solidFill>
                <a:latin typeface="黑体" panose="02010609060101010101" pitchFamily="2" charset="-122"/>
                <a:ea typeface="黑体" panose="02010609060101010101" pitchFamily="2" charset="-122"/>
              </a:rPr>
              <a:t>信道</a:t>
            </a:r>
            <a:endParaRPr lang="zh-CN" altLang="en-US" sz="2200" dirty="0">
              <a:solidFill>
                <a:schemeClr val="folHlink"/>
              </a:solidFill>
              <a:latin typeface="黑体" panose="02010609060101010101" pitchFamily="2" charset="-122"/>
              <a:ea typeface="黑体" panose="02010609060101010101" pitchFamily="2" charset="-122"/>
            </a:endParaRPr>
          </a:p>
        </p:txBody>
      </p:sp>
      <p:sp>
        <p:nvSpPr>
          <p:cNvPr id="123908" name="直接连接符 123907"/>
          <p:cNvSpPr/>
          <p:nvPr/>
        </p:nvSpPr>
        <p:spPr>
          <a:xfrm>
            <a:off x="5988050" y="4038600"/>
            <a:ext cx="1543050" cy="0"/>
          </a:xfrm>
          <a:prstGeom prst="line">
            <a:avLst/>
          </a:prstGeom>
          <a:ln w="76200" cap="flat" cmpd="sng">
            <a:solidFill>
              <a:schemeClr val="hlink"/>
            </a:solidFill>
            <a:prstDash val="solid"/>
            <a:headEnd type="none" w="med" len="med"/>
            <a:tailEnd type="none" w="med" len="med"/>
          </a:ln>
        </p:spPr>
      </p:sp>
      <p:sp>
        <p:nvSpPr>
          <p:cNvPr id="123909" name="直接连接符 123908"/>
          <p:cNvSpPr/>
          <p:nvPr/>
        </p:nvSpPr>
        <p:spPr>
          <a:xfrm>
            <a:off x="8047038" y="4130675"/>
            <a:ext cx="515937" cy="461963"/>
          </a:xfrm>
          <a:prstGeom prst="line">
            <a:avLst/>
          </a:prstGeom>
          <a:ln w="9525" cap="flat" cmpd="sng">
            <a:solidFill>
              <a:schemeClr val="tx1"/>
            </a:solidFill>
            <a:prstDash val="solid"/>
            <a:headEnd type="none" w="med" len="med"/>
            <a:tailEnd type="none" w="med" len="med"/>
          </a:ln>
        </p:spPr>
      </p:sp>
      <p:sp>
        <p:nvSpPr>
          <p:cNvPr id="123910" name="直接连接符 123909"/>
          <p:cNvSpPr/>
          <p:nvPr/>
        </p:nvSpPr>
        <p:spPr>
          <a:xfrm flipH="1">
            <a:off x="8047038" y="3484563"/>
            <a:ext cx="515937" cy="368300"/>
          </a:xfrm>
          <a:prstGeom prst="line">
            <a:avLst/>
          </a:prstGeom>
          <a:ln w="9525" cap="flat" cmpd="sng">
            <a:solidFill>
              <a:schemeClr val="tx1"/>
            </a:solidFill>
            <a:prstDash val="solid"/>
            <a:headEnd type="none" w="med" len="med"/>
            <a:tailEnd type="none" w="med" len="med"/>
          </a:ln>
        </p:spPr>
      </p:sp>
      <p:sp>
        <p:nvSpPr>
          <p:cNvPr id="123911" name="直接连接符 123910"/>
          <p:cNvSpPr/>
          <p:nvPr/>
        </p:nvSpPr>
        <p:spPr>
          <a:xfrm flipV="1">
            <a:off x="5127625" y="4130675"/>
            <a:ext cx="430213" cy="461963"/>
          </a:xfrm>
          <a:prstGeom prst="line">
            <a:avLst/>
          </a:prstGeom>
          <a:ln w="9525" cap="flat" cmpd="sng">
            <a:solidFill>
              <a:schemeClr val="tx1"/>
            </a:solidFill>
            <a:prstDash val="solid"/>
            <a:headEnd type="none" w="med" len="med"/>
            <a:tailEnd type="none" w="med" len="med"/>
          </a:ln>
        </p:spPr>
      </p:sp>
      <p:sp>
        <p:nvSpPr>
          <p:cNvPr id="123912" name="直接连接符 123911"/>
          <p:cNvSpPr/>
          <p:nvPr/>
        </p:nvSpPr>
        <p:spPr>
          <a:xfrm>
            <a:off x="5127625" y="3484563"/>
            <a:ext cx="430213" cy="368300"/>
          </a:xfrm>
          <a:prstGeom prst="line">
            <a:avLst/>
          </a:prstGeom>
          <a:ln w="9525" cap="flat" cmpd="sng">
            <a:solidFill>
              <a:schemeClr val="tx1"/>
            </a:solidFill>
            <a:prstDash val="solid"/>
            <a:headEnd type="none" w="med" len="med"/>
            <a:tailEnd type="none" w="med" len="med"/>
          </a:ln>
        </p:spPr>
      </p:sp>
      <p:sp>
        <p:nvSpPr>
          <p:cNvPr id="123925" name="椭圆 123924"/>
          <p:cNvSpPr/>
          <p:nvPr/>
        </p:nvSpPr>
        <p:spPr>
          <a:xfrm>
            <a:off x="4787900" y="3208338"/>
            <a:ext cx="427038" cy="460375"/>
          </a:xfrm>
          <a:prstGeom prst="ellipse">
            <a:avLst/>
          </a:prstGeom>
          <a:solidFill>
            <a:schemeClr val="bg1"/>
          </a:solidFill>
          <a:ln w="9525" cap="flat" cmpd="sng">
            <a:solidFill>
              <a:schemeClr val="tx1"/>
            </a:solidFill>
            <a:prstDash val="solid"/>
            <a:headEnd type="none" w="med" len="med"/>
            <a:tailEnd type="none" w="med" len="med"/>
          </a:ln>
          <a:effectLst>
            <a:outerShdw dist="35921" dir="2699999" algn="ctr" rotWithShape="0">
              <a:schemeClr val="bg2"/>
            </a:outerShdw>
          </a:effectLst>
        </p:spPr>
        <p:txBody>
          <a:bodyPr wrap="none" anchor="ctr"/>
          <a:p>
            <a:r>
              <a:rPr lang="en-US" altLang="zh-CN" sz="2200">
                <a:solidFill>
                  <a:schemeClr val="folHlink"/>
                </a:solidFill>
                <a:latin typeface="Arial" panose="020B0604020202020204" pitchFamily="34" charset="0"/>
                <a:ea typeface="黑体" panose="02010609060101010101" pitchFamily="2" charset="-122"/>
              </a:rPr>
              <a:t>A</a:t>
            </a:r>
            <a:r>
              <a:rPr lang="en-US" altLang="zh-CN" sz="2200" baseline="-25000">
                <a:solidFill>
                  <a:schemeClr val="folHlink"/>
                </a:solidFill>
                <a:latin typeface="Arial" panose="020B0604020202020204" pitchFamily="34" charset="0"/>
                <a:ea typeface="黑体" panose="02010609060101010101" pitchFamily="2" charset="-122"/>
              </a:rPr>
              <a:t>1</a:t>
            </a:r>
            <a:endParaRPr lang="en-US" altLang="zh-CN" sz="2200" baseline="-25000">
              <a:solidFill>
                <a:schemeClr val="folHlink"/>
              </a:solidFill>
              <a:latin typeface="Arial" panose="020B0604020202020204" pitchFamily="34" charset="0"/>
              <a:ea typeface="黑体" panose="02010609060101010101" pitchFamily="2" charset="-122"/>
            </a:endParaRPr>
          </a:p>
        </p:txBody>
      </p:sp>
      <p:sp>
        <p:nvSpPr>
          <p:cNvPr id="123926" name="椭圆 123925"/>
          <p:cNvSpPr/>
          <p:nvPr/>
        </p:nvSpPr>
        <p:spPr>
          <a:xfrm>
            <a:off x="8391525" y="3208338"/>
            <a:ext cx="428625" cy="460375"/>
          </a:xfrm>
          <a:prstGeom prst="ellipse">
            <a:avLst/>
          </a:prstGeom>
          <a:solidFill>
            <a:schemeClr val="bg1"/>
          </a:solidFill>
          <a:ln w="9525" cap="flat" cmpd="sng">
            <a:solidFill>
              <a:schemeClr val="tx1"/>
            </a:solidFill>
            <a:prstDash val="solid"/>
            <a:headEnd type="none" w="med" len="med"/>
            <a:tailEnd type="none" w="med" len="med"/>
          </a:ln>
          <a:effectLst>
            <a:outerShdw dist="35921" dir="2699999" algn="ctr" rotWithShape="0">
              <a:schemeClr val="bg2"/>
            </a:outerShdw>
          </a:effectLst>
        </p:spPr>
        <p:txBody>
          <a:bodyPr wrap="none" anchor="ctr"/>
          <a:p>
            <a:r>
              <a:rPr lang="en-US" altLang="zh-CN" sz="2200">
                <a:solidFill>
                  <a:schemeClr val="folHlink"/>
                </a:solidFill>
                <a:latin typeface="Arial" panose="020B0604020202020204" pitchFamily="34" charset="0"/>
                <a:ea typeface="黑体" panose="02010609060101010101" pitchFamily="2" charset="-122"/>
              </a:rPr>
              <a:t>A</a:t>
            </a:r>
            <a:r>
              <a:rPr lang="en-US" altLang="zh-CN" sz="2200" baseline="-25000">
                <a:solidFill>
                  <a:schemeClr val="folHlink"/>
                </a:solidFill>
                <a:latin typeface="Arial" panose="020B0604020202020204" pitchFamily="34" charset="0"/>
                <a:ea typeface="黑体" panose="02010609060101010101" pitchFamily="2" charset="-122"/>
              </a:rPr>
              <a:t>2</a:t>
            </a:r>
            <a:endParaRPr lang="en-US" altLang="zh-CN" sz="2200" baseline="-25000">
              <a:solidFill>
                <a:schemeClr val="folHlink"/>
              </a:solidFill>
              <a:latin typeface="Arial" panose="020B0604020202020204" pitchFamily="34" charset="0"/>
              <a:ea typeface="黑体" panose="02010609060101010101" pitchFamily="2" charset="-122"/>
            </a:endParaRPr>
          </a:p>
        </p:txBody>
      </p:sp>
      <p:sp>
        <p:nvSpPr>
          <p:cNvPr id="123927" name="椭圆 123926"/>
          <p:cNvSpPr/>
          <p:nvPr/>
        </p:nvSpPr>
        <p:spPr>
          <a:xfrm>
            <a:off x="4787900" y="3794125"/>
            <a:ext cx="427038" cy="460375"/>
          </a:xfrm>
          <a:prstGeom prst="ellipse">
            <a:avLst/>
          </a:prstGeom>
          <a:solidFill>
            <a:schemeClr val="bg1"/>
          </a:solidFill>
          <a:ln w="9525" cap="flat" cmpd="sng">
            <a:solidFill>
              <a:schemeClr val="tx1"/>
            </a:solidFill>
            <a:prstDash val="solid"/>
            <a:headEnd type="none" w="med" len="med"/>
            <a:tailEnd type="none" w="med" len="med"/>
          </a:ln>
          <a:effectLst>
            <a:outerShdw dist="35921" dir="2699999" algn="ctr" rotWithShape="0">
              <a:schemeClr val="bg2"/>
            </a:outerShdw>
          </a:effectLst>
        </p:spPr>
        <p:txBody>
          <a:bodyPr wrap="none" anchor="ctr"/>
          <a:p>
            <a:r>
              <a:rPr lang="en-US" altLang="zh-CN" sz="2200">
                <a:solidFill>
                  <a:schemeClr val="folHlink"/>
                </a:solidFill>
                <a:latin typeface="Arial" panose="020B0604020202020204" pitchFamily="34" charset="0"/>
                <a:ea typeface="黑体" panose="02010609060101010101" pitchFamily="2" charset="-122"/>
              </a:rPr>
              <a:t>B</a:t>
            </a:r>
            <a:r>
              <a:rPr lang="en-US" altLang="zh-CN" sz="2200" baseline="-25000">
                <a:solidFill>
                  <a:schemeClr val="folHlink"/>
                </a:solidFill>
                <a:latin typeface="Arial" panose="020B0604020202020204" pitchFamily="34" charset="0"/>
                <a:ea typeface="黑体" panose="02010609060101010101" pitchFamily="2" charset="-122"/>
              </a:rPr>
              <a:t>1</a:t>
            </a:r>
            <a:endParaRPr lang="en-US" altLang="zh-CN" sz="2200" baseline="-25000">
              <a:solidFill>
                <a:schemeClr val="folHlink"/>
              </a:solidFill>
              <a:latin typeface="Arial" panose="020B0604020202020204" pitchFamily="34" charset="0"/>
              <a:ea typeface="黑体" panose="02010609060101010101" pitchFamily="2" charset="-122"/>
            </a:endParaRPr>
          </a:p>
        </p:txBody>
      </p:sp>
      <p:sp>
        <p:nvSpPr>
          <p:cNvPr id="123928" name="椭圆 123927"/>
          <p:cNvSpPr/>
          <p:nvPr/>
        </p:nvSpPr>
        <p:spPr>
          <a:xfrm>
            <a:off x="8391525" y="3794125"/>
            <a:ext cx="428625" cy="460375"/>
          </a:xfrm>
          <a:prstGeom prst="ellipse">
            <a:avLst/>
          </a:prstGeom>
          <a:solidFill>
            <a:schemeClr val="bg1"/>
          </a:solidFill>
          <a:ln w="9525" cap="flat" cmpd="sng">
            <a:solidFill>
              <a:schemeClr val="tx1"/>
            </a:solidFill>
            <a:prstDash val="solid"/>
            <a:headEnd type="none" w="med" len="med"/>
            <a:tailEnd type="none" w="med" len="med"/>
          </a:ln>
          <a:effectLst>
            <a:outerShdw dist="35921" dir="2699999" algn="ctr" rotWithShape="0">
              <a:schemeClr val="bg2"/>
            </a:outerShdw>
          </a:effectLst>
        </p:spPr>
        <p:txBody>
          <a:bodyPr wrap="none" anchor="ctr"/>
          <a:p>
            <a:r>
              <a:rPr lang="en-US" altLang="zh-CN" sz="2200">
                <a:solidFill>
                  <a:schemeClr val="folHlink"/>
                </a:solidFill>
                <a:latin typeface="Arial" panose="020B0604020202020204" pitchFamily="34" charset="0"/>
                <a:ea typeface="黑体" panose="02010609060101010101" pitchFamily="2" charset="-122"/>
              </a:rPr>
              <a:t>B</a:t>
            </a:r>
            <a:r>
              <a:rPr lang="en-US" altLang="zh-CN" sz="2200" baseline="-25000">
                <a:solidFill>
                  <a:schemeClr val="folHlink"/>
                </a:solidFill>
                <a:latin typeface="Arial" panose="020B0604020202020204" pitchFamily="34" charset="0"/>
                <a:ea typeface="黑体" panose="02010609060101010101" pitchFamily="2" charset="-122"/>
              </a:rPr>
              <a:t>2</a:t>
            </a:r>
            <a:endParaRPr lang="en-US" altLang="zh-CN" sz="2200" baseline="-25000">
              <a:solidFill>
                <a:schemeClr val="folHlink"/>
              </a:solidFill>
              <a:latin typeface="Arial" panose="020B0604020202020204" pitchFamily="34" charset="0"/>
              <a:ea typeface="黑体" panose="02010609060101010101" pitchFamily="2" charset="-122"/>
            </a:endParaRPr>
          </a:p>
        </p:txBody>
      </p:sp>
      <p:sp>
        <p:nvSpPr>
          <p:cNvPr id="123929" name="椭圆 123928"/>
          <p:cNvSpPr/>
          <p:nvPr/>
        </p:nvSpPr>
        <p:spPr>
          <a:xfrm>
            <a:off x="4787900" y="4408488"/>
            <a:ext cx="427038" cy="460375"/>
          </a:xfrm>
          <a:prstGeom prst="ellipse">
            <a:avLst/>
          </a:prstGeom>
          <a:solidFill>
            <a:schemeClr val="bg1"/>
          </a:solidFill>
          <a:ln w="9525" cap="flat" cmpd="sng">
            <a:solidFill>
              <a:schemeClr val="tx1"/>
            </a:solidFill>
            <a:prstDash val="solid"/>
            <a:headEnd type="none" w="med" len="med"/>
            <a:tailEnd type="none" w="med" len="med"/>
          </a:ln>
          <a:effectLst>
            <a:outerShdw dist="35921" dir="2699999" algn="ctr" rotWithShape="0">
              <a:schemeClr val="bg2"/>
            </a:outerShdw>
          </a:effectLst>
        </p:spPr>
        <p:txBody>
          <a:bodyPr wrap="none" anchor="ctr"/>
          <a:p>
            <a:r>
              <a:rPr lang="en-US" altLang="zh-CN" sz="2200">
                <a:solidFill>
                  <a:schemeClr val="folHlink"/>
                </a:solidFill>
                <a:latin typeface="Arial" panose="020B0604020202020204" pitchFamily="34" charset="0"/>
                <a:ea typeface="黑体" panose="02010609060101010101" pitchFamily="2" charset="-122"/>
              </a:rPr>
              <a:t>C</a:t>
            </a:r>
            <a:r>
              <a:rPr lang="en-US" altLang="zh-CN" sz="2200" baseline="-25000">
                <a:solidFill>
                  <a:schemeClr val="folHlink"/>
                </a:solidFill>
                <a:latin typeface="Arial" panose="020B0604020202020204" pitchFamily="34" charset="0"/>
                <a:ea typeface="黑体" panose="02010609060101010101" pitchFamily="2" charset="-122"/>
              </a:rPr>
              <a:t>1</a:t>
            </a:r>
            <a:endParaRPr lang="en-US" altLang="zh-CN" sz="2200" baseline="-25000">
              <a:solidFill>
                <a:schemeClr val="folHlink"/>
              </a:solidFill>
              <a:latin typeface="Arial" panose="020B0604020202020204" pitchFamily="34" charset="0"/>
              <a:ea typeface="黑体" panose="02010609060101010101" pitchFamily="2" charset="-122"/>
            </a:endParaRPr>
          </a:p>
        </p:txBody>
      </p:sp>
      <p:sp>
        <p:nvSpPr>
          <p:cNvPr id="123930" name="椭圆 123929"/>
          <p:cNvSpPr/>
          <p:nvPr/>
        </p:nvSpPr>
        <p:spPr>
          <a:xfrm>
            <a:off x="8391525" y="4408488"/>
            <a:ext cx="428625" cy="460375"/>
          </a:xfrm>
          <a:prstGeom prst="ellipse">
            <a:avLst/>
          </a:prstGeom>
          <a:solidFill>
            <a:schemeClr val="bg1"/>
          </a:solidFill>
          <a:ln w="9525" cap="flat" cmpd="sng">
            <a:solidFill>
              <a:schemeClr val="tx1"/>
            </a:solidFill>
            <a:prstDash val="solid"/>
            <a:headEnd type="none" w="med" len="med"/>
            <a:tailEnd type="none" w="med" len="med"/>
          </a:ln>
          <a:effectLst>
            <a:outerShdw dist="35921" dir="2699999" algn="ctr" rotWithShape="0">
              <a:schemeClr val="bg2"/>
            </a:outerShdw>
          </a:effectLst>
        </p:spPr>
        <p:txBody>
          <a:bodyPr wrap="none" anchor="ctr"/>
          <a:p>
            <a:r>
              <a:rPr lang="en-US" altLang="zh-CN" sz="2200">
                <a:solidFill>
                  <a:schemeClr val="folHlink"/>
                </a:solidFill>
                <a:latin typeface="Arial" panose="020B0604020202020204" pitchFamily="34" charset="0"/>
                <a:ea typeface="黑体" panose="02010609060101010101" pitchFamily="2" charset="-122"/>
              </a:rPr>
              <a:t>C</a:t>
            </a:r>
            <a:r>
              <a:rPr lang="en-US" altLang="zh-CN" sz="2200" baseline="-25000">
                <a:solidFill>
                  <a:schemeClr val="folHlink"/>
                </a:solidFill>
                <a:latin typeface="Arial" panose="020B0604020202020204" pitchFamily="34" charset="0"/>
                <a:ea typeface="黑体" panose="02010609060101010101" pitchFamily="2" charset="-122"/>
              </a:rPr>
              <a:t>2</a:t>
            </a:r>
            <a:endParaRPr lang="en-US" altLang="zh-CN" sz="2200" baseline="-25000">
              <a:solidFill>
                <a:schemeClr val="folHlink"/>
              </a:solidFill>
              <a:latin typeface="Arial" panose="020B0604020202020204" pitchFamily="34" charset="0"/>
              <a:ea typeface="黑体" panose="02010609060101010101" pitchFamily="2" charset="-122"/>
            </a:endParaRPr>
          </a:p>
        </p:txBody>
      </p:sp>
      <p:sp>
        <p:nvSpPr>
          <p:cNvPr id="123931" name="矩形 123930"/>
          <p:cNvSpPr/>
          <p:nvPr/>
        </p:nvSpPr>
        <p:spPr>
          <a:xfrm>
            <a:off x="5473700" y="3792538"/>
            <a:ext cx="601663" cy="461962"/>
          </a:xfrm>
          <a:prstGeom prst="rect">
            <a:avLst/>
          </a:prstGeom>
          <a:solidFill>
            <a:schemeClr val="bg1"/>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r>
              <a:rPr lang="zh-CN" altLang="en-US" sz="2200" dirty="0">
                <a:solidFill>
                  <a:schemeClr val="folHlink"/>
                </a:solidFill>
                <a:latin typeface="Arial" panose="020B0604020202020204" pitchFamily="34" charset="0"/>
                <a:ea typeface="黑体" panose="02010609060101010101" pitchFamily="2" charset="-122"/>
              </a:rPr>
              <a:t>复用</a:t>
            </a:r>
            <a:endParaRPr lang="zh-CN" altLang="en-US" sz="2200" dirty="0">
              <a:solidFill>
                <a:schemeClr val="folHlink"/>
              </a:solidFill>
              <a:latin typeface="Arial" panose="020B0604020202020204" pitchFamily="34" charset="0"/>
              <a:ea typeface="黑体" panose="02010609060101010101" pitchFamily="2" charset="-122"/>
            </a:endParaRPr>
          </a:p>
        </p:txBody>
      </p:sp>
      <p:sp>
        <p:nvSpPr>
          <p:cNvPr id="123932" name="矩形 123931"/>
          <p:cNvSpPr/>
          <p:nvPr/>
        </p:nvSpPr>
        <p:spPr>
          <a:xfrm>
            <a:off x="7531100" y="3792538"/>
            <a:ext cx="601663" cy="461962"/>
          </a:xfrm>
          <a:prstGeom prst="rect">
            <a:avLst/>
          </a:prstGeom>
          <a:solidFill>
            <a:schemeClr val="bg1"/>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r>
              <a:rPr lang="zh-CN" altLang="en-US" sz="2200" dirty="0">
                <a:solidFill>
                  <a:schemeClr val="folHlink"/>
                </a:solidFill>
                <a:latin typeface="Arial" panose="020B0604020202020204" pitchFamily="34" charset="0"/>
                <a:ea typeface="黑体" panose="02010609060101010101" pitchFamily="2" charset="-122"/>
              </a:rPr>
              <a:t>分用</a:t>
            </a:r>
            <a:endParaRPr lang="zh-CN" altLang="en-US" sz="2200" dirty="0">
              <a:solidFill>
                <a:schemeClr val="folHlink"/>
              </a:solidFill>
              <a:latin typeface="Arial" panose="020B0604020202020204" pitchFamily="34" charset="0"/>
              <a:ea typeface="黑体" panose="02010609060101010101" pitchFamily="2" charset="-122"/>
            </a:endParaRPr>
          </a:p>
        </p:txBody>
      </p:sp>
      <p:sp>
        <p:nvSpPr>
          <p:cNvPr id="123936" name="文本框 123935"/>
          <p:cNvSpPr txBox="1"/>
          <p:nvPr/>
        </p:nvSpPr>
        <p:spPr>
          <a:xfrm>
            <a:off x="684213" y="5214938"/>
            <a:ext cx="2927350" cy="457200"/>
          </a:xfrm>
          <a:prstGeom prst="rect">
            <a:avLst/>
          </a:prstGeom>
          <a:noFill/>
          <a:ln w="9525">
            <a:noFill/>
          </a:ln>
        </p:spPr>
        <p:txBody>
          <a:bodyPr wrap="none" anchor="t">
            <a:spAutoFit/>
          </a:bodyPr>
          <a:p>
            <a:pPr algn="l"/>
            <a:r>
              <a:rPr lang="en-US" altLang="zh-CN" dirty="0">
                <a:solidFill>
                  <a:schemeClr val="folHlink"/>
                </a:solidFill>
                <a:latin typeface="黑体" panose="02010609060101010101" pitchFamily="2" charset="-122"/>
                <a:ea typeface="黑体" panose="02010609060101010101" pitchFamily="2" charset="-122"/>
              </a:rPr>
              <a:t>(a) </a:t>
            </a:r>
            <a:r>
              <a:rPr lang="zh-CN" altLang="en-US" dirty="0">
                <a:solidFill>
                  <a:schemeClr val="folHlink"/>
                </a:solidFill>
                <a:latin typeface="黑体" panose="02010609060101010101" pitchFamily="2" charset="-122"/>
                <a:ea typeface="黑体" panose="02010609060101010101" pitchFamily="2" charset="-122"/>
              </a:rPr>
              <a:t>不使用复用技术</a:t>
            </a:r>
            <a:endParaRPr lang="zh-CN" altLang="en-US" dirty="0">
              <a:solidFill>
                <a:schemeClr val="folHlink"/>
              </a:solidFill>
              <a:latin typeface="黑体" panose="02010609060101010101" pitchFamily="2" charset="-122"/>
              <a:ea typeface="黑体" panose="02010609060101010101" pitchFamily="2" charset="-122"/>
            </a:endParaRPr>
          </a:p>
        </p:txBody>
      </p:sp>
      <p:sp>
        <p:nvSpPr>
          <p:cNvPr id="123937" name="文本框 123936"/>
          <p:cNvSpPr txBox="1"/>
          <p:nvPr/>
        </p:nvSpPr>
        <p:spPr>
          <a:xfrm>
            <a:off x="5580063" y="5221288"/>
            <a:ext cx="2470150" cy="457200"/>
          </a:xfrm>
          <a:prstGeom prst="rect">
            <a:avLst/>
          </a:prstGeom>
          <a:noFill/>
          <a:ln w="9525">
            <a:noFill/>
          </a:ln>
        </p:spPr>
        <p:txBody>
          <a:bodyPr wrap="none" anchor="t">
            <a:spAutoFit/>
          </a:bodyPr>
          <a:p>
            <a:pPr algn="l"/>
            <a:r>
              <a:rPr lang="en-US" altLang="zh-CN" dirty="0">
                <a:solidFill>
                  <a:schemeClr val="folHlink"/>
                </a:solidFill>
                <a:latin typeface="Arial" panose="020B0604020202020204" pitchFamily="34" charset="0"/>
                <a:ea typeface="黑体" panose="02010609060101010101" pitchFamily="2" charset="-122"/>
              </a:rPr>
              <a:t>(b) </a:t>
            </a:r>
            <a:r>
              <a:rPr lang="zh-CN" altLang="en-US" dirty="0">
                <a:solidFill>
                  <a:schemeClr val="folHlink"/>
                </a:solidFill>
                <a:latin typeface="Arial" panose="020B0604020202020204" pitchFamily="34" charset="0"/>
                <a:ea typeface="黑体" panose="02010609060101010101" pitchFamily="2" charset="-122"/>
              </a:rPr>
              <a:t>使用复用技术</a:t>
            </a:r>
            <a:endParaRPr lang="zh-CN" altLang="en-US" dirty="0">
              <a:solidFill>
                <a:schemeClr val="folHlink"/>
              </a:solidFill>
              <a:latin typeface="Arial" panose="020B0604020202020204" pitchFamily="34" charset="0"/>
              <a:ea typeface="黑体" panose="0201060906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254978" name="标题 254977"/>
          <p:cNvSpPr>
            <a:spLocks noGrp="1"/>
          </p:cNvSpPr>
          <p:nvPr>
            <p:ph type="title"/>
          </p:nvPr>
        </p:nvSpPr>
        <p:spPr>
          <a:ln/>
        </p:spPr>
        <p:txBody>
          <a:bodyPr anchor="b"/>
          <a:p>
            <a:pPr algn="ctr"/>
            <a:r>
              <a:rPr lang="zh-CN" altLang="en-US" sz="4000" dirty="0"/>
              <a:t>频分复用 </a:t>
            </a:r>
            <a:r>
              <a:rPr lang="en-US" altLang="zh-CN" sz="4000"/>
              <a:t>FDM</a:t>
            </a:r>
            <a:br>
              <a:rPr lang="en-US" altLang="zh-CN" sz="4000"/>
            </a:br>
            <a:r>
              <a:rPr lang="en-US" altLang="zh-CN" sz="4000"/>
              <a:t>(Frequency Division Multiplexing) </a:t>
            </a:r>
            <a:endParaRPr lang="en-US" altLang="zh-CN" sz="4000"/>
          </a:p>
        </p:txBody>
      </p:sp>
      <p:sp>
        <p:nvSpPr>
          <p:cNvPr id="254979" name="文本占位符 254978"/>
          <p:cNvSpPr>
            <a:spLocks noGrp="1"/>
          </p:cNvSpPr>
          <p:nvPr>
            <p:ph type="body" idx="1"/>
          </p:nvPr>
        </p:nvSpPr>
        <p:spPr>
          <a:xfrm>
            <a:off x="900113" y="1773238"/>
            <a:ext cx="7915275" cy="1800225"/>
          </a:xfrm>
          <a:ln/>
        </p:spPr>
        <p:txBody>
          <a:bodyPr/>
          <a:p>
            <a:r>
              <a:rPr lang="zh-CN" altLang="en-US" sz="2200" dirty="0"/>
              <a:t>用户在分配到一定的频带后，在通信过程中自始至终都占用这个频带。</a:t>
            </a:r>
            <a:endParaRPr lang="zh-CN" altLang="en-US" sz="2200" dirty="0"/>
          </a:p>
          <a:p>
            <a:r>
              <a:rPr lang="zh-CN" altLang="en-US" sz="2200" dirty="0">
                <a:solidFill>
                  <a:schemeClr val="hlink"/>
                </a:solidFill>
              </a:rPr>
              <a:t>频分复用</a:t>
            </a:r>
            <a:r>
              <a:rPr lang="zh-CN" altLang="en-US" sz="2200" dirty="0"/>
              <a:t>的所有用户在同样的时间占用不同的带宽资源（请注意，这里的“带宽”是频率带宽而不是数据的发送速率）。 </a:t>
            </a:r>
            <a:endParaRPr lang="zh-CN" altLang="en-US" sz="2200" dirty="0"/>
          </a:p>
        </p:txBody>
      </p:sp>
      <p:grpSp>
        <p:nvGrpSpPr>
          <p:cNvPr id="255018" name="组合 255017"/>
          <p:cNvGrpSpPr/>
          <p:nvPr/>
        </p:nvGrpSpPr>
        <p:grpSpPr>
          <a:xfrm>
            <a:off x="1392238" y="3357563"/>
            <a:ext cx="7500937" cy="2990850"/>
            <a:chOff x="494" y="2310"/>
            <a:chExt cx="4725" cy="2100"/>
          </a:xfrm>
        </p:grpSpPr>
        <p:sp>
          <p:nvSpPr>
            <p:cNvPr id="255004" name="直接连接符 255003"/>
            <p:cNvSpPr/>
            <p:nvPr/>
          </p:nvSpPr>
          <p:spPr>
            <a:xfrm flipV="1">
              <a:off x="930" y="4284"/>
              <a:ext cx="3853" cy="7"/>
            </a:xfrm>
            <a:prstGeom prst="line">
              <a:avLst/>
            </a:prstGeom>
            <a:ln w="28575" cap="flat" cmpd="sng">
              <a:solidFill>
                <a:srgbClr val="333399"/>
              </a:solidFill>
              <a:prstDash val="solid"/>
              <a:headEnd type="none" w="med" len="med"/>
              <a:tailEnd type="triangle" w="sm" len="med"/>
            </a:ln>
          </p:spPr>
        </p:sp>
        <p:sp>
          <p:nvSpPr>
            <p:cNvPr id="255005" name="文本框 255004"/>
            <p:cNvSpPr txBox="1"/>
            <p:nvPr/>
          </p:nvSpPr>
          <p:spPr>
            <a:xfrm>
              <a:off x="494" y="2310"/>
              <a:ext cx="436" cy="257"/>
            </a:xfrm>
            <a:prstGeom prst="rect">
              <a:avLst/>
            </a:prstGeom>
            <a:noFill/>
            <a:ln w="9525">
              <a:noFill/>
            </a:ln>
          </p:spPr>
          <p:txBody>
            <a:bodyPr wrap="none" anchor="t">
              <a:spAutoFit/>
            </a:bodyPr>
            <a:p>
              <a:pPr algn="l">
                <a:lnSpc>
                  <a:spcPct val="90000"/>
                </a:lnSpc>
              </a:pPr>
              <a:r>
                <a:rPr lang="zh-CN" altLang="en-US" sz="2000" dirty="0">
                  <a:solidFill>
                    <a:srgbClr val="333399"/>
                  </a:solidFill>
                  <a:latin typeface="Times New Roman" panose="02020603050405020304" pitchFamily="18" charset="0"/>
                  <a:ea typeface="黑体" panose="02010609060101010101" pitchFamily="2" charset="-122"/>
                </a:rPr>
                <a:t>频率</a:t>
              </a:r>
              <a:endParaRPr lang="zh-CN" altLang="en-US" sz="2000">
                <a:solidFill>
                  <a:srgbClr val="333399"/>
                </a:solidFill>
                <a:latin typeface="Times New Roman" panose="02020603050405020304" pitchFamily="18" charset="0"/>
                <a:ea typeface="黑体" panose="02010609060101010101" pitchFamily="2" charset="-122"/>
              </a:endParaRPr>
            </a:p>
          </p:txBody>
        </p:sp>
        <p:sp>
          <p:nvSpPr>
            <p:cNvPr id="255006" name="文本框 255005"/>
            <p:cNvSpPr txBox="1"/>
            <p:nvPr/>
          </p:nvSpPr>
          <p:spPr>
            <a:xfrm>
              <a:off x="4783" y="4152"/>
              <a:ext cx="436" cy="258"/>
            </a:xfrm>
            <a:prstGeom prst="rect">
              <a:avLst/>
            </a:prstGeom>
            <a:noFill/>
            <a:ln w="9525">
              <a:noFill/>
            </a:ln>
          </p:spPr>
          <p:txBody>
            <a:bodyPr wrap="none" anchor="t">
              <a:spAutoFit/>
            </a:bodyPr>
            <a:p>
              <a:pPr algn="l">
                <a:lnSpc>
                  <a:spcPct val="90000"/>
                </a:lnSpc>
              </a:pPr>
              <a:r>
                <a:rPr lang="zh-CN" altLang="en-US" sz="2000" dirty="0">
                  <a:solidFill>
                    <a:srgbClr val="333399"/>
                  </a:solidFill>
                  <a:latin typeface="Times New Roman" panose="02020603050405020304" pitchFamily="18" charset="0"/>
                  <a:ea typeface="黑体" panose="02010609060101010101" pitchFamily="2" charset="-122"/>
                </a:rPr>
                <a:t>时间</a:t>
              </a:r>
              <a:endParaRPr lang="zh-CN" altLang="en-US" sz="2000">
                <a:solidFill>
                  <a:srgbClr val="333399"/>
                </a:solidFill>
                <a:latin typeface="Times New Roman" panose="02020603050405020304" pitchFamily="18" charset="0"/>
                <a:ea typeface="黑体" panose="02010609060101010101" pitchFamily="2" charset="-122"/>
              </a:endParaRPr>
            </a:p>
          </p:txBody>
        </p:sp>
        <p:sp>
          <p:nvSpPr>
            <p:cNvPr id="255007" name="矩形 255006"/>
            <p:cNvSpPr/>
            <p:nvPr/>
          </p:nvSpPr>
          <p:spPr>
            <a:xfrm>
              <a:off x="930" y="2567"/>
              <a:ext cx="3492" cy="272"/>
            </a:xfrm>
            <a:prstGeom prst="rect">
              <a:avLst/>
            </a:prstGeom>
            <a:solidFill>
              <a:schemeClr val="accent1"/>
            </a:solidFill>
            <a:ln w="9525">
              <a:noFill/>
            </a:ln>
          </p:spPr>
          <p:txBody>
            <a:bodyPr/>
            <a:p>
              <a:endParaRPr lang="zh-CN" altLang="en-US"/>
            </a:p>
          </p:txBody>
        </p:sp>
        <p:sp>
          <p:nvSpPr>
            <p:cNvPr id="255008" name="矩形 255007"/>
            <p:cNvSpPr/>
            <p:nvPr/>
          </p:nvSpPr>
          <p:spPr>
            <a:xfrm>
              <a:off x="930" y="2839"/>
              <a:ext cx="3492" cy="272"/>
            </a:xfrm>
            <a:prstGeom prst="rect">
              <a:avLst/>
            </a:prstGeom>
            <a:solidFill>
              <a:srgbClr val="FFFF99"/>
            </a:solidFill>
            <a:ln w="9525">
              <a:noFill/>
            </a:ln>
          </p:spPr>
          <p:txBody>
            <a:bodyPr/>
            <a:p>
              <a:endParaRPr lang="zh-CN" altLang="en-US"/>
            </a:p>
          </p:txBody>
        </p:sp>
        <p:sp>
          <p:nvSpPr>
            <p:cNvPr id="255009" name="矩形 255008"/>
            <p:cNvSpPr/>
            <p:nvPr/>
          </p:nvSpPr>
          <p:spPr>
            <a:xfrm>
              <a:off x="930" y="3111"/>
              <a:ext cx="3492" cy="272"/>
            </a:xfrm>
            <a:prstGeom prst="rect">
              <a:avLst/>
            </a:prstGeom>
            <a:solidFill>
              <a:schemeClr val="accent2"/>
            </a:solidFill>
            <a:ln w="9525">
              <a:noFill/>
            </a:ln>
          </p:spPr>
          <p:txBody>
            <a:bodyPr/>
            <a:p>
              <a:endParaRPr lang="zh-CN" altLang="en-US"/>
            </a:p>
          </p:txBody>
        </p:sp>
        <p:sp>
          <p:nvSpPr>
            <p:cNvPr id="255010" name="矩形 255009"/>
            <p:cNvSpPr/>
            <p:nvPr/>
          </p:nvSpPr>
          <p:spPr>
            <a:xfrm>
              <a:off x="930" y="3383"/>
              <a:ext cx="3492" cy="272"/>
            </a:xfrm>
            <a:prstGeom prst="rect">
              <a:avLst/>
            </a:prstGeom>
            <a:solidFill>
              <a:srgbClr val="CCECFF"/>
            </a:solidFill>
            <a:ln w="9525">
              <a:noFill/>
            </a:ln>
          </p:spPr>
          <p:txBody>
            <a:bodyPr/>
            <a:p>
              <a:endParaRPr lang="zh-CN" altLang="en-US"/>
            </a:p>
          </p:txBody>
        </p:sp>
        <p:sp>
          <p:nvSpPr>
            <p:cNvPr id="255011" name="矩形 255010"/>
            <p:cNvSpPr/>
            <p:nvPr/>
          </p:nvSpPr>
          <p:spPr>
            <a:xfrm>
              <a:off x="930" y="3655"/>
              <a:ext cx="3492" cy="272"/>
            </a:xfrm>
            <a:prstGeom prst="rect">
              <a:avLst/>
            </a:prstGeom>
            <a:solidFill>
              <a:srgbClr val="FFCCFF"/>
            </a:solidFill>
            <a:ln w="9525">
              <a:noFill/>
            </a:ln>
          </p:spPr>
          <p:txBody>
            <a:bodyPr/>
            <a:p>
              <a:endParaRPr lang="zh-CN" altLang="en-US"/>
            </a:p>
          </p:txBody>
        </p:sp>
        <p:sp>
          <p:nvSpPr>
            <p:cNvPr id="255012" name="文本框 255011"/>
            <p:cNvSpPr txBox="1"/>
            <p:nvPr/>
          </p:nvSpPr>
          <p:spPr>
            <a:xfrm>
              <a:off x="2426" y="3696"/>
              <a:ext cx="569" cy="258"/>
            </a:xfrm>
            <a:prstGeom prst="rect">
              <a:avLst/>
            </a:prstGeom>
            <a:noFill/>
            <a:ln w="9525">
              <a:noFill/>
            </a:ln>
          </p:spPr>
          <p:txBody>
            <a:bodyPr wrap="none" anchor="t">
              <a:spAutoFit/>
            </a:bodyPr>
            <a:p>
              <a:pPr algn="l">
                <a:lnSpc>
                  <a:spcPct val="90000"/>
                </a:lnSpc>
              </a:pPr>
              <a:r>
                <a:rPr lang="zh-CN" altLang="en-US" sz="2000" dirty="0">
                  <a:solidFill>
                    <a:srgbClr val="333399"/>
                  </a:solidFill>
                  <a:latin typeface="Arial" panose="020B0604020202020204" pitchFamily="34" charset="0"/>
                  <a:ea typeface="黑体" panose="02010609060101010101" pitchFamily="2" charset="-122"/>
                </a:rPr>
                <a:t>频率 </a:t>
              </a:r>
              <a:r>
                <a:rPr lang="en-US" altLang="zh-CN" sz="2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sp>
          <p:nvSpPr>
            <p:cNvPr id="255013" name="文本框 255012"/>
            <p:cNvSpPr txBox="1"/>
            <p:nvPr/>
          </p:nvSpPr>
          <p:spPr>
            <a:xfrm>
              <a:off x="2426" y="3422"/>
              <a:ext cx="569" cy="258"/>
            </a:xfrm>
            <a:prstGeom prst="rect">
              <a:avLst/>
            </a:prstGeom>
            <a:noFill/>
            <a:ln w="9525">
              <a:noFill/>
            </a:ln>
          </p:spPr>
          <p:txBody>
            <a:bodyPr wrap="none" anchor="t">
              <a:spAutoFit/>
            </a:bodyPr>
            <a:p>
              <a:pPr algn="l">
                <a:lnSpc>
                  <a:spcPct val="90000"/>
                </a:lnSpc>
              </a:pPr>
              <a:r>
                <a:rPr lang="zh-CN" altLang="en-US" sz="2000" dirty="0">
                  <a:solidFill>
                    <a:srgbClr val="333399"/>
                  </a:solidFill>
                  <a:latin typeface="Arial" panose="020B0604020202020204" pitchFamily="34" charset="0"/>
                  <a:ea typeface="黑体" panose="02010609060101010101" pitchFamily="2" charset="-122"/>
                </a:rPr>
                <a:t>频率 </a:t>
              </a:r>
              <a:r>
                <a:rPr lang="en-US" altLang="zh-CN" sz="2000">
                  <a:solidFill>
                    <a:srgbClr val="333399"/>
                  </a:solidFill>
                  <a:latin typeface="Arial" panose="020B0604020202020204" pitchFamily="34" charset="0"/>
                  <a:ea typeface="黑体" panose="02010609060101010101" pitchFamily="2" charset="-122"/>
                </a:rPr>
                <a:t>2</a:t>
              </a:r>
              <a:endParaRPr lang="en-US" altLang="zh-CN" sz="2000">
                <a:solidFill>
                  <a:srgbClr val="333399"/>
                </a:solidFill>
                <a:latin typeface="Arial" panose="020B0604020202020204" pitchFamily="34" charset="0"/>
                <a:ea typeface="黑体" panose="02010609060101010101" pitchFamily="2" charset="-122"/>
              </a:endParaRPr>
            </a:p>
          </p:txBody>
        </p:sp>
        <p:sp>
          <p:nvSpPr>
            <p:cNvPr id="255014" name="文本框 255013"/>
            <p:cNvSpPr txBox="1"/>
            <p:nvPr/>
          </p:nvSpPr>
          <p:spPr>
            <a:xfrm>
              <a:off x="2426" y="3147"/>
              <a:ext cx="569" cy="257"/>
            </a:xfrm>
            <a:prstGeom prst="rect">
              <a:avLst/>
            </a:prstGeom>
            <a:noFill/>
            <a:ln w="9525">
              <a:noFill/>
            </a:ln>
          </p:spPr>
          <p:txBody>
            <a:bodyPr wrap="none" anchor="t">
              <a:spAutoFit/>
            </a:bodyPr>
            <a:p>
              <a:pPr algn="l">
                <a:lnSpc>
                  <a:spcPct val="90000"/>
                </a:lnSpc>
              </a:pPr>
              <a:r>
                <a:rPr lang="zh-CN" altLang="en-US" sz="2000" dirty="0">
                  <a:solidFill>
                    <a:srgbClr val="333399"/>
                  </a:solidFill>
                  <a:latin typeface="Arial" panose="020B0604020202020204" pitchFamily="34" charset="0"/>
                  <a:ea typeface="黑体" panose="02010609060101010101" pitchFamily="2" charset="-122"/>
                </a:rPr>
                <a:t>频率 </a:t>
              </a:r>
              <a:r>
                <a:rPr lang="en-US" altLang="zh-CN" sz="2000">
                  <a:solidFill>
                    <a:srgbClr val="333399"/>
                  </a:solidFill>
                  <a:latin typeface="Arial" panose="020B0604020202020204" pitchFamily="34" charset="0"/>
                  <a:ea typeface="黑体" panose="02010609060101010101" pitchFamily="2" charset="-122"/>
                </a:rPr>
                <a:t>3</a:t>
              </a:r>
              <a:endParaRPr lang="en-US" altLang="zh-CN" sz="2000">
                <a:solidFill>
                  <a:srgbClr val="333399"/>
                </a:solidFill>
                <a:latin typeface="Arial" panose="020B0604020202020204" pitchFamily="34" charset="0"/>
                <a:ea typeface="黑体" panose="02010609060101010101" pitchFamily="2" charset="-122"/>
              </a:endParaRPr>
            </a:p>
          </p:txBody>
        </p:sp>
        <p:sp>
          <p:nvSpPr>
            <p:cNvPr id="255015" name="文本框 255014"/>
            <p:cNvSpPr txBox="1"/>
            <p:nvPr/>
          </p:nvSpPr>
          <p:spPr>
            <a:xfrm>
              <a:off x="2426" y="2872"/>
              <a:ext cx="569" cy="257"/>
            </a:xfrm>
            <a:prstGeom prst="rect">
              <a:avLst/>
            </a:prstGeom>
            <a:noFill/>
            <a:ln w="9525">
              <a:noFill/>
            </a:ln>
          </p:spPr>
          <p:txBody>
            <a:bodyPr wrap="none" anchor="t">
              <a:spAutoFit/>
            </a:bodyPr>
            <a:p>
              <a:pPr algn="l">
                <a:lnSpc>
                  <a:spcPct val="90000"/>
                </a:lnSpc>
              </a:pPr>
              <a:r>
                <a:rPr lang="zh-CN" altLang="en-US" sz="2000" dirty="0">
                  <a:solidFill>
                    <a:srgbClr val="333399"/>
                  </a:solidFill>
                  <a:latin typeface="Arial" panose="020B0604020202020204" pitchFamily="34" charset="0"/>
                  <a:ea typeface="黑体" panose="02010609060101010101" pitchFamily="2" charset="-122"/>
                </a:rPr>
                <a:t>频率 </a:t>
              </a:r>
              <a:r>
                <a:rPr lang="en-US" altLang="zh-CN" sz="2000">
                  <a:solidFill>
                    <a:srgbClr val="333399"/>
                  </a:solidFill>
                  <a:latin typeface="Arial" panose="020B0604020202020204" pitchFamily="34" charset="0"/>
                  <a:ea typeface="黑体" panose="02010609060101010101" pitchFamily="2" charset="-122"/>
                </a:rPr>
                <a:t>4</a:t>
              </a:r>
              <a:endParaRPr lang="en-US" altLang="zh-CN" sz="2000">
                <a:solidFill>
                  <a:srgbClr val="333399"/>
                </a:solidFill>
                <a:latin typeface="Arial" panose="020B0604020202020204" pitchFamily="34" charset="0"/>
                <a:ea typeface="黑体" panose="02010609060101010101" pitchFamily="2" charset="-122"/>
              </a:endParaRPr>
            </a:p>
          </p:txBody>
        </p:sp>
        <p:sp>
          <p:nvSpPr>
            <p:cNvPr id="255016" name="文本框 255015"/>
            <p:cNvSpPr txBox="1"/>
            <p:nvPr/>
          </p:nvSpPr>
          <p:spPr>
            <a:xfrm>
              <a:off x="2426" y="2598"/>
              <a:ext cx="569" cy="257"/>
            </a:xfrm>
            <a:prstGeom prst="rect">
              <a:avLst/>
            </a:prstGeom>
            <a:noFill/>
            <a:ln w="9525">
              <a:noFill/>
            </a:ln>
          </p:spPr>
          <p:txBody>
            <a:bodyPr wrap="none" anchor="t">
              <a:spAutoFit/>
            </a:bodyPr>
            <a:p>
              <a:pPr algn="l">
                <a:lnSpc>
                  <a:spcPct val="90000"/>
                </a:lnSpc>
              </a:pPr>
              <a:r>
                <a:rPr lang="zh-CN" altLang="en-US" sz="2000" dirty="0">
                  <a:solidFill>
                    <a:srgbClr val="333399"/>
                  </a:solidFill>
                  <a:latin typeface="Arial" panose="020B0604020202020204" pitchFamily="34" charset="0"/>
                  <a:ea typeface="黑体" panose="02010609060101010101" pitchFamily="2" charset="-122"/>
                </a:rPr>
                <a:t>频率 </a:t>
              </a:r>
              <a:r>
                <a:rPr lang="en-US" altLang="zh-CN" sz="2000">
                  <a:solidFill>
                    <a:srgbClr val="333399"/>
                  </a:solidFill>
                  <a:latin typeface="Arial" panose="020B0604020202020204" pitchFamily="34" charset="0"/>
                  <a:ea typeface="黑体" panose="02010609060101010101" pitchFamily="2" charset="-122"/>
                </a:rPr>
                <a:t>5</a:t>
              </a:r>
              <a:endParaRPr lang="en-US" altLang="zh-CN" sz="2000">
                <a:solidFill>
                  <a:srgbClr val="333399"/>
                </a:solidFill>
                <a:latin typeface="Arial" panose="020B0604020202020204" pitchFamily="34" charset="0"/>
                <a:ea typeface="黑体" panose="02010609060101010101" pitchFamily="2" charset="-122"/>
              </a:endParaRPr>
            </a:p>
          </p:txBody>
        </p:sp>
        <p:sp>
          <p:nvSpPr>
            <p:cNvPr id="255017" name="直接连接符 255016"/>
            <p:cNvSpPr/>
            <p:nvPr/>
          </p:nvSpPr>
          <p:spPr>
            <a:xfrm rot="-5400000">
              <a:off x="-5" y="3353"/>
              <a:ext cx="1870" cy="0"/>
            </a:xfrm>
            <a:prstGeom prst="line">
              <a:avLst/>
            </a:prstGeom>
            <a:ln w="28575" cap="flat" cmpd="sng">
              <a:solidFill>
                <a:srgbClr val="333399"/>
              </a:solidFill>
              <a:prstDash val="solid"/>
              <a:headEnd type="none" w="med" len="med"/>
              <a:tailEnd type="triangle" w="sm" len="med"/>
            </a:ln>
          </p:spPr>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257026" name="标题 257025"/>
          <p:cNvSpPr>
            <a:spLocks noGrp="1"/>
          </p:cNvSpPr>
          <p:nvPr>
            <p:ph type="title"/>
          </p:nvPr>
        </p:nvSpPr>
        <p:spPr>
          <a:xfrm>
            <a:off x="1150938" y="214313"/>
            <a:ext cx="7597775" cy="1462087"/>
          </a:xfrm>
          <a:ln/>
        </p:spPr>
        <p:txBody>
          <a:bodyPr anchor="b"/>
          <a:p>
            <a:pPr algn="ctr"/>
            <a:r>
              <a:rPr lang="zh-CN" altLang="en-US" dirty="0"/>
              <a:t>时分复用</a:t>
            </a:r>
            <a:r>
              <a:rPr lang="en-US" altLang="zh-CN"/>
              <a:t>TDM</a:t>
            </a:r>
            <a:br>
              <a:rPr lang="en-US" altLang="zh-CN"/>
            </a:br>
            <a:r>
              <a:rPr lang="en-US" altLang="zh-CN"/>
              <a:t>(Time Division Multiplexing) </a:t>
            </a:r>
            <a:endParaRPr lang="en-US" altLang="zh-CN"/>
          </a:p>
        </p:txBody>
      </p:sp>
      <p:sp>
        <p:nvSpPr>
          <p:cNvPr id="257027" name="文本占位符 257026"/>
          <p:cNvSpPr>
            <a:spLocks noGrp="1"/>
          </p:cNvSpPr>
          <p:nvPr>
            <p:ph type="body" idx="1"/>
          </p:nvPr>
        </p:nvSpPr>
        <p:spPr>
          <a:xfrm>
            <a:off x="1042988" y="1917700"/>
            <a:ext cx="7772400" cy="4248150"/>
          </a:xfrm>
          <a:ln/>
        </p:spPr>
        <p:txBody>
          <a:bodyPr/>
          <a:p>
            <a:r>
              <a:rPr lang="zh-CN" altLang="en-US" sz="2600" dirty="0">
                <a:solidFill>
                  <a:schemeClr val="hlink"/>
                </a:solidFill>
              </a:rPr>
              <a:t>时分复用</a:t>
            </a:r>
            <a:r>
              <a:rPr lang="zh-CN" altLang="en-US" sz="2600" dirty="0"/>
              <a:t>则是将时间划分为一段段等长的</a:t>
            </a:r>
            <a:r>
              <a:rPr lang="zh-CN" altLang="en-US" sz="2600" dirty="0">
                <a:solidFill>
                  <a:schemeClr val="hlink"/>
                </a:solidFill>
              </a:rPr>
              <a:t>时分复用帧</a:t>
            </a:r>
            <a:r>
              <a:rPr lang="zh-CN" altLang="en-US" sz="2600" dirty="0"/>
              <a:t>（</a:t>
            </a:r>
            <a:r>
              <a:rPr lang="en-US" altLang="zh-CN" sz="2600" dirty="0"/>
              <a:t>TDM </a:t>
            </a:r>
            <a:r>
              <a:rPr lang="zh-CN" altLang="en-US" sz="2600" dirty="0"/>
              <a:t>帧）。每一个时分复用的用户在每一个 </a:t>
            </a:r>
            <a:r>
              <a:rPr lang="en-US" altLang="zh-CN" sz="2600" dirty="0"/>
              <a:t>TDM </a:t>
            </a:r>
            <a:r>
              <a:rPr lang="zh-CN" altLang="en-US" sz="2600" dirty="0"/>
              <a:t>帧中占用固定序号的时隙。</a:t>
            </a:r>
            <a:endParaRPr lang="zh-CN" altLang="en-US" sz="2600" dirty="0"/>
          </a:p>
          <a:p>
            <a:r>
              <a:rPr lang="zh-CN" altLang="en-US" sz="2600" dirty="0"/>
              <a:t>每一个用户所占用的时隙是</a:t>
            </a:r>
            <a:r>
              <a:rPr lang="zh-CN" altLang="en-US" sz="2600" dirty="0">
                <a:solidFill>
                  <a:schemeClr val="hlink"/>
                </a:solidFill>
              </a:rPr>
              <a:t>周期性地出现</a:t>
            </a:r>
            <a:r>
              <a:rPr lang="zh-CN" altLang="en-US" sz="2600" dirty="0"/>
              <a:t>（其周期就是 </a:t>
            </a:r>
            <a:r>
              <a:rPr lang="en-US" altLang="zh-CN" sz="2600" dirty="0"/>
              <a:t>TDM  </a:t>
            </a:r>
            <a:r>
              <a:rPr lang="zh-CN" altLang="en-US" sz="2600" dirty="0"/>
              <a:t>帧的长度）。</a:t>
            </a:r>
            <a:endParaRPr lang="zh-CN" altLang="en-US" sz="2600" dirty="0"/>
          </a:p>
          <a:p>
            <a:r>
              <a:rPr lang="en-US" altLang="zh-CN" sz="2600" dirty="0"/>
              <a:t>TDM </a:t>
            </a:r>
            <a:r>
              <a:rPr lang="zh-CN" altLang="en-US" sz="2600" dirty="0"/>
              <a:t>信号也称为</a:t>
            </a:r>
            <a:r>
              <a:rPr lang="zh-CN" altLang="en-US" sz="2600" dirty="0">
                <a:solidFill>
                  <a:schemeClr val="hlink"/>
                </a:solidFill>
              </a:rPr>
              <a:t>等时</a:t>
            </a:r>
            <a:r>
              <a:rPr lang="en-US" altLang="zh-CN" sz="2600" dirty="0"/>
              <a:t>(isochronous)</a:t>
            </a:r>
            <a:r>
              <a:rPr lang="zh-CN" altLang="en-US" sz="2600" dirty="0"/>
              <a:t>信号。</a:t>
            </a:r>
            <a:endParaRPr lang="zh-CN" altLang="en-US" sz="2600" dirty="0"/>
          </a:p>
          <a:p>
            <a:r>
              <a:rPr lang="zh-CN" altLang="en-US" sz="2600" dirty="0"/>
              <a:t>时分复用的所有用户是在不同的时间占用</a:t>
            </a:r>
            <a:r>
              <a:rPr lang="zh-CN" altLang="en-US" sz="2600" dirty="0">
                <a:solidFill>
                  <a:schemeClr val="hlink"/>
                </a:solidFill>
              </a:rPr>
              <a:t>同样的</a:t>
            </a:r>
            <a:r>
              <a:rPr lang="zh-CN" altLang="en-US" sz="2600" dirty="0"/>
              <a:t>频带宽度。</a:t>
            </a:r>
            <a:endParaRPr lang="zh-CN" altLang="en-US" sz="26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258050" name="标题 258049"/>
          <p:cNvSpPr>
            <a:spLocks noGrp="1"/>
          </p:cNvSpPr>
          <p:nvPr>
            <p:ph type="title"/>
          </p:nvPr>
        </p:nvSpPr>
        <p:spPr>
          <a:ln/>
        </p:spPr>
        <p:txBody>
          <a:bodyPr anchor="b"/>
          <a:p>
            <a:pPr algn="ctr"/>
            <a:r>
              <a:rPr lang="zh-CN" altLang="en-US" dirty="0"/>
              <a:t>时分复用 </a:t>
            </a:r>
            <a:endParaRPr lang="zh-CN" altLang="en-US" dirty="0"/>
          </a:p>
        </p:txBody>
      </p:sp>
      <p:sp>
        <p:nvSpPr>
          <p:cNvPr id="258051" name="直接连接符 258050"/>
          <p:cNvSpPr/>
          <p:nvPr/>
        </p:nvSpPr>
        <p:spPr>
          <a:xfrm flipV="1">
            <a:off x="1476375" y="5146675"/>
            <a:ext cx="6116638" cy="11113"/>
          </a:xfrm>
          <a:prstGeom prst="line">
            <a:avLst/>
          </a:prstGeom>
          <a:ln w="28575" cap="flat" cmpd="sng">
            <a:solidFill>
              <a:srgbClr val="333399"/>
            </a:solidFill>
            <a:prstDash val="solid"/>
            <a:headEnd type="none" w="med" len="med"/>
            <a:tailEnd type="triangle" w="sm" len="med"/>
          </a:ln>
        </p:spPr>
      </p:sp>
      <p:sp>
        <p:nvSpPr>
          <p:cNvPr id="258052" name="文本框 258051"/>
          <p:cNvSpPr txBox="1"/>
          <p:nvPr/>
        </p:nvSpPr>
        <p:spPr>
          <a:xfrm>
            <a:off x="784225" y="2012950"/>
            <a:ext cx="692150" cy="366713"/>
          </a:xfrm>
          <a:prstGeom prst="rect">
            <a:avLst/>
          </a:prstGeom>
          <a:noFill/>
          <a:ln w="9525">
            <a:noFill/>
          </a:ln>
        </p:spPr>
        <p:txBody>
          <a:bodyPr wrap="none" anchor="t">
            <a:spAutoFit/>
          </a:bodyPr>
          <a:p>
            <a:pPr algn="l">
              <a:lnSpc>
                <a:spcPct val="90000"/>
              </a:lnSpc>
            </a:pPr>
            <a:r>
              <a:rPr lang="zh-CN" altLang="en-US" sz="2000" dirty="0">
                <a:solidFill>
                  <a:srgbClr val="333399"/>
                </a:solidFill>
                <a:latin typeface="Times New Roman" panose="02020603050405020304" pitchFamily="18" charset="0"/>
                <a:ea typeface="黑体" panose="02010609060101010101" pitchFamily="2" charset="-122"/>
              </a:rPr>
              <a:t>频率</a:t>
            </a:r>
            <a:endParaRPr lang="zh-CN" altLang="en-US" sz="2000">
              <a:solidFill>
                <a:srgbClr val="333399"/>
              </a:solidFill>
              <a:latin typeface="Times New Roman" panose="02020603050405020304" pitchFamily="18" charset="0"/>
              <a:ea typeface="黑体" panose="02010609060101010101" pitchFamily="2" charset="-122"/>
            </a:endParaRPr>
          </a:p>
        </p:txBody>
      </p:sp>
      <p:sp>
        <p:nvSpPr>
          <p:cNvPr id="258053" name="文本框 258052"/>
          <p:cNvSpPr txBox="1"/>
          <p:nvPr/>
        </p:nvSpPr>
        <p:spPr>
          <a:xfrm>
            <a:off x="7593013" y="4937125"/>
            <a:ext cx="692150" cy="366713"/>
          </a:xfrm>
          <a:prstGeom prst="rect">
            <a:avLst/>
          </a:prstGeom>
          <a:noFill/>
          <a:ln w="9525">
            <a:noFill/>
          </a:ln>
        </p:spPr>
        <p:txBody>
          <a:bodyPr wrap="none" anchor="t">
            <a:spAutoFit/>
          </a:bodyPr>
          <a:p>
            <a:pPr algn="l">
              <a:lnSpc>
                <a:spcPct val="90000"/>
              </a:lnSpc>
            </a:pPr>
            <a:r>
              <a:rPr lang="zh-CN" altLang="en-US" sz="2000" dirty="0">
                <a:solidFill>
                  <a:srgbClr val="333399"/>
                </a:solidFill>
                <a:latin typeface="Times New Roman" panose="02020603050405020304" pitchFamily="18" charset="0"/>
                <a:ea typeface="黑体" panose="02010609060101010101" pitchFamily="2" charset="-122"/>
              </a:rPr>
              <a:t>时间</a:t>
            </a:r>
            <a:endParaRPr lang="zh-CN" altLang="en-US" sz="2000">
              <a:solidFill>
                <a:srgbClr val="333399"/>
              </a:solidFill>
              <a:latin typeface="Times New Roman" panose="02020603050405020304" pitchFamily="18" charset="0"/>
              <a:ea typeface="黑体" panose="02010609060101010101" pitchFamily="2" charset="-122"/>
            </a:endParaRPr>
          </a:p>
        </p:txBody>
      </p:sp>
      <p:sp>
        <p:nvSpPr>
          <p:cNvPr id="258054" name="矩形 258053"/>
          <p:cNvSpPr/>
          <p:nvPr/>
        </p:nvSpPr>
        <p:spPr>
          <a:xfrm>
            <a:off x="1763713" y="2636838"/>
            <a:ext cx="287337" cy="1871662"/>
          </a:xfrm>
          <a:prstGeom prst="rect">
            <a:avLst/>
          </a:prstGeom>
          <a:solidFill>
            <a:srgbClr val="FFFF99"/>
          </a:solidFill>
          <a:ln w="9525">
            <a:noFill/>
          </a:ln>
        </p:spPr>
        <p:txBody>
          <a:bodyPr wrap="none" anchor="ctr"/>
          <a:p>
            <a:r>
              <a:rPr lang="en-US" altLang="zh-CN">
                <a:solidFill>
                  <a:srgbClr val="333399"/>
                </a:solidFill>
                <a:latin typeface="Arial" panose="020B0604020202020204" pitchFamily="34" charset="0"/>
              </a:rPr>
              <a:t>B</a:t>
            </a:r>
            <a:endParaRPr lang="en-US" altLang="zh-CN">
              <a:solidFill>
                <a:srgbClr val="333399"/>
              </a:solidFill>
              <a:latin typeface="Arial" panose="020B0604020202020204" pitchFamily="34" charset="0"/>
            </a:endParaRPr>
          </a:p>
        </p:txBody>
      </p:sp>
      <p:sp>
        <p:nvSpPr>
          <p:cNvPr id="258055" name="矩形 258054"/>
          <p:cNvSpPr/>
          <p:nvPr/>
        </p:nvSpPr>
        <p:spPr>
          <a:xfrm>
            <a:off x="2052638" y="2636838"/>
            <a:ext cx="287337" cy="1871662"/>
          </a:xfrm>
          <a:prstGeom prst="rect">
            <a:avLst/>
          </a:prstGeom>
          <a:solidFill>
            <a:srgbClr val="FFCCFF"/>
          </a:solidFill>
          <a:ln w="9525">
            <a:noFill/>
          </a:ln>
        </p:spPr>
        <p:txBody>
          <a:bodyPr wrap="none" anchor="ctr"/>
          <a:p>
            <a:r>
              <a:rPr lang="en-US" altLang="zh-CN">
                <a:solidFill>
                  <a:srgbClr val="333399"/>
                </a:solidFill>
                <a:latin typeface="Arial" panose="020B0604020202020204" pitchFamily="34" charset="0"/>
              </a:rPr>
              <a:t>C</a:t>
            </a:r>
            <a:endParaRPr lang="en-US" altLang="zh-CN">
              <a:solidFill>
                <a:srgbClr val="333399"/>
              </a:solidFill>
              <a:latin typeface="Arial" panose="020B0604020202020204" pitchFamily="34" charset="0"/>
            </a:endParaRPr>
          </a:p>
        </p:txBody>
      </p:sp>
      <p:sp>
        <p:nvSpPr>
          <p:cNvPr id="258056" name="矩形 258055"/>
          <p:cNvSpPr/>
          <p:nvPr/>
        </p:nvSpPr>
        <p:spPr>
          <a:xfrm>
            <a:off x="2339975" y="2636838"/>
            <a:ext cx="287338" cy="1871662"/>
          </a:xfrm>
          <a:prstGeom prst="rect">
            <a:avLst/>
          </a:prstGeom>
          <a:solidFill>
            <a:srgbClr val="66FF99"/>
          </a:solidFill>
          <a:ln w="9525">
            <a:noFill/>
          </a:ln>
        </p:spPr>
        <p:txBody>
          <a:bodyPr wrap="none" anchor="ctr"/>
          <a:p>
            <a:r>
              <a:rPr lang="en-US" altLang="zh-CN">
                <a:solidFill>
                  <a:srgbClr val="333399"/>
                </a:solidFill>
                <a:latin typeface="Arial" panose="020B0604020202020204" pitchFamily="34" charset="0"/>
              </a:rPr>
              <a:t>D</a:t>
            </a:r>
            <a:endParaRPr lang="en-US" altLang="zh-CN">
              <a:solidFill>
                <a:srgbClr val="333399"/>
              </a:solidFill>
              <a:latin typeface="Arial" panose="020B0604020202020204" pitchFamily="34" charset="0"/>
            </a:endParaRPr>
          </a:p>
        </p:txBody>
      </p:sp>
      <p:sp>
        <p:nvSpPr>
          <p:cNvPr id="258057" name="矩形 258056"/>
          <p:cNvSpPr/>
          <p:nvPr/>
        </p:nvSpPr>
        <p:spPr>
          <a:xfrm>
            <a:off x="2916238" y="2636838"/>
            <a:ext cx="287337" cy="1871662"/>
          </a:xfrm>
          <a:prstGeom prst="rect">
            <a:avLst/>
          </a:prstGeom>
          <a:solidFill>
            <a:srgbClr val="FFFF99"/>
          </a:solidFill>
          <a:ln w="9525">
            <a:noFill/>
          </a:ln>
        </p:spPr>
        <p:txBody>
          <a:bodyPr wrap="none" anchor="ctr"/>
          <a:p>
            <a:r>
              <a:rPr lang="en-US" altLang="zh-CN">
                <a:solidFill>
                  <a:srgbClr val="333399"/>
                </a:solidFill>
                <a:latin typeface="Arial" panose="020B0604020202020204" pitchFamily="34" charset="0"/>
              </a:rPr>
              <a:t>B</a:t>
            </a:r>
            <a:endParaRPr lang="en-US" altLang="zh-CN">
              <a:solidFill>
                <a:srgbClr val="333399"/>
              </a:solidFill>
              <a:latin typeface="Arial" panose="020B0604020202020204" pitchFamily="34" charset="0"/>
            </a:endParaRPr>
          </a:p>
        </p:txBody>
      </p:sp>
      <p:sp>
        <p:nvSpPr>
          <p:cNvPr id="258058" name="矩形 258057"/>
          <p:cNvSpPr/>
          <p:nvPr/>
        </p:nvSpPr>
        <p:spPr>
          <a:xfrm>
            <a:off x="3205163" y="2636838"/>
            <a:ext cx="287337" cy="1871662"/>
          </a:xfrm>
          <a:prstGeom prst="rect">
            <a:avLst/>
          </a:prstGeom>
          <a:solidFill>
            <a:srgbClr val="FFCCFF"/>
          </a:solidFill>
          <a:ln w="9525">
            <a:noFill/>
          </a:ln>
        </p:spPr>
        <p:txBody>
          <a:bodyPr wrap="none" anchor="ctr"/>
          <a:p>
            <a:r>
              <a:rPr lang="en-US" altLang="zh-CN">
                <a:solidFill>
                  <a:srgbClr val="333399"/>
                </a:solidFill>
                <a:latin typeface="Arial" panose="020B0604020202020204" pitchFamily="34" charset="0"/>
              </a:rPr>
              <a:t>C</a:t>
            </a:r>
            <a:endParaRPr lang="en-US" altLang="zh-CN">
              <a:solidFill>
                <a:srgbClr val="333399"/>
              </a:solidFill>
              <a:latin typeface="Arial" panose="020B0604020202020204" pitchFamily="34" charset="0"/>
            </a:endParaRPr>
          </a:p>
        </p:txBody>
      </p:sp>
      <p:sp>
        <p:nvSpPr>
          <p:cNvPr id="258059" name="矩形 258058"/>
          <p:cNvSpPr/>
          <p:nvPr/>
        </p:nvSpPr>
        <p:spPr>
          <a:xfrm>
            <a:off x="3492500" y="2636838"/>
            <a:ext cx="287338" cy="1871662"/>
          </a:xfrm>
          <a:prstGeom prst="rect">
            <a:avLst/>
          </a:prstGeom>
          <a:solidFill>
            <a:srgbClr val="66FF99"/>
          </a:solidFill>
          <a:ln w="9525">
            <a:noFill/>
          </a:ln>
        </p:spPr>
        <p:txBody>
          <a:bodyPr wrap="none" anchor="ctr"/>
          <a:p>
            <a:r>
              <a:rPr lang="en-US" altLang="zh-CN">
                <a:solidFill>
                  <a:srgbClr val="333399"/>
                </a:solidFill>
                <a:latin typeface="Arial" panose="020B0604020202020204" pitchFamily="34" charset="0"/>
              </a:rPr>
              <a:t>D</a:t>
            </a:r>
            <a:endParaRPr lang="en-US" altLang="zh-CN">
              <a:solidFill>
                <a:srgbClr val="333399"/>
              </a:solidFill>
              <a:latin typeface="Arial" panose="020B0604020202020204" pitchFamily="34" charset="0"/>
            </a:endParaRPr>
          </a:p>
        </p:txBody>
      </p:sp>
      <p:sp>
        <p:nvSpPr>
          <p:cNvPr id="258060" name="矩形 258059"/>
          <p:cNvSpPr/>
          <p:nvPr/>
        </p:nvSpPr>
        <p:spPr>
          <a:xfrm>
            <a:off x="4068763" y="2636838"/>
            <a:ext cx="287337" cy="1871662"/>
          </a:xfrm>
          <a:prstGeom prst="rect">
            <a:avLst/>
          </a:prstGeom>
          <a:solidFill>
            <a:srgbClr val="FFFF99"/>
          </a:solidFill>
          <a:ln w="9525">
            <a:noFill/>
          </a:ln>
        </p:spPr>
        <p:txBody>
          <a:bodyPr wrap="none" anchor="ctr"/>
          <a:p>
            <a:r>
              <a:rPr lang="en-US" altLang="zh-CN">
                <a:solidFill>
                  <a:srgbClr val="333399"/>
                </a:solidFill>
                <a:latin typeface="Arial" panose="020B0604020202020204" pitchFamily="34" charset="0"/>
              </a:rPr>
              <a:t>B</a:t>
            </a:r>
            <a:endParaRPr lang="en-US" altLang="zh-CN">
              <a:solidFill>
                <a:srgbClr val="333399"/>
              </a:solidFill>
              <a:latin typeface="Arial" panose="020B0604020202020204" pitchFamily="34" charset="0"/>
            </a:endParaRPr>
          </a:p>
        </p:txBody>
      </p:sp>
      <p:sp>
        <p:nvSpPr>
          <p:cNvPr id="258061" name="矩形 258060"/>
          <p:cNvSpPr/>
          <p:nvPr/>
        </p:nvSpPr>
        <p:spPr>
          <a:xfrm>
            <a:off x="4357688" y="2636838"/>
            <a:ext cx="287337" cy="1871662"/>
          </a:xfrm>
          <a:prstGeom prst="rect">
            <a:avLst/>
          </a:prstGeom>
          <a:solidFill>
            <a:srgbClr val="FFCCFF"/>
          </a:solidFill>
          <a:ln w="9525">
            <a:noFill/>
          </a:ln>
        </p:spPr>
        <p:txBody>
          <a:bodyPr wrap="none" anchor="ctr"/>
          <a:p>
            <a:r>
              <a:rPr lang="en-US" altLang="zh-CN">
                <a:solidFill>
                  <a:srgbClr val="333399"/>
                </a:solidFill>
                <a:latin typeface="Arial" panose="020B0604020202020204" pitchFamily="34" charset="0"/>
              </a:rPr>
              <a:t>C</a:t>
            </a:r>
            <a:endParaRPr lang="en-US" altLang="zh-CN">
              <a:solidFill>
                <a:srgbClr val="333399"/>
              </a:solidFill>
              <a:latin typeface="Arial" panose="020B0604020202020204" pitchFamily="34" charset="0"/>
            </a:endParaRPr>
          </a:p>
        </p:txBody>
      </p:sp>
      <p:sp>
        <p:nvSpPr>
          <p:cNvPr id="258062" name="矩形 258061"/>
          <p:cNvSpPr/>
          <p:nvPr/>
        </p:nvSpPr>
        <p:spPr>
          <a:xfrm>
            <a:off x="4645025" y="2636838"/>
            <a:ext cx="287338" cy="1871662"/>
          </a:xfrm>
          <a:prstGeom prst="rect">
            <a:avLst/>
          </a:prstGeom>
          <a:solidFill>
            <a:srgbClr val="66FF99"/>
          </a:solidFill>
          <a:ln w="9525">
            <a:noFill/>
          </a:ln>
        </p:spPr>
        <p:txBody>
          <a:bodyPr wrap="none" anchor="ctr"/>
          <a:p>
            <a:r>
              <a:rPr lang="en-US" altLang="zh-CN">
                <a:solidFill>
                  <a:srgbClr val="333399"/>
                </a:solidFill>
                <a:latin typeface="Arial" panose="020B0604020202020204" pitchFamily="34" charset="0"/>
              </a:rPr>
              <a:t>D</a:t>
            </a:r>
            <a:endParaRPr lang="en-US" altLang="zh-CN">
              <a:solidFill>
                <a:srgbClr val="333399"/>
              </a:solidFill>
              <a:latin typeface="Arial" panose="020B0604020202020204" pitchFamily="34" charset="0"/>
            </a:endParaRPr>
          </a:p>
        </p:txBody>
      </p:sp>
      <p:sp>
        <p:nvSpPr>
          <p:cNvPr id="258063" name="矩形 258062"/>
          <p:cNvSpPr/>
          <p:nvPr/>
        </p:nvSpPr>
        <p:spPr>
          <a:xfrm>
            <a:off x="5221288" y="2636838"/>
            <a:ext cx="287337" cy="1871662"/>
          </a:xfrm>
          <a:prstGeom prst="rect">
            <a:avLst/>
          </a:prstGeom>
          <a:solidFill>
            <a:srgbClr val="FFFF99"/>
          </a:solidFill>
          <a:ln w="9525">
            <a:noFill/>
          </a:ln>
        </p:spPr>
        <p:txBody>
          <a:bodyPr wrap="none" anchor="ctr"/>
          <a:p>
            <a:r>
              <a:rPr lang="en-US" altLang="zh-CN">
                <a:solidFill>
                  <a:srgbClr val="333399"/>
                </a:solidFill>
                <a:latin typeface="Arial" panose="020B0604020202020204" pitchFamily="34" charset="0"/>
              </a:rPr>
              <a:t>B</a:t>
            </a:r>
            <a:endParaRPr lang="en-US" altLang="zh-CN">
              <a:solidFill>
                <a:srgbClr val="333399"/>
              </a:solidFill>
              <a:latin typeface="Arial" panose="020B0604020202020204" pitchFamily="34" charset="0"/>
            </a:endParaRPr>
          </a:p>
        </p:txBody>
      </p:sp>
      <p:sp>
        <p:nvSpPr>
          <p:cNvPr id="258064" name="矩形 258063"/>
          <p:cNvSpPr/>
          <p:nvPr/>
        </p:nvSpPr>
        <p:spPr>
          <a:xfrm>
            <a:off x="5510213" y="2636838"/>
            <a:ext cx="287337" cy="1871662"/>
          </a:xfrm>
          <a:prstGeom prst="rect">
            <a:avLst/>
          </a:prstGeom>
          <a:solidFill>
            <a:srgbClr val="FFCCFF"/>
          </a:solidFill>
          <a:ln w="9525">
            <a:noFill/>
          </a:ln>
        </p:spPr>
        <p:txBody>
          <a:bodyPr wrap="none" anchor="ctr"/>
          <a:p>
            <a:r>
              <a:rPr lang="en-US" altLang="zh-CN">
                <a:solidFill>
                  <a:srgbClr val="333399"/>
                </a:solidFill>
                <a:latin typeface="Arial" panose="020B0604020202020204" pitchFamily="34" charset="0"/>
              </a:rPr>
              <a:t>C</a:t>
            </a:r>
            <a:endParaRPr lang="en-US" altLang="zh-CN">
              <a:solidFill>
                <a:srgbClr val="333399"/>
              </a:solidFill>
              <a:latin typeface="Arial" panose="020B0604020202020204" pitchFamily="34" charset="0"/>
            </a:endParaRPr>
          </a:p>
        </p:txBody>
      </p:sp>
      <p:sp>
        <p:nvSpPr>
          <p:cNvPr id="258065" name="矩形 258064"/>
          <p:cNvSpPr/>
          <p:nvPr/>
        </p:nvSpPr>
        <p:spPr>
          <a:xfrm>
            <a:off x="5797550" y="2636838"/>
            <a:ext cx="287338" cy="1871662"/>
          </a:xfrm>
          <a:prstGeom prst="rect">
            <a:avLst/>
          </a:prstGeom>
          <a:solidFill>
            <a:srgbClr val="66FF99"/>
          </a:solidFill>
          <a:ln w="9525">
            <a:noFill/>
          </a:ln>
        </p:spPr>
        <p:txBody>
          <a:bodyPr wrap="none" anchor="ctr"/>
          <a:p>
            <a:r>
              <a:rPr lang="en-US" altLang="zh-CN">
                <a:solidFill>
                  <a:srgbClr val="333399"/>
                </a:solidFill>
                <a:latin typeface="Arial" panose="020B0604020202020204" pitchFamily="34" charset="0"/>
              </a:rPr>
              <a:t>D</a:t>
            </a:r>
            <a:endParaRPr lang="en-US" altLang="zh-CN">
              <a:solidFill>
                <a:srgbClr val="333399"/>
              </a:solidFill>
              <a:latin typeface="Arial" panose="020B0604020202020204" pitchFamily="34" charset="0"/>
            </a:endParaRPr>
          </a:p>
        </p:txBody>
      </p:sp>
      <p:grpSp>
        <p:nvGrpSpPr>
          <p:cNvPr id="258066" name="组合 258065"/>
          <p:cNvGrpSpPr/>
          <p:nvPr/>
        </p:nvGrpSpPr>
        <p:grpSpPr>
          <a:xfrm>
            <a:off x="1476375" y="2636838"/>
            <a:ext cx="3744913" cy="1871662"/>
            <a:chOff x="930" y="1661"/>
            <a:chExt cx="2359" cy="1179"/>
          </a:xfrm>
        </p:grpSpPr>
        <p:sp>
          <p:nvSpPr>
            <p:cNvPr id="258067" name="矩形 258066"/>
            <p:cNvSpPr/>
            <p:nvPr/>
          </p:nvSpPr>
          <p:spPr>
            <a:xfrm>
              <a:off x="930" y="1661"/>
              <a:ext cx="181" cy="1179"/>
            </a:xfrm>
            <a:prstGeom prst="rect">
              <a:avLst/>
            </a:prstGeom>
            <a:solidFill>
              <a:srgbClr val="CCECFF"/>
            </a:solidFill>
            <a:ln w="9525">
              <a:noFill/>
            </a:ln>
          </p:spPr>
          <p:txBody>
            <a:bodyPr wrap="none" anchor="ctr"/>
            <a:p>
              <a:r>
                <a:rPr lang="en-US" altLang="zh-CN">
                  <a:solidFill>
                    <a:srgbClr val="333399"/>
                  </a:solidFill>
                  <a:latin typeface="Arial" panose="020B0604020202020204" pitchFamily="34" charset="0"/>
                </a:rPr>
                <a:t>A</a:t>
              </a:r>
              <a:endParaRPr lang="en-US" altLang="zh-CN">
                <a:solidFill>
                  <a:srgbClr val="333399"/>
                </a:solidFill>
                <a:latin typeface="Arial" panose="020B0604020202020204" pitchFamily="34" charset="0"/>
              </a:endParaRPr>
            </a:p>
          </p:txBody>
        </p:sp>
        <p:sp>
          <p:nvSpPr>
            <p:cNvPr id="258068" name="矩形 258067"/>
            <p:cNvSpPr/>
            <p:nvPr/>
          </p:nvSpPr>
          <p:spPr>
            <a:xfrm>
              <a:off x="1656" y="1661"/>
              <a:ext cx="181" cy="1179"/>
            </a:xfrm>
            <a:prstGeom prst="rect">
              <a:avLst/>
            </a:prstGeom>
            <a:solidFill>
              <a:srgbClr val="CCECFF"/>
            </a:solidFill>
            <a:ln w="9525">
              <a:noFill/>
            </a:ln>
          </p:spPr>
          <p:txBody>
            <a:bodyPr wrap="none" anchor="ctr"/>
            <a:p>
              <a:r>
                <a:rPr lang="en-US" altLang="zh-CN">
                  <a:solidFill>
                    <a:srgbClr val="333399"/>
                  </a:solidFill>
                  <a:latin typeface="Arial" panose="020B0604020202020204" pitchFamily="34" charset="0"/>
                </a:rPr>
                <a:t>A</a:t>
              </a:r>
              <a:endParaRPr lang="en-US" altLang="zh-CN">
                <a:solidFill>
                  <a:srgbClr val="333399"/>
                </a:solidFill>
                <a:latin typeface="Arial" panose="020B0604020202020204" pitchFamily="34" charset="0"/>
              </a:endParaRPr>
            </a:p>
          </p:txBody>
        </p:sp>
        <p:sp>
          <p:nvSpPr>
            <p:cNvPr id="258069" name="矩形 258068"/>
            <p:cNvSpPr/>
            <p:nvPr/>
          </p:nvSpPr>
          <p:spPr>
            <a:xfrm>
              <a:off x="2382" y="1661"/>
              <a:ext cx="181" cy="1179"/>
            </a:xfrm>
            <a:prstGeom prst="rect">
              <a:avLst/>
            </a:prstGeom>
            <a:solidFill>
              <a:srgbClr val="CCECFF"/>
            </a:solidFill>
            <a:ln w="9525">
              <a:noFill/>
            </a:ln>
          </p:spPr>
          <p:txBody>
            <a:bodyPr wrap="none" anchor="ctr"/>
            <a:p>
              <a:r>
                <a:rPr lang="en-US" altLang="zh-CN">
                  <a:solidFill>
                    <a:srgbClr val="333399"/>
                  </a:solidFill>
                  <a:latin typeface="Arial" panose="020B0604020202020204" pitchFamily="34" charset="0"/>
                </a:rPr>
                <a:t>A</a:t>
              </a:r>
              <a:endParaRPr lang="en-US" altLang="zh-CN">
                <a:solidFill>
                  <a:srgbClr val="333399"/>
                </a:solidFill>
                <a:latin typeface="Arial" panose="020B0604020202020204" pitchFamily="34" charset="0"/>
              </a:endParaRPr>
            </a:p>
          </p:txBody>
        </p:sp>
        <p:sp>
          <p:nvSpPr>
            <p:cNvPr id="258070" name="矩形 258069"/>
            <p:cNvSpPr/>
            <p:nvPr/>
          </p:nvSpPr>
          <p:spPr>
            <a:xfrm>
              <a:off x="3108" y="1661"/>
              <a:ext cx="181" cy="1179"/>
            </a:xfrm>
            <a:prstGeom prst="rect">
              <a:avLst/>
            </a:prstGeom>
            <a:solidFill>
              <a:srgbClr val="CCECFF"/>
            </a:solidFill>
            <a:ln w="9525">
              <a:noFill/>
            </a:ln>
          </p:spPr>
          <p:txBody>
            <a:bodyPr wrap="none" anchor="ctr"/>
            <a:p>
              <a:r>
                <a:rPr lang="en-US" altLang="zh-CN">
                  <a:solidFill>
                    <a:srgbClr val="333399"/>
                  </a:solidFill>
                  <a:latin typeface="Arial" panose="020B0604020202020204" pitchFamily="34" charset="0"/>
                </a:rPr>
                <a:t>A</a:t>
              </a:r>
              <a:endParaRPr lang="en-US" altLang="zh-CN">
                <a:solidFill>
                  <a:srgbClr val="333399"/>
                </a:solidFill>
                <a:latin typeface="Arial" panose="020B0604020202020204" pitchFamily="34" charset="0"/>
              </a:endParaRPr>
            </a:p>
          </p:txBody>
        </p:sp>
      </p:grpSp>
      <p:sp>
        <p:nvSpPr>
          <p:cNvPr id="258072" name="文本框 258071"/>
          <p:cNvSpPr txBox="1"/>
          <p:nvPr/>
        </p:nvSpPr>
        <p:spPr>
          <a:xfrm>
            <a:off x="5292725" y="2133600"/>
            <a:ext cx="2913063" cy="641350"/>
          </a:xfrm>
          <a:prstGeom prst="rect">
            <a:avLst/>
          </a:prstGeom>
          <a:noFill/>
          <a:ln w="9525">
            <a:noFill/>
          </a:ln>
        </p:spPr>
        <p:txBody>
          <a:bodyPr>
            <a:spAutoFit/>
          </a:bodyPr>
          <a:p>
            <a:pPr>
              <a:lnSpc>
                <a:spcPct val="90000"/>
              </a:lnSpc>
            </a:pPr>
            <a:r>
              <a:rPr lang="en-US" altLang="zh-CN" sz="2000" dirty="0">
                <a:solidFill>
                  <a:srgbClr val="333399"/>
                </a:solidFill>
                <a:latin typeface="Arial" panose="020B0604020202020204" pitchFamily="34" charset="0"/>
                <a:ea typeface="黑体" panose="02010609060101010101" pitchFamily="2" charset="-122"/>
              </a:rPr>
              <a:t>A </a:t>
            </a:r>
            <a:r>
              <a:rPr lang="zh-CN" altLang="en-US" sz="2000" dirty="0">
                <a:solidFill>
                  <a:srgbClr val="333399"/>
                </a:solidFill>
                <a:latin typeface="Arial" panose="020B0604020202020204" pitchFamily="34" charset="0"/>
                <a:ea typeface="黑体" panose="02010609060101010101" pitchFamily="2" charset="-122"/>
              </a:rPr>
              <a:t>在</a:t>
            </a:r>
            <a:r>
              <a:rPr lang="zh-CN" altLang="en-US" sz="1400" dirty="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TDM</a:t>
            </a:r>
            <a:r>
              <a:rPr lang="en-US" altLang="zh-CN" sz="1400">
                <a:solidFill>
                  <a:srgbClr val="333399"/>
                </a:solidFill>
                <a:latin typeface="Arial" panose="020B0604020202020204" pitchFamily="34" charset="0"/>
                <a:ea typeface="黑体" panose="02010609060101010101" pitchFamily="2" charset="-122"/>
              </a:rPr>
              <a:t> </a:t>
            </a:r>
            <a:r>
              <a:rPr lang="zh-CN" altLang="en-US" sz="2000" dirty="0">
                <a:solidFill>
                  <a:srgbClr val="333399"/>
                </a:solidFill>
                <a:latin typeface="Arial" panose="020B0604020202020204" pitchFamily="34" charset="0"/>
                <a:ea typeface="黑体" panose="02010609060101010101" pitchFamily="2" charset="-122"/>
              </a:rPr>
              <a:t>帧中</a:t>
            </a:r>
            <a:endParaRPr lang="zh-CN" altLang="en-US" sz="2000" dirty="0">
              <a:solidFill>
                <a:srgbClr val="333399"/>
              </a:solidFill>
              <a:latin typeface="Arial" panose="020B0604020202020204" pitchFamily="34" charset="0"/>
              <a:ea typeface="黑体" panose="02010609060101010101" pitchFamily="2" charset="-122"/>
            </a:endParaRPr>
          </a:p>
          <a:p>
            <a:pPr>
              <a:lnSpc>
                <a:spcPct val="90000"/>
              </a:lnSpc>
            </a:pPr>
            <a:r>
              <a:rPr lang="zh-CN" altLang="en-US" sz="2000" dirty="0">
                <a:solidFill>
                  <a:srgbClr val="333399"/>
                </a:solidFill>
                <a:latin typeface="Arial" panose="020B0604020202020204" pitchFamily="34" charset="0"/>
                <a:ea typeface="黑体" panose="02010609060101010101" pitchFamily="2" charset="-122"/>
              </a:rPr>
              <a:t>的位置不变</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258073" name="直接连接符 258072"/>
          <p:cNvSpPr/>
          <p:nvPr/>
        </p:nvSpPr>
        <p:spPr>
          <a:xfrm>
            <a:off x="1619250" y="2276475"/>
            <a:ext cx="4098925" cy="0"/>
          </a:xfrm>
          <a:prstGeom prst="line">
            <a:avLst/>
          </a:prstGeom>
          <a:ln w="28575" cap="flat" cmpd="sng">
            <a:solidFill>
              <a:srgbClr val="333399"/>
            </a:solidFill>
            <a:prstDash val="solid"/>
            <a:headEnd type="none" w="med" len="med"/>
            <a:tailEnd type="none" w="med" len="med"/>
          </a:ln>
        </p:spPr>
      </p:sp>
      <p:sp>
        <p:nvSpPr>
          <p:cNvPr id="258074" name="直接连接符 258073"/>
          <p:cNvSpPr/>
          <p:nvPr/>
        </p:nvSpPr>
        <p:spPr>
          <a:xfrm>
            <a:off x="1619250" y="2276475"/>
            <a:ext cx="0" cy="288925"/>
          </a:xfrm>
          <a:prstGeom prst="line">
            <a:avLst/>
          </a:prstGeom>
          <a:ln w="28575" cap="flat" cmpd="sng">
            <a:solidFill>
              <a:srgbClr val="333399"/>
            </a:solidFill>
            <a:prstDash val="solid"/>
            <a:headEnd type="none" w="med" len="med"/>
            <a:tailEnd type="triangle" w="med" len="med"/>
          </a:ln>
        </p:spPr>
      </p:sp>
      <p:sp>
        <p:nvSpPr>
          <p:cNvPr id="258075" name="直接连接符 258074"/>
          <p:cNvSpPr/>
          <p:nvPr/>
        </p:nvSpPr>
        <p:spPr>
          <a:xfrm>
            <a:off x="2765425" y="2276475"/>
            <a:ext cx="0" cy="288925"/>
          </a:xfrm>
          <a:prstGeom prst="line">
            <a:avLst/>
          </a:prstGeom>
          <a:ln w="28575" cap="flat" cmpd="sng">
            <a:solidFill>
              <a:srgbClr val="333399"/>
            </a:solidFill>
            <a:prstDash val="solid"/>
            <a:headEnd type="none" w="med" len="med"/>
            <a:tailEnd type="triangle" w="med" len="med"/>
          </a:ln>
        </p:spPr>
      </p:sp>
      <p:sp>
        <p:nvSpPr>
          <p:cNvPr id="258076" name="直接连接符 258075"/>
          <p:cNvSpPr/>
          <p:nvPr/>
        </p:nvSpPr>
        <p:spPr>
          <a:xfrm>
            <a:off x="3913188" y="2276475"/>
            <a:ext cx="0" cy="288925"/>
          </a:xfrm>
          <a:prstGeom prst="line">
            <a:avLst/>
          </a:prstGeom>
          <a:ln w="28575" cap="flat" cmpd="sng">
            <a:solidFill>
              <a:srgbClr val="333399"/>
            </a:solidFill>
            <a:prstDash val="solid"/>
            <a:headEnd type="none" w="med" len="med"/>
            <a:tailEnd type="triangle" w="med" len="med"/>
          </a:ln>
        </p:spPr>
      </p:sp>
      <p:sp>
        <p:nvSpPr>
          <p:cNvPr id="258077" name="直接连接符 258076"/>
          <p:cNvSpPr/>
          <p:nvPr/>
        </p:nvSpPr>
        <p:spPr>
          <a:xfrm>
            <a:off x="5059363" y="2276475"/>
            <a:ext cx="0" cy="288925"/>
          </a:xfrm>
          <a:prstGeom prst="line">
            <a:avLst/>
          </a:prstGeom>
          <a:ln w="28575" cap="flat" cmpd="sng">
            <a:solidFill>
              <a:srgbClr val="333399"/>
            </a:solidFill>
            <a:prstDash val="solid"/>
            <a:headEnd type="none" w="med" len="med"/>
            <a:tailEnd type="triangle" w="med" len="med"/>
          </a:ln>
        </p:spPr>
      </p:sp>
      <p:grpSp>
        <p:nvGrpSpPr>
          <p:cNvPr id="258078" name="组合 258077"/>
          <p:cNvGrpSpPr/>
          <p:nvPr/>
        </p:nvGrpSpPr>
        <p:grpSpPr>
          <a:xfrm>
            <a:off x="1476375" y="4581525"/>
            <a:ext cx="1150938" cy="509588"/>
            <a:chOff x="930" y="2886"/>
            <a:chExt cx="725" cy="321"/>
          </a:xfrm>
        </p:grpSpPr>
        <p:sp>
          <p:nvSpPr>
            <p:cNvPr id="258079" name="文本框 258078"/>
            <p:cNvSpPr txBox="1"/>
            <p:nvPr/>
          </p:nvSpPr>
          <p:spPr>
            <a:xfrm>
              <a:off x="975" y="2976"/>
              <a:ext cx="667" cy="231"/>
            </a:xfrm>
            <a:prstGeom prst="rect">
              <a:avLst/>
            </a:prstGeom>
            <a:noFill/>
            <a:ln w="9525">
              <a:noFill/>
            </a:ln>
          </p:spPr>
          <p:txBody>
            <a:bodyPr wrap="none" anchor="t">
              <a:spAutoFit/>
            </a:bodyPr>
            <a:p>
              <a:pPr algn="l">
                <a:lnSpc>
                  <a:spcPct val="90000"/>
                </a:lnSpc>
              </a:pPr>
              <a:r>
                <a:rPr lang="en-US" altLang="zh-CN" sz="2000" dirty="0">
                  <a:solidFill>
                    <a:srgbClr val="333399"/>
                  </a:solidFill>
                  <a:latin typeface="Arial" panose="020B0604020202020204" pitchFamily="34" charset="0"/>
                  <a:ea typeface="黑体" panose="02010609060101010101" pitchFamily="2" charset="-122"/>
                </a:rPr>
                <a:t>TDM </a:t>
              </a:r>
              <a:r>
                <a:rPr lang="zh-CN" altLang="en-US" sz="2000" dirty="0">
                  <a:solidFill>
                    <a:srgbClr val="333399"/>
                  </a:solidFill>
                  <a:latin typeface="Arial" panose="020B0604020202020204" pitchFamily="34" charset="0"/>
                  <a:ea typeface="黑体" panose="02010609060101010101" pitchFamily="2" charset="-122"/>
                </a:rPr>
                <a:t>帧</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258080" name="左大括号 258079"/>
            <p:cNvSpPr/>
            <p:nvPr/>
          </p:nvSpPr>
          <p:spPr>
            <a:xfrm rot="-5400000" flipV="1">
              <a:off x="1247" y="2568"/>
              <a:ext cx="90" cy="725"/>
            </a:xfrm>
            <a:prstGeom prst="leftBrace">
              <a:avLst>
                <a:gd name="adj1" fmla="val 67129"/>
                <a:gd name="adj2" fmla="val 50000"/>
              </a:avLst>
            </a:prstGeom>
            <a:noFill/>
            <a:ln w="19050" cap="flat" cmpd="sng">
              <a:solidFill>
                <a:srgbClr val="333399"/>
              </a:solidFill>
              <a:prstDash val="solid"/>
              <a:headEnd type="none" w="med" len="med"/>
              <a:tailEnd type="none" w="med" len="med"/>
            </a:ln>
          </p:spPr>
          <p:txBody>
            <a:bodyPr/>
            <a:p>
              <a:endParaRPr lang="zh-CN" altLang="en-US"/>
            </a:p>
          </p:txBody>
        </p:sp>
      </p:grpSp>
      <p:grpSp>
        <p:nvGrpSpPr>
          <p:cNvPr id="258081" name="组合 258080"/>
          <p:cNvGrpSpPr/>
          <p:nvPr/>
        </p:nvGrpSpPr>
        <p:grpSpPr>
          <a:xfrm>
            <a:off x="2627313" y="4581525"/>
            <a:ext cx="1150937" cy="509588"/>
            <a:chOff x="1655" y="2886"/>
            <a:chExt cx="725" cy="321"/>
          </a:xfrm>
        </p:grpSpPr>
        <p:sp>
          <p:nvSpPr>
            <p:cNvPr id="258082" name="文本框 258081"/>
            <p:cNvSpPr txBox="1"/>
            <p:nvPr/>
          </p:nvSpPr>
          <p:spPr>
            <a:xfrm>
              <a:off x="1700" y="2976"/>
              <a:ext cx="667" cy="231"/>
            </a:xfrm>
            <a:prstGeom prst="rect">
              <a:avLst/>
            </a:prstGeom>
            <a:noFill/>
            <a:ln w="9525">
              <a:noFill/>
            </a:ln>
          </p:spPr>
          <p:txBody>
            <a:bodyPr wrap="none" anchor="t">
              <a:spAutoFit/>
            </a:bodyPr>
            <a:p>
              <a:pPr algn="l">
                <a:lnSpc>
                  <a:spcPct val="90000"/>
                </a:lnSpc>
              </a:pPr>
              <a:r>
                <a:rPr lang="en-US" altLang="zh-CN" sz="2000" dirty="0">
                  <a:solidFill>
                    <a:srgbClr val="333399"/>
                  </a:solidFill>
                  <a:latin typeface="Arial" panose="020B0604020202020204" pitchFamily="34" charset="0"/>
                  <a:ea typeface="黑体" panose="02010609060101010101" pitchFamily="2" charset="-122"/>
                </a:rPr>
                <a:t>TDM </a:t>
              </a:r>
              <a:r>
                <a:rPr lang="zh-CN" altLang="en-US" sz="2000" dirty="0">
                  <a:solidFill>
                    <a:srgbClr val="333399"/>
                  </a:solidFill>
                  <a:latin typeface="Arial" panose="020B0604020202020204" pitchFamily="34" charset="0"/>
                  <a:ea typeface="黑体" panose="02010609060101010101" pitchFamily="2" charset="-122"/>
                </a:rPr>
                <a:t>帧</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258083" name="左大括号 258082"/>
            <p:cNvSpPr/>
            <p:nvPr/>
          </p:nvSpPr>
          <p:spPr>
            <a:xfrm rot="-5400000" flipV="1">
              <a:off x="1972" y="2568"/>
              <a:ext cx="90" cy="725"/>
            </a:xfrm>
            <a:prstGeom prst="leftBrace">
              <a:avLst>
                <a:gd name="adj1" fmla="val 67129"/>
                <a:gd name="adj2" fmla="val 50000"/>
              </a:avLst>
            </a:prstGeom>
            <a:noFill/>
            <a:ln w="19050" cap="flat" cmpd="sng">
              <a:solidFill>
                <a:srgbClr val="333399"/>
              </a:solidFill>
              <a:prstDash val="solid"/>
              <a:headEnd type="none" w="med" len="med"/>
              <a:tailEnd type="none" w="med" len="med"/>
            </a:ln>
          </p:spPr>
          <p:txBody>
            <a:bodyPr/>
            <a:p>
              <a:endParaRPr lang="zh-CN" altLang="en-US"/>
            </a:p>
          </p:txBody>
        </p:sp>
      </p:grpSp>
      <p:grpSp>
        <p:nvGrpSpPr>
          <p:cNvPr id="258084" name="组合 258083"/>
          <p:cNvGrpSpPr/>
          <p:nvPr/>
        </p:nvGrpSpPr>
        <p:grpSpPr>
          <a:xfrm>
            <a:off x="3778250" y="4581525"/>
            <a:ext cx="1150938" cy="509588"/>
            <a:chOff x="2380" y="2886"/>
            <a:chExt cx="725" cy="321"/>
          </a:xfrm>
        </p:grpSpPr>
        <p:sp>
          <p:nvSpPr>
            <p:cNvPr id="258085" name="文本框 258084"/>
            <p:cNvSpPr txBox="1"/>
            <p:nvPr/>
          </p:nvSpPr>
          <p:spPr>
            <a:xfrm>
              <a:off x="2426" y="2976"/>
              <a:ext cx="667" cy="231"/>
            </a:xfrm>
            <a:prstGeom prst="rect">
              <a:avLst/>
            </a:prstGeom>
            <a:noFill/>
            <a:ln w="9525">
              <a:noFill/>
            </a:ln>
          </p:spPr>
          <p:txBody>
            <a:bodyPr wrap="none" anchor="t">
              <a:spAutoFit/>
            </a:bodyPr>
            <a:p>
              <a:pPr algn="l">
                <a:lnSpc>
                  <a:spcPct val="90000"/>
                </a:lnSpc>
              </a:pPr>
              <a:r>
                <a:rPr lang="en-US" altLang="zh-CN" sz="2000" dirty="0">
                  <a:solidFill>
                    <a:srgbClr val="333399"/>
                  </a:solidFill>
                  <a:latin typeface="Arial" panose="020B0604020202020204" pitchFamily="34" charset="0"/>
                  <a:ea typeface="黑体" panose="02010609060101010101" pitchFamily="2" charset="-122"/>
                </a:rPr>
                <a:t>TDM </a:t>
              </a:r>
              <a:r>
                <a:rPr lang="zh-CN" altLang="en-US" sz="2000" dirty="0">
                  <a:solidFill>
                    <a:srgbClr val="333399"/>
                  </a:solidFill>
                  <a:latin typeface="Arial" panose="020B0604020202020204" pitchFamily="34" charset="0"/>
                  <a:ea typeface="黑体" panose="02010609060101010101" pitchFamily="2" charset="-122"/>
                </a:rPr>
                <a:t>帧</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258086" name="左大括号 258085"/>
            <p:cNvSpPr/>
            <p:nvPr/>
          </p:nvSpPr>
          <p:spPr>
            <a:xfrm rot="-5400000" flipV="1">
              <a:off x="2697" y="2568"/>
              <a:ext cx="90" cy="725"/>
            </a:xfrm>
            <a:prstGeom prst="leftBrace">
              <a:avLst>
                <a:gd name="adj1" fmla="val 67129"/>
                <a:gd name="adj2" fmla="val 50000"/>
              </a:avLst>
            </a:prstGeom>
            <a:noFill/>
            <a:ln w="19050" cap="flat" cmpd="sng">
              <a:solidFill>
                <a:srgbClr val="333399"/>
              </a:solidFill>
              <a:prstDash val="solid"/>
              <a:headEnd type="none" w="med" len="med"/>
              <a:tailEnd type="none" w="med" len="med"/>
            </a:ln>
          </p:spPr>
          <p:txBody>
            <a:bodyPr/>
            <a:p>
              <a:endParaRPr lang="zh-CN" altLang="en-US"/>
            </a:p>
          </p:txBody>
        </p:sp>
      </p:grpSp>
      <p:grpSp>
        <p:nvGrpSpPr>
          <p:cNvPr id="258087" name="组合 258086"/>
          <p:cNvGrpSpPr/>
          <p:nvPr/>
        </p:nvGrpSpPr>
        <p:grpSpPr>
          <a:xfrm>
            <a:off x="4929188" y="4581525"/>
            <a:ext cx="1150937" cy="509588"/>
            <a:chOff x="3105" y="2886"/>
            <a:chExt cx="725" cy="321"/>
          </a:xfrm>
        </p:grpSpPr>
        <p:sp>
          <p:nvSpPr>
            <p:cNvPr id="258088" name="文本框 258087"/>
            <p:cNvSpPr txBox="1"/>
            <p:nvPr/>
          </p:nvSpPr>
          <p:spPr>
            <a:xfrm>
              <a:off x="3152" y="2976"/>
              <a:ext cx="667" cy="231"/>
            </a:xfrm>
            <a:prstGeom prst="rect">
              <a:avLst/>
            </a:prstGeom>
            <a:noFill/>
            <a:ln w="9525">
              <a:noFill/>
            </a:ln>
          </p:spPr>
          <p:txBody>
            <a:bodyPr wrap="none" anchor="t">
              <a:spAutoFit/>
            </a:bodyPr>
            <a:p>
              <a:pPr algn="l">
                <a:lnSpc>
                  <a:spcPct val="90000"/>
                </a:lnSpc>
              </a:pPr>
              <a:r>
                <a:rPr lang="en-US" altLang="zh-CN" sz="2000" dirty="0">
                  <a:solidFill>
                    <a:srgbClr val="333399"/>
                  </a:solidFill>
                  <a:latin typeface="Arial" panose="020B0604020202020204" pitchFamily="34" charset="0"/>
                  <a:ea typeface="黑体" panose="02010609060101010101" pitchFamily="2" charset="-122"/>
                </a:rPr>
                <a:t>TDM </a:t>
              </a:r>
              <a:r>
                <a:rPr lang="zh-CN" altLang="en-US" sz="2000" dirty="0">
                  <a:solidFill>
                    <a:srgbClr val="333399"/>
                  </a:solidFill>
                  <a:latin typeface="Arial" panose="020B0604020202020204" pitchFamily="34" charset="0"/>
                  <a:ea typeface="黑体" panose="02010609060101010101" pitchFamily="2" charset="-122"/>
                </a:rPr>
                <a:t>帧</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258089" name="左大括号 258088"/>
            <p:cNvSpPr/>
            <p:nvPr/>
          </p:nvSpPr>
          <p:spPr>
            <a:xfrm rot="-5400000" flipV="1">
              <a:off x="3422" y="2568"/>
              <a:ext cx="90" cy="725"/>
            </a:xfrm>
            <a:prstGeom prst="leftBrace">
              <a:avLst>
                <a:gd name="adj1" fmla="val 67129"/>
                <a:gd name="adj2" fmla="val 50000"/>
              </a:avLst>
            </a:prstGeom>
            <a:noFill/>
            <a:ln w="19050" cap="flat" cmpd="sng">
              <a:solidFill>
                <a:srgbClr val="333399"/>
              </a:solidFill>
              <a:prstDash val="solid"/>
              <a:headEnd type="none" w="med" len="med"/>
              <a:tailEnd type="none" w="med" len="med"/>
            </a:ln>
          </p:spPr>
          <p:txBody>
            <a:bodyPr/>
            <a:p>
              <a:endParaRPr lang="zh-CN" altLang="en-US"/>
            </a:p>
          </p:txBody>
        </p:sp>
      </p:grpSp>
      <p:sp>
        <p:nvSpPr>
          <p:cNvPr id="258090" name="矩形 258089"/>
          <p:cNvSpPr/>
          <p:nvPr/>
        </p:nvSpPr>
        <p:spPr>
          <a:xfrm rot="21600000">
            <a:off x="6442075" y="3322638"/>
            <a:ext cx="434975" cy="393700"/>
          </a:xfrm>
          <a:prstGeom prst="rect">
            <a:avLst/>
          </a:prstGeom>
          <a:noFill/>
          <a:ln w="12700">
            <a:noFill/>
          </a:ln>
        </p:spPr>
        <p:txBody>
          <a:bodyPr wrap="none" lIns="90488" tIns="44450" rIns="90488" bIns="44450">
            <a:spAutoFit/>
          </a:bodyPr>
          <a:p>
            <a:pPr algn="l" defTabSz="762000" eaLnBrk="0" hangingPunct="0"/>
            <a:r>
              <a:rPr lang="en-US" altLang="zh-CN" sz="2000" b="1">
                <a:solidFill>
                  <a:srgbClr val="333399"/>
                </a:solidFill>
                <a:latin typeface="Times New Roman" panose="02020603050405020304" pitchFamily="18" charset="0"/>
              </a:rPr>
              <a:t>…</a:t>
            </a:r>
            <a:endParaRPr lang="en-US" altLang="zh-CN" sz="2000" b="1">
              <a:solidFill>
                <a:srgbClr val="333399"/>
              </a:solidFill>
              <a:latin typeface="Times New Roman" panose="02020603050405020304" pitchFamily="18" charset="0"/>
            </a:endParaRPr>
          </a:p>
        </p:txBody>
      </p:sp>
      <p:sp>
        <p:nvSpPr>
          <p:cNvPr id="258091" name="直接连接符 258090"/>
          <p:cNvSpPr/>
          <p:nvPr/>
        </p:nvSpPr>
        <p:spPr>
          <a:xfrm rot="-5400000">
            <a:off x="-7937" y="3668713"/>
            <a:ext cx="2968625" cy="0"/>
          </a:xfrm>
          <a:prstGeom prst="line">
            <a:avLst/>
          </a:prstGeom>
          <a:ln w="28575" cap="flat" cmpd="sng">
            <a:solidFill>
              <a:srgbClr val="333399"/>
            </a:solidFill>
            <a:prstDash val="solid"/>
            <a:headEnd type="none" w="med" len="med"/>
            <a:tailEnd type="triangle" w="sm" len="med"/>
          </a:ln>
        </p:spPr>
      </p:sp>
      <p:grpSp>
        <p:nvGrpSpPr>
          <p:cNvPr id="258092" name="组合 258091"/>
          <p:cNvGrpSpPr/>
          <p:nvPr/>
        </p:nvGrpSpPr>
        <p:grpSpPr>
          <a:xfrm>
            <a:off x="6084888" y="4581525"/>
            <a:ext cx="1150937" cy="509588"/>
            <a:chOff x="3105" y="2886"/>
            <a:chExt cx="725" cy="321"/>
          </a:xfrm>
        </p:grpSpPr>
        <p:sp>
          <p:nvSpPr>
            <p:cNvPr id="258093" name="文本框 258092"/>
            <p:cNvSpPr txBox="1"/>
            <p:nvPr/>
          </p:nvSpPr>
          <p:spPr>
            <a:xfrm>
              <a:off x="3152" y="2976"/>
              <a:ext cx="667" cy="231"/>
            </a:xfrm>
            <a:prstGeom prst="rect">
              <a:avLst/>
            </a:prstGeom>
            <a:noFill/>
            <a:ln w="9525">
              <a:noFill/>
            </a:ln>
          </p:spPr>
          <p:txBody>
            <a:bodyPr wrap="none" anchor="t">
              <a:spAutoFit/>
            </a:bodyPr>
            <a:p>
              <a:pPr algn="l">
                <a:lnSpc>
                  <a:spcPct val="90000"/>
                </a:lnSpc>
              </a:pPr>
              <a:r>
                <a:rPr lang="en-US" altLang="zh-CN" sz="2000" dirty="0">
                  <a:solidFill>
                    <a:srgbClr val="333399"/>
                  </a:solidFill>
                  <a:latin typeface="Arial" panose="020B0604020202020204" pitchFamily="34" charset="0"/>
                  <a:ea typeface="黑体" panose="02010609060101010101" pitchFamily="2" charset="-122"/>
                </a:rPr>
                <a:t>TDM </a:t>
              </a:r>
              <a:r>
                <a:rPr lang="zh-CN" altLang="en-US" sz="2000" dirty="0">
                  <a:solidFill>
                    <a:srgbClr val="333399"/>
                  </a:solidFill>
                  <a:latin typeface="Arial" panose="020B0604020202020204" pitchFamily="34" charset="0"/>
                  <a:ea typeface="黑体" panose="02010609060101010101" pitchFamily="2" charset="-122"/>
                </a:rPr>
                <a:t>帧</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258094" name="左大括号 258093"/>
            <p:cNvSpPr/>
            <p:nvPr/>
          </p:nvSpPr>
          <p:spPr>
            <a:xfrm rot="-5400000" flipV="1">
              <a:off x="3422" y="2568"/>
              <a:ext cx="90" cy="725"/>
            </a:xfrm>
            <a:prstGeom prst="leftBrace">
              <a:avLst>
                <a:gd name="adj1" fmla="val 67129"/>
                <a:gd name="adj2" fmla="val 50000"/>
              </a:avLst>
            </a:prstGeom>
            <a:noFill/>
            <a:ln w="19050" cap="flat" cmpd="sng">
              <a:solidFill>
                <a:srgbClr val="333399"/>
              </a:solidFill>
              <a:prstDash val="solid"/>
              <a:headEnd type="none" w="med" len="med"/>
              <a:tailEnd type="none" w="med" len="med"/>
            </a:ln>
          </p:spPr>
          <p:txBody>
            <a:bodyPr/>
            <a:p>
              <a:endParaRPr lang="zh-CN" altLang="en-US"/>
            </a:p>
          </p:txBody>
        </p:sp>
      </p:grpSp>
      <p:grpSp>
        <p:nvGrpSpPr>
          <p:cNvPr id="258100" name="组合 258099"/>
          <p:cNvGrpSpPr/>
          <p:nvPr/>
        </p:nvGrpSpPr>
        <p:grpSpPr>
          <a:xfrm>
            <a:off x="2627313" y="2492375"/>
            <a:ext cx="4610100" cy="2376488"/>
            <a:chOff x="1655" y="1570"/>
            <a:chExt cx="2904" cy="1497"/>
          </a:xfrm>
        </p:grpSpPr>
        <p:sp>
          <p:nvSpPr>
            <p:cNvPr id="258095" name="直接连接符 258094"/>
            <p:cNvSpPr/>
            <p:nvPr/>
          </p:nvSpPr>
          <p:spPr>
            <a:xfrm>
              <a:off x="1655" y="1570"/>
              <a:ext cx="0" cy="1497"/>
            </a:xfrm>
            <a:prstGeom prst="line">
              <a:avLst/>
            </a:prstGeom>
            <a:ln w="28575" cap="flat" cmpd="sng">
              <a:solidFill>
                <a:schemeClr val="hlink"/>
              </a:solidFill>
              <a:prstDash val="dash"/>
              <a:headEnd type="none" w="med" len="med"/>
              <a:tailEnd type="none" w="med" len="med"/>
            </a:ln>
          </p:spPr>
        </p:sp>
        <p:sp>
          <p:nvSpPr>
            <p:cNvPr id="258096" name="直接连接符 258095"/>
            <p:cNvSpPr/>
            <p:nvPr/>
          </p:nvSpPr>
          <p:spPr>
            <a:xfrm>
              <a:off x="2381" y="1570"/>
              <a:ext cx="0" cy="1497"/>
            </a:xfrm>
            <a:prstGeom prst="line">
              <a:avLst/>
            </a:prstGeom>
            <a:ln w="28575" cap="flat" cmpd="sng">
              <a:solidFill>
                <a:schemeClr val="hlink"/>
              </a:solidFill>
              <a:prstDash val="dash"/>
              <a:headEnd type="none" w="med" len="med"/>
              <a:tailEnd type="none" w="med" len="med"/>
            </a:ln>
          </p:spPr>
        </p:sp>
        <p:sp>
          <p:nvSpPr>
            <p:cNvPr id="258097" name="直接连接符 258096"/>
            <p:cNvSpPr/>
            <p:nvPr/>
          </p:nvSpPr>
          <p:spPr>
            <a:xfrm>
              <a:off x="3107" y="1570"/>
              <a:ext cx="0" cy="1497"/>
            </a:xfrm>
            <a:prstGeom prst="line">
              <a:avLst/>
            </a:prstGeom>
            <a:ln w="28575" cap="flat" cmpd="sng">
              <a:solidFill>
                <a:schemeClr val="hlink"/>
              </a:solidFill>
              <a:prstDash val="dash"/>
              <a:headEnd type="none" w="med" len="med"/>
              <a:tailEnd type="none" w="med" len="med"/>
            </a:ln>
          </p:spPr>
        </p:sp>
        <p:sp>
          <p:nvSpPr>
            <p:cNvPr id="258098" name="直接连接符 258097"/>
            <p:cNvSpPr/>
            <p:nvPr/>
          </p:nvSpPr>
          <p:spPr>
            <a:xfrm>
              <a:off x="3833" y="1570"/>
              <a:ext cx="0" cy="1497"/>
            </a:xfrm>
            <a:prstGeom prst="line">
              <a:avLst/>
            </a:prstGeom>
            <a:ln w="28575" cap="flat" cmpd="sng">
              <a:solidFill>
                <a:schemeClr val="hlink"/>
              </a:solidFill>
              <a:prstDash val="dash"/>
              <a:headEnd type="none" w="med" len="med"/>
              <a:tailEnd type="none" w="med" len="med"/>
            </a:ln>
          </p:spPr>
        </p:sp>
        <p:sp>
          <p:nvSpPr>
            <p:cNvPr id="258099" name="直接连接符 258098"/>
            <p:cNvSpPr/>
            <p:nvPr/>
          </p:nvSpPr>
          <p:spPr>
            <a:xfrm>
              <a:off x="4559" y="1570"/>
              <a:ext cx="0" cy="1497"/>
            </a:xfrm>
            <a:prstGeom prst="line">
              <a:avLst/>
            </a:prstGeom>
            <a:ln w="28575" cap="flat" cmpd="sng">
              <a:solidFill>
                <a:schemeClr val="hlink"/>
              </a:solidFill>
              <a:prstDash val="dash"/>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807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258081"/>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500"/>
                                  </p:stCondLst>
                                  <p:childTnLst>
                                    <p:set>
                                      <p:cBhvr>
                                        <p:cTn id="12" dur="1" fill="hold">
                                          <p:stCondLst>
                                            <p:cond delay="0"/>
                                          </p:stCondLst>
                                        </p:cTn>
                                        <p:tgtEl>
                                          <p:spTgt spid="258084"/>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nodeType="afterEffect">
                                  <p:stCondLst>
                                    <p:cond delay="500"/>
                                  </p:stCondLst>
                                  <p:childTnLst>
                                    <p:set>
                                      <p:cBhvr>
                                        <p:cTn id="15" dur="1" fill="hold">
                                          <p:stCondLst>
                                            <p:cond delay="0"/>
                                          </p:stCondLst>
                                        </p:cTn>
                                        <p:tgtEl>
                                          <p:spTgt spid="258087"/>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nodeType="afterEffect">
                                  <p:stCondLst>
                                    <p:cond delay="500"/>
                                  </p:stCondLst>
                                  <p:childTnLst>
                                    <p:set>
                                      <p:cBhvr>
                                        <p:cTn id="18" dur="1" fill="hold">
                                          <p:stCondLst>
                                            <p:cond delay="0"/>
                                          </p:stCondLst>
                                        </p:cTn>
                                        <p:tgtEl>
                                          <p:spTgt spid="258092"/>
                                        </p:tgtEl>
                                        <p:attrNameLst>
                                          <p:attrName>style.visibility</p:attrName>
                                        </p:attrNameLst>
                                      </p:cBhvr>
                                      <p:to>
                                        <p:strVal val="visible"/>
                                      </p:to>
                                    </p:set>
                                  </p:childTnLst>
                                </p:cTn>
                              </p:par>
                            </p:childTnLst>
                          </p:cTn>
                        </p:par>
                        <p:par>
                          <p:cTn id="19" fill="hold">
                            <p:stCondLst>
                              <p:cond delay="2000"/>
                            </p:stCondLst>
                            <p:childTnLst>
                              <p:par>
                                <p:cTn id="20" presetID="35" presetClass="emph" presetSubtype="0" repeatCount="4000" fill="hold" nodeType="afterEffect">
                                  <p:stCondLst>
                                    <p:cond delay="0"/>
                                  </p:stCondLst>
                                  <p:childTnLst>
                                    <p:anim calcmode="discrete" valueType="str">
                                      <p:cBhvr>
                                        <p:cTn id="21" dur="500" fill="hold"/>
                                        <p:tgtEl>
                                          <p:spTgt spid="258066"/>
                                        </p:tgtEl>
                                        <p:attrNameLst>
                                          <p:attrName>style.visibility</p:attrName>
                                        </p:attrNameLst>
                                      </p:cBhvr>
                                      <p:tavLst>
                                        <p:tav tm="0">
                                          <p:val>
                                            <p:strVal val="hidden"/>
                                          </p:val>
                                        </p:tav>
                                        <p:tav tm="50000">
                                          <p:val>
                                            <p:strVal val="visible"/>
                                          </p:val>
                                        </p:tav>
                                      </p:tavLst>
                                    </p:anim>
                                  </p:childTnLst>
                                </p:cTn>
                              </p:par>
                            </p:childTnLst>
                          </p:cTn>
                        </p:par>
                        <p:par>
                          <p:cTn id="22" fill="hold">
                            <p:stCondLst>
                              <p:cond delay="2500"/>
                            </p:stCondLst>
                            <p:childTnLst>
                              <p:par>
                                <p:cTn id="23" presetID="1" presetClass="entr" presetSubtype="0" fill="hold" nodeType="afterEffect">
                                  <p:stCondLst>
                                    <p:cond delay="500"/>
                                  </p:stCondLst>
                                  <p:childTnLst>
                                    <p:set>
                                      <p:cBhvr>
                                        <p:cTn id="24" dur="1" fill="hold">
                                          <p:stCondLst>
                                            <p:cond delay="0"/>
                                          </p:stCondLst>
                                        </p:cTn>
                                        <p:tgtEl>
                                          <p:spTgt spid="2580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260098" name="标题 260097"/>
          <p:cNvSpPr>
            <a:spLocks noGrp="1"/>
          </p:cNvSpPr>
          <p:nvPr>
            <p:ph type="title"/>
          </p:nvPr>
        </p:nvSpPr>
        <p:spPr>
          <a:ln/>
        </p:spPr>
        <p:txBody>
          <a:bodyPr anchor="b"/>
          <a:p>
            <a:pPr algn="ctr"/>
            <a:r>
              <a:rPr lang="zh-CN" altLang="en-US" dirty="0"/>
              <a:t>时分复用 </a:t>
            </a:r>
            <a:endParaRPr lang="zh-CN" altLang="en-US" dirty="0"/>
          </a:p>
        </p:txBody>
      </p:sp>
      <p:sp>
        <p:nvSpPr>
          <p:cNvPr id="260099" name="直接连接符 260098"/>
          <p:cNvSpPr/>
          <p:nvPr/>
        </p:nvSpPr>
        <p:spPr>
          <a:xfrm flipV="1">
            <a:off x="1476375" y="5146675"/>
            <a:ext cx="6116638" cy="11113"/>
          </a:xfrm>
          <a:prstGeom prst="line">
            <a:avLst/>
          </a:prstGeom>
          <a:ln w="28575" cap="flat" cmpd="sng">
            <a:solidFill>
              <a:srgbClr val="333399"/>
            </a:solidFill>
            <a:prstDash val="solid"/>
            <a:headEnd type="none" w="med" len="med"/>
            <a:tailEnd type="triangle" w="sm" len="med"/>
          </a:ln>
        </p:spPr>
      </p:sp>
      <p:sp>
        <p:nvSpPr>
          <p:cNvPr id="260100" name="文本框 260099"/>
          <p:cNvSpPr txBox="1"/>
          <p:nvPr/>
        </p:nvSpPr>
        <p:spPr>
          <a:xfrm>
            <a:off x="784225" y="2012950"/>
            <a:ext cx="692150" cy="366713"/>
          </a:xfrm>
          <a:prstGeom prst="rect">
            <a:avLst/>
          </a:prstGeom>
          <a:noFill/>
          <a:ln w="9525">
            <a:noFill/>
          </a:ln>
        </p:spPr>
        <p:txBody>
          <a:bodyPr wrap="none" anchor="t">
            <a:spAutoFit/>
          </a:bodyPr>
          <a:p>
            <a:pPr algn="l">
              <a:lnSpc>
                <a:spcPct val="90000"/>
              </a:lnSpc>
            </a:pPr>
            <a:r>
              <a:rPr lang="zh-CN" altLang="en-US" sz="2000" dirty="0">
                <a:solidFill>
                  <a:srgbClr val="333399"/>
                </a:solidFill>
                <a:latin typeface="Times New Roman" panose="02020603050405020304" pitchFamily="18" charset="0"/>
                <a:ea typeface="黑体" panose="02010609060101010101" pitchFamily="2" charset="-122"/>
              </a:rPr>
              <a:t>频率</a:t>
            </a:r>
            <a:endParaRPr lang="zh-CN" altLang="en-US" sz="2000">
              <a:solidFill>
                <a:srgbClr val="333399"/>
              </a:solidFill>
              <a:latin typeface="Times New Roman" panose="02020603050405020304" pitchFamily="18" charset="0"/>
              <a:ea typeface="黑体" panose="02010609060101010101" pitchFamily="2" charset="-122"/>
            </a:endParaRPr>
          </a:p>
        </p:txBody>
      </p:sp>
      <p:sp>
        <p:nvSpPr>
          <p:cNvPr id="260101" name="文本框 260100"/>
          <p:cNvSpPr txBox="1"/>
          <p:nvPr/>
        </p:nvSpPr>
        <p:spPr>
          <a:xfrm>
            <a:off x="7593013" y="4937125"/>
            <a:ext cx="692150" cy="366713"/>
          </a:xfrm>
          <a:prstGeom prst="rect">
            <a:avLst/>
          </a:prstGeom>
          <a:noFill/>
          <a:ln w="9525">
            <a:noFill/>
          </a:ln>
        </p:spPr>
        <p:txBody>
          <a:bodyPr wrap="none" anchor="t">
            <a:spAutoFit/>
          </a:bodyPr>
          <a:p>
            <a:pPr algn="l">
              <a:lnSpc>
                <a:spcPct val="90000"/>
              </a:lnSpc>
            </a:pPr>
            <a:r>
              <a:rPr lang="zh-CN" altLang="en-US" sz="2000" dirty="0">
                <a:solidFill>
                  <a:srgbClr val="333399"/>
                </a:solidFill>
                <a:latin typeface="Times New Roman" panose="02020603050405020304" pitchFamily="18" charset="0"/>
                <a:ea typeface="黑体" panose="02010609060101010101" pitchFamily="2" charset="-122"/>
              </a:rPr>
              <a:t>时间</a:t>
            </a:r>
            <a:endParaRPr lang="zh-CN" altLang="en-US" sz="2000">
              <a:solidFill>
                <a:srgbClr val="333399"/>
              </a:solidFill>
              <a:latin typeface="Times New Roman" panose="02020603050405020304" pitchFamily="18" charset="0"/>
              <a:ea typeface="黑体" panose="02010609060101010101" pitchFamily="2" charset="-122"/>
            </a:endParaRPr>
          </a:p>
        </p:txBody>
      </p:sp>
      <p:sp>
        <p:nvSpPr>
          <p:cNvPr id="260102" name="矩形 260101"/>
          <p:cNvSpPr/>
          <p:nvPr/>
        </p:nvSpPr>
        <p:spPr>
          <a:xfrm>
            <a:off x="2052638" y="2636838"/>
            <a:ext cx="287337" cy="1871662"/>
          </a:xfrm>
          <a:prstGeom prst="rect">
            <a:avLst/>
          </a:prstGeom>
          <a:solidFill>
            <a:srgbClr val="FFCCFF"/>
          </a:solidFill>
          <a:ln w="9525">
            <a:noFill/>
          </a:ln>
        </p:spPr>
        <p:txBody>
          <a:bodyPr wrap="none" anchor="ctr"/>
          <a:p>
            <a:r>
              <a:rPr lang="en-US" altLang="zh-CN">
                <a:solidFill>
                  <a:srgbClr val="333399"/>
                </a:solidFill>
                <a:latin typeface="Arial" panose="020B0604020202020204" pitchFamily="34" charset="0"/>
              </a:rPr>
              <a:t>C</a:t>
            </a:r>
            <a:endParaRPr lang="en-US" altLang="zh-CN">
              <a:solidFill>
                <a:srgbClr val="333399"/>
              </a:solidFill>
              <a:latin typeface="Arial" panose="020B0604020202020204" pitchFamily="34" charset="0"/>
            </a:endParaRPr>
          </a:p>
        </p:txBody>
      </p:sp>
      <p:sp>
        <p:nvSpPr>
          <p:cNvPr id="260103" name="矩形 260102"/>
          <p:cNvSpPr/>
          <p:nvPr/>
        </p:nvSpPr>
        <p:spPr>
          <a:xfrm>
            <a:off x="2339975" y="2636838"/>
            <a:ext cx="287338" cy="1871662"/>
          </a:xfrm>
          <a:prstGeom prst="rect">
            <a:avLst/>
          </a:prstGeom>
          <a:solidFill>
            <a:srgbClr val="66FF99"/>
          </a:solidFill>
          <a:ln w="9525">
            <a:noFill/>
          </a:ln>
        </p:spPr>
        <p:txBody>
          <a:bodyPr wrap="none" anchor="ctr"/>
          <a:p>
            <a:r>
              <a:rPr lang="en-US" altLang="zh-CN">
                <a:solidFill>
                  <a:srgbClr val="333399"/>
                </a:solidFill>
                <a:latin typeface="Arial" panose="020B0604020202020204" pitchFamily="34" charset="0"/>
              </a:rPr>
              <a:t>D</a:t>
            </a:r>
            <a:endParaRPr lang="en-US" altLang="zh-CN">
              <a:solidFill>
                <a:srgbClr val="333399"/>
              </a:solidFill>
              <a:latin typeface="Arial" panose="020B0604020202020204" pitchFamily="34" charset="0"/>
            </a:endParaRPr>
          </a:p>
        </p:txBody>
      </p:sp>
      <p:sp>
        <p:nvSpPr>
          <p:cNvPr id="260104" name="矩形 260103"/>
          <p:cNvSpPr/>
          <p:nvPr/>
        </p:nvSpPr>
        <p:spPr>
          <a:xfrm>
            <a:off x="3205163" y="2636838"/>
            <a:ext cx="287337" cy="1871662"/>
          </a:xfrm>
          <a:prstGeom prst="rect">
            <a:avLst/>
          </a:prstGeom>
          <a:solidFill>
            <a:srgbClr val="FFCCFF"/>
          </a:solidFill>
          <a:ln w="9525">
            <a:noFill/>
          </a:ln>
        </p:spPr>
        <p:txBody>
          <a:bodyPr wrap="none" anchor="ctr"/>
          <a:p>
            <a:r>
              <a:rPr lang="en-US" altLang="zh-CN">
                <a:solidFill>
                  <a:srgbClr val="333399"/>
                </a:solidFill>
                <a:latin typeface="Arial" panose="020B0604020202020204" pitchFamily="34" charset="0"/>
              </a:rPr>
              <a:t>C</a:t>
            </a:r>
            <a:endParaRPr lang="en-US" altLang="zh-CN">
              <a:solidFill>
                <a:srgbClr val="333399"/>
              </a:solidFill>
              <a:latin typeface="Arial" panose="020B0604020202020204" pitchFamily="34" charset="0"/>
            </a:endParaRPr>
          </a:p>
        </p:txBody>
      </p:sp>
      <p:sp>
        <p:nvSpPr>
          <p:cNvPr id="260105" name="矩形 260104"/>
          <p:cNvSpPr/>
          <p:nvPr/>
        </p:nvSpPr>
        <p:spPr>
          <a:xfrm>
            <a:off x="3492500" y="2636838"/>
            <a:ext cx="287338" cy="1871662"/>
          </a:xfrm>
          <a:prstGeom prst="rect">
            <a:avLst/>
          </a:prstGeom>
          <a:solidFill>
            <a:srgbClr val="66FF99"/>
          </a:solidFill>
          <a:ln w="9525">
            <a:noFill/>
          </a:ln>
        </p:spPr>
        <p:txBody>
          <a:bodyPr wrap="none" anchor="ctr"/>
          <a:p>
            <a:r>
              <a:rPr lang="en-US" altLang="zh-CN">
                <a:solidFill>
                  <a:srgbClr val="333399"/>
                </a:solidFill>
                <a:latin typeface="Arial" panose="020B0604020202020204" pitchFamily="34" charset="0"/>
              </a:rPr>
              <a:t>D</a:t>
            </a:r>
            <a:endParaRPr lang="en-US" altLang="zh-CN">
              <a:solidFill>
                <a:srgbClr val="333399"/>
              </a:solidFill>
              <a:latin typeface="Arial" panose="020B0604020202020204" pitchFamily="34" charset="0"/>
            </a:endParaRPr>
          </a:p>
        </p:txBody>
      </p:sp>
      <p:sp>
        <p:nvSpPr>
          <p:cNvPr id="260106" name="矩形 260105"/>
          <p:cNvSpPr/>
          <p:nvPr/>
        </p:nvSpPr>
        <p:spPr>
          <a:xfrm>
            <a:off x="4357688" y="2636838"/>
            <a:ext cx="287337" cy="1871662"/>
          </a:xfrm>
          <a:prstGeom prst="rect">
            <a:avLst/>
          </a:prstGeom>
          <a:solidFill>
            <a:srgbClr val="FFCCFF"/>
          </a:solidFill>
          <a:ln w="9525">
            <a:noFill/>
          </a:ln>
        </p:spPr>
        <p:txBody>
          <a:bodyPr wrap="none" anchor="ctr"/>
          <a:p>
            <a:r>
              <a:rPr lang="en-US" altLang="zh-CN">
                <a:solidFill>
                  <a:srgbClr val="333399"/>
                </a:solidFill>
                <a:latin typeface="Arial" panose="020B0604020202020204" pitchFamily="34" charset="0"/>
              </a:rPr>
              <a:t>C</a:t>
            </a:r>
            <a:endParaRPr lang="en-US" altLang="zh-CN">
              <a:solidFill>
                <a:srgbClr val="333399"/>
              </a:solidFill>
              <a:latin typeface="Arial" panose="020B0604020202020204" pitchFamily="34" charset="0"/>
            </a:endParaRPr>
          </a:p>
        </p:txBody>
      </p:sp>
      <p:sp>
        <p:nvSpPr>
          <p:cNvPr id="260107" name="矩形 260106"/>
          <p:cNvSpPr/>
          <p:nvPr/>
        </p:nvSpPr>
        <p:spPr>
          <a:xfrm>
            <a:off x="4645025" y="2636838"/>
            <a:ext cx="287338" cy="1871662"/>
          </a:xfrm>
          <a:prstGeom prst="rect">
            <a:avLst/>
          </a:prstGeom>
          <a:solidFill>
            <a:srgbClr val="66FF99"/>
          </a:solidFill>
          <a:ln w="9525">
            <a:noFill/>
          </a:ln>
        </p:spPr>
        <p:txBody>
          <a:bodyPr wrap="none" anchor="ctr"/>
          <a:p>
            <a:r>
              <a:rPr lang="en-US" altLang="zh-CN">
                <a:solidFill>
                  <a:srgbClr val="333399"/>
                </a:solidFill>
                <a:latin typeface="Arial" panose="020B0604020202020204" pitchFamily="34" charset="0"/>
              </a:rPr>
              <a:t>D</a:t>
            </a:r>
            <a:endParaRPr lang="en-US" altLang="zh-CN">
              <a:solidFill>
                <a:srgbClr val="333399"/>
              </a:solidFill>
              <a:latin typeface="Arial" panose="020B0604020202020204" pitchFamily="34" charset="0"/>
            </a:endParaRPr>
          </a:p>
        </p:txBody>
      </p:sp>
      <p:sp>
        <p:nvSpPr>
          <p:cNvPr id="260108" name="矩形 260107"/>
          <p:cNvSpPr/>
          <p:nvPr/>
        </p:nvSpPr>
        <p:spPr>
          <a:xfrm>
            <a:off x="1476375" y="2636838"/>
            <a:ext cx="287338" cy="1871662"/>
          </a:xfrm>
          <a:prstGeom prst="rect">
            <a:avLst/>
          </a:prstGeom>
          <a:solidFill>
            <a:srgbClr val="CCECFF"/>
          </a:solidFill>
          <a:ln w="9525">
            <a:noFill/>
          </a:ln>
        </p:spPr>
        <p:txBody>
          <a:bodyPr wrap="none" anchor="ctr"/>
          <a:p>
            <a:r>
              <a:rPr lang="en-US" altLang="zh-CN">
                <a:solidFill>
                  <a:srgbClr val="333399"/>
                </a:solidFill>
                <a:latin typeface="Arial" panose="020B0604020202020204" pitchFamily="34" charset="0"/>
              </a:rPr>
              <a:t>A</a:t>
            </a:r>
            <a:endParaRPr lang="en-US" altLang="zh-CN">
              <a:solidFill>
                <a:srgbClr val="333399"/>
              </a:solidFill>
              <a:latin typeface="Arial" panose="020B0604020202020204" pitchFamily="34" charset="0"/>
            </a:endParaRPr>
          </a:p>
        </p:txBody>
      </p:sp>
      <p:sp>
        <p:nvSpPr>
          <p:cNvPr id="260109" name="矩形 260108"/>
          <p:cNvSpPr/>
          <p:nvPr/>
        </p:nvSpPr>
        <p:spPr>
          <a:xfrm>
            <a:off x="2628900" y="2636838"/>
            <a:ext cx="287338" cy="1871662"/>
          </a:xfrm>
          <a:prstGeom prst="rect">
            <a:avLst/>
          </a:prstGeom>
          <a:solidFill>
            <a:srgbClr val="CCECFF"/>
          </a:solidFill>
          <a:ln w="9525">
            <a:noFill/>
          </a:ln>
        </p:spPr>
        <p:txBody>
          <a:bodyPr wrap="none" anchor="ctr"/>
          <a:p>
            <a:r>
              <a:rPr lang="en-US" altLang="zh-CN">
                <a:solidFill>
                  <a:srgbClr val="333399"/>
                </a:solidFill>
                <a:latin typeface="Arial" panose="020B0604020202020204" pitchFamily="34" charset="0"/>
              </a:rPr>
              <a:t>A</a:t>
            </a:r>
            <a:endParaRPr lang="en-US" altLang="zh-CN">
              <a:solidFill>
                <a:srgbClr val="333399"/>
              </a:solidFill>
              <a:latin typeface="Arial" panose="020B0604020202020204" pitchFamily="34" charset="0"/>
            </a:endParaRPr>
          </a:p>
        </p:txBody>
      </p:sp>
      <p:sp>
        <p:nvSpPr>
          <p:cNvPr id="260110" name="矩形 260109"/>
          <p:cNvSpPr/>
          <p:nvPr/>
        </p:nvSpPr>
        <p:spPr>
          <a:xfrm>
            <a:off x="3781425" y="2636838"/>
            <a:ext cx="287338" cy="1871662"/>
          </a:xfrm>
          <a:prstGeom prst="rect">
            <a:avLst/>
          </a:prstGeom>
          <a:solidFill>
            <a:srgbClr val="CCECFF"/>
          </a:solidFill>
          <a:ln w="9525">
            <a:noFill/>
          </a:ln>
        </p:spPr>
        <p:txBody>
          <a:bodyPr wrap="none" anchor="ctr"/>
          <a:p>
            <a:r>
              <a:rPr lang="en-US" altLang="zh-CN">
                <a:solidFill>
                  <a:srgbClr val="333399"/>
                </a:solidFill>
                <a:latin typeface="Arial" panose="020B0604020202020204" pitchFamily="34" charset="0"/>
              </a:rPr>
              <a:t>A</a:t>
            </a:r>
            <a:endParaRPr lang="en-US" altLang="zh-CN">
              <a:solidFill>
                <a:srgbClr val="333399"/>
              </a:solidFill>
              <a:latin typeface="Arial" panose="020B0604020202020204" pitchFamily="34" charset="0"/>
            </a:endParaRPr>
          </a:p>
        </p:txBody>
      </p:sp>
      <p:sp>
        <p:nvSpPr>
          <p:cNvPr id="260111" name="矩形 260110"/>
          <p:cNvSpPr/>
          <p:nvPr/>
        </p:nvSpPr>
        <p:spPr>
          <a:xfrm>
            <a:off x="4933950" y="2636838"/>
            <a:ext cx="287338" cy="1871662"/>
          </a:xfrm>
          <a:prstGeom prst="rect">
            <a:avLst/>
          </a:prstGeom>
          <a:solidFill>
            <a:srgbClr val="CCECFF"/>
          </a:solidFill>
          <a:ln w="9525">
            <a:noFill/>
          </a:ln>
        </p:spPr>
        <p:txBody>
          <a:bodyPr wrap="none" anchor="ctr"/>
          <a:p>
            <a:r>
              <a:rPr lang="en-US" altLang="zh-CN">
                <a:solidFill>
                  <a:srgbClr val="333399"/>
                </a:solidFill>
                <a:latin typeface="Arial" panose="020B0604020202020204" pitchFamily="34" charset="0"/>
              </a:rPr>
              <a:t>A</a:t>
            </a:r>
            <a:endParaRPr lang="en-US" altLang="zh-CN">
              <a:solidFill>
                <a:srgbClr val="333399"/>
              </a:solidFill>
              <a:latin typeface="Arial" panose="020B0604020202020204" pitchFamily="34" charset="0"/>
            </a:endParaRPr>
          </a:p>
        </p:txBody>
      </p:sp>
      <p:grpSp>
        <p:nvGrpSpPr>
          <p:cNvPr id="260112" name="组合 260111"/>
          <p:cNvGrpSpPr/>
          <p:nvPr/>
        </p:nvGrpSpPr>
        <p:grpSpPr>
          <a:xfrm>
            <a:off x="1763713" y="2636838"/>
            <a:ext cx="3744912" cy="1871662"/>
            <a:chOff x="1111" y="1661"/>
            <a:chExt cx="2359" cy="1179"/>
          </a:xfrm>
        </p:grpSpPr>
        <p:sp>
          <p:nvSpPr>
            <p:cNvPr id="260113" name="矩形 260112"/>
            <p:cNvSpPr/>
            <p:nvPr/>
          </p:nvSpPr>
          <p:spPr>
            <a:xfrm>
              <a:off x="1111" y="1661"/>
              <a:ext cx="181" cy="1179"/>
            </a:xfrm>
            <a:prstGeom prst="rect">
              <a:avLst/>
            </a:prstGeom>
            <a:solidFill>
              <a:srgbClr val="FFFF99"/>
            </a:solidFill>
            <a:ln w="9525">
              <a:noFill/>
            </a:ln>
          </p:spPr>
          <p:txBody>
            <a:bodyPr wrap="none" anchor="ctr"/>
            <a:p>
              <a:r>
                <a:rPr lang="en-US" altLang="zh-CN">
                  <a:solidFill>
                    <a:srgbClr val="333399"/>
                  </a:solidFill>
                  <a:latin typeface="Arial" panose="020B0604020202020204" pitchFamily="34" charset="0"/>
                </a:rPr>
                <a:t>B</a:t>
              </a:r>
              <a:endParaRPr lang="en-US" altLang="zh-CN">
                <a:solidFill>
                  <a:srgbClr val="333399"/>
                </a:solidFill>
                <a:latin typeface="Arial" panose="020B0604020202020204" pitchFamily="34" charset="0"/>
              </a:endParaRPr>
            </a:p>
          </p:txBody>
        </p:sp>
        <p:sp>
          <p:nvSpPr>
            <p:cNvPr id="260114" name="矩形 260113"/>
            <p:cNvSpPr/>
            <p:nvPr/>
          </p:nvSpPr>
          <p:spPr>
            <a:xfrm>
              <a:off x="1837" y="1661"/>
              <a:ext cx="181" cy="1179"/>
            </a:xfrm>
            <a:prstGeom prst="rect">
              <a:avLst/>
            </a:prstGeom>
            <a:solidFill>
              <a:srgbClr val="FFFF99"/>
            </a:solidFill>
            <a:ln w="9525">
              <a:noFill/>
            </a:ln>
          </p:spPr>
          <p:txBody>
            <a:bodyPr wrap="none" anchor="ctr"/>
            <a:p>
              <a:r>
                <a:rPr lang="en-US" altLang="zh-CN">
                  <a:solidFill>
                    <a:srgbClr val="333399"/>
                  </a:solidFill>
                  <a:latin typeface="Arial" panose="020B0604020202020204" pitchFamily="34" charset="0"/>
                </a:rPr>
                <a:t>B</a:t>
              </a:r>
              <a:endParaRPr lang="en-US" altLang="zh-CN">
                <a:solidFill>
                  <a:srgbClr val="333399"/>
                </a:solidFill>
                <a:latin typeface="Arial" panose="020B0604020202020204" pitchFamily="34" charset="0"/>
              </a:endParaRPr>
            </a:p>
          </p:txBody>
        </p:sp>
        <p:sp>
          <p:nvSpPr>
            <p:cNvPr id="260115" name="矩形 260114"/>
            <p:cNvSpPr/>
            <p:nvPr/>
          </p:nvSpPr>
          <p:spPr>
            <a:xfrm>
              <a:off x="2563" y="1661"/>
              <a:ext cx="181" cy="1179"/>
            </a:xfrm>
            <a:prstGeom prst="rect">
              <a:avLst/>
            </a:prstGeom>
            <a:solidFill>
              <a:srgbClr val="FFFF99"/>
            </a:solidFill>
            <a:ln w="9525">
              <a:noFill/>
            </a:ln>
          </p:spPr>
          <p:txBody>
            <a:bodyPr wrap="none" anchor="ctr"/>
            <a:p>
              <a:r>
                <a:rPr lang="en-US" altLang="zh-CN">
                  <a:solidFill>
                    <a:srgbClr val="333399"/>
                  </a:solidFill>
                  <a:latin typeface="Arial" panose="020B0604020202020204" pitchFamily="34" charset="0"/>
                </a:rPr>
                <a:t>B</a:t>
              </a:r>
              <a:endParaRPr lang="en-US" altLang="zh-CN">
                <a:solidFill>
                  <a:srgbClr val="333399"/>
                </a:solidFill>
                <a:latin typeface="Arial" panose="020B0604020202020204" pitchFamily="34" charset="0"/>
              </a:endParaRPr>
            </a:p>
          </p:txBody>
        </p:sp>
        <p:sp>
          <p:nvSpPr>
            <p:cNvPr id="260116" name="矩形 260115"/>
            <p:cNvSpPr/>
            <p:nvPr/>
          </p:nvSpPr>
          <p:spPr>
            <a:xfrm>
              <a:off x="3289" y="1661"/>
              <a:ext cx="181" cy="1179"/>
            </a:xfrm>
            <a:prstGeom prst="rect">
              <a:avLst/>
            </a:prstGeom>
            <a:solidFill>
              <a:srgbClr val="FFFF99"/>
            </a:solidFill>
            <a:ln w="9525">
              <a:noFill/>
            </a:ln>
          </p:spPr>
          <p:txBody>
            <a:bodyPr wrap="none" anchor="ctr"/>
            <a:p>
              <a:r>
                <a:rPr lang="en-US" altLang="zh-CN">
                  <a:solidFill>
                    <a:srgbClr val="333399"/>
                  </a:solidFill>
                  <a:latin typeface="Arial" panose="020B0604020202020204" pitchFamily="34" charset="0"/>
                </a:rPr>
                <a:t>B</a:t>
              </a:r>
              <a:endParaRPr lang="en-US" altLang="zh-CN">
                <a:solidFill>
                  <a:srgbClr val="333399"/>
                </a:solidFill>
                <a:latin typeface="Arial" panose="020B0604020202020204" pitchFamily="34" charset="0"/>
              </a:endParaRPr>
            </a:p>
          </p:txBody>
        </p:sp>
      </p:grpSp>
      <p:sp>
        <p:nvSpPr>
          <p:cNvPr id="260117" name="矩形 260116"/>
          <p:cNvSpPr/>
          <p:nvPr/>
        </p:nvSpPr>
        <p:spPr>
          <a:xfrm>
            <a:off x="5510213" y="2636838"/>
            <a:ext cx="287337" cy="1871662"/>
          </a:xfrm>
          <a:prstGeom prst="rect">
            <a:avLst/>
          </a:prstGeom>
          <a:solidFill>
            <a:srgbClr val="FFCCFF"/>
          </a:solidFill>
          <a:ln w="9525">
            <a:noFill/>
          </a:ln>
        </p:spPr>
        <p:txBody>
          <a:bodyPr wrap="none" anchor="ctr"/>
          <a:p>
            <a:r>
              <a:rPr lang="en-US" altLang="zh-CN">
                <a:solidFill>
                  <a:srgbClr val="333399"/>
                </a:solidFill>
                <a:latin typeface="Arial" panose="020B0604020202020204" pitchFamily="34" charset="0"/>
              </a:rPr>
              <a:t>C</a:t>
            </a:r>
            <a:endParaRPr lang="en-US" altLang="zh-CN">
              <a:solidFill>
                <a:srgbClr val="333399"/>
              </a:solidFill>
              <a:latin typeface="Arial" panose="020B0604020202020204" pitchFamily="34" charset="0"/>
            </a:endParaRPr>
          </a:p>
        </p:txBody>
      </p:sp>
      <p:sp>
        <p:nvSpPr>
          <p:cNvPr id="260118" name="矩形 260117"/>
          <p:cNvSpPr/>
          <p:nvPr/>
        </p:nvSpPr>
        <p:spPr>
          <a:xfrm>
            <a:off x="5797550" y="2636838"/>
            <a:ext cx="287338" cy="1871662"/>
          </a:xfrm>
          <a:prstGeom prst="rect">
            <a:avLst/>
          </a:prstGeom>
          <a:solidFill>
            <a:srgbClr val="66FF99"/>
          </a:solidFill>
          <a:ln w="9525">
            <a:noFill/>
          </a:ln>
        </p:spPr>
        <p:txBody>
          <a:bodyPr wrap="none" anchor="ctr"/>
          <a:p>
            <a:r>
              <a:rPr lang="en-US" altLang="zh-CN">
                <a:solidFill>
                  <a:srgbClr val="333399"/>
                </a:solidFill>
                <a:latin typeface="Arial" panose="020B0604020202020204" pitchFamily="34" charset="0"/>
              </a:rPr>
              <a:t>D</a:t>
            </a:r>
            <a:endParaRPr lang="en-US" altLang="zh-CN">
              <a:solidFill>
                <a:srgbClr val="333399"/>
              </a:solidFill>
              <a:latin typeface="Arial" panose="020B0604020202020204" pitchFamily="34" charset="0"/>
            </a:endParaRPr>
          </a:p>
        </p:txBody>
      </p:sp>
      <p:sp>
        <p:nvSpPr>
          <p:cNvPr id="260120" name="文本框 260119"/>
          <p:cNvSpPr txBox="1"/>
          <p:nvPr/>
        </p:nvSpPr>
        <p:spPr>
          <a:xfrm>
            <a:off x="6030913" y="2133600"/>
            <a:ext cx="1835150" cy="641350"/>
          </a:xfrm>
          <a:prstGeom prst="rect">
            <a:avLst/>
          </a:prstGeom>
          <a:noFill/>
          <a:ln w="9525">
            <a:noFill/>
          </a:ln>
        </p:spPr>
        <p:txBody>
          <a:bodyPr wrap="none" anchor="t">
            <a:spAutoFit/>
          </a:bodyPr>
          <a:p>
            <a:pPr>
              <a:lnSpc>
                <a:spcPct val="90000"/>
              </a:lnSpc>
            </a:pPr>
            <a:r>
              <a:rPr lang="en-US" altLang="zh-CN" sz="2000" dirty="0">
                <a:solidFill>
                  <a:srgbClr val="333399"/>
                </a:solidFill>
                <a:latin typeface="Arial" panose="020B0604020202020204" pitchFamily="34" charset="0"/>
                <a:ea typeface="黑体" panose="02010609060101010101" pitchFamily="2" charset="-122"/>
              </a:rPr>
              <a:t>B </a:t>
            </a:r>
            <a:r>
              <a:rPr lang="zh-CN" altLang="en-US" sz="2000" dirty="0">
                <a:solidFill>
                  <a:srgbClr val="333399"/>
                </a:solidFill>
                <a:latin typeface="Arial" panose="020B0604020202020204" pitchFamily="34" charset="0"/>
                <a:ea typeface="黑体" panose="02010609060101010101" pitchFamily="2" charset="-122"/>
              </a:rPr>
              <a:t>在</a:t>
            </a:r>
            <a:r>
              <a:rPr lang="zh-CN" altLang="en-US" sz="1400" dirty="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TDM</a:t>
            </a:r>
            <a:r>
              <a:rPr lang="en-US" altLang="zh-CN" sz="1400">
                <a:solidFill>
                  <a:srgbClr val="333399"/>
                </a:solidFill>
                <a:latin typeface="Arial" panose="020B0604020202020204" pitchFamily="34" charset="0"/>
                <a:ea typeface="黑体" panose="02010609060101010101" pitchFamily="2" charset="-122"/>
              </a:rPr>
              <a:t> </a:t>
            </a:r>
            <a:r>
              <a:rPr lang="zh-CN" altLang="en-US" sz="2000" dirty="0">
                <a:solidFill>
                  <a:srgbClr val="333399"/>
                </a:solidFill>
                <a:latin typeface="Arial" panose="020B0604020202020204" pitchFamily="34" charset="0"/>
                <a:ea typeface="黑体" panose="02010609060101010101" pitchFamily="2" charset="-122"/>
              </a:rPr>
              <a:t>帧中</a:t>
            </a:r>
            <a:endParaRPr lang="zh-CN" altLang="en-US" sz="2000" dirty="0">
              <a:solidFill>
                <a:srgbClr val="333399"/>
              </a:solidFill>
              <a:latin typeface="Arial" panose="020B0604020202020204" pitchFamily="34" charset="0"/>
              <a:ea typeface="黑体" panose="02010609060101010101" pitchFamily="2" charset="-122"/>
            </a:endParaRPr>
          </a:p>
          <a:p>
            <a:pPr>
              <a:lnSpc>
                <a:spcPct val="90000"/>
              </a:lnSpc>
            </a:pPr>
            <a:r>
              <a:rPr lang="zh-CN" altLang="en-US" sz="2000" dirty="0">
                <a:solidFill>
                  <a:srgbClr val="333399"/>
                </a:solidFill>
                <a:latin typeface="Arial" panose="020B0604020202020204" pitchFamily="34" charset="0"/>
                <a:ea typeface="黑体" panose="02010609060101010101" pitchFamily="2" charset="-122"/>
              </a:rPr>
              <a:t>的位置不变</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260121" name="直接连接符 260120"/>
          <p:cNvSpPr/>
          <p:nvPr/>
        </p:nvSpPr>
        <p:spPr>
          <a:xfrm>
            <a:off x="1901825" y="2276475"/>
            <a:ext cx="4121150" cy="0"/>
          </a:xfrm>
          <a:prstGeom prst="line">
            <a:avLst/>
          </a:prstGeom>
          <a:ln w="28575" cap="flat" cmpd="sng">
            <a:solidFill>
              <a:srgbClr val="333399"/>
            </a:solidFill>
            <a:prstDash val="solid"/>
            <a:headEnd type="none" w="med" len="med"/>
            <a:tailEnd type="none" w="med" len="med"/>
          </a:ln>
        </p:spPr>
      </p:sp>
      <p:sp>
        <p:nvSpPr>
          <p:cNvPr id="260122" name="直接连接符 260121"/>
          <p:cNvSpPr/>
          <p:nvPr/>
        </p:nvSpPr>
        <p:spPr>
          <a:xfrm>
            <a:off x="1901825" y="2276475"/>
            <a:ext cx="0" cy="288925"/>
          </a:xfrm>
          <a:prstGeom prst="line">
            <a:avLst/>
          </a:prstGeom>
          <a:ln w="28575" cap="flat" cmpd="sng">
            <a:solidFill>
              <a:srgbClr val="333399"/>
            </a:solidFill>
            <a:prstDash val="solid"/>
            <a:headEnd type="none" w="med" len="med"/>
            <a:tailEnd type="triangle" w="med" len="med"/>
          </a:ln>
        </p:spPr>
      </p:sp>
      <p:sp>
        <p:nvSpPr>
          <p:cNvPr id="260123" name="直接连接符 260122"/>
          <p:cNvSpPr/>
          <p:nvPr/>
        </p:nvSpPr>
        <p:spPr>
          <a:xfrm>
            <a:off x="3054350" y="2276475"/>
            <a:ext cx="0" cy="288925"/>
          </a:xfrm>
          <a:prstGeom prst="line">
            <a:avLst/>
          </a:prstGeom>
          <a:ln w="28575" cap="flat" cmpd="sng">
            <a:solidFill>
              <a:srgbClr val="333399"/>
            </a:solidFill>
            <a:prstDash val="solid"/>
            <a:headEnd type="none" w="med" len="med"/>
            <a:tailEnd type="triangle" w="med" len="med"/>
          </a:ln>
        </p:spPr>
      </p:sp>
      <p:sp>
        <p:nvSpPr>
          <p:cNvPr id="260124" name="直接连接符 260123"/>
          <p:cNvSpPr/>
          <p:nvPr/>
        </p:nvSpPr>
        <p:spPr>
          <a:xfrm>
            <a:off x="4206875" y="2276475"/>
            <a:ext cx="0" cy="288925"/>
          </a:xfrm>
          <a:prstGeom prst="line">
            <a:avLst/>
          </a:prstGeom>
          <a:ln w="28575" cap="flat" cmpd="sng">
            <a:solidFill>
              <a:srgbClr val="333399"/>
            </a:solidFill>
            <a:prstDash val="solid"/>
            <a:headEnd type="none" w="med" len="med"/>
            <a:tailEnd type="triangle" w="med" len="med"/>
          </a:ln>
        </p:spPr>
      </p:sp>
      <p:sp>
        <p:nvSpPr>
          <p:cNvPr id="260125" name="直接连接符 260124"/>
          <p:cNvSpPr/>
          <p:nvPr/>
        </p:nvSpPr>
        <p:spPr>
          <a:xfrm>
            <a:off x="5360988" y="2276475"/>
            <a:ext cx="0" cy="288925"/>
          </a:xfrm>
          <a:prstGeom prst="line">
            <a:avLst/>
          </a:prstGeom>
          <a:ln w="28575" cap="flat" cmpd="sng">
            <a:solidFill>
              <a:srgbClr val="333399"/>
            </a:solidFill>
            <a:prstDash val="solid"/>
            <a:headEnd type="none" w="med" len="med"/>
            <a:tailEnd type="triangle" w="med" len="med"/>
          </a:ln>
        </p:spPr>
      </p:sp>
      <p:grpSp>
        <p:nvGrpSpPr>
          <p:cNvPr id="260126" name="组合 260125"/>
          <p:cNvGrpSpPr/>
          <p:nvPr/>
        </p:nvGrpSpPr>
        <p:grpSpPr>
          <a:xfrm>
            <a:off x="1476375" y="4581525"/>
            <a:ext cx="1150938" cy="509588"/>
            <a:chOff x="930" y="2886"/>
            <a:chExt cx="725" cy="321"/>
          </a:xfrm>
        </p:grpSpPr>
        <p:sp>
          <p:nvSpPr>
            <p:cNvPr id="260127" name="文本框 260126"/>
            <p:cNvSpPr txBox="1"/>
            <p:nvPr/>
          </p:nvSpPr>
          <p:spPr>
            <a:xfrm>
              <a:off x="975" y="2976"/>
              <a:ext cx="667" cy="231"/>
            </a:xfrm>
            <a:prstGeom prst="rect">
              <a:avLst/>
            </a:prstGeom>
            <a:noFill/>
            <a:ln w="9525">
              <a:noFill/>
            </a:ln>
          </p:spPr>
          <p:txBody>
            <a:bodyPr wrap="none" anchor="t">
              <a:spAutoFit/>
            </a:bodyPr>
            <a:p>
              <a:pPr algn="l">
                <a:lnSpc>
                  <a:spcPct val="90000"/>
                </a:lnSpc>
              </a:pPr>
              <a:r>
                <a:rPr lang="en-US" altLang="zh-CN" sz="2000" dirty="0">
                  <a:solidFill>
                    <a:srgbClr val="333399"/>
                  </a:solidFill>
                  <a:latin typeface="Arial" panose="020B0604020202020204" pitchFamily="34" charset="0"/>
                  <a:ea typeface="黑体" panose="02010609060101010101" pitchFamily="2" charset="-122"/>
                </a:rPr>
                <a:t>TDM </a:t>
              </a:r>
              <a:r>
                <a:rPr lang="zh-CN" altLang="en-US" sz="2000" dirty="0">
                  <a:solidFill>
                    <a:srgbClr val="333399"/>
                  </a:solidFill>
                  <a:latin typeface="Arial" panose="020B0604020202020204" pitchFamily="34" charset="0"/>
                  <a:ea typeface="黑体" panose="02010609060101010101" pitchFamily="2" charset="-122"/>
                </a:rPr>
                <a:t>帧</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260128" name="左大括号 260127"/>
            <p:cNvSpPr/>
            <p:nvPr/>
          </p:nvSpPr>
          <p:spPr>
            <a:xfrm rot="-5400000" flipV="1">
              <a:off x="1247" y="2568"/>
              <a:ext cx="90" cy="725"/>
            </a:xfrm>
            <a:prstGeom prst="leftBrace">
              <a:avLst>
                <a:gd name="adj1" fmla="val 67129"/>
                <a:gd name="adj2" fmla="val 50000"/>
              </a:avLst>
            </a:prstGeom>
            <a:noFill/>
            <a:ln w="19050" cap="flat" cmpd="sng">
              <a:solidFill>
                <a:srgbClr val="333399"/>
              </a:solidFill>
              <a:prstDash val="solid"/>
              <a:headEnd type="none" w="med" len="med"/>
              <a:tailEnd type="none" w="med" len="med"/>
            </a:ln>
          </p:spPr>
          <p:txBody>
            <a:bodyPr/>
            <a:p>
              <a:endParaRPr lang="zh-CN" altLang="en-US"/>
            </a:p>
          </p:txBody>
        </p:sp>
      </p:grpSp>
      <p:grpSp>
        <p:nvGrpSpPr>
          <p:cNvPr id="260129" name="组合 260128"/>
          <p:cNvGrpSpPr/>
          <p:nvPr/>
        </p:nvGrpSpPr>
        <p:grpSpPr>
          <a:xfrm>
            <a:off x="2627313" y="4581525"/>
            <a:ext cx="1150937" cy="509588"/>
            <a:chOff x="1655" y="2886"/>
            <a:chExt cx="725" cy="321"/>
          </a:xfrm>
        </p:grpSpPr>
        <p:sp>
          <p:nvSpPr>
            <p:cNvPr id="260130" name="文本框 260129"/>
            <p:cNvSpPr txBox="1"/>
            <p:nvPr/>
          </p:nvSpPr>
          <p:spPr>
            <a:xfrm>
              <a:off x="1700" y="2976"/>
              <a:ext cx="667" cy="231"/>
            </a:xfrm>
            <a:prstGeom prst="rect">
              <a:avLst/>
            </a:prstGeom>
            <a:noFill/>
            <a:ln w="9525">
              <a:noFill/>
            </a:ln>
          </p:spPr>
          <p:txBody>
            <a:bodyPr wrap="none" anchor="t">
              <a:spAutoFit/>
            </a:bodyPr>
            <a:p>
              <a:pPr algn="l">
                <a:lnSpc>
                  <a:spcPct val="90000"/>
                </a:lnSpc>
              </a:pPr>
              <a:r>
                <a:rPr lang="en-US" altLang="zh-CN" sz="2000" dirty="0">
                  <a:solidFill>
                    <a:srgbClr val="333399"/>
                  </a:solidFill>
                  <a:latin typeface="Arial" panose="020B0604020202020204" pitchFamily="34" charset="0"/>
                  <a:ea typeface="黑体" panose="02010609060101010101" pitchFamily="2" charset="-122"/>
                </a:rPr>
                <a:t>TDM </a:t>
              </a:r>
              <a:r>
                <a:rPr lang="zh-CN" altLang="en-US" sz="2000" dirty="0">
                  <a:solidFill>
                    <a:srgbClr val="333399"/>
                  </a:solidFill>
                  <a:latin typeface="Arial" panose="020B0604020202020204" pitchFamily="34" charset="0"/>
                  <a:ea typeface="黑体" panose="02010609060101010101" pitchFamily="2" charset="-122"/>
                </a:rPr>
                <a:t>帧</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260131" name="左大括号 260130"/>
            <p:cNvSpPr/>
            <p:nvPr/>
          </p:nvSpPr>
          <p:spPr>
            <a:xfrm rot="-5400000" flipV="1">
              <a:off x="1972" y="2568"/>
              <a:ext cx="90" cy="725"/>
            </a:xfrm>
            <a:prstGeom prst="leftBrace">
              <a:avLst>
                <a:gd name="adj1" fmla="val 67129"/>
                <a:gd name="adj2" fmla="val 50000"/>
              </a:avLst>
            </a:prstGeom>
            <a:noFill/>
            <a:ln w="19050" cap="flat" cmpd="sng">
              <a:solidFill>
                <a:srgbClr val="333399"/>
              </a:solidFill>
              <a:prstDash val="solid"/>
              <a:headEnd type="none" w="med" len="med"/>
              <a:tailEnd type="none" w="med" len="med"/>
            </a:ln>
          </p:spPr>
          <p:txBody>
            <a:bodyPr/>
            <a:p>
              <a:endParaRPr lang="zh-CN" altLang="en-US"/>
            </a:p>
          </p:txBody>
        </p:sp>
      </p:grpSp>
      <p:grpSp>
        <p:nvGrpSpPr>
          <p:cNvPr id="260132" name="组合 260131"/>
          <p:cNvGrpSpPr/>
          <p:nvPr/>
        </p:nvGrpSpPr>
        <p:grpSpPr>
          <a:xfrm>
            <a:off x="3778250" y="4581525"/>
            <a:ext cx="1150938" cy="509588"/>
            <a:chOff x="2380" y="2886"/>
            <a:chExt cx="725" cy="321"/>
          </a:xfrm>
        </p:grpSpPr>
        <p:sp>
          <p:nvSpPr>
            <p:cNvPr id="260133" name="文本框 260132"/>
            <p:cNvSpPr txBox="1"/>
            <p:nvPr/>
          </p:nvSpPr>
          <p:spPr>
            <a:xfrm>
              <a:off x="2426" y="2976"/>
              <a:ext cx="667" cy="231"/>
            </a:xfrm>
            <a:prstGeom prst="rect">
              <a:avLst/>
            </a:prstGeom>
            <a:noFill/>
            <a:ln w="9525">
              <a:noFill/>
            </a:ln>
          </p:spPr>
          <p:txBody>
            <a:bodyPr wrap="none" anchor="t">
              <a:spAutoFit/>
            </a:bodyPr>
            <a:p>
              <a:pPr algn="l">
                <a:lnSpc>
                  <a:spcPct val="90000"/>
                </a:lnSpc>
              </a:pPr>
              <a:r>
                <a:rPr lang="en-US" altLang="zh-CN" sz="2000" dirty="0">
                  <a:solidFill>
                    <a:srgbClr val="333399"/>
                  </a:solidFill>
                  <a:latin typeface="Arial" panose="020B0604020202020204" pitchFamily="34" charset="0"/>
                  <a:ea typeface="黑体" panose="02010609060101010101" pitchFamily="2" charset="-122"/>
                </a:rPr>
                <a:t>TDM </a:t>
              </a:r>
              <a:r>
                <a:rPr lang="zh-CN" altLang="en-US" sz="2000" dirty="0">
                  <a:solidFill>
                    <a:srgbClr val="333399"/>
                  </a:solidFill>
                  <a:latin typeface="Arial" panose="020B0604020202020204" pitchFamily="34" charset="0"/>
                  <a:ea typeface="黑体" panose="02010609060101010101" pitchFamily="2" charset="-122"/>
                </a:rPr>
                <a:t>帧</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260134" name="左大括号 260133"/>
            <p:cNvSpPr/>
            <p:nvPr/>
          </p:nvSpPr>
          <p:spPr>
            <a:xfrm rot="-5400000" flipV="1">
              <a:off x="2697" y="2568"/>
              <a:ext cx="90" cy="725"/>
            </a:xfrm>
            <a:prstGeom prst="leftBrace">
              <a:avLst>
                <a:gd name="adj1" fmla="val 67129"/>
                <a:gd name="adj2" fmla="val 50000"/>
              </a:avLst>
            </a:prstGeom>
            <a:noFill/>
            <a:ln w="19050" cap="flat" cmpd="sng">
              <a:solidFill>
                <a:srgbClr val="333399"/>
              </a:solidFill>
              <a:prstDash val="solid"/>
              <a:headEnd type="none" w="med" len="med"/>
              <a:tailEnd type="none" w="med" len="med"/>
            </a:ln>
          </p:spPr>
          <p:txBody>
            <a:bodyPr/>
            <a:p>
              <a:endParaRPr lang="zh-CN" altLang="en-US"/>
            </a:p>
          </p:txBody>
        </p:sp>
      </p:grpSp>
      <p:grpSp>
        <p:nvGrpSpPr>
          <p:cNvPr id="260135" name="组合 260134"/>
          <p:cNvGrpSpPr/>
          <p:nvPr/>
        </p:nvGrpSpPr>
        <p:grpSpPr>
          <a:xfrm>
            <a:off x="4929188" y="4581525"/>
            <a:ext cx="1150937" cy="509588"/>
            <a:chOff x="3105" y="2886"/>
            <a:chExt cx="725" cy="321"/>
          </a:xfrm>
        </p:grpSpPr>
        <p:sp>
          <p:nvSpPr>
            <p:cNvPr id="260136" name="文本框 260135"/>
            <p:cNvSpPr txBox="1"/>
            <p:nvPr/>
          </p:nvSpPr>
          <p:spPr>
            <a:xfrm>
              <a:off x="3152" y="2976"/>
              <a:ext cx="667" cy="231"/>
            </a:xfrm>
            <a:prstGeom prst="rect">
              <a:avLst/>
            </a:prstGeom>
            <a:noFill/>
            <a:ln w="9525">
              <a:noFill/>
            </a:ln>
          </p:spPr>
          <p:txBody>
            <a:bodyPr wrap="none" anchor="t">
              <a:spAutoFit/>
            </a:bodyPr>
            <a:p>
              <a:pPr algn="l">
                <a:lnSpc>
                  <a:spcPct val="90000"/>
                </a:lnSpc>
              </a:pPr>
              <a:r>
                <a:rPr lang="en-US" altLang="zh-CN" sz="2000" dirty="0">
                  <a:solidFill>
                    <a:srgbClr val="333399"/>
                  </a:solidFill>
                  <a:latin typeface="Arial" panose="020B0604020202020204" pitchFamily="34" charset="0"/>
                  <a:ea typeface="黑体" panose="02010609060101010101" pitchFamily="2" charset="-122"/>
                </a:rPr>
                <a:t>TDM </a:t>
              </a:r>
              <a:r>
                <a:rPr lang="zh-CN" altLang="en-US" sz="2000" dirty="0">
                  <a:solidFill>
                    <a:srgbClr val="333399"/>
                  </a:solidFill>
                  <a:latin typeface="Arial" panose="020B0604020202020204" pitchFamily="34" charset="0"/>
                  <a:ea typeface="黑体" panose="02010609060101010101" pitchFamily="2" charset="-122"/>
                </a:rPr>
                <a:t>帧</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260137" name="左大括号 260136"/>
            <p:cNvSpPr/>
            <p:nvPr/>
          </p:nvSpPr>
          <p:spPr>
            <a:xfrm rot="-5400000" flipV="1">
              <a:off x="3422" y="2568"/>
              <a:ext cx="90" cy="725"/>
            </a:xfrm>
            <a:prstGeom prst="leftBrace">
              <a:avLst>
                <a:gd name="adj1" fmla="val 67129"/>
                <a:gd name="adj2" fmla="val 50000"/>
              </a:avLst>
            </a:prstGeom>
            <a:noFill/>
            <a:ln w="19050" cap="flat" cmpd="sng">
              <a:solidFill>
                <a:srgbClr val="333399"/>
              </a:solidFill>
              <a:prstDash val="solid"/>
              <a:headEnd type="none" w="med" len="med"/>
              <a:tailEnd type="none" w="med" len="med"/>
            </a:ln>
          </p:spPr>
          <p:txBody>
            <a:bodyPr/>
            <a:p>
              <a:endParaRPr lang="zh-CN" altLang="en-US"/>
            </a:p>
          </p:txBody>
        </p:sp>
      </p:grpSp>
      <p:sp>
        <p:nvSpPr>
          <p:cNvPr id="260138" name="矩形 260137"/>
          <p:cNvSpPr/>
          <p:nvPr/>
        </p:nvSpPr>
        <p:spPr>
          <a:xfrm rot="21600000">
            <a:off x="6513513" y="3322638"/>
            <a:ext cx="434975" cy="393700"/>
          </a:xfrm>
          <a:prstGeom prst="rect">
            <a:avLst/>
          </a:prstGeom>
          <a:noFill/>
          <a:ln w="12700">
            <a:noFill/>
          </a:ln>
        </p:spPr>
        <p:txBody>
          <a:bodyPr wrap="none" lIns="90488" tIns="44450" rIns="90488" bIns="44450">
            <a:spAutoFit/>
          </a:bodyPr>
          <a:p>
            <a:pPr algn="l" defTabSz="762000" eaLnBrk="0" hangingPunct="0"/>
            <a:r>
              <a:rPr lang="en-US" altLang="zh-CN" sz="2000" b="1">
                <a:solidFill>
                  <a:srgbClr val="333399"/>
                </a:solidFill>
                <a:latin typeface="Times New Roman" panose="02020603050405020304" pitchFamily="18" charset="0"/>
              </a:rPr>
              <a:t>…</a:t>
            </a:r>
            <a:endParaRPr lang="en-US" altLang="zh-CN" sz="2000" b="1">
              <a:solidFill>
                <a:srgbClr val="333399"/>
              </a:solidFill>
              <a:latin typeface="Times New Roman" panose="02020603050405020304" pitchFamily="18" charset="0"/>
            </a:endParaRPr>
          </a:p>
        </p:txBody>
      </p:sp>
      <p:sp>
        <p:nvSpPr>
          <p:cNvPr id="260139" name="直接连接符 260138"/>
          <p:cNvSpPr/>
          <p:nvPr/>
        </p:nvSpPr>
        <p:spPr>
          <a:xfrm rot="-5400000">
            <a:off x="-7937" y="3668713"/>
            <a:ext cx="2968625" cy="0"/>
          </a:xfrm>
          <a:prstGeom prst="line">
            <a:avLst/>
          </a:prstGeom>
          <a:ln w="28575" cap="flat" cmpd="sng">
            <a:solidFill>
              <a:srgbClr val="333399"/>
            </a:solidFill>
            <a:prstDash val="solid"/>
            <a:headEnd type="none" w="med" len="med"/>
            <a:tailEnd type="triangle" w="sm" len="med"/>
          </a:ln>
        </p:spPr>
      </p:sp>
      <p:grpSp>
        <p:nvGrpSpPr>
          <p:cNvPr id="260140" name="组合 260139"/>
          <p:cNvGrpSpPr/>
          <p:nvPr/>
        </p:nvGrpSpPr>
        <p:grpSpPr>
          <a:xfrm>
            <a:off x="6084888" y="4581525"/>
            <a:ext cx="1150937" cy="509588"/>
            <a:chOff x="3105" y="2886"/>
            <a:chExt cx="725" cy="321"/>
          </a:xfrm>
        </p:grpSpPr>
        <p:sp>
          <p:nvSpPr>
            <p:cNvPr id="260141" name="文本框 260140"/>
            <p:cNvSpPr txBox="1"/>
            <p:nvPr/>
          </p:nvSpPr>
          <p:spPr>
            <a:xfrm>
              <a:off x="3152" y="2976"/>
              <a:ext cx="667" cy="231"/>
            </a:xfrm>
            <a:prstGeom prst="rect">
              <a:avLst/>
            </a:prstGeom>
            <a:noFill/>
            <a:ln w="9525">
              <a:noFill/>
            </a:ln>
          </p:spPr>
          <p:txBody>
            <a:bodyPr wrap="none" anchor="t">
              <a:spAutoFit/>
            </a:bodyPr>
            <a:p>
              <a:pPr algn="l">
                <a:lnSpc>
                  <a:spcPct val="90000"/>
                </a:lnSpc>
              </a:pPr>
              <a:r>
                <a:rPr lang="en-US" altLang="zh-CN" sz="2000" dirty="0">
                  <a:solidFill>
                    <a:srgbClr val="333399"/>
                  </a:solidFill>
                  <a:latin typeface="Arial" panose="020B0604020202020204" pitchFamily="34" charset="0"/>
                  <a:ea typeface="黑体" panose="02010609060101010101" pitchFamily="2" charset="-122"/>
                </a:rPr>
                <a:t>TDM </a:t>
              </a:r>
              <a:r>
                <a:rPr lang="zh-CN" altLang="en-US" sz="2000" dirty="0">
                  <a:solidFill>
                    <a:srgbClr val="333399"/>
                  </a:solidFill>
                  <a:latin typeface="Arial" panose="020B0604020202020204" pitchFamily="34" charset="0"/>
                  <a:ea typeface="黑体" panose="02010609060101010101" pitchFamily="2" charset="-122"/>
                </a:rPr>
                <a:t>帧</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260142" name="左大括号 260141"/>
            <p:cNvSpPr/>
            <p:nvPr/>
          </p:nvSpPr>
          <p:spPr>
            <a:xfrm rot="-5400000" flipV="1">
              <a:off x="3422" y="2568"/>
              <a:ext cx="90" cy="725"/>
            </a:xfrm>
            <a:prstGeom prst="leftBrace">
              <a:avLst>
                <a:gd name="adj1" fmla="val 67129"/>
                <a:gd name="adj2" fmla="val 50000"/>
              </a:avLst>
            </a:prstGeom>
            <a:noFill/>
            <a:ln w="19050" cap="flat" cmpd="sng">
              <a:solidFill>
                <a:srgbClr val="333399"/>
              </a:solidFill>
              <a:prstDash val="solid"/>
              <a:headEnd type="none" w="med" len="med"/>
              <a:tailEnd type="none" w="med" len="med"/>
            </a:ln>
          </p:spPr>
          <p:txBody>
            <a:bodyPr/>
            <a:p>
              <a:endParaRPr lang="zh-CN" altLang="en-US"/>
            </a:p>
          </p:txBody>
        </p:sp>
      </p:grpSp>
      <p:grpSp>
        <p:nvGrpSpPr>
          <p:cNvPr id="260143" name="组合 260142"/>
          <p:cNvGrpSpPr/>
          <p:nvPr/>
        </p:nvGrpSpPr>
        <p:grpSpPr>
          <a:xfrm>
            <a:off x="2627313" y="2492375"/>
            <a:ext cx="4610100" cy="2376488"/>
            <a:chOff x="1655" y="1570"/>
            <a:chExt cx="2904" cy="1497"/>
          </a:xfrm>
        </p:grpSpPr>
        <p:sp>
          <p:nvSpPr>
            <p:cNvPr id="260144" name="直接连接符 260143"/>
            <p:cNvSpPr/>
            <p:nvPr/>
          </p:nvSpPr>
          <p:spPr>
            <a:xfrm>
              <a:off x="1655" y="1570"/>
              <a:ext cx="0" cy="1497"/>
            </a:xfrm>
            <a:prstGeom prst="line">
              <a:avLst/>
            </a:prstGeom>
            <a:ln w="28575" cap="flat" cmpd="sng">
              <a:solidFill>
                <a:schemeClr val="hlink"/>
              </a:solidFill>
              <a:prstDash val="dash"/>
              <a:headEnd type="none" w="med" len="med"/>
              <a:tailEnd type="none" w="med" len="med"/>
            </a:ln>
          </p:spPr>
        </p:sp>
        <p:sp>
          <p:nvSpPr>
            <p:cNvPr id="260145" name="直接连接符 260144"/>
            <p:cNvSpPr/>
            <p:nvPr/>
          </p:nvSpPr>
          <p:spPr>
            <a:xfrm>
              <a:off x="2381" y="1570"/>
              <a:ext cx="0" cy="1497"/>
            </a:xfrm>
            <a:prstGeom prst="line">
              <a:avLst/>
            </a:prstGeom>
            <a:ln w="28575" cap="flat" cmpd="sng">
              <a:solidFill>
                <a:schemeClr val="hlink"/>
              </a:solidFill>
              <a:prstDash val="dash"/>
              <a:headEnd type="none" w="med" len="med"/>
              <a:tailEnd type="none" w="med" len="med"/>
            </a:ln>
          </p:spPr>
        </p:sp>
        <p:sp>
          <p:nvSpPr>
            <p:cNvPr id="260146" name="直接连接符 260145"/>
            <p:cNvSpPr/>
            <p:nvPr/>
          </p:nvSpPr>
          <p:spPr>
            <a:xfrm>
              <a:off x="3107" y="1570"/>
              <a:ext cx="0" cy="1497"/>
            </a:xfrm>
            <a:prstGeom prst="line">
              <a:avLst/>
            </a:prstGeom>
            <a:ln w="28575" cap="flat" cmpd="sng">
              <a:solidFill>
                <a:schemeClr val="hlink"/>
              </a:solidFill>
              <a:prstDash val="dash"/>
              <a:headEnd type="none" w="med" len="med"/>
              <a:tailEnd type="none" w="med" len="med"/>
            </a:ln>
          </p:spPr>
        </p:sp>
        <p:sp>
          <p:nvSpPr>
            <p:cNvPr id="260147" name="直接连接符 260146"/>
            <p:cNvSpPr/>
            <p:nvPr/>
          </p:nvSpPr>
          <p:spPr>
            <a:xfrm>
              <a:off x="3833" y="1570"/>
              <a:ext cx="0" cy="1497"/>
            </a:xfrm>
            <a:prstGeom prst="line">
              <a:avLst/>
            </a:prstGeom>
            <a:ln w="28575" cap="flat" cmpd="sng">
              <a:solidFill>
                <a:schemeClr val="hlink"/>
              </a:solidFill>
              <a:prstDash val="dash"/>
              <a:headEnd type="none" w="med" len="med"/>
              <a:tailEnd type="none" w="med" len="med"/>
            </a:ln>
          </p:spPr>
        </p:sp>
        <p:sp>
          <p:nvSpPr>
            <p:cNvPr id="260148" name="直接连接符 260147"/>
            <p:cNvSpPr/>
            <p:nvPr/>
          </p:nvSpPr>
          <p:spPr>
            <a:xfrm>
              <a:off x="4559" y="1570"/>
              <a:ext cx="0" cy="1497"/>
            </a:xfrm>
            <a:prstGeom prst="line">
              <a:avLst/>
            </a:prstGeom>
            <a:ln w="28575" cap="flat" cmpd="sng">
              <a:solidFill>
                <a:schemeClr val="hlink"/>
              </a:solidFill>
              <a:prstDash val="dash"/>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4000" fill="hold" nodeType="afterEffect">
                                  <p:stCondLst>
                                    <p:cond delay="0"/>
                                  </p:stCondLst>
                                  <p:childTnLst>
                                    <p:anim calcmode="discrete" valueType="str">
                                      <p:cBhvr>
                                        <p:cTn id="6" dur="500" fill="hold"/>
                                        <p:tgtEl>
                                          <p:spTgt spid="26011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262146" name="标题 262145"/>
          <p:cNvSpPr>
            <a:spLocks noGrp="1"/>
          </p:cNvSpPr>
          <p:nvPr>
            <p:ph type="title"/>
          </p:nvPr>
        </p:nvSpPr>
        <p:spPr>
          <a:ln/>
        </p:spPr>
        <p:txBody>
          <a:bodyPr anchor="b"/>
          <a:p>
            <a:pPr algn="ctr"/>
            <a:r>
              <a:rPr lang="zh-CN" altLang="en-US" dirty="0"/>
              <a:t>时分复用 </a:t>
            </a:r>
            <a:endParaRPr lang="zh-CN" altLang="en-US" dirty="0"/>
          </a:p>
        </p:txBody>
      </p:sp>
      <p:sp>
        <p:nvSpPr>
          <p:cNvPr id="262147" name="直接连接符 262146"/>
          <p:cNvSpPr/>
          <p:nvPr/>
        </p:nvSpPr>
        <p:spPr>
          <a:xfrm flipV="1">
            <a:off x="1476375" y="5146675"/>
            <a:ext cx="6116638" cy="11113"/>
          </a:xfrm>
          <a:prstGeom prst="line">
            <a:avLst/>
          </a:prstGeom>
          <a:ln w="28575" cap="flat" cmpd="sng">
            <a:solidFill>
              <a:srgbClr val="333399"/>
            </a:solidFill>
            <a:prstDash val="solid"/>
            <a:headEnd type="none" w="med" len="med"/>
            <a:tailEnd type="triangle" w="sm" len="med"/>
          </a:ln>
        </p:spPr>
      </p:sp>
      <p:sp>
        <p:nvSpPr>
          <p:cNvPr id="262148" name="文本框 262147"/>
          <p:cNvSpPr txBox="1"/>
          <p:nvPr/>
        </p:nvSpPr>
        <p:spPr>
          <a:xfrm>
            <a:off x="784225" y="2012950"/>
            <a:ext cx="692150" cy="366713"/>
          </a:xfrm>
          <a:prstGeom prst="rect">
            <a:avLst/>
          </a:prstGeom>
          <a:noFill/>
          <a:ln w="9525">
            <a:noFill/>
          </a:ln>
        </p:spPr>
        <p:txBody>
          <a:bodyPr wrap="none" anchor="t">
            <a:spAutoFit/>
          </a:bodyPr>
          <a:p>
            <a:pPr algn="l">
              <a:lnSpc>
                <a:spcPct val="90000"/>
              </a:lnSpc>
            </a:pPr>
            <a:r>
              <a:rPr lang="zh-CN" altLang="en-US" sz="2000" dirty="0">
                <a:solidFill>
                  <a:srgbClr val="333399"/>
                </a:solidFill>
                <a:latin typeface="Times New Roman" panose="02020603050405020304" pitchFamily="18" charset="0"/>
                <a:ea typeface="黑体" panose="02010609060101010101" pitchFamily="2" charset="-122"/>
              </a:rPr>
              <a:t>频率</a:t>
            </a:r>
            <a:endParaRPr lang="zh-CN" altLang="en-US" sz="2000">
              <a:solidFill>
                <a:srgbClr val="333399"/>
              </a:solidFill>
              <a:latin typeface="Times New Roman" panose="02020603050405020304" pitchFamily="18" charset="0"/>
              <a:ea typeface="黑体" panose="02010609060101010101" pitchFamily="2" charset="-122"/>
            </a:endParaRPr>
          </a:p>
        </p:txBody>
      </p:sp>
      <p:sp>
        <p:nvSpPr>
          <p:cNvPr id="262149" name="文本框 262148"/>
          <p:cNvSpPr txBox="1"/>
          <p:nvPr/>
        </p:nvSpPr>
        <p:spPr>
          <a:xfrm>
            <a:off x="7593013" y="4937125"/>
            <a:ext cx="692150" cy="366713"/>
          </a:xfrm>
          <a:prstGeom prst="rect">
            <a:avLst/>
          </a:prstGeom>
          <a:noFill/>
          <a:ln w="9525">
            <a:noFill/>
          </a:ln>
        </p:spPr>
        <p:txBody>
          <a:bodyPr wrap="none" anchor="t">
            <a:spAutoFit/>
          </a:bodyPr>
          <a:p>
            <a:pPr algn="l">
              <a:lnSpc>
                <a:spcPct val="90000"/>
              </a:lnSpc>
            </a:pPr>
            <a:r>
              <a:rPr lang="zh-CN" altLang="en-US" sz="2000" dirty="0">
                <a:solidFill>
                  <a:srgbClr val="333399"/>
                </a:solidFill>
                <a:latin typeface="Times New Roman" panose="02020603050405020304" pitchFamily="18" charset="0"/>
                <a:ea typeface="黑体" panose="02010609060101010101" pitchFamily="2" charset="-122"/>
              </a:rPr>
              <a:t>时间</a:t>
            </a:r>
            <a:endParaRPr lang="zh-CN" altLang="en-US" sz="2000">
              <a:solidFill>
                <a:srgbClr val="333399"/>
              </a:solidFill>
              <a:latin typeface="Times New Roman" panose="02020603050405020304" pitchFamily="18" charset="0"/>
              <a:ea typeface="黑体" panose="02010609060101010101" pitchFamily="2" charset="-122"/>
            </a:endParaRPr>
          </a:p>
        </p:txBody>
      </p:sp>
      <p:sp>
        <p:nvSpPr>
          <p:cNvPr id="262150" name="矩形 262149"/>
          <p:cNvSpPr/>
          <p:nvPr/>
        </p:nvSpPr>
        <p:spPr>
          <a:xfrm>
            <a:off x="1763713" y="2636838"/>
            <a:ext cx="287337" cy="1871662"/>
          </a:xfrm>
          <a:prstGeom prst="rect">
            <a:avLst/>
          </a:prstGeom>
          <a:solidFill>
            <a:srgbClr val="FFFF99"/>
          </a:solidFill>
          <a:ln w="9525">
            <a:noFill/>
          </a:ln>
        </p:spPr>
        <p:txBody>
          <a:bodyPr wrap="none" anchor="ctr"/>
          <a:p>
            <a:r>
              <a:rPr lang="en-US" altLang="zh-CN">
                <a:solidFill>
                  <a:srgbClr val="333399"/>
                </a:solidFill>
                <a:latin typeface="Arial" panose="020B0604020202020204" pitchFamily="34" charset="0"/>
              </a:rPr>
              <a:t>B</a:t>
            </a:r>
            <a:endParaRPr lang="en-US" altLang="zh-CN">
              <a:solidFill>
                <a:srgbClr val="333399"/>
              </a:solidFill>
              <a:latin typeface="Arial" panose="020B0604020202020204" pitchFamily="34" charset="0"/>
            </a:endParaRPr>
          </a:p>
        </p:txBody>
      </p:sp>
      <p:sp>
        <p:nvSpPr>
          <p:cNvPr id="262151" name="矩形 262150"/>
          <p:cNvSpPr/>
          <p:nvPr/>
        </p:nvSpPr>
        <p:spPr>
          <a:xfrm>
            <a:off x="2339975" y="2636838"/>
            <a:ext cx="287338" cy="1871662"/>
          </a:xfrm>
          <a:prstGeom prst="rect">
            <a:avLst/>
          </a:prstGeom>
          <a:solidFill>
            <a:srgbClr val="66FF99"/>
          </a:solidFill>
          <a:ln w="9525">
            <a:noFill/>
          </a:ln>
        </p:spPr>
        <p:txBody>
          <a:bodyPr wrap="none" anchor="ctr"/>
          <a:p>
            <a:r>
              <a:rPr lang="en-US" altLang="zh-CN">
                <a:solidFill>
                  <a:srgbClr val="333399"/>
                </a:solidFill>
                <a:latin typeface="Arial" panose="020B0604020202020204" pitchFamily="34" charset="0"/>
              </a:rPr>
              <a:t>D</a:t>
            </a:r>
            <a:endParaRPr lang="en-US" altLang="zh-CN">
              <a:solidFill>
                <a:srgbClr val="333399"/>
              </a:solidFill>
              <a:latin typeface="Arial" panose="020B0604020202020204" pitchFamily="34" charset="0"/>
            </a:endParaRPr>
          </a:p>
        </p:txBody>
      </p:sp>
      <p:sp>
        <p:nvSpPr>
          <p:cNvPr id="262152" name="矩形 262151"/>
          <p:cNvSpPr/>
          <p:nvPr/>
        </p:nvSpPr>
        <p:spPr>
          <a:xfrm>
            <a:off x="2916238" y="2636838"/>
            <a:ext cx="287337" cy="1871662"/>
          </a:xfrm>
          <a:prstGeom prst="rect">
            <a:avLst/>
          </a:prstGeom>
          <a:solidFill>
            <a:srgbClr val="FFFF99"/>
          </a:solidFill>
          <a:ln w="9525">
            <a:noFill/>
          </a:ln>
        </p:spPr>
        <p:txBody>
          <a:bodyPr wrap="none" anchor="ctr"/>
          <a:p>
            <a:r>
              <a:rPr lang="en-US" altLang="zh-CN">
                <a:solidFill>
                  <a:srgbClr val="333399"/>
                </a:solidFill>
                <a:latin typeface="Arial" panose="020B0604020202020204" pitchFamily="34" charset="0"/>
              </a:rPr>
              <a:t>B</a:t>
            </a:r>
            <a:endParaRPr lang="en-US" altLang="zh-CN">
              <a:solidFill>
                <a:srgbClr val="333399"/>
              </a:solidFill>
              <a:latin typeface="Arial" panose="020B0604020202020204" pitchFamily="34" charset="0"/>
            </a:endParaRPr>
          </a:p>
        </p:txBody>
      </p:sp>
      <p:sp>
        <p:nvSpPr>
          <p:cNvPr id="262153" name="矩形 262152"/>
          <p:cNvSpPr/>
          <p:nvPr/>
        </p:nvSpPr>
        <p:spPr>
          <a:xfrm>
            <a:off x="3492500" y="2636838"/>
            <a:ext cx="287338" cy="1871662"/>
          </a:xfrm>
          <a:prstGeom prst="rect">
            <a:avLst/>
          </a:prstGeom>
          <a:solidFill>
            <a:srgbClr val="66FF99"/>
          </a:solidFill>
          <a:ln w="9525">
            <a:noFill/>
          </a:ln>
        </p:spPr>
        <p:txBody>
          <a:bodyPr wrap="none" anchor="ctr"/>
          <a:p>
            <a:r>
              <a:rPr lang="en-US" altLang="zh-CN">
                <a:solidFill>
                  <a:srgbClr val="333399"/>
                </a:solidFill>
                <a:latin typeface="Arial" panose="020B0604020202020204" pitchFamily="34" charset="0"/>
              </a:rPr>
              <a:t>D</a:t>
            </a:r>
            <a:endParaRPr lang="en-US" altLang="zh-CN">
              <a:solidFill>
                <a:srgbClr val="333399"/>
              </a:solidFill>
              <a:latin typeface="Arial" panose="020B0604020202020204" pitchFamily="34" charset="0"/>
            </a:endParaRPr>
          </a:p>
        </p:txBody>
      </p:sp>
      <p:sp>
        <p:nvSpPr>
          <p:cNvPr id="262154" name="矩形 262153"/>
          <p:cNvSpPr/>
          <p:nvPr/>
        </p:nvSpPr>
        <p:spPr>
          <a:xfrm>
            <a:off x="4068763" y="2636838"/>
            <a:ext cx="287337" cy="1871662"/>
          </a:xfrm>
          <a:prstGeom prst="rect">
            <a:avLst/>
          </a:prstGeom>
          <a:solidFill>
            <a:srgbClr val="FFFF99"/>
          </a:solidFill>
          <a:ln w="9525">
            <a:noFill/>
          </a:ln>
        </p:spPr>
        <p:txBody>
          <a:bodyPr wrap="none" anchor="ctr"/>
          <a:p>
            <a:r>
              <a:rPr lang="en-US" altLang="zh-CN">
                <a:solidFill>
                  <a:srgbClr val="333399"/>
                </a:solidFill>
                <a:latin typeface="Arial" panose="020B0604020202020204" pitchFamily="34" charset="0"/>
              </a:rPr>
              <a:t>B</a:t>
            </a:r>
            <a:endParaRPr lang="en-US" altLang="zh-CN">
              <a:solidFill>
                <a:srgbClr val="333399"/>
              </a:solidFill>
              <a:latin typeface="Arial" panose="020B0604020202020204" pitchFamily="34" charset="0"/>
            </a:endParaRPr>
          </a:p>
        </p:txBody>
      </p:sp>
      <p:sp>
        <p:nvSpPr>
          <p:cNvPr id="262155" name="矩形 262154"/>
          <p:cNvSpPr/>
          <p:nvPr/>
        </p:nvSpPr>
        <p:spPr>
          <a:xfrm>
            <a:off x="4645025" y="2636838"/>
            <a:ext cx="287338" cy="1871662"/>
          </a:xfrm>
          <a:prstGeom prst="rect">
            <a:avLst/>
          </a:prstGeom>
          <a:solidFill>
            <a:srgbClr val="66FF99"/>
          </a:solidFill>
          <a:ln w="9525">
            <a:noFill/>
          </a:ln>
        </p:spPr>
        <p:txBody>
          <a:bodyPr wrap="none" anchor="ctr"/>
          <a:p>
            <a:r>
              <a:rPr lang="en-US" altLang="zh-CN">
                <a:solidFill>
                  <a:srgbClr val="333399"/>
                </a:solidFill>
                <a:latin typeface="Arial" panose="020B0604020202020204" pitchFamily="34" charset="0"/>
              </a:rPr>
              <a:t>D</a:t>
            </a:r>
            <a:endParaRPr lang="en-US" altLang="zh-CN">
              <a:solidFill>
                <a:srgbClr val="333399"/>
              </a:solidFill>
              <a:latin typeface="Arial" panose="020B0604020202020204" pitchFamily="34" charset="0"/>
            </a:endParaRPr>
          </a:p>
        </p:txBody>
      </p:sp>
      <p:sp>
        <p:nvSpPr>
          <p:cNvPr id="262156" name="矩形 262155"/>
          <p:cNvSpPr/>
          <p:nvPr/>
        </p:nvSpPr>
        <p:spPr>
          <a:xfrm>
            <a:off x="1476375" y="2636838"/>
            <a:ext cx="287338" cy="1871662"/>
          </a:xfrm>
          <a:prstGeom prst="rect">
            <a:avLst/>
          </a:prstGeom>
          <a:solidFill>
            <a:srgbClr val="CCECFF"/>
          </a:solidFill>
          <a:ln w="9525">
            <a:noFill/>
          </a:ln>
        </p:spPr>
        <p:txBody>
          <a:bodyPr wrap="none" anchor="ctr"/>
          <a:p>
            <a:r>
              <a:rPr lang="en-US" altLang="zh-CN">
                <a:solidFill>
                  <a:srgbClr val="333399"/>
                </a:solidFill>
                <a:latin typeface="Arial" panose="020B0604020202020204" pitchFamily="34" charset="0"/>
              </a:rPr>
              <a:t>A</a:t>
            </a:r>
            <a:endParaRPr lang="en-US" altLang="zh-CN">
              <a:solidFill>
                <a:srgbClr val="333399"/>
              </a:solidFill>
              <a:latin typeface="Arial" panose="020B0604020202020204" pitchFamily="34" charset="0"/>
            </a:endParaRPr>
          </a:p>
        </p:txBody>
      </p:sp>
      <p:sp>
        <p:nvSpPr>
          <p:cNvPr id="262157" name="矩形 262156"/>
          <p:cNvSpPr/>
          <p:nvPr/>
        </p:nvSpPr>
        <p:spPr>
          <a:xfrm>
            <a:off x="2628900" y="2636838"/>
            <a:ext cx="287338" cy="1871662"/>
          </a:xfrm>
          <a:prstGeom prst="rect">
            <a:avLst/>
          </a:prstGeom>
          <a:solidFill>
            <a:srgbClr val="CCECFF"/>
          </a:solidFill>
          <a:ln w="9525">
            <a:noFill/>
          </a:ln>
        </p:spPr>
        <p:txBody>
          <a:bodyPr wrap="none" anchor="ctr"/>
          <a:p>
            <a:r>
              <a:rPr lang="en-US" altLang="zh-CN">
                <a:solidFill>
                  <a:srgbClr val="333399"/>
                </a:solidFill>
                <a:latin typeface="Arial" panose="020B0604020202020204" pitchFamily="34" charset="0"/>
              </a:rPr>
              <a:t>A</a:t>
            </a:r>
            <a:endParaRPr lang="en-US" altLang="zh-CN">
              <a:solidFill>
                <a:srgbClr val="333399"/>
              </a:solidFill>
              <a:latin typeface="Arial" panose="020B0604020202020204" pitchFamily="34" charset="0"/>
            </a:endParaRPr>
          </a:p>
        </p:txBody>
      </p:sp>
      <p:sp>
        <p:nvSpPr>
          <p:cNvPr id="262158" name="矩形 262157"/>
          <p:cNvSpPr/>
          <p:nvPr/>
        </p:nvSpPr>
        <p:spPr>
          <a:xfrm>
            <a:off x="3781425" y="2636838"/>
            <a:ext cx="287338" cy="1871662"/>
          </a:xfrm>
          <a:prstGeom prst="rect">
            <a:avLst/>
          </a:prstGeom>
          <a:solidFill>
            <a:srgbClr val="CCECFF"/>
          </a:solidFill>
          <a:ln w="9525">
            <a:noFill/>
          </a:ln>
        </p:spPr>
        <p:txBody>
          <a:bodyPr wrap="none" anchor="ctr"/>
          <a:p>
            <a:r>
              <a:rPr lang="en-US" altLang="zh-CN">
                <a:solidFill>
                  <a:srgbClr val="333399"/>
                </a:solidFill>
                <a:latin typeface="Arial" panose="020B0604020202020204" pitchFamily="34" charset="0"/>
              </a:rPr>
              <a:t>A</a:t>
            </a:r>
            <a:endParaRPr lang="en-US" altLang="zh-CN">
              <a:solidFill>
                <a:srgbClr val="333399"/>
              </a:solidFill>
              <a:latin typeface="Arial" panose="020B0604020202020204" pitchFamily="34" charset="0"/>
            </a:endParaRPr>
          </a:p>
        </p:txBody>
      </p:sp>
      <p:sp>
        <p:nvSpPr>
          <p:cNvPr id="262159" name="矩形 262158"/>
          <p:cNvSpPr/>
          <p:nvPr/>
        </p:nvSpPr>
        <p:spPr>
          <a:xfrm>
            <a:off x="4933950" y="2636838"/>
            <a:ext cx="287338" cy="1871662"/>
          </a:xfrm>
          <a:prstGeom prst="rect">
            <a:avLst/>
          </a:prstGeom>
          <a:solidFill>
            <a:srgbClr val="CCECFF"/>
          </a:solidFill>
          <a:ln w="9525">
            <a:noFill/>
          </a:ln>
        </p:spPr>
        <p:txBody>
          <a:bodyPr wrap="none" anchor="ctr"/>
          <a:p>
            <a:r>
              <a:rPr lang="en-US" altLang="zh-CN">
                <a:solidFill>
                  <a:srgbClr val="333399"/>
                </a:solidFill>
                <a:latin typeface="Arial" panose="020B0604020202020204" pitchFamily="34" charset="0"/>
              </a:rPr>
              <a:t>A</a:t>
            </a:r>
            <a:endParaRPr lang="en-US" altLang="zh-CN">
              <a:solidFill>
                <a:srgbClr val="333399"/>
              </a:solidFill>
              <a:latin typeface="Arial" panose="020B0604020202020204" pitchFamily="34" charset="0"/>
            </a:endParaRPr>
          </a:p>
        </p:txBody>
      </p:sp>
      <p:sp>
        <p:nvSpPr>
          <p:cNvPr id="262160" name="矩形 262159"/>
          <p:cNvSpPr/>
          <p:nvPr/>
        </p:nvSpPr>
        <p:spPr>
          <a:xfrm>
            <a:off x="5221288" y="2636838"/>
            <a:ext cx="287337" cy="1871662"/>
          </a:xfrm>
          <a:prstGeom prst="rect">
            <a:avLst/>
          </a:prstGeom>
          <a:solidFill>
            <a:srgbClr val="FFFF99"/>
          </a:solidFill>
          <a:ln w="9525">
            <a:noFill/>
          </a:ln>
        </p:spPr>
        <p:txBody>
          <a:bodyPr wrap="none" anchor="ctr"/>
          <a:p>
            <a:r>
              <a:rPr lang="en-US" altLang="zh-CN">
                <a:solidFill>
                  <a:srgbClr val="333399"/>
                </a:solidFill>
                <a:latin typeface="Arial" panose="020B0604020202020204" pitchFamily="34" charset="0"/>
              </a:rPr>
              <a:t>B</a:t>
            </a:r>
            <a:endParaRPr lang="en-US" altLang="zh-CN">
              <a:solidFill>
                <a:srgbClr val="333399"/>
              </a:solidFill>
              <a:latin typeface="Arial" panose="020B0604020202020204" pitchFamily="34" charset="0"/>
            </a:endParaRPr>
          </a:p>
        </p:txBody>
      </p:sp>
      <p:grpSp>
        <p:nvGrpSpPr>
          <p:cNvPr id="262161" name="组合 262160"/>
          <p:cNvGrpSpPr/>
          <p:nvPr/>
        </p:nvGrpSpPr>
        <p:grpSpPr>
          <a:xfrm>
            <a:off x="2052638" y="2636838"/>
            <a:ext cx="3744912" cy="1871662"/>
            <a:chOff x="1293" y="1661"/>
            <a:chExt cx="2359" cy="1179"/>
          </a:xfrm>
        </p:grpSpPr>
        <p:sp>
          <p:nvSpPr>
            <p:cNvPr id="262162" name="矩形 262161"/>
            <p:cNvSpPr/>
            <p:nvPr/>
          </p:nvSpPr>
          <p:spPr>
            <a:xfrm>
              <a:off x="1293" y="1661"/>
              <a:ext cx="181" cy="1179"/>
            </a:xfrm>
            <a:prstGeom prst="rect">
              <a:avLst/>
            </a:prstGeom>
            <a:solidFill>
              <a:srgbClr val="FFCCFF"/>
            </a:solidFill>
            <a:ln w="9525">
              <a:noFill/>
            </a:ln>
          </p:spPr>
          <p:txBody>
            <a:bodyPr wrap="none" anchor="ctr"/>
            <a:p>
              <a:r>
                <a:rPr lang="en-US" altLang="zh-CN">
                  <a:solidFill>
                    <a:srgbClr val="333399"/>
                  </a:solidFill>
                  <a:latin typeface="Arial" panose="020B0604020202020204" pitchFamily="34" charset="0"/>
                </a:rPr>
                <a:t>C</a:t>
              </a:r>
              <a:endParaRPr lang="en-US" altLang="zh-CN">
                <a:solidFill>
                  <a:srgbClr val="333399"/>
                </a:solidFill>
                <a:latin typeface="Arial" panose="020B0604020202020204" pitchFamily="34" charset="0"/>
              </a:endParaRPr>
            </a:p>
          </p:txBody>
        </p:sp>
        <p:sp>
          <p:nvSpPr>
            <p:cNvPr id="262163" name="矩形 262162"/>
            <p:cNvSpPr/>
            <p:nvPr/>
          </p:nvSpPr>
          <p:spPr>
            <a:xfrm>
              <a:off x="2019" y="1661"/>
              <a:ext cx="181" cy="1179"/>
            </a:xfrm>
            <a:prstGeom prst="rect">
              <a:avLst/>
            </a:prstGeom>
            <a:solidFill>
              <a:srgbClr val="FFCCFF"/>
            </a:solidFill>
            <a:ln w="9525">
              <a:noFill/>
            </a:ln>
          </p:spPr>
          <p:txBody>
            <a:bodyPr wrap="none" anchor="ctr"/>
            <a:p>
              <a:r>
                <a:rPr lang="en-US" altLang="zh-CN">
                  <a:solidFill>
                    <a:srgbClr val="333399"/>
                  </a:solidFill>
                  <a:latin typeface="Arial" panose="020B0604020202020204" pitchFamily="34" charset="0"/>
                </a:rPr>
                <a:t>C</a:t>
              </a:r>
              <a:endParaRPr lang="en-US" altLang="zh-CN">
                <a:solidFill>
                  <a:srgbClr val="333399"/>
                </a:solidFill>
                <a:latin typeface="Arial" panose="020B0604020202020204" pitchFamily="34" charset="0"/>
              </a:endParaRPr>
            </a:p>
          </p:txBody>
        </p:sp>
        <p:sp>
          <p:nvSpPr>
            <p:cNvPr id="262164" name="矩形 262163"/>
            <p:cNvSpPr/>
            <p:nvPr/>
          </p:nvSpPr>
          <p:spPr>
            <a:xfrm>
              <a:off x="2745" y="1661"/>
              <a:ext cx="181" cy="1179"/>
            </a:xfrm>
            <a:prstGeom prst="rect">
              <a:avLst/>
            </a:prstGeom>
            <a:solidFill>
              <a:srgbClr val="FFCCFF"/>
            </a:solidFill>
            <a:ln w="9525">
              <a:noFill/>
            </a:ln>
          </p:spPr>
          <p:txBody>
            <a:bodyPr wrap="none" anchor="ctr"/>
            <a:p>
              <a:r>
                <a:rPr lang="en-US" altLang="zh-CN">
                  <a:solidFill>
                    <a:srgbClr val="333399"/>
                  </a:solidFill>
                  <a:latin typeface="Arial" panose="020B0604020202020204" pitchFamily="34" charset="0"/>
                </a:rPr>
                <a:t>C</a:t>
              </a:r>
              <a:endParaRPr lang="en-US" altLang="zh-CN">
                <a:solidFill>
                  <a:srgbClr val="333399"/>
                </a:solidFill>
                <a:latin typeface="Arial" panose="020B0604020202020204" pitchFamily="34" charset="0"/>
              </a:endParaRPr>
            </a:p>
          </p:txBody>
        </p:sp>
        <p:sp>
          <p:nvSpPr>
            <p:cNvPr id="262165" name="矩形 262164"/>
            <p:cNvSpPr/>
            <p:nvPr/>
          </p:nvSpPr>
          <p:spPr>
            <a:xfrm>
              <a:off x="3471" y="1661"/>
              <a:ext cx="181" cy="1179"/>
            </a:xfrm>
            <a:prstGeom prst="rect">
              <a:avLst/>
            </a:prstGeom>
            <a:solidFill>
              <a:srgbClr val="FFCCFF"/>
            </a:solidFill>
            <a:ln w="9525">
              <a:noFill/>
            </a:ln>
          </p:spPr>
          <p:txBody>
            <a:bodyPr wrap="none" anchor="ctr"/>
            <a:p>
              <a:r>
                <a:rPr lang="en-US" altLang="zh-CN">
                  <a:solidFill>
                    <a:srgbClr val="333399"/>
                  </a:solidFill>
                  <a:latin typeface="Arial" panose="020B0604020202020204" pitchFamily="34" charset="0"/>
                </a:rPr>
                <a:t>C</a:t>
              </a:r>
              <a:endParaRPr lang="en-US" altLang="zh-CN">
                <a:solidFill>
                  <a:srgbClr val="333399"/>
                </a:solidFill>
                <a:latin typeface="Arial" panose="020B0604020202020204" pitchFamily="34" charset="0"/>
              </a:endParaRPr>
            </a:p>
          </p:txBody>
        </p:sp>
      </p:grpSp>
      <p:sp>
        <p:nvSpPr>
          <p:cNvPr id="262166" name="矩形 262165"/>
          <p:cNvSpPr/>
          <p:nvPr/>
        </p:nvSpPr>
        <p:spPr>
          <a:xfrm>
            <a:off x="5797550" y="2636838"/>
            <a:ext cx="287338" cy="1871662"/>
          </a:xfrm>
          <a:prstGeom prst="rect">
            <a:avLst/>
          </a:prstGeom>
          <a:solidFill>
            <a:srgbClr val="66FF99"/>
          </a:solidFill>
          <a:ln w="9525">
            <a:noFill/>
          </a:ln>
        </p:spPr>
        <p:txBody>
          <a:bodyPr wrap="none" anchor="ctr"/>
          <a:p>
            <a:r>
              <a:rPr lang="en-US" altLang="zh-CN">
                <a:solidFill>
                  <a:srgbClr val="333399"/>
                </a:solidFill>
                <a:latin typeface="Arial" panose="020B0604020202020204" pitchFamily="34" charset="0"/>
              </a:rPr>
              <a:t>D</a:t>
            </a:r>
            <a:endParaRPr lang="en-US" altLang="zh-CN">
              <a:solidFill>
                <a:srgbClr val="333399"/>
              </a:solidFill>
              <a:latin typeface="Arial" panose="020B0604020202020204" pitchFamily="34" charset="0"/>
            </a:endParaRPr>
          </a:p>
        </p:txBody>
      </p:sp>
      <p:sp>
        <p:nvSpPr>
          <p:cNvPr id="262168" name="文本框 262167"/>
          <p:cNvSpPr txBox="1"/>
          <p:nvPr/>
        </p:nvSpPr>
        <p:spPr>
          <a:xfrm>
            <a:off x="6286500" y="2133600"/>
            <a:ext cx="1849438" cy="641350"/>
          </a:xfrm>
          <a:prstGeom prst="rect">
            <a:avLst/>
          </a:prstGeom>
          <a:noFill/>
          <a:ln w="9525">
            <a:noFill/>
          </a:ln>
        </p:spPr>
        <p:txBody>
          <a:bodyPr wrap="none" anchor="t">
            <a:spAutoFit/>
          </a:bodyPr>
          <a:p>
            <a:pPr>
              <a:lnSpc>
                <a:spcPct val="90000"/>
              </a:lnSpc>
            </a:pPr>
            <a:r>
              <a:rPr lang="en-US" altLang="zh-CN" sz="2000" dirty="0">
                <a:solidFill>
                  <a:srgbClr val="333399"/>
                </a:solidFill>
                <a:latin typeface="Arial" panose="020B0604020202020204" pitchFamily="34" charset="0"/>
                <a:ea typeface="黑体" panose="02010609060101010101" pitchFamily="2" charset="-122"/>
              </a:rPr>
              <a:t>C </a:t>
            </a:r>
            <a:r>
              <a:rPr lang="zh-CN" altLang="en-US" sz="2000" dirty="0">
                <a:solidFill>
                  <a:srgbClr val="333399"/>
                </a:solidFill>
                <a:latin typeface="Arial" panose="020B0604020202020204" pitchFamily="34" charset="0"/>
                <a:ea typeface="黑体" panose="02010609060101010101" pitchFamily="2" charset="-122"/>
              </a:rPr>
              <a:t>在</a:t>
            </a:r>
            <a:r>
              <a:rPr lang="zh-CN" altLang="en-US" sz="1400" dirty="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TDM</a:t>
            </a:r>
            <a:r>
              <a:rPr lang="en-US" altLang="zh-CN" sz="1400">
                <a:solidFill>
                  <a:srgbClr val="333399"/>
                </a:solidFill>
                <a:latin typeface="Arial" panose="020B0604020202020204" pitchFamily="34" charset="0"/>
                <a:ea typeface="黑体" panose="02010609060101010101" pitchFamily="2" charset="-122"/>
              </a:rPr>
              <a:t> </a:t>
            </a:r>
            <a:r>
              <a:rPr lang="zh-CN" altLang="en-US" sz="2000" dirty="0">
                <a:solidFill>
                  <a:srgbClr val="333399"/>
                </a:solidFill>
                <a:latin typeface="Arial" panose="020B0604020202020204" pitchFamily="34" charset="0"/>
                <a:ea typeface="黑体" panose="02010609060101010101" pitchFamily="2" charset="-122"/>
              </a:rPr>
              <a:t>帧中</a:t>
            </a:r>
            <a:endParaRPr lang="zh-CN" altLang="en-US" sz="2000" dirty="0">
              <a:solidFill>
                <a:srgbClr val="333399"/>
              </a:solidFill>
              <a:latin typeface="Arial" panose="020B0604020202020204" pitchFamily="34" charset="0"/>
              <a:ea typeface="黑体" panose="02010609060101010101" pitchFamily="2" charset="-122"/>
            </a:endParaRPr>
          </a:p>
          <a:p>
            <a:pPr>
              <a:lnSpc>
                <a:spcPct val="90000"/>
              </a:lnSpc>
            </a:pPr>
            <a:r>
              <a:rPr lang="zh-CN" altLang="en-US" sz="2000" dirty="0">
                <a:solidFill>
                  <a:srgbClr val="333399"/>
                </a:solidFill>
                <a:latin typeface="Arial" panose="020B0604020202020204" pitchFamily="34" charset="0"/>
                <a:ea typeface="黑体" panose="02010609060101010101" pitchFamily="2" charset="-122"/>
              </a:rPr>
              <a:t>的位置不变</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262169" name="直接连接符 262168"/>
          <p:cNvSpPr/>
          <p:nvPr/>
        </p:nvSpPr>
        <p:spPr>
          <a:xfrm>
            <a:off x="2181225" y="2276475"/>
            <a:ext cx="4105275" cy="0"/>
          </a:xfrm>
          <a:prstGeom prst="line">
            <a:avLst/>
          </a:prstGeom>
          <a:ln w="28575" cap="flat" cmpd="sng">
            <a:solidFill>
              <a:srgbClr val="333399"/>
            </a:solidFill>
            <a:prstDash val="solid"/>
            <a:headEnd type="none" w="med" len="med"/>
            <a:tailEnd type="none" w="med" len="med"/>
          </a:ln>
        </p:spPr>
      </p:sp>
      <p:sp>
        <p:nvSpPr>
          <p:cNvPr id="262170" name="直接连接符 262169"/>
          <p:cNvSpPr/>
          <p:nvPr/>
        </p:nvSpPr>
        <p:spPr>
          <a:xfrm>
            <a:off x="2181225" y="2276475"/>
            <a:ext cx="0" cy="288925"/>
          </a:xfrm>
          <a:prstGeom prst="line">
            <a:avLst/>
          </a:prstGeom>
          <a:ln w="28575" cap="flat" cmpd="sng">
            <a:solidFill>
              <a:srgbClr val="333399"/>
            </a:solidFill>
            <a:prstDash val="solid"/>
            <a:headEnd type="none" w="med" len="med"/>
            <a:tailEnd type="triangle" w="med" len="med"/>
          </a:ln>
        </p:spPr>
      </p:sp>
      <p:sp>
        <p:nvSpPr>
          <p:cNvPr id="262171" name="直接连接符 262170"/>
          <p:cNvSpPr/>
          <p:nvPr/>
        </p:nvSpPr>
        <p:spPr>
          <a:xfrm>
            <a:off x="3328988" y="2276475"/>
            <a:ext cx="0" cy="288925"/>
          </a:xfrm>
          <a:prstGeom prst="line">
            <a:avLst/>
          </a:prstGeom>
          <a:ln w="28575" cap="flat" cmpd="sng">
            <a:solidFill>
              <a:srgbClr val="333399"/>
            </a:solidFill>
            <a:prstDash val="solid"/>
            <a:headEnd type="none" w="med" len="med"/>
            <a:tailEnd type="triangle" w="med" len="med"/>
          </a:ln>
        </p:spPr>
      </p:sp>
      <p:sp>
        <p:nvSpPr>
          <p:cNvPr id="262172" name="直接连接符 262171"/>
          <p:cNvSpPr/>
          <p:nvPr/>
        </p:nvSpPr>
        <p:spPr>
          <a:xfrm>
            <a:off x="4478338" y="2276475"/>
            <a:ext cx="0" cy="288925"/>
          </a:xfrm>
          <a:prstGeom prst="line">
            <a:avLst/>
          </a:prstGeom>
          <a:ln w="28575" cap="flat" cmpd="sng">
            <a:solidFill>
              <a:srgbClr val="333399"/>
            </a:solidFill>
            <a:prstDash val="solid"/>
            <a:headEnd type="none" w="med" len="med"/>
            <a:tailEnd type="triangle" w="med" len="med"/>
          </a:ln>
        </p:spPr>
      </p:sp>
      <p:sp>
        <p:nvSpPr>
          <p:cNvPr id="262173" name="直接连接符 262172"/>
          <p:cNvSpPr/>
          <p:nvPr/>
        </p:nvSpPr>
        <p:spPr>
          <a:xfrm>
            <a:off x="5627688" y="2276475"/>
            <a:ext cx="0" cy="288925"/>
          </a:xfrm>
          <a:prstGeom prst="line">
            <a:avLst/>
          </a:prstGeom>
          <a:ln w="28575" cap="flat" cmpd="sng">
            <a:solidFill>
              <a:srgbClr val="333399"/>
            </a:solidFill>
            <a:prstDash val="solid"/>
            <a:headEnd type="none" w="med" len="med"/>
            <a:tailEnd type="triangle" w="med" len="med"/>
          </a:ln>
        </p:spPr>
      </p:sp>
      <p:grpSp>
        <p:nvGrpSpPr>
          <p:cNvPr id="262174" name="组合 262173"/>
          <p:cNvGrpSpPr/>
          <p:nvPr/>
        </p:nvGrpSpPr>
        <p:grpSpPr>
          <a:xfrm>
            <a:off x="1476375" y="4581525"/>
            <a:ext cx="1150938" cy="509588"/>
            <a:chOff x="930" y="2886"/>
            <a:chExt cx="725" cy="321"/>
          </a:xfrm>
        </p:grpSpPr>
        <p:sp>
          <p:nvSpPr>
            <p:cNvPr id="262175" name="文本框 262174"/>
            <p:cNvSpPr txBox="1"/>
            <p:nvPr/>
          </p:nvSpPr>
          <p:spPr>
            <a:xfrm>
              <a:off x="975" y="2976"/>
              <a:ext cx="667" cy="231"/>
            </a:xfrm>
            <a:prstGeom prst="rect">
              <a:avLst/>
            </a:prstGeom>
            <a:noFill/>
            <a:ln w="9525">
              <a:noFill/>
            </a:ln>
          </p:spPr>
          <p:txBody>
            <a:bodyPr wrap="none" anchor="t">
              <a:spAutoFit/>
            </a:bodyPr>
            <a:p>
              <a:pPr algn="l">
                <a:lnSpc>
                  <a:spcPct val="90000"/>
                </a:lnSpc>
              </a:pPr>
              <a:r>
                <a:rPr lang="en-US" altLang="zh-CN" sz="2000" dirty="0">
                  <a:solidFill>
                    <a:srgbClr val="333399"/>
                  </a:solidFill>
                  <a:latin typeface="Arial" panose="020B0604020202020204" pitchFamily="34" charset="0"/>
                  <a:ea typeface="黑体" panose="02010609060101010101" pitchFamily="2" charset="-122"/>
                </a:rPr>
                <a:t>TDM </a:t>
              </a:r>
              <a:r>
                <a:rPr lang="zh-CN" altLang="en-US" sz="2000" dirty="0">
                  <a:solidFill>
                    <a:srgbClr val="333399"/>
                  </a:solidFill>
                  <a:latin typeface="Arial" panose="020B0604020202020204" pitchFamily="34" charset="0"/>
                  <a:ea typeface="黑体" panose="02010609060101010101" pitchFamily="2" charset="-122"/>
                </a:rPr>
                <a:t>帧</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262176" name="左大括号 262175"/>
            <p:cNvSpPr/>
            <p:nvPr/>
          </p:nvSpPr>
          <p:spPr>
            <a:xfrm rot="-5400000" flipV="1">
              <a:off x="1247" y="2568"/>
              <a:ext cx="90" cy="725"/>
            </a:xfrm>
            <a:prstGeom prst="leftBrace">
              <a:avLst>
                <a:gd name="adj1" fmla="val 67129"/>
                <a:gd name="adj2" fmla="val 50000"/>
              </a:avLst>
            </a:prstGeom>
            <a:noFill/>
            <a:ln w="19050" cap="flat" cmpd="sng">
              <a:solidFill>
                <a:srgbClr val="333399"/>
              </a:solidFill>
              <a:prstDash val="solid"/>
              <a:headEnd type="none" w="med" len="med"/>
              <a:tailEnd type="none" w="med" len="med"/>
            </a:ln>
          </p:spPr>
          <p:txBody>
            <a:bodyPr/>
            <a:p>
              <a:endParaRPr lang="zh-CN" altLang="en-US"/>
            </a:p>
          </p:txBody>
        </p:sp>
      </p:grpSp>
      <p:grpSp>
        <p:nvGrpSpPr>
          <p:cNvPr id="262177" name="组合 262176"/>
          <p:cNvGrpSpPr/>
          <p:nvPr/>
        </p:nvGrpSpPr>
        <p:grpSpPr>
          <a:xfrm>
            <a:off x="2627313" y="4581525"/>
            <a:ext cx="1150937" cy="509588"/>
            <a:chOff x="1655" y="2886"/>
            <a:chExt cx="725" cy="321"/>
          </a:xfrm>
        </p:grpSpPr>
        <p:sp>
          <p:nvSpPr>
            <p:cNvPr id="262178" name="文本框 262177"/>
            <p:cNvSpPr txBox="1"/>
            <p:nvPr/>
          </p:nvSpPr>
          <p:spPr>
            <a:xfrm>
              <a:off x="1700" y="2976"/>
              <a:ext cx="667" cy="231"/>
            </a:xfrm>
            <a:prstGeom prst="rect">
              <a:avLst/>
            </a:prstGeom>
            <a:noFill/>
            <a:ln w="9525">
              <a:noFill/>
            </a:ln>
          </p:spPr>
          <p:txBody>
            <a:bodyPr wrap="none" anchor="t">
              <a:spAutoFit/>
            </a:bodyPr>
            <a:p>
              <a:pPr algn="l">
                <a:lnSpc>
                  <a:spcPct val="90000"/>
                </a:lnSpc>
              </a:pPr>
              <a:r>
                <a:rPr lang="en-US" altLang="zh-CN" sz="2000" dirty="0">
                  <a:solidFill>
                    <a:srgbClr val="333399"/>
                  </a:solidFill>
                  <a:latin typeface="Arial" panose="020B0604020202020204" pitchFamily="34" charset="0"/>
                  <a:ea typeface="黑体" panose="02010609060101010101" pitchFamily="2" charset="-122"/>
                </a:rPr>
                <a:t>TDM </a:t>
              </a:r>
              <a:r>
                <a:rPr lang="zh-CN" altLang="en-US" sz="2000" dirty="0">
                  <a:solidFill>
                    <a:srgbClr val="333399"/>
                  </a:solidFill>
                  <a:latin typeface="Arial" panose="020B0604020202020204" pitchFamily="34" charset="0"/>
                  <a:ea typeface="黑体" panose="02010609060101010101" pitchFamily="2" charset="-122"/>
                </a:rPr>
                <a:t>帧</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262179" name="左大括号 262178"/>
            <p:cNvSpPr/>
            <p:nvPr/>
          </p:nvSpPr>
          <p:spPr>
            <a:xfrm rot="-5400000" flipV="1">
              <a:off x="1972" y="2568"/>
              <a:ext cx="90" cy="725"/>
            </a:xfrm>
            <a:prstGeom prst="leftBrace">
              <a:avLst>
                <a:gd name="adj1" fmla="val 67129"/>
                <a:gd name="adj2" fmla="val 50000"/>
              </a:avLst>
            </a:prstGeom>
            <a:noFill/>
            <a:ln w="19050" cap="flat" cmpd="sng">
              <a:solidFill>
                <a:srgbClr val="333399"/>
              </a:solidFill>
              <a:prstDash val="solid"/>
              <a:headEnd type="none" w="med" len="med"/>
              <a:tailEnd type="none" w="med" len="med"/>
            </a:ln>
          </p:spPr>
          <p:txBody>
            <a:bodyPr/>
            <a:p>
              <a:endParaRPr lang="zh-CN" altLang="en-US"/>
            </a:p>
          </p:txBody>
        </p:sp>
      </p:grpSp>
      <p:grpSp>
        <p:nvGrpSpPr>
          <p:cNvPr id="262180" name="组合 262179"/>
          <p:cNvGrpSpPr/>
          <p:nvPr/>
        </p:nvGrpSpPr>
        <p:grpSpPr>
          <a:xfrm>
            <a:off x="3778250" y="4581525"/>
            <a:ext cx="1150938" cy="509588"/>
            <a:chOff x="2380" y="2886"/>
            <a:chExt cx="725" cy="321"/>
          </a:xfrm>
        </p:grpSpPr>
        <p:sp>
          <p:nvSpPr>
            <p:cNvPr id="262181" name="文本框 262180"/>
            <p:cNvSpPr txBox="1"/>
            <p:nvPr/>
          </p:nvSpPr>
          <p:spPr>
            <a:xfrm>
              <a:off x="2426" y="2976"/>
              <a:ext cx="667" cy="231"/>
            </a:xfrm>
            <a:prstGeom prst="rect">
              <a:avLst/>
            </a:prstGeom>
            <a:noFill/>
            <a:ln w="9525">
              <a:noFill/>
            </a:ln>
          </p:spPr>
          <p:txBody>
            <a:bodyPr wrap="none" anchor="t">
              <a:spAutoFit/>
            </a:bodyPr>
            <a:p>
              <a:pPr algn="l">
                <a:lnSpc>
                  <a:spcPct val="90000"/>
                </a:lnSpc>
              </a:pPr>
              <a:r>
                <a:rPr lang="en-US" altLang="zh-CN" sz="2000" dirty="0">
                  <a:solidFill>
                    <a:srgbClr val="333399"/>
                  </a:solidFill>
                  <a:latin typeface="Arial" panose="020B0604020202020204" pitchFamily="34" charset="0"/>
                  <a:ea typeface="黑体" panose="02010609060101010101" pitchFamily="2" charset="-122"/>
                </a:rPr>
                <a:t>TDM </a:t>
              </a:r>
              <a:r>
                <a:rPr lang="zh-CN" altLang="en-US" sz="2000" dirty="0">
                  <a:solidFill>
                    <a:srgbClr val="333399"/>
                  </a:solidFill>
                  <a:latin typeface="Arial" panose="020B0604020202020204" pitchFamily="34" charset="0"/>
                  <a:ea typeface="黑体" panose="02010609060101010101" pitchFamily="2" charset="-122"/>
                </a:rPr>
                <a:t>帧</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262182" name="左大括号 262181"/>
            <p:cNvSpPr/>
            <p:nvPr/>
          </p:nvSpPr>
          <p:spPr>
            <a:xfrm rot="-5400000" flipV="1">
              <a:off x="2697" y="2568"/>
              <a:ext cx="90" cy="725"/>
            </a:xfrm>
            <a:prstGeom prst="leftBrace">
              <a:avLst>
                <a:gd name="adj1" fmla="val 67129"/>
                <a:gd name="adj2" fmla="val 50000"/>
              </a:avLst>
            </a:prstGeom>
            <a:noFill/>
            <a:ln w="19050" cap="flat" cmpd="sng">
              <a:solidFill>
                <a:srgbClr val="333399"/>
              </a:solidFill>
              <a:prstDash val="solid"/>
              <a:headEnd type="none" w="med" len="med"/>
              <a:tailEnd type="none" w="med" len="med"/>
            </a:ln>
          </p:spPr>
          <p:txBody>
            <a:bodyPr/>
            <a:p>
              <a:endParaRPr lang="zh-CN" altLang="en-US"/>
            </a:p>
          </p:txBody>
        </p:sp>
      </p:grpSp>
      <p:grpSp>
        <p:nvGrpSpPr>
          <p:cNvPr id="262183" name="组合 262182"/>
          <p:cNvGrpSpPr/>
          <p:nvPr/>
        </p:nvGrpSpPr>
        <p:grpSpPr>
          <a:xfrm>
            <a:off x="4929188" y="4581525"/>
            <a:ext cx="1150937" cy="509588"/>
            <a:chOff x="3105" y="2886"/>
            <a:chExt cx="725" cy="321"/>
          </a:xfrm>
        </p:grpSpPr>
        <p:sp>
          <p:nvSpPr>
            <p:cNvPr id="262184" name="文本框 262183"/>
            <p:cNvSpPr txBox="1"/>
            <p:nvPr/>
          </p:nvSpPr>
          <p:spPr>
            <a:xfrm>
              <a:off x="3152" y="2976"/>
              <a:ext cx="667" cy="231"/>
            </a:xfrm>
            <a:prstGeom prst="rect">
              <a:avLst/>
            </a:prstGeom>
            <a:noFill/>
            <a:ln w="9525">
              <a:noFill/>
            </a:ln>
          </p:spPr>
          <p:txBody>
            <a:bodyPr wrap="none" anchor="t">
              <a:spAutoFit/>
            </a:bodyPr>
            <a:p>
              <a:pPr algn="l">
                <a:lnSpc>
                  <a:spcPct val="90000"/>
                </a:lnSpc>
              </a:pPr>
              <a:r>
                <a:rPr lang="en-US" altLang="zh-CN" sz="2000" dirty="0">
                  <a:solidFill>
                    <a:srgbClr val="333399"/>
                  </a:solidFill>
                  <a:latin typeface="Arial" panose="020B0604020202020204" pitchFamily="34" charset="0"/>
                  <a:ea typeface="黑体" panose="02010609060101010101" pitchFamily="2" charset="-122"/>
                </a:rPr>
                <a:t>TDM </a:t>
              </a:r>
              <a:r>
                <a:rPr lang="zh-CN" altLang="en-US" sz="2000" dirty="0">
                  <a:solidFill>
                    <a:srgbClr val="333399"/>
                  </a:solidFill>
                  <a:latin typeface="Arial" panose="020B0604020202020204" pitchFamily="34" charset="0"/>
                  <a:ea typeface="黑体" panose="02010609060101010101" pitchFamily="2" charset="-122"/>
                </a:rPr>
                <a:t>帧</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262185" name="左大括号 262184"/>
            <p:cNvSpPr/>
            <p:nvPr/>
          </p:nvSpPr>
          <p:spPr>
            <a:xfrm rot="-5400000" flipV="1">
              <a:off x="3422" y="2568"/>
              <a:ext cx="90" cy="725"/>
            </a:xfrm>
            <a:prstGeom prst="leftBrace">
              <a:avLst>
                <a:gd name="adj1" fmla="val 67129"/>
                <a:gd name="adj2" fmla="val 50000"/>
              </a:avLst>
            </a:prstGeom>
            <a:noFill/>
            <a:ln w="19050" cap="flat" cmpd="sng">
              <a:solidFill>
                <a:srgbClr val="333399"/>
              </a:solidFill>
              <a:prstDash val="solid"/>
              <a:headEnd type="none" w="med" len="med"/>
              <a:tailEnd type="none" w="med" len="med"/>
            </a:ln>
          </p:spPr>
          <p:txBody>
            <a:bodyPr/>
            <a:p>
              <a:endParaRPr lang="zh-CN" altLang="en-US"/>
            </a:p>
          </p:txBody>
        </p:sp>
      </p:grpSp>
      <p:sp>
        <p:nvSpPr>
          <p:cNvPr id="262186" name="矩形 262185"/>
          <p:cNvSpPr/>
          <p:nvPr/>
        </p:nvSpPr>
        <p:spPr>
          <a:xfrm rot="21600000">
            <a:off x="6443663" y="3322638"/>
            <a:ext cx="434975" cy="393700"/>
          </a:xfrm>
          <a:prstGeom prst="rect">
            <a:avLst/>
          </a:prstGeom>
          <a:noFill/>
          <a:ln w="12700">
            <a:noFill/>
          </a:ln>
        </p:spPr>
        <p:txBody>
          <a:bodyPr wrap="none" lIns="90488" tIns="44450" rIns="90488" bIns="44450">
            <a:spAutoFit/>
          </a:bodyPr>
          <a:p>
            <a:pPr algn="l" defTabSz="762000" eaLnBrk="0" hangingPunct="0"/>
            <a:r>
              <a:rPr lang="en-US" altLang="zh-CN" sz="2000" b="1">
                <a:solidFill>
                  <a:srgbClr val="333399"/>
                </a:solidFill>
                <a:latin typeface="Times New Roman" panose="02020603050405020304" pitchFamily="18" charset="0"/>
              </a:rPr>
              <a:t>…</a:t>
            </a:r>
            <a:endParaRPr lang="en-US" altLang="zh-CN" sz="2000" b="1">
              <a:solidFill>
                <a:srgbClr val="333399"/>
              </a:solidFill>
              <a:latin typeface="Times New Roman" panose="02020603050405020304" pitchFamily="18" charset="0"/>
            </a:endParaRPr>
          </a:p>
        </p:txBody>
      </p:sp>
      <p:sp>
        <p:nvSpPr>
          <p:cNvPr id="262187" name="直接连接符 262186"/>
          <p:cNvSpPr/>
          <p:nvPr/>
        </p:nvSpPr>
        <p:spPr>
          <a:xfrm rot="-5400000">
            <a:off x="-7937" y="3668713"/>
            <a:ext cx="2968625" cy="0"/>
          </a:xfrm>
          <a:prstGeom prst="line">
            <a:avLst/>
          </a:prstGeom>
          <a:ln w="28575" cap="flat" cmpd="sng">
            <a:solidFill>
              <a:srgbClr val="333399"/>
            </a:solidFill>
            <a:prstDash val="solid"/>
            <a:headEnd type="none" w="med" len="med"/>
            <a:tailEnd type="triangle" w="sm" len="med"/>
          </a:ln>
        </p:spPr>
      </p:sp>
      <p:grpSp>
        <p:nvGrpSpPr>
          <p:cNvPr id="262188" name="组合 262187"/>
          <p:cNvGrpSpPr/>
          <p:nvPr/>
        </p:nvGrpSpPr>
        <p:grpSpPr>
          <a:xfrm>
            <a:off x="6084888" y="4581525"/>
            <a:ext cx="1150937" cy="509588"/>
            <a:chOff x="3105" y="2886"/>
            <a:chExt cx="725" cy="321"/>
          </a:xfrm>
        </p:grpSpPr>
        <p:sp>
          <p:nvSpPr>
            <p:cNvPr id="262189" name="文本框 262188"/>
            <p:cNvSpPr txBox="1"/>
            <p:nvPr/>
          </p:nvSpPr>
          <p:spPr>
            <a:xfrm>
              <a:off x="3152" y="2976"/>
              <a:ext cx="667" cy="231"/>
            </a:xfrm>
            <a:prstGeom prst="rect">
              <a:avLst/>
            </a:prstGeom>
            <a:noFill/>
            <a:ln w="9525">
              <a:noFill/>
            </a:ln>
          </p:spPr>
          <p:txBody>
            <a:bodyPr wrap="none" anchor="t">
              <a:spAutoFit/>
            </a:bodyPr>
            <a:p>
              <a:pPr algn="l">
                <a:lnSpc>
                  <a:spcPct val="90000"/>
                </a:lnSpc>
              </a:pPr>
              <a:r>
                <a:rPr lang="en-US" altLang="zh-CN" sz="2000" dirty="0">
                  <a:solidFill>
                    <a:srgbClr val="333399"/>
                  </a:solidFill>
                  <a:latin typeface="Arial" panose="020B0604020202020204" pitchFamily="34" charset="0"/>
                  <a:ea typeface="黑体" panose="02010609060101010101" pitchFamily="2" charset="-122"/>
                </a:rPr>
                <a:t>TDM </a:t>
              </a:r>
              <a:r>
                <a:rPr lang="zh-CN" altLang="en-US" sz="2000" dirty="0">
                  <a:solidFill>
                    <a:srgbClr val="333399"/>
                  </a:solidFill>
                  <a:latin typeface="Arial" panose="020B0604020202020204" pitchFamily="34" charset="0"/>
                  <a:ea typeface="黑体" panose="02010609060101010101" pitchFamily="2" charset="-122"/>
                </a:rPr>
                <a:t>帧</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262190" name="左大括号 262189"/>
            <p:cNvSpPr/>
            <p:nvPr/>
          </p:nvSpPr>
          <p:spPr>
            <a:xfrm rot="-5400000" flipV="1">
              <a:off x="3422" y="2568"/>
              <a:ext cx="90" cy="725"/>
            </a:xfrm>
            <a:prstGeom prst="leftBrace">
              <a:avLst>
                <a:gd name="adj1" fmla="val 67129"/>
                <a:gd name="adj2" fmla="val 50000"/>
              </a:avLst>
            </a:prstGeom>
            <a:noFill/>
            <a:ln w="19050" cap="flat" cmpd="sng">
              <a:solidFill>
                <a:srgbClr val="333399"/>
              </a:solidFill>
              <a:prstDash val="solid"/>
              <a:headEnd type="none" w="med" len="med"/>
              <a:tailEnd type="none" w="med" len="med"/>
            </a:ln>
          </p:spPr>
          <p:txBody>
            <a:bodyPr/>
            <a:p>
              <a:endParaRPr lang="zh-CN" altLang="en-US"/>
            </a:p>
          </p:txBody>
        </p:sp>
      </p:grpSp>
      <p:grpSp>
        <p:nvGrpSpPr>
          <p:cNvPr id="262191" name="组合 262190"/>
          <p:cNvGrpSpPr/>
          <p:nvPr/>
        </p:nvGrpSpPr>
        <p:grpSpPr>
          <a:xfrm>
            <a:off x="2627313" y="2492375"/>
            <a:ext cx="4610100" cy="2376488"/>
            <a:chOff x="1655" y="1570"/>
            <a:chExt cx="2904" cy="1497"/>
          </a:xfrm>
        </p:grpSpPr>
        <p:sp>
          <p:nvSpPr>
            <p:cNvPr id="262192" name="直接连接符 262191"/>
            <p:cNvSpPr/>
            <p:nvPr/>
          </p:nvSpPr>
          <p:spPr>
            <a:xfrm>
              <a:off x="1655" y="1570"/>
              <a:ext cx="0" cy="1497"/>
            </a:xfrm>
            <a:prstGeom prst="line">
              <a:avLst/>
            </a:prstGeom>
            <a:ln w="28575" cap="flat" cmpd="sng">
              <a:solidFill>
                <a:schemeClr val="hlink"/>
              </a:solidFill>
              <a:prstDash val="dash"/>
              <a:headEnd type="none" w="med" len="med"/>
              <a:tailEnd type="none" w="med" len="med"/>
            </a:ln>
          </p:spPr>
        </p:sp>
        <p:sp>
          <p:nvSpPr>
            <p:cNvPr id="262193" name="直接连接符 262192"/>
            <p:cNvSpPr/>
            <p:nvPr/>
          </p:nvSpPr>
          <p:spPr>
            <a:xfrm>
              <a:off x="2381" y="1570"/>
              <a:ext cx="0" cy="1497"/>
            </a:xfrm>
            <a:prstGeom prst="line">
              <a:avLst/>
            </a:prstGeom>
            <a:ln w="28575" cap="flat" cmpd="sng">
              <a:solidFill>
                <a:schemeClr val="hlink"/>
              </a:solidFill>
              <a:prstDash val="dash"/>
              <a:headEnd type="none" w="med" len="med"/>
              <a:tailEnd type="none" w="med" len="med"/>
            </a:ln>
          </p:spPr>
        </p:sp>
        <p:sp>
          <p:nvSpPr>
            <p:cNvPr id="262194" name="直接连接符 262193"/>
            <p:cNvSpPr/>
            <p:nvPr/>
          </p:nvSpPr>
          <p:spPr>
            <a:xfrm>
              <a:off x="3107" y="1570"/>
              <a:ext cx="0" cy="1497"/>
            </a:xfrm>
            <a:prstGeom prst="line">
              <a:avLst/>
            </a:prstGeom>
            <a:ln w="28575" cap="flat" cmpd="sng">
              <a:solidFill>
                <a:schemeClr val="hlink"/>
              </a:solidFill>
              <a:prstDash val="dash"/>
              <a:headEnd type="none" w="med" len="med"/>
              <a:tailEnd type="none" w="med" len="med"/>
            </a:ln>
          </p:spPr>
        </p:sp>
        <p:sp>
          <p:nvSpPr>
            <p:cNvPr id="262195" name="直接连接符 262194"/>
            <p:cNvSpPr/>
            <p:nvPr/>
          </p:nvSpPr>
          <p:spPr>
            <a:xfrm>
              <a:off x="3833" y="1570"/>
              <a:ext cx="0" cy="1497"/>
            </a:xfrm>
            <a:prstGeom prst="line">
              <a:avLst/>
            </a:prstGeom>
            <a:ln w="28575" cap="flat" cmpd="sng">
              <a:solidFill>
                <a:schemeClr val="hlink"/>
              </a:solidFill>
              <a:prstDash val="dash"/>
              <a:headEnd type="none" w="med" len="med"/>
              <a:tailEnd type="none" w="med" len="med"/>
            </a:ln>
          </p:spPr>
        </p:sp>
        <p:sp>
          <p:nvSpPr>
            <p:cNvPr id="262196" name="直接连接符 262195"/>
            <p:cNvSpPr/>
            <p:nvPr/>
          </p:nvSpPr>
          <p:spPr>
            <a:xfrm>
              <a:off x="4559" y="1570"/>
              <a:ext cx="0" cy="1497"/>
            </a:xfrm>
            <a:prstGeom prst="line">
              <a:avLst/>
            </a:prstGeom>
            <a:ln w="28575" cap="flat" cmpd="sng">
              <a:solidFill>
                <a:schemeClr val="hlink"/>
              </a:solidFill>
              <a:prstDash val="dash"/>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4000" fill="hold" nodeType="afterEffect">
                                  <p:stCondLst>
                                    <p:cond delay="0"/>
                                  </p:stCondLst>
                                  <p:childTnLst>
                                    <p:anim calcmode="discrete" valueType="str">
                                      <p:cBhvr>
                                        <p:cTn id="6" dur="500" fill="hold"/>
                                        <p:tgtEl>
                                          <p:spTgt spid="26216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264194" name="标题 264193"/>
          <p:cNvSpPr>
            <a:spLocks noGrp="1"/>
          </p:cNvSpPr>
          <p:nvPr>
            <p:ph type="title"/>
          </p:nvPr>
        </p:nvSpPr>
        <p:spPr>
          <a:ln/>
        </p:spPr>
        <p:txBody>
          <a:bodyPr anchor="b"/>
          <a:p>
            <a:pPr algn="ctr"/>
            <a:r>
              <a:rPr lang="zh-CN" altLang="en-US" dirty="0"/>
              <a:t>时分复用 </a:t>
            </a:r>
            <a:endParaRPr lang="zh-CN" altLang="en-US" dirty="0"/>
          </a:p>
        </p:txBody>
      </p:sp>
      <p:sp>
        <p:nvSpPr>
          <p:cNvPr id="264195" name="直接连接符 264194"/>
          <p:cNvSpPr/>
          <p:nvPr/>
        </p:nvSpPr>
        <p:spPr>
          <a:xfrm flipV="1">
            <a:off x="1476375" y="5146675"/>
            <a:ext cx="6116638" cy="11113"/>
          </a:xfrm>
          <a:prstGeom prst="line">
            <a:avLst/>
          </a:prstGeom>
          <a:ln w="28575" cap="flat" cmpd="sng">
            <a:solidFill>
              <a:srgbClr val="333399"/>
            </a:solidFill>
            <a:prstDash val="solid"/>
            <a:headEnd type="none" w="med" len="med"/>
            <a:tailEnd type="triangle" w="sm" len="med"/>
          </a:ln>
        </p:spPr>
      </p:sp>
      <p:sp>
        <p:nvSpPr>
          <p:cNvPr id="264196" name="文本框 264195"/>
          <p:cNvSpPr txBox="1"/>
          <p:nvPr/>
        </p:nvSpPr>
        <p:spPr>
          <a:xfrm>
            <a:off x="784225" y="2012950"/>
            <a:ext cx="692150" cy="366713"/>
          </a:xfrm>
          <a:prstGeom prst="rect">
            <a:avLst/>
          </a:prstGeom>
          <a:noFill/>
          <a:ln w="9525">
            <a:noFill/>
          </a:ln>
        </p:spPr>
        <p:txBody>
          <a:bodyPr wrap="none" anchor="t">
            <a:spAutoFit/>
          </a:bodyPr>
          <a:p>
            <a:pPr algn="l">
              <a:lnSpc>
                <a:spcPct val="90000"/>
              </a:lnSpc>
            </a:pPr>
            <a:r>
              <a:rPr lang="zh-CN" altLang="en-US" sz="2000" dirty="0">
                <a:solidFill>
                  <a:srgbClr val="333399"/>
                </a:solidFill>
                <a:latin typeface="Times New Roman" panose="02020603050405020304" pitchFamily="18" charset="0"/>
                <a:ea typeface="黑体" panose="02010609060101010101" pitchFamily="2" charset="-122"/>
              </a:rPr>
              <a:t>频率</a:t>
            </a:r>
            <a:endParaRPr lang="zh-CN" altLang="en-US" sz="2000">
              <a:solidFill>
                <a:srgbClr val="333399"/>
              </a:solidFill>
              <a:latin typeface="Times New Roman" panose="02020603050405020304" pitchFamily="18" charset="0"/>
              <a:ea typeface="黑体" panose="02010609060101010101" pitchFamily="2" charset="-122"/>
            </a:endParaRPr>
          </a:p>
        </p:txBody>
      </p:sp>
      <p:sp>
        <p:nvSpPr>
          <p:cNvPr id="264197" name="文本框 264196"/>
          <p:cNvSpPr txBox="1"/>
          <p:nvPr/>
        </p:nvSpPr>
        <p:spPr>
          <a:xfrm>
            <a:off x="7593013" y="4937125"/>
            <a:ext cx="692150" cy="366713"/>
          </a:xfrm>
          <a:prstGeom prst="rect">
            <a:avLst/>
          </a:prstGeom>
          <a:noFill/>
          <a:ln w="9525">
            <a:noFill/>
          </a:ln>
        </p:spPr>
        <p:txBody>
          <a:bodyPr wrap="none" anchor="t">
            <a:spAutoFit/>
          </a:bodyPr>
          <a:p>
            <a:pPr algn="l">
              <a:lnSpc>
                <a:spcPct val="90000"/>
              </a:lnSpc>
            </a:pPr>
            <a:r>
              <a:rPr lang="zh-CN" altLang="en-US" sz="2000" dirty="0">
                <a:solidFill>
                  <a:srgbClr val="333399"/>
                </a:solidFill>
                <a:latin typeface="Times New Roman" panose="02020603050405020304" pitchFamily="18" charset="0"/>
                <a:ea typeface="黑体" panose="02010609060101010101" pitchFamily="2" charset="-122"/>
              </a:rPr>
              <a:t>时间</a:t>
            </a:r>
            <a:endParaRPr lang="zh-CN" altLang="en-US" sz="2000">
              <a:solidFill>
                <a:srgbClr val="333399"/>
              </a:solidFill>
              <a:latin typeface="Times New Roman" panose="02020603050405020304" pitchFamily="18" charset="0"/>
              <a:ea typeface="黑体" panose="02010609060101010101" pitchFamily="2" charset="-122"/>
            </a:endParaRPr>
          </a:p>
        </p:txBody>
      </p:sp>
      <p:sp>
        <p:nvSpPr>
          <p:cNvPr id="264198" name="矩形 264197"/>
          <p:cNvSpPr/>
          <p:nvPr/>
        </p:nvSpPr>
        <p:spPr>
          <a:xfrm>
            <a:off x="1763713" y="2636838"/>
            <a:ext cx="287337" cy="1871662"/>
          </a:xfrm>
          <a:prstGeom prst="rect">
            <a:avLst/>
          </a:prstGeom>
          <a:solidFill>
            <a:srgbClr val="FFFF99"/>
          </a:solidFill>
          <a:ln w="9525">
            <a:noFill/>
          </a:ln>
        </p:spPr>
        <p:txBody>
          <a:bodyPr wrap="none" anchor="ctr"/>
          <a:p>
            <a:r>
              <a:rPr lang="en-US" altLang="zh-CN">
                <a:solidFill>
                  <a:srgbClr val="333399"/>
                </a:solidFill>
                <a:latin typeface="Arial" panose="020B0604020202020204" pitchFamily="34" charset="0"/>
              </a:rPr>
              <a:t>B</a:t>
            </a:r>
            <a:endParaRPr lang="en-US" altLang="zh-CN">
              <a:solidFill>
                <a:srgbClr val="333399"/>
              </a:solidFill>
              <a:latin typeface="Arial" panose="020B0604020202020204" pitchFamily="34" charset="0"/>
            </a:endParaRPr>
          </a:p>
        </p:txBody>
      </p:sp>
      <p:sp>
        <p:nvSpPr>
          <p:cNvPr id="264199" name="矩形 264198"/>
          <p:cNvSpPr/>
          <p:nvPr/>
        </p:nvSpPr>
        <p:spPr>
          <a:xfrm>
            <a:off x="2052638" y="2636838"/>
            <a:ext cx="287337" cy="1871662"/>
          </a:xfrm>
          <a:prstGeom prst="rect">
            <a:avLst/>
          </a:prstGeom>
          <a:solidFill>
            <a:srgbClr val="FFCCFF"/>
          </a:solidFill>
          <a:ln w="9525">
            <a:noFill/>
          </a:ln>
        </p:spPr>
        <p:txBody>
          <a:bodyPr wrap="none" anchor="ctr"/>
          <a:p>
            <a:r>
              <a:rPr lang="en-US" altLang="zh-CN">
                <a:solidFill>
                  <a:srgbClr val="333399"/>
                </a:solidFill>
                <a:latin typeface="Arial" panose="020B0604020202020204" pitchFamily="34" charset="0"/>
              </a:rPr>
              <a:t>C</a:t>
            </a:r>
            <a:endParaRPr lang="en-US" altLang="zh-CN">
              <a:solidFill>
                <a:srgbClr val="333399"/>
              </a:solidFill>
              <a:latin typeface="Arial" panose="020B0604020202020204" pitchFamily="34" charset="0"/>
            </a:endParaRPr>
          </a:p>
        </p:txBody>
      </p:sp>
      <p:sp>
        <p:nvSpPr>
          <p:cNvPr id="264200" name="矩形 264199"/>
          <p:cNvSpPr/>
          <p:nvPr/>
        </p:nvSpPr>
        <p:spPr>
          <a:xfrm>
            <a:off x="2916238" y="2636838"/>
            <a:ext cx="287337" cy="1871662"/>
          </a:xfrm>
          <a:prstGeom prst="rect">
            <a:avLst/>
          </a:prstGeom>
          <a:solidFill>
            <a:srgbClr val="FFFF99"/>
          </a:solidFill>
          <a:ln w="9525">
            <a:noFill/>
          </a:ln>
        </p:spPr>
        <p:txBody>
          <a:bodyPr wrap="none" anchor="ctr"/>
          <a:p>
            <a:r>
              <a:rPr lang="en-US" altLang="zh-CN">
                <a:solidFill>
                  <a:srgbClr val="333399"/>
                </a:solidFill>
                <a:latin typeface="Arial" panose="020B0604020202020204" pitchFamily="34" charset="0"/>
              </a:rPr>
              <a:t>B</a:t>
            </a:r>
            <a:endParaRPr lang="en-US" altLang="zh-CN">
              <a:solidFill>
                <a:srgbClr val="333399"/>
              </a:solidFill>
              <a:latin typeface="Arial" panose="020B0604020202020204" pitchFamily="34" charset="0"/>
            </a:endParaRPr>
          </a:p>
        </p:txBody>
      </p:sp>
      <p:sp>
        <p:nvSpPr>
          <p:cNvPr id="264201" name="矩形 264200"/>
          <p:cNvSpPr/>
          <p:nvPr/>
        </p:nvSpPr>
        <p:spPr>
          <a:xfrm>
            <a:off x="3205163" y="2636838"/>
            <a:ext cx="287337" cy="1871662"/>
          </a:xfrm>
          <a:prstGeom prst="rect">
            <a:avLst/>
          </a:prstGeom>
          <a:solidFill>
            <a:srgbClr val="FFCCFF"/>
          </a:solidFill>
          <a:ln w="9525">
            <a:noFill/>
          </a:ln>
        </p:spPr>
        <p:txBody>
          <a:bodyPr wrap="none" anchor="ctr"/>
          <a:p>
            <a:r>
              <a:rPr lang="en-US" altLang="zh-CN">
                <a:solidFill>
                  <a:srgbClr val="333399"/>
                </a:solidFill>
                <a:latin typeface="Arial" panose="020B0604020202020204" pitchFamily="34" charset="0"/>
              </a:rPr>
              <a:t>C</a:t>
            </a:r>
            <a:endParaRPr lang="en-US" altLang="zh-CN">
              <a:solidFill>
                <a:srgbClr val="333399"/>
              </a:solidFill>
              <a:latin typeface="Arial" panose="020B0604020202020204" pitchFamily="34" charset="0"/>
            </a:endParaRPr>
          </a:p>
        </p:txBody>
      </p:sp>
      <p:sp>
        <p:nvSpPr>
          <p:cNvPr id="264202" name="矩形 264201"/>
          <p:cNvSpPr/>
          <p:nvPr/>
        </p:nvSpPr>
        <p:spPr>
          <a:xfrm>
            <a:off x="4068763" y="2636838"/>
            <a:ext cx="287337" cy="1871662"/>
          </a:xfrm>
          <a:prstGeom prst="rect">
            <a:avLst/>
          </a:prstGeom>
          <a:solidFill>
            <a:srgbClr val="FFFF99"/>
          </a:solidFill>
          <a:ln w="9525">
            <a:noFill/>
          </a:ln>
        </p:spPr>
        <p:txBody>
          <a:bodyPr wrap="none" anchor="ctr"/>
          <a:p>
            <a:r>
              <a:rPr lang="en-US" altLang="zh-CN">
                <a:solidFill>
                  <a:srgbClr val="333399"/>
                </a:solidFill>
                <a:latin typeface="Arial" panose="020B0604020202020204" pitchFamily="34" charset="0"/>
              </a:rPr>
              <a:t>B</a:t>
            </a:r>
            <a:endParaRPr lang="en-US" altLang="zh-CN">
              <a:solidFill>
                <a:srgbClr val="333399"/>
              </a:solidFill>
              <a:latin typeface="Arial" panose="020B0604020202020204" pitchFamily="34" charset="0"/>
            </a:endParaRPr>
          </a:p>
        </p:txBody>
      </p:sp>
      <p:sp>
        <p:nvSpPr>
          <p:cNvPr id="264203" name="矩形 264202"/>
          <p:cNvSpPr/>
          <p:nvPr/>
        </p:nvSpPr>
        <p:spPr>
          <a:xfrm>
            <a:off x="4357688" y="2636838"/>
            <a:ext cx="287337" cy="1871662"/>
          </a:xfrm>
          <a:prstGeom prst="rect">
            <a:avLst/>
          </a:prstGeom>
          <a:solidFill>
            <a:srgbClr val="FFCCFF"/>
          </a:solidFill>
          <a:ln w="9525">
            <a:noFill/>
          </a:ln>
        </p:spPr>
        <p:txBody>
          <a:bodyPr wrap="none" anchor="ctr"/>
          <a:p>
            <a:r>
              <a:rPr lang="en-US" altLang="zh-CN">
                <a:solidFill>
                  <a:srgbClr val="333399"/>
                </a:solidFill>
                <a:latin typeface="Arial" panose="020B0604020202020204" pitchFamily="34" charset="0"/>
              </a:rPr>
              <a:t>C</a:t>
            </a:r>
            <a:endParaRPr lang="en-US" altLang="zh-CN">
              <a:solidFill>
                <a:srgbClr val="333399"/>
              </a:solidFill>
              <a:latin typeface="Arial" panose="020B0604020202020204" pitchFamily="34" charset="0"/>
            </a:endParaRPr>
          </a:p>
        </p:txBody>
      </p:sp>
      <p:sp>
        <p:nvSpPr>
          <p:cNvPr id="264204" name="矩形 264203"/>
          <p:cNvSpPr/>
          <p:nvPr/>
        </p:nvSpPr>
        <p:spPr>
          <a:xfrm>
            <a:off x="1476375" y="2636838"/>
            <a:ext cx="287338" cy="1871662"/>
          </a:xfrm>
          <a:prstGeom prst="rect">
            <a:avLst/>
          </a:prstGeom>
          <a:solidFill>
            <a:srgbClr val="CCECFF"/>
          </a:solidFill>
          <a:ln w="9525">
            <a:noFill/>
          </a:ln>
        </p:spPr>
        <p:txBody>
          <a:bodyPr wrap="none" anchor="ctr"/>
          <a:p>
            <a:r>
              <a:rPr lang="en-US" altLang="zh-CN">
                <a:solidFill>
                  <a:srgbClr val="333399"/>
                </a:solidFill>
                <a:latin typeface="Arial" panose="020B0604020202020204" pitchFamily="34" charset="0"/>
              </a:rPr>
              <a:t>A</a:t>
            </a:r>
            <a:endParaRPr lang="en-US" altLang="zh-CN">
              <a:solidFill>
                <a:srgbClr val="333399"/>
              </a:solidFill>
              <a:latin typeface="Arial" panose="020B0604020202020204" pitchFamily="34" charset="0"/>
            </a:endParaRPr>
          </a:p>
        </p:txBody>
      </p:sp>
      <p:sp>
        <p:nvSpPr>
          <p:cNvPr id="264205" name="矩形 264204"/>
          <p:cNvSpPr/>
          <p:nvPr/>
        </p:nvSpPr>
        <p:spPr>
          <a:xfrm>
            <a:off x="2628900" y="2636838"/>
            <a:ext cx="287338" cy="1871662"/>
          </a:xfrm>
          <a:prstGeom prst="rect">
            <a:avLst/>
          </a:prstGeom>
          <a:solidFill>
            <a:srgbClr val="CCECFF"/>
          </a:solidFill>
          <a:ln w="9525">
            <a:noFill/>
          </a:ln>
        </p:spPr>
        <p:txBody>
          <a:bodyPr wrap="none" anchor="ctr"/>
          <a:p>
            <a:r>
              <a:rPr lang="en-US" altLang="zh-CN">
                <a:solidFill>
                  <a:srgbClr val="333399"/>
                </a:solidFill>
                <a:latin typeface="Arial" panose="020B0604020202020204" pitchFamily="34" charset="0"/>
              </a:rPr>
              <a:t>A</a:t>
            </a:r>
            <a:endParaRPr lang="en-US" altLang="zh-CN">
              <a:solidFill>
                <a:srgbClr val="333399"/>
              </a:solidFill>
              <a:latin typeface="Arial" panose="020B0604020202020204" pitchFamily="34" charset="0"/>
            </a:endParaRPr>
          </a:p>
        </p:txBody>
      </p:sp>
      <p:sp>
        <p:nvSpPr>
          <p:cNvPr id="264206" name="矩形 264205"/>
          <p:cNvSpPr/>
          <p:nvPr/>
        </p:nvSpPr>
        <p:spPr>
          <a:xfrm>
            <a:off x="3781425" y="2636838"/>
            <a:ext cx="287338" cy="1871662"/>
          </a:xfrm>
          <a:prstGeom prst="rect">
            <a:avLst/>
          </a:prstGeom>
          <a:solidFill>
            <a:srgbClr val="CCECFF"/>
          </a:solidFill>
          <a:ln w="9525">
            <a:noFill/>
          </a:ln>
        </p:spPr>
        <p:txBody>
          <a:bodyPr wrap="none" anchor="ctr"/>
          <a:p>
            <a:r>
              <a:rPr lang="en-US" altLang="zh-CN">
                <a:solidFill>
                  <a:srgbClr val="333399"/>
                </a:solidFill>
                <a:latin typeface="Arial" panose="020B0604020202020204" pitchFamily="34" charset="0"/>
              </a:rPr>
              <a:t>A</a:t>
            </a:r>
            <a:endParaRPr lang="en-US" altLang="zh-CN">
              <a:solidFill>
                <a:srgbClr val="333399"/>
              </a:solidFill>
              <a:latin typeface="Arial" panose="020B0604020202020204" pitchFamily="34" charset="0"/>
            </a:endParaRPr>
          </a:p>
        </p:txBody>
      </p:sp>
      <p:sp>
        <p:nvSpPr>
          <p:cNvPr id="264207" name="矩形 264206"/>
          <p:cNvSpPr/>
          <p:nvPr/>
        </p:nvSpPr>
        <p:spPr>
          <a:xfrm>
            <a:off x="4933950" y="2636838"/>
            <a:ext cx="287338" cy="1871662"/>
          </a:xfrm>
          <a:prstGeom prst="rect">
            <a:avLst/>
          </a:prstGeom>
          <a:solidFill>
            <a:srgbClr val="CCECFF"/>
          </a:solidFill>
          <a:ln w="9525">
            <a:noFill/>
          </a:ln>
        </p:spPr>
        <p:txBody>
          <a:bodyPr wrap="none" anchor="ctr"/>
          <a:p>
            <a:r>
              <a:rPr lang="en-US" altLang="zh-CN">
                <a:solidFill>
                  <a:srgbClr val="333399"/>
                </a:solidFill>
                <a:latin typeface="Arial" panose="020B0604020202020204" pitchFamily="34" charset="0"/>
              </a:rPr>
              <a:t>A</a:t>
            </a:r>
            <a:endParaRPr lang="en-US" altLang="zh-CN">
              <a:solidFill>
                <a:srgbClr val="333399"/>
              </a:solidFill>
              <a:latin typeface="Arial" panose="020B0604020202020204" pitchFamily="34" charset="0"/>
            </a:endParaRPr>
          </a:p>
        </p:txBody>
      </p:sp>
      <p:sp>
        <p:nvSpPr>
          <p:cNvPr id="264208" name="矩形 264207"/>
          <p:cNvSpPr/>
          <p:nvPr/>
        </p:nvSpPr>
        <p:spPr>
          <a:xfrm>
            <a:off x="5221288" y="2636838"/>
            <a:ext cx="287337" cy="1871662"/>
          </a:xfrm>
          <a:prstGeom prst="rect">
            <a:avLst/>
          </a:prstGeom>
          <a:solidFill>
            <a:srgbClr val="FFFF99"/>
          </a:solidFill>
          <a:ln w="9525">
            <a:noFill/>
          </a:ln>
        </p:spPr>
        <p:txBody>
          <a:bodyPr wrap="none" anchor="ctr"/>
          <a:p>
            <a:r>
              <a:rPr lang="en-US" altLang="zh-CN">
                <a:solidFill>
                  <a:srgbClr val="333399"/>
                </a:solidFill>
                <a:latin typeface="Arial" panose="020B0604020202020204" pitchFamily="34" charset="0"/>
              </a:rPr>
              <a:t>B</a:t>
            </a:r>
            <a:endParaRPr lang="en-US" altLang="zh-CN">
              <a:solidFill>
                <a:srgbClr val="333399"/>
              </a:solidFill>
              <a:latin typeface="Arial" panose="020B0604020202020204" pitchFamily="34" charset="0"/>
            </a:endParaRPr>
          </a:p>
        </p:txBody>
      </p:sp>
      <p:sp>
        <p:nvSpPr>
          <p:cNvPr id="264209" name="矩形 264208"/>
          <p:cNvSpPr/>
          <p:nvPr/>
        </p:nvSpPr>
        <p:spPr>
          <a:xfrm>
            <a:off x="5510213" y="2636838"/>
            <a:ext cx="287337" cy="1871662"/>
          </a:xfrm>
          <a:prstGeom prst="rect">
            <a:avLst/>
          </a:prstGeom>
          <a:solidFill>
            <a:srgbClr val="FFCCFF"/>
          </a:solidFill>
          <a:ln w="9525">
            <a:noFill/>
          </a:ln>
        </p:spPr>
        <p:txBody>
          <a:bodyPr wrap="none" anchor="ctr"/>
          <a:p>
            <a:r>
              <a:rPr lang="en-US" altLang="zh-CN">
                <a:solidFill>
                  <a:srgbClr val="333399"/>
                </a:solidFill>
                <a:latin typeface="Arial" panose="020B0604020202020204" pitchFamily="34" charset="0"/>
              </a:rPr>
              <a:t>C</a:t>
            </a:r>
            <a:endParaRPr lang="en-US" altLang="zh-CN">
              <a:solidFill>
                <a:srgbClr val="333399"/>
              </a:solidFill>
              <a:latin typeface="Arial" panose="020B0604020202020204" pitchFamily="34" charset="0"/>
            </a:endParaRPr>
          </a:p>
        </p:txBody>
      </p:sp>
      <p:grpSp>
        <p:nvGrpSpPr>
          <p:cNvPr id="264210" name="组合 264209"/>
          <p:cNvGrpSpPr/>
          <p:nvPr/>
        </p:nvGrpSpPr>
        <p:grpSpPr>
          <a:xfrm>
            <a:off x="2339975" y="2636838"/>
            <a:ext cx="3744913" cy="1871662"/>
            <a:chOff x="1474" y="1661"/>
            <a:chExt cx="2359" cy="1179"/>
          </a:xfrm>
        </p:grpSpPr>
        <p:sp>
          <p:nvSpPr>
            <p:cNvPr id="264211" name="矩形 264210"/>
            <p:cNvSpPr/>
            <p:nvPr/>
          </p:nvSpPr>
          <p:spPr>
            <a:xfrm>
              <a:off x="1474" y="1661"/>
              <a:ext cx="181" cy="1179"/>
            </a:xfrm>
            <a:prstGeom prst="rect">
              <a:avLst/>
            </a:prstGeom>
            <a:solidFill>
              <a:srgbClr val="66FF99"/>
            </a:solidFill>
            <a:ln w="9525">
              <a:noFill/>
            </a:ln>
          </p:spPr>
          <p:txBody>
            <a:bodyPr wrap="none" anchor="ctr"/>
            <a:p>
              <a:r>
                <a:rPr lang="en-US" altLang="zh-CN">
                  <a:solidFill>
                    <a:srgbClr val="333399"/>
                  </a:solidFill>
                  <a:latin typeface="Arial" panose="020B0604020202020204" pitchFamily="34" charset="0"/>
                </a:rPr>
                <a:t>D</a:t>
              </a:r>
              <a:endParaRPr lang="en-US" altLang="zh-CN">
                <a:solidFill>
                  <a:srgbClr val="333399"/>
                </a:solidFill>
                <a:latin typeface="Arial" panose="020B0604020202020204" pitchFamily="34" charset="0"/>
              </a:endParaRPr>
            </a:p>
          </p:txBody>
        </p:sp>
        <p:sp>
          <p:nvSpPr>
            <p:cNvPr id="264212" name="矩形 264211"/>
            <p:cNvSpPr/>
            <p:nvPr/>
          </p:nvSpPr>
          <p:spPr>
            <a:xfrm>
              <a:off x="2200" y="1661"/>
              <a:ext cx="181" cy="1179"/>
            </a:xfrm>
            <a:prstGeom prst="rect">
              <a:avLst/>
            </a:prstGeom>
            <a:solidFill>
              <a:srgbClr val="66FF99"/>
            </a:solidFill>
            <a:ln w="9525">
              <a:noFill/>
            </a:ln>
          </p:spPr>
          <p:txBody>
            <a:bodyPr wrap="none" anchor="ctr"/>
            <a:p>
              <a:r>
                <a:rPr lang="en-US" altLang="zh-CN">
                  <a:solidFill>
                    <a:srgbClr val="333399"/>
                  </a:solidFill>
                  <a:latin typeface="Arial" panose="020B0604020202020204" pitchFamily="34" charset="0"/>
                </a:rPr>
                <a:t>D</a:t>
              </a:r>
              <a:endParaRPr lang="en-US" altLang="zh-CN">
                <a:solidFill>
                  <a:srgbClr val="333399"/>
                </a:solidFill>
                <a:latin typeface="Arial" panose="020B0604020202020204" pitchFamily="34" charset="0"/>
              </a:endParaRPr>
            </a:p>
          </p:txBody>
        </p:sp>
        <p:sp>
          <p:nvSpPr>
            <p:cNvPr id="264213" name="矩形 264212"/>
            <p:cNvSpPr/>
            <p:nvPr/>
          </p:nvSpPr>
          <p:spPr>
            <a:xfrm>
              <a:off x="2926" y="1661"/>
              <a:ext cx="181" cy="1179"/>
            </a:xfrm>
            <a:prstGeom prst="rect">
              <a:avLst/>
            </a:prstGeom>
            <a:solidFill>
              <a:srgbClr val="66FF99"/>
            </a:solidFill>
            <a:ln w="9525">
              <a:noFill/>
            </a:ln>
          </p:spPr>
          <p:txBody>
            <a:bodyPr wrap="none" anchor="ctr"/>
            <a:p>
              <a:r>
                <a:rPr lang="en-US" altLang="zh-CN">
                  <a:solidFill>
                    <a:srgbClr val="333399"/>
                  </a:solidFill>
                  <a:latin typeface="Arial" panose="020B0604020202020204" pitchFamily="34" charset="0"/>
                </a:rPr>
                <a:t>D</a:t>
              </a:r>
              <a:endParaRPr lang="en-US" altLang="zh-CN">
                <a:solidFill>
                  <a:srgbClr val="333399"/>
                </a:solidFill>
                <a:latin typeface="Arial" panose="020B0604020202020204" pitchFamily="34" charset="0"/>
              </a:endParaRPr>
            </a:p>
          </p:txBody>
        </p:sp>
        <p:sp>
          <p:nvSpPr>
            <p:cNvPr id="264214" name="矩形 264213"/>
            <p:cNvSpPr/>
            <p:nvPr/>
          </p:nvSpPr>
          <p:spPr>
            <a:xfrm>
              <a:off x="3652" y="1661"/>
              <a:ext cx="181" cy="1179"/>
            </a:xfrm>
            <a:prstGeom prst="rect">
              <a:avLst/>
            </a:prstGeom>
            <a:solidFill>
              <a:srgbClr val="66FF99"/>
            </a:solidFill>
            <a:ln w="9525">
              <a:noFill/>
            </a:ln>
          </p:spPr>
          <p:txBody>
            <a:bodyPr wrap="none" anchor="ctr"/>
            <a:p>
              <a:r>
                <a:rPr lang="en-US" altLang="zh-CN">
                  <a:solidFill>
                    <a:srgbClr val="333399"/>
                  </a:solidFill>
                  <a:latin typeface="Arial" panose="020B0604020202020204" pitchFamily="34" charset="0"/>
                </a:rPr>
                <a:t>D</a:t>
              </a:r>
              <a:endParaRPr lang="en-US" altLang="zh-CN">
                <a:solidFill>
                  <a:srgbClr val="333399"/>
                </a:solidFill>
                <a:latin typeface="Arial" panose="020B0604020202020204" pitchFamily="34" charset="0"/>
              </a:endParaRPr>
            </a:p>
          </p:txBody>
        </p:sp>
      </p:grpSp>
      <p:sp>
        <p:nvSpPr>
          <p:cNvPr id="264216" name="文本框 264215"/>
          <p:cNvSpPr txBox="1"/>
          <p:nvPr/>
        </p:nvSpPr>
        <p:spPr>
          <a:xfrm>
            <a:off x="6624638" y="2133600"/>
            <a:ext cx="1890712" cy="641350"/>
          </a:xfrm>
          <a:prstGeom prst="rect">
            <a:avLst/>
          </a:prstGeom>
          <a:noFill/>
          <a:ln w="9525">
            <a:noFill/>
          </a:ln>
        </p:spPr>
        <p:txBody>
          <a:bodyPr wrap="none" anchor="t">
            <a:spAutoFit/>
          </a:bodyPr>
          <a:p>
            <a:pPr>
              <a:lnSpc>
                <a:spcPct val="90000"/>
              </a:lnSpc>
            </a:pPr>
            <a:r>
              <a:rPr lang="en-US" altLang="zh-CN" sz="2000" dirty="0">
                <a:solidFill>
                  <a:srgbClr val="333399"/>
                </a:solidFill>
                <a:latin typeface="Arial" panose="020B0604020202020204" pitchFamily="34" charset="0"/>
                <a:ea typeface="黑体" panose="02010609060101010101" pitchFamily="2" charset="-122"/>
              </a:rPr>
              <a:t>D </a:t>
            </a:r>
            <a:r>
              <a:rPr lang="zh-CN" altLang="en-US" sz="2000" dirty="0">
                <a:solidFill>
                  <a:srgbClr val="333399"/>
                </a:solidFill>
                <a:latin typeface="Arial" panose="020B0604020202020204" pitchFamily="34" charset="0"/>
                <a:ea typeface="黑体" panose="02010609060101010101" pitchFamily="2" charset="-122"/>
              </a:rPr>
              <a:t>在 </a:t>
            </a:r>
            <a:r>
              <a:rPr lang="en-US" altLang="zh-CN" sz="2000" dirty="0">
                <a:solidFill>
                  <a:srgbClr val="333399"/>
                </a:solidFill>
                <a:latin typeface="Arial" panose="020B0604020202020204" pitchFamily="34" charset="0"/>
                <a:ea typeface="黑体" panose="02010609060101010101" pitchFamily="2" charset="-122"/>
              </a:rPr>
              <a:t>TDM </a:t>
            </a:r>
            <a:r>
              <a:rPr lang="zh-CN" altLang="en-US" sz="2000" dirty="0">
                <a:solidFill>
                  <a:srgbClr val="333399"/>
                </a:solidFill>
                <a:latin typeface="Arial" panose="020B0604020202020204" pitchFamily="34" charset="0"/>
                <a:ea typeface="黑体" panose="02010609060101010101" pitchFamily="2" charset="-122"/>
              </a:rPr>
              <a:t>帧中</a:t>
            </a:r>
            <a:endParaRPr lang="zh-CN" altLang="en-US" sz="2000" dirty="0">
              <a:solidFill>
                <a:srgbClr val="333399"/>
              </a:solidFill>
              <a:latin typeface="Arial" panose="020B0604020202020204" pitchFamily="34" charset="0"/>
              <a:ea typeface="黑体" panose="02010609060101010101" pitchFamily="2" charset="-122"/>
            </a:endParaRPr>
          </a:p>
          <a:p>
            <a:pPr>
              <a:lnSpc>
                <a:spcPct val="90000"/>
              </a:lnSpc>
            </a:pPr>
            <a:r>
              <a:rPr lang="zh-CN" altLang="en-US" sz="2000" dirty="0">
                <a:solidFill>
                  <a:srgbClr val="333399"/>
                </a:solidFill>
                <a:latin typeface="Arial" panose="020B0604020202020204" pitchFamily="34" charset="0"/>
                <a:ea typeface="黑体" panose="02010609060101010101" pitchFamily="2" charset="-122"/>
              </a:rPr>
              <a:t>的位置不变</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264217" name="直接连接符 264216"/>
          <p:cNvSpPr/>
          <p:nvPr/>
        </p:nvSpPr>
        <p:spPr>
          <a:xfrm>
            <a:off x="2484438" y="2276475"/>
            <a:ext cx="4138612" cy="0"/>
          </a:xfrm>
          <a:prstGeom prst="line">
            <a:avLst/>
          </a:prstGeom>
          <a:ln w="28575" cap="flat" cmpd="sng">
            <a:solidFill>
              <a:srgbClr val="333399"/>
            </a:solidFill>
            <a:prstDash val="solid"/>
            <a:headEnd type="none" w="med" len="med"/>
            <a:tailEnd type="none" w="med" len="med"/>
          </a:ln>
        </p:spPr>
      </p:sp>
      <p:sp>
        <p:nvSpPr>
          <p:cNvPr id="264218" name="直接连接符 264217"/>
          <p:cNvSpPr/>
          <p:nvPr/>
        </p:nvSpPr>
        <p:spPr>
          <a:xfrm>
            <a:off x="2484438" y="2276475"/>
            <a:ext cx="0" cy="288925"/>
          </a:xfrm>
          <a:prstGeom prst="line">
            <a:avLst/>
          </a:prstGeom>
          <a:ln w="28575" cap="flat" cmpd="sng">
            <a:solidFill>
              <a:srgbClr val="333399"/>
            </a:solidFill>
            <a:prstDash val="solid"/>
            <a:headEnd type="none" w="med" len="med"/>
            <a:tailEnd type="triangle" w="med" len="med"/>
          </a:ln>
        </p:spPr>
      </p:sp>
      <p:sp>
        <p:nvSpPr>
          <p:cNvPr id="264219" name="直接连接符 264218"/>
          <p:cNvSpPr/>
          <p:nvPr/>
        </p:nvSpPr>
        <p:spPr>
          <a:xfrm>
            <a:off x="3641725" y="2276475"/>
            <a:ext cx="0" cy="288925"/>
          </a:xfrm>
          <a:prstGeom prst="line">
            <a:avLst/>
          </a:prstGeom>
          <a:ln w="28575" cap="flat" cmpd="sng">
            <a:solidFill>
              <a:srgbClr val="333399"/>
            </a:solidFill>
            <a:prstDash val="solid"/>
            <a:headEnd type="none" w="med" len="med"/>
            <a:tailEnd type="triangle" w="med" len="med"/>
          </a:ln>
        </p:spPr>
      </p:sp>
      <p:sp>
        <p:nvSpPr>
          <p:cNvPr id="264220" name="直接连接符 264219"/>
          <p:cNvSpPr/>
          <p:nvPr/>
        </p:nvSpPr>
        <p:spPr>
          <a:xfrm>
            <a:off x="4800600" y="2276475"/>
            <a:ext cx="0" cy="288925"/>
          </a:xfrm>
          <a:prstGeom prst="line">
            <a:avLst/>
          </a:prstGeom>
          <a:ln w="28575" cap="flat" cmpd="sng">
            <a:solidFill>
              <a:srgbClr val="333399"/>
            </a:solidFill>
            <a:prstDash val="solid"/>
            <a:headEnd type="none" w="med" len="med"/>
            <a:tailEnd type="triangle" w="med" len="med"/>
          </a:ln>
        </p:spPr>
      </p:sp>
      <p:sp>
        <p:nvSpPr>
          <p:cNvPr id="264221" name="直接连接符 264220"/>
          <p:cNvSpPr/>
          <p:nvPr/>
        </p:nvSpPr>
        <p:spPr>
          <a:xfrm>
            <a:off x="5957888" y="2276475"/>
            <a:ext cx="0" cy="288925"/>
          </a:xfrm>
          <a:prstGeom prst="line">
            <a:avLst/>
          </a:prstGeom>
          <a:ln w="28575" cap="flat" cmpd="sng">
            <a:solidFill>
              <a:srgbClr val="333399"/>
            </a:solidFill>
            <a:prstDash val="solid"/>
            <a:headEnd type="none" w="med" len="med"/>
            <a:tailEnd type="triangle" w="med" len="med"/>
          </a:ln>
        </p:spPr>
      </p:sp>
      <p:grpSp>
        <p:nvGrpSpPr>
          <p:cNvPr id="264222" name="组合 264221"/>
          <p:cNvGrpSpPr/>
          <p:nvPr/>
        </p:nvGrpSpPr>
        <p:grpSpPr>
          <a:xfrm>
            <a:off x="1476375" y="4581525"/>
            <a:ext cx="1150938" cy="509588"/>
            <a:chOff x="930" y="2886"/>
            <a:chExt cx="725" cy="321"/>
          </a:xfrm>
        </p:grpSpPr>
        <p:sp>
          <p:nvSpPr>
            <p:cNvPr id="264223" name="文本框 264222"/>
            <p:cNvSpPr txBox="1"/>
            <p:nvPr/>
          </p:nvSpPr>
          <p:spPr>
            <a:xfrm>
              <a:off x="975" y="2976"/>
              <a:ext cx="667" cy="231"/>
            </a:xfrm>
            <a:prstGeom prst="rect">
              <a:avLst/>
            </a:prstGeom>
            <a:noFill/>
            <a:ln w="9525">
              <a:noFill/>
            </a:ln>
          </p:spPr>
          <p:txBody>
            <a:bodyPr wrap="none" anchor="t">
              <a:spAutoFit/>
            </a:bodyPr>
            <a:p>
              <a:pPr algn="l">
                <a:lnSpc>
                  <a:spcPct val="90000"/>
                </a:lnSpc>
              </a:pPr>
              <a:r>
                <a:rPr lang="en-US" altLang="zh-CN" sz="2000" dirty="0">
                  <a:solidFill>
                    <a:srgbClr val="333399"/>
                  </a:solidFill>
                  <a:latin typeface="Arial" panose="020B0604020202020204" pitchFamily="34" charset="0"/>
                  <a:ea typeface="黑体" panose="02010609060101010101" pitchFamily="2" charset="-122"/>
                </a:rPr>
                <a:t>TDM </a:t>
              </a:r>
              <a:r>
                <a:rPr lang="zh-CN" altLang="en-US" sz="2000" dirty="0">
                  <a:solidFill>
                    <a:srgbClr val="333399"/>
                  </a:solidFill>
                  <a:latin typeface="Arial" panose="020B0604020202020204" pitchFamily="34" charset="0"/>
                  <a:ea typeface="黑体" panose="02010609060101010101" pitchFamily="2" charset="-122"/>
                </a:rPr>
                <a:t>帧</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264224" name="左大括号 264223"/>
            <p:cNvSpPr/>
            <p:nvPr/>
          </p:nvSpPr>
          <p:spPr>
            <a:xfrm rot="-5400000" flipV="1">
              <a:off x="1247" y="2568"/>
              <a:ext cx="90" cy="725"/>
            </a:xfrm>
            <a:prstGeom prst="leftBrace">
              <a:avLst>
                <a:gd name="adj1" fmla="val 67129"/>
                <a:gd name="adj2" fmla="val 50000"/>
              </a:avLst>
            </a:prstGeom>
            <a:noFill/>
            <a:ln w="19050" cap="flat" cmpd="sng">
              <a:solidFill>
                <a:srgbClr val="333399"/>
              </a:solidFill>
              <a:prstDash val="solid"/>
              <a:headEnd type="none" w="med" len="med"/>
              <a:tailEnd type="none" w="med" len="med"/>
            </a:ln>
          </p:spPr>
          <p:txBody>
            <a:bodyPr/>
            <a:p>
              <a:endParaRPr lang="zh-CN" altLang="en-US"/>
            </a:p>
          </p:txBody>
        </p:sp>
      </p:grpSp>
      <p:grpSp>
        <p:nvGrpSpPr>
          <p:cNvPr id="264225" name="组合 264224"/>
          <p:cNvGrpSpPr/>
          <p:nvPr/>
        </p:nvGrpSpPr>
        <p:grpSpPr>
          <a:xfrm>
            <a:off x="2627313" y="4581525"/>
            <a:ext cx="1150937" cy="509588"/>
            <a:chOff x="1655" y="2886"/>
            <a:chExt cx="725" cy="321"/>
          </a:xfrm>
        </p:grpSpPr>
        <p:sp>
          <p:nvSpPr>
            <p:cNvPr id="264226" name="文本框 264225"/>
            <p:cNvSpPr txBox="1"/>
            <p:nvPr/>
          </p:nvSpPr>
          <p:spPr>
            <a:xfrm>
              <a:off x="1700" y="2976"/>
              <a:ext cx="667" cy="231"/>
            </a:xfrm>
            <a:prstGeom prst="rect">
              <a:avLst/>
            </a:prstGeom>
            <a:noFill/>
            <a:ln w="9525">
              <a:noFill/>
            </a:ln>
          </p:spPr>
          <p:txBody>
            <a:bodyPr wrap="none" anchor="t">
              <a:spAutoFit/>
            </a:bodyPr>
            <a:p>
              <a:pPr algn="l">
                <a:lnSpc>
                  <a:spcPct val="90000"/>
                </a:lnSpc>
              </a:pPr>
              <a:r>
                <a:rPr lang="en-US" altLang="zh-CN" sz="2000" dirty="0">
                  <a:solidFill>
                    <a:srgbClr val="333399"/>
                  </a:solidFill>
                  <a:latin typeface="Arial" panose="020B0604020202020204" pitchFamily="34" charset="0"/>
                  <a:ea typeface="黑体" panose="02010609060101010101" pitchFamily="2" charset="-122"/>
                </a:rPr>
                <a:t>TDM </a:t>
              </a:r>
              <a:r>
                <a:rPr lang="zh-CN" altLang="en-US" sz="2000" dirty="0">
                  <a:solidFill>
                    <a:srgbClr val="333399"/>
                  </a:solidFill>
                  <a:latin typeface="Arial" panose="020B0604020202020204" pitchFamily="34" charset="0"/>
                  <a:ea typeface="黑体" panose="02010609060101010101" pitchFamily="2" charset="-122"/>
                </a:rPr>
                <a:t>帧</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264227" name="左大括号 264226"/>
            <p:cNvSpPr/>
            <p:nvPr/>
          </p:nvSpPr>
          <p:spPr>
            <a:xfrm rot="-5400000" flipV="1">
              <a:off x="1972" y="2568"/>
              <a:ext cx="90" cy="725"/>
            </a:xfrm>
            <a:prstGeom prst="leftBrace">
              <a:avLst>
                <a:gd name="adj1" fmla="val 67129"/>
                <a:gd name="adj2" fmla="val 50000"/>
              </a:avLst>
            </a:prstGeom>
            <a:noFill/>
            <a:ln w="19050" cap="flat" cmpd="sng">
              <a:solidFill>
                <a:srgbClr val="333399"/>
              </a:solidFill>
              <a:prstDash val="solid"/>
              <a:headEnd type="none" w="med" len="med"/>
              <a:tailEnd type="none" w="med" len="med"/>
            </a:ln>
          </p:spPr>
          <p:txBody>
            <a:bodyPr/>
            <a:p>
              <a:endParaRPr lang="zh-CN" altLang="en-US"/>
            </a:p>
          </p:txBody>
        </p:sp>
      </p:grpSp>
      <p:grpSp>
        <p:nvGrpSpPr>
          <p:cNvPr id="264228" name="组合 264227"/>
          <p:cNvGrpSpPr/>
          <p:nvPr/>
        </p:nvGrpSpPr>
        <p:grpSpPr>
          <a:xfrm>
            <a:off x="3778250" y="4581525"/>
            <a:ext cx="1150938" cy="509588"/>
            <a:chOff x="2380" y="2886"/>
            <a:chExt cx="725" cy="321"/>
          </a:xfrm>
        </p:grpSpPr>
        <p:sp>
          <p:nvSpPr>
            <p:cNvPr id="264229" name="文本框 264228"/>
            <p:cNvSpPr txBox="1"/>
            <p:nvPr/>
          </p:nvSpPr>
          <p:spPr>
            <a:xfrm>
              <a:off x="2426" y="2976"/>
              <a:ext cx="667" cy="231"/>
            </a:xfrm>
            <a:prstGeom prst="rect">
              <a:avLst/>
            </a:prstGeom>
            <a:noFill/>
            <a:ln w="9525">
              <a:noFill/>
            </a:ln>
          </p:spPr>
          <p:txBody>
            <a:bodyPr wrap="none" anchor="t">
              <a:spAutoFit/>
            </a:bodyPr>
            <a:p>
              <a:pPr algn="l">
                <a:lnSpc>
                  <a:spcPct val="90000"/>
                </a:lnSpc>
              </a:pPr>
              <a:r>
                <a:rPr lang="en-US" altLang="zh-CN" sz="2000" dirty="0">
                  <a:solidFill>
                    <a:srgbClr val="333399"/>
                  </a:solidFill>
                  <a:latin typeface="Arial" panose="020B0604020202020204" pitchFamily="34" charset="0"/>
                  <a:ea typeface="黑体" panose="02010609060101010101" pitchFamily="2" charset="-122"/>
                </a:rPr>
                <a:t>TDM </a:t>
              </a:r>
              <a:r>
                <a:rPr lang="zh-CN" altLang="en-US" sz="2000" dirty="0">
                  <a:solidFill>
                    <a:srgbClr val="333399"/>
                  </a:solidFill>
                  <a:latin typeface="Arial" panose="020B0604020202020204" pitchFamily="34" charset="0"/>
                  <a:ea typeface="黑体" panose="02010609060101010101" pitchFamily="2" charset="-122"/>
                </a:rPr>
                <a:t>帧</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264230" name="左大括号 264229"/>
            <p:cNvSpPr/>
            <p:nvPr/>
          </p:nvSpPr>
          <p:spPr>
            <a:xfrm rot="-5400000" flipV="1">
              <a:off x="2697" y="2568"/>
              <a:ext cx="90" cy="725"/>
            </a:xfrm>
            <a:prstGeom prst="leftBrace">
              <a:avLst>
                <a:gd name="adj1" fmla="val 67129"/>
                <a:gd name="adj2" fmla="val 50000"/>
              </a:avLst>
            </a:prstGeom>
            <a:noFill/>
            <a:ln w="19050" cap="flat" cmpd="sng">
              <a:solidFill>
                <a:srgbClr val="333399"/>
              </a:solidFill>
              <a:prstDash val="solid"/>
              <a:headEnd type="none" w="med" len="med"/>
              <a:tailEnd type="none" w="med" len="med"/>
            </a:ln>
          </p:spPr>
          <p:txBody>
            <a:bodyPr/>
            <a:p>
              <a:endParaRPr lang="zh-CN" altLang="en-US"/>
            </a:p>
          </p:txBody>
        </p:sp>
      </p:grpSp>
      <p:grpSp>
        <p:nvGrpSpPr>
          <p:cNvPr id="264231" name="组合 264230"/>
          <p:cNvGrpSpPr/>
          <p:nvPr/>
        </p:nvGrpSpPr>
        <p:grpSpPr>
          <a:xfrm>
            <a:off x="4929188" y="4581525"/>
            <a:ext cx="1150937" cy="509588"/>
            <a:chOff x="3105" y="2886"/>
            <a:chExt cx="725" cy="321"/>
          </a:xfrm>
        </p:grpSpPr>
        <p:sp>
          <p:nvSpPr>
            <p:cNvPr id="264232" name="文本框 264231"/>
            <p:cNvSpPr txBox="1"/>
            <p:nvPr/>
          </p:nvSpPr>
          <p:spPr>
            <a:xfrm>
              <a:off x="3152" y="2976"/>
              <a:ext cx="667" cy="231"/>
            </a:xfrm>
            <a:prstGeom prst="rect">
              <a:avLst/>
            </a:prstGeom>
            <a:noFill/>
            <a:ln w="9525">
              <a:noFill/>
            </a:ln>
          </p:spPr>
          <p:txBody>
            <a:bodyPr wrap="none" anchor="t">
              <a:spAutoFit/>
            </a:bodyPr>
            <a:p>
              <a:pPr algn="l">
                <a:lnSpc>
                  <a:spcPct val="90000"/>
                </a:lnSpc>
              </a:pPr>
              <a:r>
                <a:rPr lang="en-US" altLang="zh-CN" sz="2000" dirty="0">
                  <a:solidFill>
                    <a:srgbClr val="333399"/>
                  </a:solidFill>
                  <a:latin typeface="Arial" panose="020B0604020202020204" pitchFamily="34" charset="0"/>
                  <a:ea typeface="黑体" panose="02010609060101010101" pitchFamily="2" charset="-122"/>
                </a:rPr>
                <a:t>TDM </a:t>
              </a:r>
              <a:r>
                <a:rPr lang="zh-CN" altLang="en-US" sz="2000" dirty="0">
                  <a:solidFill>
                    <a:srgbClr val="333399"/>
                  </a:solidFill>
                  <a:latin typeface="Arial" panose="020B0604020202020204" pitchFamily="34" charset="0"/>
                  <a:ea typeface="黑体" panose="02010609060101010101" pitchFamily="2" charset="-122"/>
                </a:rPr>
                <a:t>帧</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264233" name="左大括号 264232"/>
            <p:cNvSpPr/>
            <p:nvPr/>
          </p:nvSpPr>
          <p:spPr>
            <a:xfrm rot="-5400000" flipV="1">
              <a:off x="3422" y="2568"/>
              <a:ext cx="90" cy="725"/>
            </a:xfrm>
            <a:prstGeom prst="leftBrace">
              <a:avLst>
                <a:gd name="adj1" fmla="val 67129"/>
                <a:gd name="adj2" fmla="val 50000"/>
              </a:avLst>
            </a:prstGeom>
            <a:noFill/>
            <a:ln w="19050" cap="flat" cmpd="sng">
              <a:solidFill>
                <a:srgbClr val="333399"/>
              </a:solidFill>
              <a:prstDash val="solid"/>
              <a:headEnd type="none" w="med" len="med"/>
              <a:tailEnd type="none" w="med" len="med"/>
            </a:ln>
          </p:spPr>
          <p:txBody>
            <a:bodyPr/>
            <a:p>
              <a:endParaRPr lang="zh-CN" altLang="en-US"/>
            </a:p>
          </p:txBody>
        </p:sp>
      </p:grpSp>
      <p:sp>
        <p:nvSpPr>
          <p:cNvPr id="264234" name="矩形 264233"/>
          <p:cNvSpPr/>
          <p:nvPr/>
        </p:nvSpPr>
        <p:spPr>
          <a:xfrm rot="21600000">
            <a:off x="6442075" y="3322638"/>
            <a:ext cx="434975" cy="393700"/>
          </a:xfrm>
          <a:prstGeom prst="rect">
            <a:avLst/>
          </a:prstGeom>
          <a:noFill/>
          <a:ln w="12700">
            <a:noFill/>
          </a:ln>
        </p:spPr>
        <p:txBody>
          <a:bodyPr wrap="none" lIns="90488" tIns="44450" rIns="90488" bIns="44450">
            <a:spAutoFit/>
          </a:bodyPr>
          <a:p>
            <a:pPr algn="l" defTabSz="762000" eaLnBrk="0" hangingPunct="0"/>
            <a:r>
              <a:rPr lang="en-US" altLang="zh-CN" sz="2000" b="1">
                <a:solidFill>
                  <a:srgbClr val="333399"/>
                </a:solidFill>
                <a:latin typeface="Times New Roman" panose="02020603050405020304" pitchFamily="18" charset="0"/>
              </a:rPr>
              <a:t>…</a:t>
            </a:r>
            <a:endParaRPr lang="en-US" altLang="zh-CN" sz="2000" b="1">
              <a:solidFill>
                <a:srgbClr val="333399"/>
              </a:solidFill>
              <a:latin typeface="Times New Roman" panose="02020603050405020304" pitchFamily="18" charset="0"/>
            </a:endParaRPr>
          </a:p>
        </p:txBody>
      </p:sp>
      <p:sp>
        <p:nvSpPr>
          <p:cNvPr id="264235" name="直接连接符 264234"/>
          <p:cNvSpPr/>
          <p:nvPr/>
        </p:nvSpPr>
        <p:spPr>
          <a:xfrm rot="-5400000">
            <a:off x="-7937" y="3668713"/>
            <a:ext cx="2968625" cy="0"/>
          </a:xfrm>
          <a:prstGeom prst="line">
            <a:avLst/>
          </a:prstGeom>
          <a:ln w="28575" cap="flat" cmpd="sng">
            <a:solidFill>
              <a:srgbClr val="333399"/>
            </a:solidFill>
            <a:prstDash val="solid"/>
            <a:headEnd type="none" w="med" len="med"/>
            <a:tailEnd type="triangle" w="sm" len="med"/>
          </a:ln>
        </p:spPr>
      </p:sp>
      <p:grpSp>
        <p:nvGrpSpPr>
          <p:cNvPr id="264236" name="组合 264235"/>
          <p:cNvGrpSpPr/>
          <p:nvPr/>
        </p:nvGrpSpPr>
        <p:grpSpPr>
          <a:xfrm>
            <a:off x="6084888" y="4581525"/>
            <a:ext cx="1150937" cy="509588"/>
            <a:chOff x="3105" y="2886"/>
            <a:chExt cx="725" cy="321"/>
          </a:xfrm>
        </p:grpSpPr>
        <p:sp>
          <p:nvSpPr>
            <p:cNvPr id="264237" name="文本框 264236"/>
            <p:cNvSpPr txBox="1"/>
            <p:nvPr/>
          </p:nvSpPr>
          <p:spPr>
            <a:xfrm>
              <a:off x="3152" y="2976"/>
              <a:ext cx="667" cy="231"/>
            </a:xfrm>
            <a:prstGeom prst="rect">
              <a:avLst/>
            </a:prstGeom>
            <a:noFill/>
            <a:ln w="9525">
              <a:noFill/>
            </a:ln>
          </p:spPr>
          <p:txBody>
            <a:bodyPr wrap="none" anchor="t">
              <a:spAutoFit/>
            </a:bodyPr>
            <a:p>
              <a:pPr algn="l">
                <a:lnSpc>
                  <a:spcPct val="90000"/>
                </a:lnSpc>
              </a:pPr>
              <a:r>
                <a:rPr lang="en-US" altLang="zh-CN" sz="2000" dirty="0">
                  <a:solidFill>
                    <a:srgbClr val="333399"/>
                  </a:solidFill>
                  <a:latin typeface="Arial" panose="020B0604020202020204" pitchFamily="34" charset="0"/>
                  <a:ea typeface="黑体" panose="02010609060101010101" pitchFamily="2" charset="-122"/>
                </a:rPr>
                <a:t>TDM </a:t>
              </a:r>
              <a:r>
                <a:rPr lang="zh-CN" altLang="en-US" sz="2000" dirty="0">
                  <a:solidFill>
                    <a:srgbClr val="333399"/>
                  </a:solidFill>
                  <a:latin typeface="Arial" panose="020B0604020202020204" pitchFamily="34" charset="0"/>
                  <a:ea typeface="黑体" panose="02010609060101010101" pitchFamily="2" charset="-122"/>
                </a:rPr>
                <a:t>帧</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264238" name="左大括号 264237"/>
            <p:cNvSpPr/>
            <p:nvPr/>
          </p:nvSpPr>
          <p:spPr>
            <a:xfrm rot="-5400000" flipV="1">
              <a:off x="3422" y="2568"/>
              <a:ext cx="90" cy="725"/>
            </a:xfrm>
            <a:prstGeom prst="leftBrace">
              <a:avLst>
                <a:gd name="adj1" fmla="val 67129"/>
                <a:gd name="adj2" fmla="val 50000"/>
              </a:avLst>
            </a:prstGeom>
            <a:noFill/>
            <a:ln w="19050" cap="flat" cmpd="sng">
              <a:solidFill>
                <a:srgbClr val="333399"/>
              </a:solidFill>
              <a:prstDash val="solid"/>
              <a:headEnd type="none" w="med" len="med"/>
              <a:tailEnd type="none" w="med" len="med"/>
            </a:ln>
          </p:spPr>
          <p:txBody>
            <a:bodyPr/>
            <a:p>
              <a:endParaRPr lang="zh-CN" altLang="en-US"/>
            </a:p>
          </p:txBody>
        </p:sp>
      </p:grpSp>
      <p:grpSp>
        <p:nvGrpSpPr>
          <p:cNvPr id="264239" name="组合 264238"/>
          <p:cNvGrpSpPr/>
          <p:nvPr/>
        </p:nvGrpSpPr>
        <p:grpSpPr>
          <a:xfrm>
            <a:off x="2627313" y="2492375"/>
            <a:ext cx="4610100" cy="2376488"/>
            <a:chOff x="1655" y="1570"/>
            <a:chExt cx="2904" cy="1497"/>
          </a:xfrm>
        </p:grpSpPr>
        <p:sp>
          <p:nvSpPr>
            <p:cNvPr id="264240" name="直接连接符 264239"/>
            <p:cNvSpPr/>
            <p:nvPr/>
          </p:nvSpPr>
          <p:spPr>
            <a:xfrm>
              <a:off x="1655" y="1570"/>
              <a:ext cx="0" cy="1497"/>
            </a:xfrm>
            <a:prstGeom prst="line">
              <a:avLst/>
            </a:prstGeom>
            <a:ln w="28575" cap="flat" cmpd="sng">
              <a:solidFill>
                <a:schemeClr val="hlink"/>
              </a:solidFill>
              <a:prstDash val="dash"/>
              <a:headEnd type="none" w="med" len="med"/>
              <a:tailEnd type="none" w="med" len="med"/>
            </a:ln>
          </p:spPr>
        </p:sp>
        <p:sp>
          <p:nvSpPr>
            <p:cNvPr id="264241" name="直接连接符 264240"/>
            <p:cNvSpPr/>
            <p:nvPr/>
          </p:nvSpPr>
          <p:spPr>
            <a:xfrm>
              <a:off x="2381" y="1570"/>
              <a:ext cx="0" cy="1497"/>
            </a:xfrm>
            <a:prstGeom prst="line">
              <a:avLst/>
            </a:prstGeom>
            <a:ln w="28575" cap="flat" cmpd="sng">
              <a:solidFill>
                <a:schemeClr val="hlink"/>
              </a:solidFill>
              <a:prstDash val="dash"/>
              <a:headEnd type="none" w="med" len="med"/>
              <a:tailEnd type="none" w="med" len="med"/>
            </a:ln>
          </p:spPr>
        </p:sp>
        <p:sp>
          <p:nvSpPr>
            <p:cNvPr id="264242" name="直接连接符 264241"/>
            <p:cNvSpPr/>
            <p:nvPr/>
          </p:nvSpPr>
          <p:spPr>
            <a:xfrm>
              <a:off x="3107" y="1570"/>
              <a:ext cx="0" cy="1497"/>
            </a:xfrm>
            <a:prstGeom prst="line">
              <a:avLst/>
            </a:prstGeom>
            <a:ln w="28575" cap="flat" cmpd="sng">
              <a:solidFill>
                <a:schemeClr val="hlink"/>
              </a:solidFill>
              <a:prstDash val="dash"/>
              <a:headEnd type="none" w="med" len="med"/>
              <a:tailEnd type="none" w="med" len="med"/>
            </a:ln>
          </p:spPr>
        </p:sp>
        <p:sp>
          <p:nvSpPr>
            <p:cNvPr id="264243" name="直接连接符 264242"/>
            <p:cNvSpPr/>
            <p:nvPr/>
          </p:nvSpPr>
          <p:spPr>
            <a:xfrm>
              <a:off x="3833" y="1570"/>
              <a:ext cx="0" cy="1497"/>
            </a:xfrm>
            <a:prstGeom prst="line">
              <a:avLst/>
            </a:prstGeom>
            <a:ln w="28575" cap="flat" cmpd="sng">
              <a:solidFill>
                <a:schemeClr val="hlink"/>
              </a:solidFill>
              <a:prstDash val="dash"/>
              <a:headEnd type="none" w="med" len="med"/>
              <a:tailEnd type="none" w="med" len="med"/>
            </a:ln>
          </p:spPr>
        </p:sp>
        <p:sp>
          <p:nvSpPr>
            <p:cNvPr id="264244" name="直接连接符 264243"/>
            <p:cNvSpPr/>
            <p:nvPr/>
          </p:nvSpPr>
          <p:spPr>
            <a:xfrm>
              <a:off x="4559" y="1570"/>
              <a:ext cx="0" cy="1497"/>
            </a:xfrm>
            <a:prstGeom prst="line">
              <a:avLst/>
            </a:prstGeom>
            <a:ln w="28575" cap="flat" cmpd="sng">
              <a:solidFill>
                <a:schemeClr val="hlink"/>
              </a:solidFill>
              <a:prstDash val="dash"/>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4000" fill="hold" nodeType="afterEffect">
                                  <p:stCondLst>
                                    <p:cond delay="0"/>
                                  </p:stCondLst>
                                  <p:childTnLst>
                                    <p:anim calcmode="discrete" valueType="str">
                                      <p:cBhvr>
                                        <p:cTn id="6" dur="500" fill="hold"/>
                                        <p:tgtEl>
                                          <p:spTgt spid="26421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26626" name="标题 26625"/>
          <p:cNvSpPr>
            <a:spLocks noGrp="1"/>
          </p:cNvSpPr>
          <p:nvPr>
            <p:ph type="title"/>
          </p:nvPr>
        </p:nvSpPr>
        <p:spPr>
          <a:xfrm>
            <a:off x="1100138" y="931863"/>
            <a:ext cx="6856412" cy="768350"/>
          </a:xfrm>
          <a:ln/>
        </p:spPr>
        <p:txBody>
          <a:bodyPr anchor="b"/>
          <a:p>
            <a:pPr algn="ctr"/>
            <a:r>
              <a:rPr lang="en-US" altLang="zh-CN">
                <a:ea typeface="Arial Unicode MS" pitchFamily="34" charset="-122"/>
              </a:rPr>
              <a:t>2.1  </a:t>
            </a:r>
            <a:r>
              <a:rPr lang="zh-CN" altLang="en-US" dirty="0"/>
              <a:t>物理层的基本概念</a:t>
            </a:r>
            <a:endParaRPr lang="zh-CN" altLang="en-US" dirty="0"/>
          </a:p>
        </p:txBody>
      </p:sp>
      <p:sp>
        <p:nvSpPr>
          <p:cNvPr id="26627" name="文本占位符 26626"/>
          <p:cNvSpPr>
            <a:spLocks noGrp="1"/>
          </p:cNvSpPr>
          <p:nvPr>
            <p:ph type="body" idx="1"/>
          </p:nvPr>
        </p:nvSpPr>
        <p:spPr>
          <a:xfrm>
            <a:off x="971550" y="1844675"/>
            <a:ext cx="7772400" cy="4840288"/>
          </a:xfrm>
          <a:ln/>
        </p:spPr>
        <p:txBody>
          <a:bodyPr/>
          <a:p>
            <a:pPr>
              <a:buNone/>
            </a:pPr>
            <a:r>
              <a:rPr lang="en-US" altLang="zh-CN" sz="2800" dirty="0"/>
              <a:t>   </a:t>
            </a:r>
            <a:r>
              <a:rPr lang="zh-CN" altLang="en-US" sz="2800" dirty="0"/>
              <a:t>物理层的主要任务描述为确定与传输媒体的接口的一些特性，即： </a:t>
            </a:r>
            <a:endParaRPr lang="zh-CN" altLang="en-US" sz="2800" dirty="0"/>
          </a:p>
          <a:p>
            <a:r>
              <a:rPr lang="zh-CN" altLang="en-US" sz="2800" dirty="0">
                <a:solidFill>
                  <a:schemeClr val="hlink"/>
                </a:solidFill>
              </a:rPr>
              <a:t>机械特性</a:t>
            </a:r>
            <a:r>
              <a:rPr lang="zh-CN" altLang="en-US" sz="2800" dirty="0"/>
              <a:t>    指明接口所用接线器的形状和尺寸、引线数目和排列、固定和锁定装置等等。</a:t>
            </a:r>
            <a:endParaRPr lang="zh-CN" altLang="en-US" sz="2800" dirty="0"/>
          </a:p>
          <a:p>
            <a:r>
              <a:rPr lang="zh-CN" altLang="en-US" sz="2800" dirty="0">
                <a:solidFill>
                  <a:schemeClr val="hlink"/>
                </a:solidFill>
              </a:rPr>
              <a:t>电气特性</a:t>
            </a:r>
            <a:r>
              <a:rPr lang="zh-CN" altLang="en-US" sz="2800" dirty="0"/>
              <a:t>    指明在接口电缆的各条线上出现的电压的范围。</a:t>
            </a:r>
            <a:endParaRPr lang="zh-CN" altLang="en-US" sz="2800" dirty="0"/>
          </a:p>
          <a:p>
            <a:r>
              <a:rPr lang="zh-CN" altLang="en-US" sz="2800" dirty="0">
                <a:solidFill>
                  <a:schemeClr val="hlink"/>
                </a:solidFill>
              </a:rPr>
              <a:t>功能特性</a:t>
            </a:r>
            <a:r>
              <a:rPr lang="zh-CN" altLang="en-US" sz="2800" dirty="0"/>
              <a:t>    指明某条线上出现的某一电平的电压表示何种意义。</a:t>
            </a:r>
            <a:endParaRPr lang="zh-CN" altLang="en-US" sz="2800" dirty="0"/>
          </a:p>
          <a:p>
            <a:r>
              <a:rPr lang="zh-CN" altLang="en-US" sz="2800" dirty="0">
                <a:solidFill>
                  <a:schemeClr val="hlink"/>
                </a:solidFill>
              </a:rPr>
              <a:t>过程特性</a:t>
            </a:r>
            <a:r>
              <a:rPr lang="zh-CN" altLang="en-US" sz="2800" dirty="0"/>
              <a:t>    指明对于不同功能的各种可能事件的出现顺序。 </a:t>
            </a:r>
            <a:endParaRPr lang="zh-CN" altLang="en-US" sz="28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266242" name="标题 266241"/>
          <p:cNvSpPr>
            <a:spLocks noGrp="1"/>
          </p:cNvSpPr>
          <p:nvPr>
            <p:ph type="title"/>
          </p:nvPr>
        </p:nvSpPr>
        <p:spPr>
          <a:ln/>
        </p:spPr>
        <p:txBody>
          <a:bodyPr anchor="b"/>
          <a:p>
            <a:pPr algn="ctr"/>
            <a:r>
              <a:rPr lang="zh-CN" altLang="en-US" dirty="0"/>
              <a:t>时分复用可能会造成</a:t>
            </a:r>
            <a:br>
              <a:rPr lang="zh-CN" altLang="en-US" dirty="0"/>
            </a:br>
            <a:r>
              <a:rPr lang="zh-CN" altLang="en-US" dirty="0"/>
              <a:t>线路资源的浪费 </a:t>
            </a:r>
            <a:endParaRPr lang="zh-CN" altLang="en-US" dirty="0"/>
          </a:p>
        </p:txBody>
      </p:sp>
      <p:sp>
        <p:nvSpPr>
          <p:cNvPr id="266243" name="任意多边形 266242"/>
          <p:cNvSpPr/>
          <p:nvPr/>
        </p:nvSpPr>
        <p:spPr>
          <a:xfrm>
            <a:off x="6011863" y="4700588"/>
            <a:ext cx="241300" cy="374650"/>
          </a:xfrm>
          <a:custGeom>
            <a:avLst/>
            <a:gdLst/>
            <a:ahLst/>
            <a:cxnLst/>
            <a:pathLst>
              <a:path w="96" h="192">
                <a:moveTo>
                  <a:pt x="0" y="192"/>
                </a:moveTo>
                <a:lnTo>
                  <a:pt x="0" y="0"/>
                </a:lnTo>
                <a:lnTo>
                  <a:pt x="96" y="0"/>
                </a:lnTo>
                <a:lnTo>
                  <a:pt x="96" y="192"/>
                </a:lnTo>
              </a:path>
            </a:pathLst>
          </a:custGeom>
          <a:solidFill>
            <a:srgbClr val="CCECFF"/>
          </a:solidFill>
          <a:ln w="9525" cap="flat" cmpd="sng">
            <a:solidFill>
              <a:schemeClr val="tx1"/>
            </a:solidFill>
            <a:prstDash val="solid"/>
            <a:headEnd type="none" w="med" len="med"/>
            <a:tailEnd type="none" w="med" len="med"/>
          </a:ln>
        </p:spPr>
        <p:txBody>
          <a:bodyPr/>
          <a:p>
            <a:endParaRPr lang="zh-CN" altLang="en-US"/>
          </a:p>
        </p:txBody>
      </p:sp>
      <p:sp>
        <p:nvSpPr>
          <p:cNvPr id="266244" name="任意多边形 266243"/>
          <p:cNvSpPr/>
          <p:nvPr/>
        </p:nvSpPr>
        <p:spPr>
          <a:xfrm>
            <a:off x="6975475" y="4700588"/>
            <a:ext cx="239713" cy="374650"/>
          </a:xfrm>
          <a:custGeom>
            <a:avLst/>
            <a:gdLst/>
            <a:ahLst/>
            <a:cxnLst/>
            <a:pathLst>
              <a:path w="96" h="192">
                <a:moveTo>
                  <a:pt x="0" y="192"/>
                </a:moveTo>
                <a:lnTo>
                  <a:pt x="0" y="0"/>
                </a:lnTo>
                <a:lnTo>
                  <a:pt x="96" y="0"/>
                </a:lnTo>
                <a:lnTo>
                  <a:pt x="96" y="192"/>
                </a:lnTo>
              </a:path>
            </a:pathLst>
          </a:custGeom>
          <a:solidFill>
            <a:srgbClr val="CCECFF"/>
          </a:solidFill>
          <a:ln w="9525" cap="flat" cmpd="sng">
            <a:solidFill>
              <a:schemeClr val="tx1"/>
            </a:solidFill>
            <a:prstDash val="solid"/>
            <a:headEnd type="none" w="med" len="med"/>
            <a:tailEnd type="none" w="med" len="med"/>
          </a:ln>
        </p:spPr>
        <p:txBody>
          <a:bodyPr/>
          <a:p>
            <a:endParaRPr lang="zh-CN" altLang="en-US"/>
          </a:p>
        </p:txBody>
      </p:sp>
      <p:sp>
        <p:nvSpPr>
          <p:cNvPr id="266245" name="任意多边形 266244"/>
          <p:cNvSpPr/>
          <p:nvPr/>
        </p:nvSpPr>
        <p:spPr>
          <a:xfrm>
            <a:off x="7456488" y="4700588"/>
            <a:ext cx="241300" cy="374650"/>
          </a:xfrm>
          <a:custGeom>
            <a:avLst/>
            <a:gdLst/>
            <a:ahLst/>
            <a:cxnLst/>
            <a:pathLst>
              <a:path w="96" h="192">
                <a:moveTo>
                  <a:pt x="0" y="192"/>
                </a:moveTo>
                <a:lnTo>
                  <a:pt x="0" y="0"/>
                </a:lnTo>
                <a:lnTo>
                  <a:pt x="96" y="0"/>
                </a:lnTo>
                <a:lnTo>
                  <a:pt x="96" y="192"/>
                </a:lnTo>
              </a:path>
            </a:pathLst>
          </a:custGeom>
          <a:solidFill>
            <a:srgbClr val="FFCCFF"/>
          </a:solidFill>
          <a:ln w="9525" cap="flat" cmpd="sng">
            <a:solidFill>
              <a:schemeClr val="tx1"/>
            </a:solidFill>
            <a:prstDash val="solid"/>
            <a:headEnd type="none" w="med" len="med"/>
            <a:tailEnd type="none" w="med" len="med"/>
          </a:ln>
        </p:spPr>
        <p:txBody>
          <a:bodyPr/>
          <a:p>
            <a:endParaRPr lang="zh-CN" altLang="en-US"/>
          </a:p>
        </p:txBody>
      </p:sp>
      <p:sp>
        <p:nvSpPr>
          <p:cNvPr id="266246" name="任意多边形 266245"/>
          <p:cNvSpPr/>
          <p:nvPr/>
        </p:nvSpPr>
        <p:spPr>
          <a:xfrm>
            <a:off x="8178800" y="4700588"/>
            <a:ext cx="239713" cy="374650"/>
          </a:xfrm>
          <a:custGeom>
            <a:avLst/>
            <a:gdLst/>
            <a:ahLst/>
            <a:cxnLst/>
            <a:pathLst>
              <a:path w="96" h="192">
                <a:moveTo>
                  <a:pt x="0" y="192"/>
                </a:moveTo>
                <a:lnTo>
                  <a:pt x="0" y="0"/>
                </a:lnTo>
                <a:lnTo>
                  <a:pt x="96" y="0"/>
                </a:lnTo>
                <a:lnTo>
                  <a:pt x="96" y="192"/>
                </a:lnTo>
              </a:path>
            </a:pathLst>
          </a:custGeom>
          <a:solidFill>
            <a:srgbClr val="CCCC00"/>
          </a:solidFill>
          <a:ln w="9525" cap="flat" cmpd="sng">
            <a:solidFill>
              <a:schemeClr val="tx1"/>
            </a:solidFill>
            <a:prstDash val="solid"/>
            <a:headEnd type="none" w="med" len="med"/>
            <a:tailEnd type="none" w="med" len="med"/>
          </a:ln>
        </p:spPr>
        <p:txBody>
          <a:bodyPr/>
          <a:p>
            <a:endParaRPr lang="zh-CN" altLang="en-US"/>
          </a:p>
        </p:txBody>
      </p:sp>
      <p:sp>
        <p:nvSpPr>
          <p:cNvPr id="266247" name="任意多边形 266246"/>
          <p:cNvSpPr/>
          <p:nvPr/>
        </p:nvSpPr>
        <p:spPr>
          <a:xfrm>
            <a:off x="5772150" y="4700588"/>
            <a:ext cx="239713" cy="374650"/>
          </a:xfrm>
          <a:custGeom>
            <a:avLst/>
            <a:gdLst/>
            <a:ahLst/>
            <a:cxnLst/>
            <a:pathLst>
              <a:path w="96" h="192">
                <a:moveTo>
                  <a:pt x="0" y="192"/>
                </a:moveTo>
                <a:lnTo>
                  <a:pt x="0" y="0"/>
                </a:lnTo>
                <a:lnTo>
                  <a:pt x="96" y="0"/>
                </a:lnTo>
                <a:lnTo>
                  <a:pt x="96" y="192"/>
                </a:lnTo>
              </a:path>
            </a:pathLst>
          </a:custGeom>
          <a:solidFill>
            <a:srgbClr val="FFFF99"/>
          </a:solidFill>
          <a:ln w="9525" cap="flat" cmpd="sng">
            <a:solidFill>
              <a:schemeClr val="tx1"/>
            </a:solidFill>
            <a:prstDash val="solid"/>
            <a:headEnd type="none" w="med" len="med"/>
            <a:tailEnd type="none" w="med" len="med"/>
          </a:ln>
        </p:spPr>
        <p:txBody>
          <a:bodyPr/>
          <a:p>
            <a:endParaRPr lang="zh-CN" altLang="en-US"/>
          </a:p>
        </p:txBody>
      </p:sp>
      <p:sp>
        <p:nvSpPr>
          <p:cNvPr id="266248" name="任意多边形 266247"/>
          <p:cNvSpPr/>
          <p:nvPr/>
        </p:nvSpPr>
        <p:spPr>
          <a:xfrm>
            <a:off x="4808538" y="4703763"/>
            <a:ext cx="241300" cy="376237"/>
          </a:xfrm>
          <a:custGeom>
            <a:avLst/>
            <a:gdLst/>
            <a:ahLst/>
            <a:cxnLst/>
            <a:pathLst>
              <a:path w="96" h="192">
                <a:moveTo>
                  <a:pt x="0" y="192"/>
                </a:moveTo>
                <a:lnTo>
                  <a:pt x="0" y="0"/>
                </a:lnTo>
                <a:lnTo>
                  <a:pt x="96" y="0"/>
                </a:lnTo>
                <a:lnTo>
                  <a:pt x="96" y="192"/>
                </a:lnTo>
              </a:path>
            </a:pathLst>
          </a:custGeom>
          <a:solidFill>
            <a:srgbClr val="FFFF99"/>
          </a:solidFill>
          <a:ln w="9525" cap="flat" cmpd="sng">
            <a:solidFill>
              <a:schemeClr val="tx1"/>
            </a:solidFill>
            <a:prstDash val="solid"/>
            <a:headEnd type="none" w="med" len="med"/>
            <a:tailEnd type="none" w="med" len="med"/>
          </a:ln>
        </p:spPr>
        <p:txBody>
          <a:bodyPr/>
          <a:p>
            <a:endParaRPr lang="zh-CN" altLang="en-US"/>
          </a:p>
        </p:txBody>
      </p:sp>
      <p:sp>
        <p:nvSpPr>
          <p:cNvPr id="266249" name="任意多边形 266248"/>
          <p:cNvSpPr/>
          <p:nvPr/>
        </p:nvSpPr>
        <p:spPr>
          <a:xfrm>
            <a:off x="4568825" y="4703763"/>
            <a:ext cx="239713" cy="376237"/>
          </a:xfrm>
          <a:custGeom>
            <a:avLst/>
            <a:gdLst/>
            <a:ahLst/>
            <a:cxnLst/>
            <a:pathLst>
              <a:path w="96" h="192">
                <a:moveTo>
                  <a:pt x="0" y="192"/>
                </a:moveTo>
                <a:lnTo>
                  <a:pt x="0" y="0"/>
                </a:lnTo>
                <a:lnTo>
                  <a:pt x="96" y="0"/>
                </a:lnTo>
                <a:lnTo>
                  <a:pt x="96" y="192"/>
                </a:lnTo>
              </a:path>
            </a:pathLst>
          </a:custGeom>
          <a:solidFill>
            <a:srgbClr val="FFCCFF"/>
          </a:solidFill>
          <a:ln w="9525" cap="flat" cmpd="sng">
            <a:solidFill>
              <a:schemeClr val="tx1"/>
            </a:solidFill>
            <a:prstDash val="solid"/>
            <a:headEnd type="none" w="med" len="med"/>
            <a:tailEnd type="none" w="med" len="med"/>
          </a:ln>
        </p:spPr>
        <p:txBody>
          <a:bodyPr/>
          <a:p>
            <a:endParaRPr lang="zh-CN" altLang="en-US"/>
          </a:p>
        </p:txBody>
      </p:sp>
      <p:sp>
        <p:nvSpPr>
          <p:cNvPr id="266250" name="任意多边形 266249"/>
          <p:cNvSpPr/>
          <p:nvPr/>
        </p:nvSpPr>
        <p:spPr>
          <a:xfrm>
            <a:off x="2320925" y="3571875"/>
            <a:ext cx="561975" cy="376238"/>
          </a:xfrm>
          <a:custGeom>
            <a:avLst/>
            <a:gdLst/>
            <a:ahLst/>
            <a:cxnLst/>
            <a:pathLst>
              <a:path w="1008" h="192">
                <a:moveTo>
                  <a:pt x="0" y="192"/>
                </a:moveTo>
                <a:lnTo>
                  <a:pt x="0" y="0"/>
                </a:lnTo>
                <a:lnTo>
                  <a:pt x="1008" y="0"/>
                </a:lnTo>
                <a:lnTo>
                  <a:pt x="1008" y="192"/>
                </a:lnTo>
              </a:path>
            </a:pathLst>
          </a:custGeom>
          <a:solidFill>
            <a:srgbClr val="FFCCFF"/>
          </a:solidFill>
          <a:ln w="9525" cap="flat" cmpd="sng">
            <a:solidFill>
              <a:schemeClr val="tx1"/>
            </a:solidFill>
            <a:prstDash val="solid"/>
            <a:headEnd type="none" w="med" len="med"/>
            <a:tailEnd type="none" w="med" len="med"/>
          </a:ln>
        </p:spPr>
        <p:txBody>
          <a:bodyPr/>
          <a:p>
            <a:endParaRPr lang="zh-CN" altLang="en-US"/>
          </a:p>
        </p:txBody>
      </p:sp>
      <p:sp>
        <p:nvSpPr>
          <p:cNvPr id="266251" name="任意多边形 266250"/>
          <p:cNvSpPr/>
          <p:nvPr/>
        </p:nvSpPr>
        <p:spPr>
          <a:xfrm>
            <a:off x="636588" y="4324350"/>
            <a:ext cx="1123950" cy="376238"/>
          </a:xfrm>
          <a:custGeom>
            <a:avLst/>
            <a:gdLst/>
            <a:ahLst/>
            <a:cxnLst/>
            <a:pathLst>
              <a:path w="1008" h="192">
                <a:moveTo>
                  <a:pt x="0" y="192"/>
                </a:moveTo>
                <a:lnTo>
                  <a:pt x="0" y="0"/>
                </a:lnTo>
                <a:lnTo>
                  <a:pt x="1008" y="0"/>
                </a:lnTo>
                <a:lnTo>
                  <a:pt x="1008" y="192"/>
                </a:lnTo>
              </a:path>
            </a:pathLst>
          </a:custGeom>
          <a:solidFill>
            <a:srgbClr val="FFFF99"/>
          </a:solidFill>
          <a:ln w="9525" cap="flat" cmpd="sng">
            <a:solidFill>
              <a:schemeClr val="tx1"/>
            </a:solidFill>
            <a:prstDash val="solid"/>
            <a:headEnd type="none" w="med" len="med"/>
            <a:tailEnd type="none" w="med" len="med"/>
          </a:ln>
        </p:spPr>
        <p:txBody>
          <a:bodyPr/>
          <a:p>
            <a:endParaRPr lang="zh-CN" altLang="en-US"/>
          </a:p>
        </p:txBody>
      </p:sp>
      <p:sp>
        <p:nvSpPr>
          <p:cNvPr id="266252" name="任意多边形 266251"/>
          <p:cNvSpPr/>
          <p:nvPr/>
        </p:nvSpPr>
        <p:spPr>
          <a:xfrm>
            <a:off x="1198563" y="5075238"/>
            <a:ext cx="1122362" cy="376237"/>
          </a:xfrm>
          <a:custGeom>
            <a:avLst/>
            <a:gdLst/>
            <a:ahLst/>
            <a:cxnLst/>
            <a:pathLst>
              <a:path w="1008" h="192">
                <a:moveTo>
                  <a:pt x="0" y="192"/>
                </a:moveTo>
                <a:lnTo>
                  <a:pt x="0" y="0"/>
                </a:lnTo>
                <a:lnTo>
                  <a:pt x="1008" y="0"/>
                </a:lnTo>
                <a:lnTo>
                  <a:pt x="1008" y="192"/>
                </a:lnTo>
              </a:path>
            </a:pathLst>
          </a:custGeom>
          <a:solidFill>
            <a:srgbClr val="CCECFF"/>
          </a:solidFill>
          <a:ln w="9525" cap="flat" cmpd="sng">
            <a:solidFill>
              <a:schemeClr val="tx1"/>
            </a:solidFill>
            <a:prstDash val="solid"/>
            <a:headEnd type="none" w="med" len="med"/>
            <a:tailEnd type="none" w="med" len="med"/>
          </a:ln>
        </p:spPr>
        <p:txBody>
          <a:bodyPr/>
          <a:p>
            <a:endParaRPr lang="zh-CN" altLang="en-US"/>
          </a:p>
        </p:txBody>
      </p:sp>
      <p:sp>
        <p:nvSpPr>
          <p:cNvPr id="266253" name="任意多边形 266252"/>
          <p:cNvSpPr/>
          <p:nvPr/>
        </p:nvSpPr>
        <p:spPr>
          <a:xfrm>
            <a:off x="2320925" y="5827713"/>
            <a:ext cx="561975" cy="376237"/>
          </a:xfrm>
          <a:custGeom>
            <a:avLst/>
            <a:gdLst/>
            <a:ahLst/>
            <a:cxnLst/>
            <a:pathLst>
              <a:path w="1008" h="192">
                <a:moveTo>
                  <a:pt x="0" y="192"/>
                </a:moveTo>
                <a:lnTo>
                  <a:pt x="0" y="0"/>
                </a:lnTo>
                <a:lnTo>
                  <a:pt x="1008" y="0"/>
                </a:lnTo>
                <a:lnTo>
                  <a:pt x="1008" y="192"/>
                </a:lnTo>
              </a:path>
            </a:pathLst>
          </a:custGeom>
          <a:solidFill>
            <a:srgbClr val="CCCC00"/>
          </a:solidFill>
          <a:ln w="9525" cap="flat" cmpd="sng">
            <a:solidFill>
              <a:schemeClr val="tx1"/>
            </a:solidFill>
            <a:prstDash val="solid"/>
            <a:headEnd type="none" w="med" len="med"/>
            <a:tailEnd type="none" w="med" len="med"/>
          </a:ln>
        </p:spPr>
        <p:txBody>
          <a:bodyPr/>
          <a:p>
            <a:endParaRPr lang="zh-CN" altLang="en-US"/>
          </a:p>
        </p:txBody>
      </p:sp>
      <p:sp>
        <p:nvSpPr>
          <p:cNvPr id="266254" name="文本框 266253"/>
          <p:cNvSpPr txBox="1"/>
          <p:nvPr/>
        </p:nvSpPr>
        <p:spPr>
          <a:xfrm>
            <a:off x="209550" y="3549650"/>
            <a:ext cx="354013" cy="396875"/>
          </a:xfrm>
          <a:prstGeom prst="rect">
            <a:avLst/>
          </a:prstGeom>
          <a:noFill/>
          <a:ln w="9525">
            <a:noFill/>
          </a:ln>
        </p:spPr>
        <p:txBody>
          <a:bodyPr wrap="none" anchor="t">
            <a:spAutoFit/>
          </a:bodyPr>
          <a:p>
            <a:pPr algn="l"/>
            <a:r>
              <a:rPr lang="en-US" altLang="zh-CN" sz="2000">
                <a:solidFill>
                  <a:srgbClr val="333399"/>
                </a:solidFill>
                <a:latin typeface="Arial" panose="020B0604020202020204" pitchFamily="34" charset="0"/>
                <a:ea typeface="黑体" panose="02010609060101010101" pitchFamily="2" charset="-122"/>
              </a:rPr>
              <a:t>A</a:t>
            </a:r>
            <a:endParaRPr lang="en-US" altLang="zh-CN" sz="2000">
              <a:solidFill>
                <a:srgbClr val="333399"/>
              </a:solidFill>
              <a:latin typeface="Arial" panose="020B0604020202020204" pitchFamily="34" charset="0"/>
              <a:ea typeface="黑体" panose="02010609060101010101" pitchFamily="2" charset="-122"/>
            </a:endParaRPr>
          </a:p>
        </p:txBody>
      </p:sp>
      <p:sp>
        <p:nvSpPr>
          <p:cNvPr id="266255" name="文本框 266254"/>
          <p:cNvSpPr txBox="1"/>
          <p:nvPr/>
        </p:nvSpPr>
        <p:spPr>
          <a:xfrm>
            <a:off x="209550" y="4302125"/>
            <a:ext cx="354013" cy="396875"/>
          </a:xfrm>
          <a:prstGeom prst="rect">
            <a:avLst/>
          </a:prstGeom>
          <a:noFill/>
          <a:ln w="9525">
            <a:noFill/>
          </a:ln>
        </p:spPr>
        <p:txBody>
          <a:bodyPr wrap="none" anchor="t">
            <a:spAutoFit/>
          </a:bodyPr>
          <a:p>
            <a:pPr algn="l"/>
            <a:r>
              <a:rPr lang="en-US" altLang="zh-CN" sz="2000">
                <a:solidFill>
                  <a:srgbClr val="333399"/>
                </a:solidFill>
                <a:latin typeface="Arial" panose="020B0604020202020204" pitchFamily="34" charset="0"/>
                <a:ea typeface="黑体" panose="02010609060101010101" pitchFamily="2" charset="-122"/>
              </a:rPr>
              <a:t>B</a:t>
            </a:r>
            <a:endParaRPr lang="en-US" altLang="zh-CN" sz="2000">
              <a:solidFill>
                <a:srgbClr val="333399"/>
              </a:solidFill>
              <a:latin typeface="Arial" panose="020B0604020202020204" pitchFamily="34" charset="0"/>
              <a:ea typeface="黑体" panose="02010609060101010101" pitchFamily="2" charset="-122"/>
            </a:endParaRPr>
          </a:p>
        </p:txBody>
      </p:sp>
      <p:sp>
        <p:nvSpPr>
          <p:cNvPr id="266256" name="文本框 266255"/>
          <p:cNvSpPr txBox="1"/>
          <p:nvPr/>
        </p:nvSpPr>
        <p:spPr>
          <a:xfrm>
            <a:off x="209550" y="5054600"/>
            <a:ext cx="368300" cy="396875"/>
          </a:xfrm>
          <a:prstGeom prst="rect">
            <a:avLst/>
          </a:prstGeom>
          <a:noFill/>
          <a:ln w="9525">
            <a:noFill/>
          </a:ln>
        </p:spPr>
        <p:txBody>
          <a:bodyPr wrap="none" anchor="t">
            <a:spAutoFit/>
          </a:bodyPr>
          <a:p>
            <a:pPr algn="l"/>
            <a:r>
              <a:rPr lang="en-US" altLang="zh-CN" sz="2000">
                <a:solidFill>
                  <a:srgbClr val="333399"/>
                </a:solidFill>
                <a:latin typeface="Arial" panose="020B0604020202020204" pitchFamily="34" charset="0"/>
                <a:ea typeface="黑体" panose="02010609060101010101" pitchFamily="2" charset="-122"/>
              </a:rPr>
              <a:t>C</a:t>
            </a:r>
            <a:endParaRPr lang="en-US" altLang="zh-CN" sz="2000">
              <a:solidFill>
                <a:srgbClr val="333399"/>
              </a:solidFill>
              <a:latin typeface="Arial" panose="020B0604020202020204" pitchFamily="34" charset="0"/>
              <a:ea typeface="黑体" panose="02010609060101010101" pitchFamily="2" charset="-122"/>
            </a:endParaRPr>
          </a:p>
        </p:txBody>
      </p:sp>
      <p:sp>
        <p:nvSpPr>
          <p:cNvPr id="266257" name="文本框 266256"/>
          <p:cNvSpPr txBox="1"/>
          <p:nvPr/>
        </p:nvSpPr>
        <p:spPr>
          <a:xfrm>
            <a:off x="209550" y="5807075"/>
            <a:ext cx="368300" cy="396875"/>
          </a:xfrm>
          <a:prstGeom prst="rect">
            <a:avLst/>
          </a:prstGeom>
          <a:noFill/>
          <a:ln w="9525">
            <a:noFill/>
          </a:ln>
        </p:spPr>
        <p:txBody>
          <a:bodyPr wrap="none" anchor="t">
            <a:spAutoFit/>
          </a:bodyPr>
          <a:p>
            <a:pPr algn="l"/>
            <a:r>
              <a:rPr lang="en-US" altLang="zh-CN" sz="2000">
                <a:solidFill>
                  <a:srgbClr val="333399"/>
                </a:solidFill>
                <a:latin typeface="Arial" panose="020B0604020202020204" pitchFamily="34" charset="0"/>
                <a:ea typeface="黑体" panose="02010609060101010101" pitchFamily="2" charset="-122"/>
              </a:rPr>
              <a:t>D</a:t>
            </a:r>
            <a:endParaRPr lang="en-US" altLang="zh-CN" sz="2000">
              <a:solidFill>
                <a:srgbClr val="333399"/>
              </a:solidFill>
              <a:latin typeface="Arial" panose="020B0604020202020204" pitchFamily="34" charset="0"/>
              <a:ea typeface="黑体" panose="02010609060101010101" pitchFamily="2" charset="-122"/>
            </a:endParaRPr>
          </a:p>
        </p:txBody>
      </p:sp>
      <p:sp>
        <p:nvSpPr>
          <p:cNvPr id="266258" name="直接连接符 266257"/>
          <p:cNvSpPr/>
          <p:nvPr/>
        </p:nvSpPr>
        <p:spPr>
          <a:xfrm>
            <a:off x="4406900" y="5075238"/>
            <a:ext cx="4252913" cy="0"/>
          </a:xfrm>
          <a:prstGeom prst="line">
            <a:avLst/>
          </a:prstGeom>
          <a:ln w="28575" cap="flat" cmpd="sng">
            <a:solidFill>
              <a:srgbClr val="333399"/>
            </a:solidFill>
            <a:prstDash val="solid"/>
            <a:headEnd type="none" w="med" len="med"/>
            <a:tailEnd type="triangle" w="sm" len="med"/>
          </a:ln>
        </p:spPr>
      </p:sp>
      <p:sp>
        <p:nvSpPr>
          <p:cNvPr id="266259" name="直接连接符 266258"/>
          <p:cNvSpPr/>
          <p:nvPr/>
        </p:nvSpPr>
        <p:spPr>
          <a:xfrm>
            <a:off x="5049838" y="4981575"/>
            <a:ext cx="0" cy="93663"/>
          </a:xfrm>
          <a:prstGeom prst="line">
            <a:avLst/>
          </a:prstGeom>
          <a:ln w="9525" cap="flat" cmpd="sng">
            <a:solidFill>
              <a:schemeClr val="tx1"/>
            </a:solidFill>
            <a:prstDash val="solid"/>
            <a:headEnd type="none" w="med" len="med"/>
            <a:tailEnd type="none" w="med" len="med"/>
          </a:ln>
        </p:spPr>
      </p:sp>
      <p:sp>
        <p:nvSpPr>
          <p:cNvPr id="266260" name="文本框 266259"/>
          <p:cNvSpPr txBox="1"/>
          <p:nvPr/>
        </p:nvSpPr>
        <p:spPr>
          <a:xfrm>
            <a:off x="2441575" y="3533775"/>
            <a:ext cx="325438" cy="396875"/>
          </a:xfrm>
          <a:prstGeom prst="rect">
            <a:avLst/>
          </a:prstGeom>
          <a:noFill/>
          <a:ln w="9525">
            <a:noFill/>
          </a:ln>
        </p:spPr>
        <p:txBody>
          <a:bodyPr wrap="none" anchor="t">
            <a:spAutoFit/>
          </a:bodyPr>
          <a:p>
            <a:pPr algn="l"/>
            <a:r>
              <a:rPr lang="en-US" altLang="zh-CN" sz="2000">
                <a:solidFill>
                  <a:srgbClr val="333399"/>
                </a:solidFill>
                <a:latin typeface="Arial" panose="020B0604020202020204" pitchFamily="34" charset="0"/>
                <a:ea typeface="黑体" panose="02010609060101010101" pitchFamily="2" charset="-122"/>
              </a:rPr>
              <a:t>a</a:t>
            </a:r>
            <a:endParaRPr lang="en-US" altLang="zh-CN" sz="2000">
              <a:solidFill>
                <a:srgbClr val="333399"/>
              </a:solidFill>
              <a:latin typeface="Arial" panose="020B0604020202020204" pitchFamily="34" charset="0"/>
              <a:ea typeface="黑体" panose="02010609060101010101" pitchFamily="2" charset="-122"/>
            </a:endParaRPr>
          </a:p>
        </p:txBody>
      </p:sp>
      <p:sp>
        <p:nvSpPr>
          <p:cNvPr id="266261" name="文本框 266260"/>
          <p:cNvSpPr txBox="1"/>
          <p:nvPr/>
        </p:nvSpPr>
        <p:spPr>
          <a:xfrm>
            <a:off x="7426325" y="4686300"/>
            <a:ext cx="325438" cy="396875"/>
          </a:xfrm>
          <a:prstGeom prst="rect">
            <a:avLst/>
          </a:prstGeom>
          <a:noFill/>
          <a:ln w="9525">
            <a:noFill/>
          </a:ln>
        </p:spPr>
        <p:txBody>
          <a:bodyPr wrap="none" anchor="t">
            <a:spAutoFit/>
          </a:bodyPr>
          <a:p>
            <a:pPr algn="l"/>
            <a:r>
              <a:rPr lang="en-US" altLang="zh-CN" sz="2000">
                <a:solidFill>
                  <a:srgbClr val="333399"/>
                </a:solidFill>
                <a:latin typeface="Arial" panose="020B0604020202020204" pitchFamily="34" charset="0"/>
                <a:ea typeface="黑体" panose="02010609060101010101" pitchFamily="2" charset="-122"/>
              </a:rPr>
              <a:t>a</a:t>
            </a:r>
            <a:endParaRPr lang="en-US" altLang="zh-CN" sz="2000">
              <a:solidFill>
                <a:srgbClr val="333399"/>
              </a:solidFill>
              <a:latin typeface="Arial" panose="020B0604020202020204" pitchFamily="34" charset="0"/>
              <a:ea typeface="黑体" panose="02010609060101010101" pitchFamily="2" charset="-122"/>
            </a:endParaRPr>
          </a:p>
        </p:txBody>
      </p:sp>
      <p:sp>
        <p:nvSpPr>
          <p:cNvPr id="266262" name="文本框 266261"/>
          <p:cNvSpPr txBox="1"/>
          <p:nvPr/>
        </p:nvSpPr>
        <p:spPr>
          <a:xfrm>
            <a:off x="4768850" y="4686300"/>
            <a:ext cx="325438" cy="396875"/>
          </a:xfrm>
          <a:prstGeom prst="rect">
            <a:avLst/>
          </a:prstGeom>
          <a:noFill/>
          <a:ln w="9525">
            <a:noFill/>
          </a:ln>
        </p:spPr>
        <p:txBody>
          <a:bodyPr wrap="none" anchor="t">
            <a:spAutoFit/>
          </a:bodyPr>
          <a:p>
            <a:pPr algn="l"/>
            <a:r>
              <a:rPr lang="en-US" altLang="zh-CN" sz="2000">
                <a:solidFill>
                  <a:srgbClr val="333399"/>
                </a:solidFill>
                <a:latin typeface="Arial" panose="020B0604020202020204" pitchFamily="34" charset="0"/>
                <a:ea typeface="黑体" panose="02010609060101010101" pitchFamily="2" charset="-122"/>
              </a:rPr>
              <a:t>b</a:t>
            </a:r>
            <a:endParaRPr lang="en-US" altLang="zh-CN" sz="2000">
              <a:solidFill>
                <a:srgbClr val="333399"/>
              </a:solidFill>
              <a:latin typeface="Arial" panose="020B0604020202020204" pitchFamily="34" charset="0"/>
              <a:ea typeface="黑体" panose="02010609060101010101" pitchFamily="2" charset="-122"/>
            </a:endParaRPr>
          </a:p>
        </p:txBody>
      </p:sp>
      <p:sp>
        <p:nvSpPr>
          <p:cNvPr id="266263" name="文本框 266262"/>
          <p:cNvSpPr txBox="1"/>
          <p:nvPr/>
        </p:nvSpPr>
        <p:spPr>
          <a:xfrm>
            <a:off x="739775" y="4321175"/>
            <a:ext cx="325438" cy="396875"/>
          </a:xfrm>
          <a:prstGeom prst="rect">
            <a:avLst/>
          </a:prstGeom>
          <a:noFill/>
          <a:ln w="9525">
            <a:noFill/>
          </a:ln>
        </p:spPr>
        <p:txBody>
          <a:bodyPr wrap="none" anchor="t">
            <a:spAutoFit/>
          </a:bodyPr>
          <a:p>
            <a:pPr algn="l"/>
            <a:r>
              <a:rPr lang="en-US" altLang="zh-CN" sz="2000">
                <a:solidFill>
                  <a:srgbClr val="333399"/>
                </a:solidFill>
                <a:latin typeface="Arial" panose="020B0604020202020204" pitchFamily="34" charset="0"/>
                <a:ea typeface="黑体" panose="02010609060101010101" pitchFamily="2" charset="-122"/>
              </a:rPr>
              <a:t>b</a:t>
            </a:r>
            <a:endParaRPr lang="en-US" altLang="zh-CN" sz="2000">
              <a:solidFill>
                <a:srgbClr val="333399"/>
              </a:solidFill>
              <a:latin typeface="Arial" panose="020B0604020202020204" pitchFamily="34" charset="0"/>
              <a:ea typeface="黑体" panose="02010609060101010101" pitchFamily="2" charset="-122"/>
            </a:endParaRPr>
          </a:p>
        </p:txBody>
      </p:sp>
      <p:sp>
        <p:nvSpPr>
          <p:cNvPr id="266264" name="文本框 266263"/>
          <p:cNvSpPr txBox="1"/>
          <p:nvPr/>
        </p:nvSpPr>
        <p:spPr>
          <a:xfrm>
            <a:off x="1893888" y="5045075"/>
            <a:ext cx="311150" cy="396875"/>
          </a:xfrm>
          <a:prstGeom prst="rect">
            <a:avLst/>
          </a:prstGeom>
          <a:noFill/>
          <a:ln w="9525">
            <a:noFill/>
          </a:ln>
        </p:spPr>
        <p:txBody>
          <a:bodyPr wrap="none" anchor="t">
            <a:spAutoFit/>
          </a:bodyPr>
          <a:p>
            <a:pPr algn="l"/>
            <a:r>
              <a:rPr lang="en-US" altLang="zh-CN" sz="2000">
                <a:solidFill>
                  <a:srgbClr val="333399"/>
                </a:solidFill>
                <a:latin typeface="Arial" panose="020B0604020202020204" pitchFamily="34" charset="0"/>
                <a:ea typeface="黑体" panose="02010609060101010101" pitchFamily="2" charset="-122"/>
              </a:rPr>
              <a:t>c</a:t>
            </a:r>
            <a:endParaRPr lang="en-US" altLang="zh-CN" sz="2000">
              <a:solidFill>
                <a:srgbClr val="333399"/>
              </a:solidFill>
              <a:latin typeface="Arial" panose="020B0604020202020204" pitchFamily="34" charset="0"/>
              <a:ea typeface="黑体" panose="02010609060101010101" pitchFamily="2" charset="-122"/>
            </a:endParaRPr>
          </a:p>
        </p:txBody>
      </p:sp>
      <p:sp>
        <p:nvSpPr>
          <p:cNvPr id="266265" name="文本框 266264"/>
          <p:cNvSpPr txBox="1"/>
          <p:nvPr/>
        </p:nvSpPr>
        <p:spPr>
          <a:xfrm>
            <a:off x="2408238" y="5802313"/>
            <a:ext cx="325437" cy="396875"/>
          </a:xfrm>
          <a:prstGeom prst="rect">
            <a:avLst/>
          </a:prstGeom>
          <a:noFill/>
          <a:ln w="9525">
            <a:noFill/>
          </a:ln>
        </p:spPr>
        <p:txBody>
          <a:bodyPr wrap="none" anchor="t">
            <a:spAutoFit/>
          </a:bodyPr>
          <a:p>
            <a:pPr algn="l"/>
            <a:r>
              <a:rPr lang="en-US" altLang="zh-CN" sz="2000">
                <a:solidFill>
                  <a:srgbClr val="333399"/>
                </a:solidFill>
                <a:latin typeface="Arial" panose="020B0604020202020204" pitchFamily="34" charset="0"/>
                <a:ea typeface="黑体" panose="02010609060101010101" pitchFamily="2" charset="-122"/>
              </a:rPr>
              <a:t>d</a:t>
            </a:r>
            <a:endParaRPr lang="en-US" altLang="zh-CN" sz="2000">
              <a:solidFill>
                <a:srgbClr val="333399"/>
              </a:solidFill>
              <a:latin typeface="Arial" panose="020B0604020202020204" pitchFamily="34" charset="0"/>
              <a:ea typeface="黑体" panose="02010609060101010101" pitchFamily="2" charset="-122"/>
            </a:endParaRPr>
          </a:p>
        </p:txBody>
      </p:sp>
      <p:sp>
        <p:nvSpPr>
          <p:cNvPr id="266266" name="文本框 266265"/>
          <p:cNvSpPr txBox="1"/>
          <p:nvPr/>
        </p:nvSpPr>
        <p:spPr>
          <a:xfrm>
            <a:off x="5738813" y="4686300"/>
            <a:ext cx="325437" cy="396875"/>
          </a:xfrm>
          <a:prstGeom prst="rect">
            <a:avLst/>
          </a:prstGeom>
          <a:noFill/>
          <a:ln w="9525">
            <a:noFill/>
          </a:ln>
        </p:spPr>
        <p:txBody>
          <a:bodyPr wrap="none" anchor="t">
            <a:spAutoFit/>
          </a:bodyPr>
          <a:p>
            <a:pPr algn="l"/>
            <a:r>
              <a:rPr lang="en-US" altLang="zh-CN" sz="2000">
                <a:solidFill>
                  <a:srgbClr val="333399"/>
                </a:solidFill>
                <a:latin typeface="Arial" panose="020B0604020202020204" pitchFamily="34" charset="0"/>
                <a:ea typeface="黑体" panose="02010609060101010101" pitchFamily="2" charset="-122"/>
              </a:rPr>
              <a:t>b</a:t>
            </a:r>
            <a:endParaRPr lang="en-US" altLang="zh-CN" sz="2000">
              <a:solidFill>
                <a:srgbClr val="333399"/>
              </a:solidFill>
              <a:latin typeface="Arial" panose="020B0604020202020204" pitchFamily="34" charset="0"/>
              <a:ea typeface="黑体" panose="02010609060101010101" pitchFamily="2" charset="-122"/>
            </a:endParaRPr>
          </a:p>
        </p:txBody>
      </p:sp>
      <p:sp>
        <p:nvSpPr>
          <p:cNvPr id="266267" name="文本框 266266"/>
          <p:cNvSpPr txBox="1"/>
          <p:nvPr/>
        </p:nvSpPr>
        <p:spPr>
          <a:xfrm>
            <a:off x="5972175" y="4686300"/>
            <a:ext cx="311150" cy="396875"/>
          </a:xfrm>
          <a:prstGeom prst="rect">
            <a:avLst/>
          </a:prstGeom>
          <a:noFill/>
          <a:ln w="9525">
            <a:noFill/>
          </a:ln>
        </p:spPr>
        <p:txBody>
          <a:bodyPr wrap="none" anchor="t">
            <a:spAutoFit/>
          </a:bodyPr>
          <a:p>
            <a:pPr algn="l"/>
            <a:r>
              <a:rPr lang="en-US" altLang="zh-CN" sz="2000">
                <a:solidFill>
                  <a:srgbClr val="333399"/>
                </a:solidFill>
                <a:latin typeface="Arial" panose="020B0604020202020204" pitchFamily="34" charset="0"/>
                <a:ea typeface="黑体" panose="02010609060101010101" pitchFamily="2" charset="-122"/>
              </a:rPr>
              <a:t>c</a:t>
            </a:r>
            <a:endParaRPr lang="en-US" altLang="zh-CN" sz="2000">
              <a:solidFill>
                <a:srgbClr val="333399"/>
              </a:solidFill>
              <a:latin typeface="Arial" panose="020B0604020202020204" pitchFamily="34" charset="0"/>
              <a:ea typeface="黑体" panose="02010609060101010101" pitchFamily="2" charset="-122"/>
            </a:endParaRPr>
          </a:p>
        </p:txBody>
      </p:sp>
      <p:sp>
        <p:nvSpPr>
          <p:cNvPr id="266268" name="文本框 266267"/>
          <p:cNvSpPr txBox="1"/>
          <p:nvPr/>
        </p:nvSpPr>
        <p:spPr>
          <a:xfrm>
            <a:off x="4541838" y="4686300"/>
            <a:ext cx="325437" cy="396875"/>
          </a:xfrm>
          <a:prstGeom prst="rect">
            <a:avLst/>
          </a:prstGeom>
          <a:noFill/>
          <a:ln w="9525">
            <a:noFill/>
          </a:ln>
        </p:spPr>
        <p:txBody>
          <a:bodyPr wrap="none" anchor="t">
            <a:spAutoFit/>
          </a:bodyPr>
          <a:p>
            <a:pPr algn="l"/>
            <a:r>
              <a:rPr lang="en-US" altLang="zh-CN" sz="2000">
                <a:solidFill>
                  <a:srgbClr val="333399"/>
                </a:solidFill>
                <a:latin typeface="Arial" panose="020B0604020202020204" pitchFamily="34" charset="0"/>
                <a:ea typeface="黑体" panose="02010609060101010101" pitchFamily="2" charset="-122"/>
              </a:rPr>
              <a:t>a</a:t>
            </a:r>
            <a:endParaRPr lang="en-US" altLang="zh-CN" sz="2000">
              <a:solidFill>
                <a:srgbClr val="333399"/>
              </a:solidFill>
              <a:latin typeface="Arial" panose="020B0604020202020204" pitchFamily="34" charset="0"/>
              <a:ea typeface="黑体" panose="02010609060101010101" pitchFamily="2" charset="-122"/>
            </a:endParaRPr>
          </a:p>
        </p:txBody>
      </p:sp>
      <p:sp>
        <p:nvSpPr>
          <p:cNvPr id="266269" name="文本框 266268"/>
          <p:cNvSpPr txBox="1"/>
          <p:nvPr/>
        </p:nvSpPr>
        <p:spPr>
          <a:xfrm>
            <a:off x="3103563" y="3549650"/>
            <a:ext cx="254000" cy="396875"/>
          </a:xfrm>
          <a:prstGeom prst="rect">
            <a:avLst/>
          </a:prstGeom>
          <a:noFill/>
          <a:ln w="9525">
            <a:noFill/>
          </a:ln>
        </p:spPr>
        <p:txBody>
          <a:bodyPr wrap="none" anchor="t">
            <a:spAutoFit/>
          </a:bodyPr>
          <a:p>
            <a:pPr algn="l"/>
            <a:r>
              <a:rPr lang="en-US" altLang="zh-CN" sz="2000">
                <a:solidFill>
                  <a:srgbClr val="333399"/>
                </a:solidFill>
                <a:latin typeface="Arial" panose="020B0604020202020204" pitchFamily="34" charset="0"/>
                <a:ea typeface="黑体" panose="02010609060101010101" pitchFamily="2" charset="-122"/>
              </a:rPr>
              <a:t>t</a:t>
            </a:r>
            <a:endParaRPr lang="en-US" altLang="zh-CN" sz="2000">
              <a:solidFill>
                <a:srgbClr val="333399"/>
              </a:solidFill>
              <a:latin typeface="Arial" panose="020B0604020202020204" pitchFamily="34" charset="0"/>
              <a:ea typeface="黑体" panose="02010609060101010101" pitchFamily="2" charset="-122"/>
            </a:endParaRPr>
          </a:p>
        </p:txBody>
      </p:sp>
      <p:sp>
        <p:nvSpPr>
          <p:cNvPr id="266270" name="文本框 266269"/>
          <p:cNvSpPr txBox="1"/>
          <p:nvPr/>
        </p:nvSpPr>
        <p:spPr>
          <a:xfrm>
            <a:off x="3103563" y="4319588"/>
            <a:ext cx="254000" cy="396875"/>
          </a:xfrm>
          <a:prstGeom prst="rect">
            <a:avLst/>
          </a:prstGeom>
          <a:noFill/>
          <a:ln w="9525">
            <a:noFill/>
          </a:ln>
        </p:spPr>
        <p:txBody>
          <a:bodyPr wrap="none" anchor="t">
            <a:spAutoFit/>
          </a:bodyPr>
          <a:p>
            <a:pPr algn="l"/>
            <a:r>
              <a:rPr lang="en-US" altLang="zh-CN" sz="2000">
                <a:solidFill>
                  <a:srgbClr val="333399"/>
                </a:solidFill>
                <a:latin typeface="Arial" panose="020B0604020202020204" pitchFamily="34" charset="0"/>
                <a:ea typeface="黑体" panose="02010609060101010101" pitchFamily="2" charset="-122"/>
              </a:rPr>
              <a:t>t</a:t>
            </a:r>
            <a:endParaRPr lang="en-US" altLang="zh-CN" sz="2000">
              <a:solidFill>
                <a:srgbClr val="333399"/>
              </a:solidFill>
              <a:latin typeface="Arial" panose="020B0604020202020204" pitchFamily="34" charset="0"/>
              <a:ea typeface="黑体" panose="02010609060101010101" pitchFamily="2" charset="-122"/>
            </a:endParaRPr>
          </a:p>
        </p:txBody>
      </p:sp>
      <p:sp>
        <p:nvSpPr>
          <p:cNvPr id="266271" name="文本框 266270"/>
          <p:cNvSpPr txBox="1"/>
          <p:nvPr/>
        </p:nvSpPr>
        <p:spPr>
          <a:xfrm>
            <a:off x="3103563" y="5089525"/>
            <a:ext cx="254000" cy="396875"/>
          </a:xfrm>
          <a:prstGeom prst="rect">
            <a:avLst/>
          </a:prstGeom>
          <a:noFill/>
          <a:ln w="9525">
            <a:noFill/>
          </a:ln>
        </p:spPr>
        <p:txBody>
          <a:bodyPr wrap="none" anchor="t">
            <a:spAutoFit/>
          </a:bodyPr>
          <a:p>
            <a:pPr algn="l"/>
            <a:r>
              <a:rPr lang="en-US" altLang="zh-CN" sz="2000">
                <a:solidFill>
                  <a:srgbClr val="333399"/>
                </a:solidFill>
                <a:latin typeface="Arial" panose="020B0604020202020204" pitchFamily="34" charset="0"/>
                <a:ea typeface="黑体" panose="02010609060101010101" pitchFamily="2" charset="-122"/>
              </a:rPr>
              <a:t>t</a:t>
            </a:r>
            <a:endParaRPr lang="en-US" altLang="zh-CN" sz="2000">
              <a:solidFill>
                <a:srgbClr val="333399"/>
              </a:solidFill>
              <a:latin typeface="Arial" panose="020B0604020202020204" pitchFamily="34" charset="0"/>
              <a:ea typeface="黑体" panose="02010609060101010101" pitchFamily="2" charset="-122"/>
            </a:endParaRPr>
          </a:p>
        </p:txBody>
      </p:sp>
      <p:sp>
        <p:nvSpPr>
          <p:cNvPr id="266272" name="文本框 266271"/>
          <p:cNvSpPr txBox="1"/>
          <p:nvPr/>
        </p:nvSpPr>
        <p:spPr>
          <a:xfrm>
            <a:off x="3103563" y="5859463"/>
            <a:ext cx="254000" cy="396875"/>
          </a:xfrm>
          <a:prstGeom prst="rect">
            <a:avLst/>
          </a:prstGeom>
          <a:noFill/>
          <a:ln w="9525">
            <a:noFill/>
          </a:ln>
        </p:spPr>
        <p:txBody>
          <a:bodyPr wrap="none" anchor="t">
            <a:spAutoFit/>
          </a:bodyPr>
          <a:p>
            <a:pPr algn="l"/>
            <a:r>
              <a:rPr lang="en-US" altLang="zh-CN" sz="2000">
                <a:solidFill>
                  <a:srgbClr val="333399"/>
                </a:solidFill>
                <a:latin typeface="Arial" panose="020B0604020202020204" pitchFamily="34" charset="0"/>
                <a:ea typeface="黑体" panose="02010609060101010101" pitchFamily="2" charset="-122"/>
              </a:rPr>
              <a:t>t</a:t>
            </a:r>
            <a:endParaRPr lang="en-US" altLang="zh-CN" sz="2000">
              <a:solidFill>
                <a:srgbClr val="333399"/>
              </a:solidFill>
              <a:latin typeface="Arial" panose="020B0604020202020204" pitchFamily="34" charset="0"/>
              <a:ea typeface="黑体" panose="02010609060101010101" pitchFamily="2" charset="-122"/>
            </a:endParaRPr>
          </a:p>
        </p:txBody>
      </p:sp>
      <p:sp>
        <p:nvSpPr>
          <p:cNvPr id="266273" name="文本框 266272"/>
          <p:cNvSpPr txBox="1"/>
          <p:nvPr/>
        </p:nvSpPr>
        <p:spPr>
          <a:xfrm>
            <a:off x="8639175" y="4678363"/>
            <a:ext cx="254000" cy="396875"/>
          </a:xfrm>
          <a:prstGeom prst="rect">
            <a:avLst/>
          </a:prstGeom>
          <a:noFill/>
          <a:ln w="9525">
            <a:noFill/>
          </a:ln>
        </p:spPr>
        <p:txBody>
          <a:bodyPr wrap="none" anchor="t">
            <a:spAutoFit/>
          </a:bodyPr>
          <a:p>
            <a:pPr algn="l"/>
            <a:r>
              <a:rPr lang="en-US" altLang="zh-CN" sz="2000">
                <a:solidFill>
                  <a:srgbClr val="333399"/>
                </a:solidFill>
                <a:latin typeface="Arial" panose="020B0604020202020204" pitchFamily="34" charset="0"/>
                <a:ea typeface="黑体" panose="02010609060101010101" pitchFamily="2" charset="-122"/>
              </a:rPr>
              <a:t>t</a:t>
            </a:r>
            <a:endParaRPr lang="en-US" altLang="zh-CN" sz="2000">
              <a:solidFill>
                <a:srgbClr val="333399"/>
              </a:solidFill>
              <a:latin typeface="Arial" panose="020B0604020202020204" pitchFamily="34" charset="0"/>
              <a:ea typeface="黑体" panose="02010609060101010101" pitchFamily="2" charset="-122"/>
            </a:endParaRPr>
          </a:p>
        </p:txBody>
      </p:sp>
      <p:sp>
        <p:nvSpPr>
          <p:cNvPr id="266274" name="直接连接符 266273"/>
          <p:cNvSpPr/>
          <p:nvPr/>
        </p:nvSpPr>
        <p:spPr>
          <a:xfrm>
            <a:off x="6734175" y="4981575"/>
            <a:ext cx="0" cy="93663"/>
          </a:xfrm>
          <a:prstGeom prst="line">
            <a:avLst/>
          </a:prstGeom>
          <a:ln w="9525" cap="flat" cmpd="sng">
            <a:solidFill>
              <a:schemeClr val="tx1"/>
            </a:solidFill>
            <a:prstDash val="solid"/>
            <a:headEnd type="none" w="med" len="med"/>
            <a:tailEnd type="none" w="med" len="med"/>
          </a:ln>
        </p:spPr>
      </p:sp>
      <p:sp>
        <p:nvSpPr>
          <p:cNvPr id="266275" name="直接连接符 266274"/>
          <p:cNvSpPr/>
          <p:nvPr/>
        </p:nvSpPr>
        <p:spPr>
          <a:xfrm>
            <a:off x="1198563" y="4605338"/>
            <a:ext cx="0" cy="95250"/>
          </a:xfrm>
          <a:prstGeom prst="line">
            <a:avLst/>
          </a:prstGeom>
          <a:ln w="9525" cap="flat" cmpd="sng">
            <a:solidFill>
              <a:schemeClr val="tx1"/>
            </a:solidFill>
            <a:prstDash val="solid"/>
            <a:headEnd type="none" w="med" len="med"/>
            <a:tailEnd type="none" w="med" len="med"/>
          </a:ln>
        </p:spPr>
      </p:sp>
      <p:sp>
        <p:nvSpPr>
          <p:cNvPr id="266276" name="直接连接符 266275"/>
          <p:cNvSpPr/>
          <p:nvPr/>
        </p:nvSpPr>
        <p:spPr>
          <a:xfrm>
            <a:off x="1760538" y="5357813"/>
            <a:ext cx="0" cy="93662"/>
          </a:xfrm>
          <a:prstGeom prst="line">
            <a:avLst/>
          </a:prstGeom>
          <a:ln w="9525" cap="flat" cmpd="sng">
            <a:solidFill>
              <a:schemeClr val="tx1"/>
            </a:solidFill>
            <a:prstDash val="solid"/>
            <a:headEnd type="none" w="med" len="med"/>
            <a:tailEnd type="none" w="med" len="med"/>
          </a:ln>
        </p:spPr>
      </p:sp>
      <p:sp>
        <p:nvSpPr>
          <p:cNvPr id="266277" name="直接连接符 266276"/>
          <p:cNvSpPr/>
          <p:nvPr/>
        </p:nvSpPr>
        <p:spPr>
          <a:xfrm>
            <a:off x="2320925" y="4605338"/>
            <a:ext cx="0" cy="95250"/>
          </a:xfrm>
          <a:prstGeom prst="line">
            <a:avLst/>
          </a:prstGeom>
          <a:ln w="9525" cap="flat" cmpd="sng">
            <a:solidFill>
              <a:schemeClr val="tx1"/>
            </a:solidFill>
            <a:prstDash val="solid"/>
            <a:headEnd type="none" w="med" len="med"/>
            <a:tailEnd type="none" w="med" len="med"/>
          </a:ln>
        </p:spPr>
      </p:sp>
      <p:sp>
        <p:nvSpPr>
          <p:cNvPr id="266278" name="直接连接符 266277"/>
          <p:cNvSpPr/>
          <p:nvPr/>
        </p:nvSpPr>
        <p:spPr>
          <a:xfrm>
            <a:off x="1198563" y="6110288"/>
            <a:ext cx="0" cy="93662"/>
          </a:xfrm>
          <a:prstGeom prst="line">
            <a:avLst/>
          </a:prstGeom>
          <a:ln w="9525" cap="flat" cmpd="sng">
            <a:solidFill>
              <a:schemeClr val="tx1"/>
            </a:solidFill>
            <a:prstDash val="solid"/>
            <a:headEnd type="none" w="med" len="med"/>
            <a:tailEnd type="none" w="med" len="med"/>
          </a:ln>
        </p:spPr>
      </p:sp>
      <p:sp>
        <p:nvSpPr>
          <p:cNvPr id="266279" name="直接连接符 266278"/>
          <p:cNvSpPr/>
          <p:nvPr/>
        </p:nvSpPr>
        <p:spPr>
          <a:xfrm>
            <a:off x="2882900" y="5357813"/>
            <a:ext cx="0" cy="93662"/>
          </a:xfrm>
          <a:prstGeom prst="line">
            <a:avLst/>
          </a:prstGeom>
          <a:ln w="9525" cap="flat" cmpd="sng">
            <a:solidFill>
              <a:schemeClr val="tx1"/>
            </a:solidFill>
            <a:prstDash val="solid"/>
            <a:headEnd type="none" w="med" len="med"/>
            <a:tailEnd type="none" w="med" len="med"/>
          </a:ln>
        </p:spPr>
      </p:sp>
      <p:sp>
        <p:nvSpPr>
          <p:cNvPr id="266280" name="直接连接符 266279"/>
          <p:cNvSpPr/>
          <p:nvPr/>
        </p:nvSpPr>
        <p:spPr>
          <a:xfrm>
            <a:off x="2320925" y="6110288"/>
            <a:ext cx="0" cy="93662"/>
          </a:xfrm>
          <a:prstGeom prst="line">
            <a:avLst/>
          </a:prstGeom>
          <a:ln w="9525" cap="flat" cmpd="sng">
            <a:solidFill>
              <a:schemeClr val="tx1"/>
            </a:solidFill>
            <a:prstDash val="solid"/>
            <a:headEnd type="none" w="med" len="med"/>
            <a:tailEnd type="none" w="med" len="med"/>
          </a:ln>
        </p:spPr>
      </p:sp>
      <p:sp>
        <p:nvSpPr>
          <p:cNvPr id="266281" name="直接连接符 266280"/>
          <p:cNvSpPr/>
          <p:nvPr/>
        </p:nvSpPr>
        <p:spPr>
          <a:xfrm>
            <a:off x="4568825" y="5170488"/>
            <a:ext cx="0" cy="187325"/>
          </a:xfrm>
          <a:prstGeom prst="line">
            <a:avLst/>
          </a:prstGeom>
          <a:ln w="9525" cap="flat" cmpd="sng">
            <a:solidFill>
              <a:schemeClr val="tx1"/>
            </a:solidFill>
            <a:prstDash val="solid"/>
            <a:headEnd type="none" w="med" len="med"/>
            <a:tailEnd type="none" w="med" len="med"/>
          </a:ln>
        </p:spPr>
      </p:sp>
      <p:sp>
        <p:nvSpPr>
          <p:cNvPr id="266282" name="直接连接符 266281"/>
          <p:cNvSpPr/>
          <p:nvPr/>
        </p:nvSpPr>
        <p:spPr>
          <a:xfrm>
            <a:off x="5530850" y="5170488"/>
            <a:ext cx="0" cy="187325"/>
          </a:xfrm>
          <a:prstGeom prst="line">
            <a:avLst/>
          </a:prstGeom>
          <a:ln w="9525" cap="flat" cmpd="sng">
            <a:solidFill>
              <a:schemeClr val="tx1"/>
            </a:solidFill>
            <a:prstDash val="solid"/>
            <a:headEnd type="none" w="med" len="med"/>
            <a:tailEnd type="none" w="med" len="med"/>
          </a:ln>
        </p:spPr>
      </p:sp>
      <p:sp>
        <p:nvSpPr>
          <p:cNvPr id="266283" name="直接连接符 266282"/>
          <p:cNvSpPr/>
          <p:nvPr/>
        </p:nvSpPr>
        <p:spPr>
          <a:xfrm>
            <a:off x="6492875" y="5170488"/>
            <a:ext cx="0" cy="187325"/>
          </a:xfrm>
          <a:prstGeom prst="line">
            <a:avLst/>
          </a:prstGeom>
          <a:ln w="9525" cap="flat" cmpd="sng">
            <a:solidFill>
              <a:schemeClr val="tx1"/>
            </a:solidFill>
            <a:prstDash val="solid"/>
            <a:headEnd type="none" w="med" len="med"/>
            <a:tailEnd type="none" w="med" len="med"/>
          </a:ln>
        </p:spPr>
      </p:sp>
      <p:sp>
        <p:nvSpPr>
          <p:cNvPr id="266284" name="直接连接符 266283"/>
          <p:cNvSpPr/>
          <p:nvPr/>
        </p:nvSpPr>
        <p:spPr>
          <a:xfrm>
            <a:off x="7456488" y="5170488"/>
            <a:ext cx="0" cy="187325"/>
          </a:xfrm>
          <a:prstGeom prst="line">
            <a:avLst/>
          </a:prstGeom>
          <a:ln w="9525" cap="flat" cmpd="sng">
            <a:solidFill>
              <a:schemeClr val="tx1"/>
            </a:solidFill>
            <a:prstDash val="solid"/>
            <a:headEnd type="none" w="med" len="med"/>
            <a:tailEnd type="none" w="med" len="med"/>
          </a:ln>
        </p:spPr>
      </p:sp>
      <p:sp>
        <p:nvSpPr>
          <p:cNvPr id="266285" name="直接连接符 266284"/>
          <p:cNvSpPr/>
          <p:nvPr/>
        </p:nvSpPr>
        <p:spPr>
          <a:xfrm>
            <a:off x="4568825" y="5264150"/>
            <a:ext cx="962025" cy="0"/>
          </a:xfrm>
          <a:prstGeom prst="line">
            <a:avLst/>
          </a:prstGeom>
          <a:ln w="28575" cap="flat" cmpd="sng">
            <a:solidFill>
              <a:srgbClr val="333399"/>
            </a:solidFill>
            <a:prstDash val="solid"/>
            <a:headEnd type="triangle" w="sm" len="med"/>
            <a:tailEnd type="triangle" w="sm" len="med"/>
          </a:ln>
        </p:spPr>
      </p:sp>
      <p:sp>
        <p:nvSpPr>
          <p:cNvPr id="266286" name="直接连接符 266285"/>
          <p:cNvSpPr/>
          <p:nvPr/>
        </p:nvSpPr>
        <p:spPr>
          <a:xfrm>
            <a:off x="5530850" y="5264150"/>
            <a:ext cx="962025" cy="0"/>
          </a:xfrm>
          <a:prstGeom prst="line">
            <a:avLst/>
          </a:prstGeom>
          <a:ln w="28575" cap="flat" cmpd="sng">
            <a:solidFill>
              <a:srgbClr val="333399"/>
            </a:solidFill>
            <a:prstDash val="solid"/>
            <a:headEnd type="triangle" w="sm" len="med"/>
            <a:tailEnd type="triangle" w="sm" len="med"/>
          </a:ln>
        </p:spPr>
      </p:sp>
      <p:sp>
        <p:nvSpPr>
          <p:cNvPr id="266287" name="直接连接符 266286"/>
          <p:cNvSpPr/>
          <p:nvPr/>
        </p:nvSpPr>
        <p:spPr>
          <a:xfrm>
            <a:off x="6492875" y="5264150"/>
            <a:ext cx="963613" cy="0"/>
          </a:xfrm>
          <a:prstGeom prst="line">
            <a:avLst/>
          </a:prstGeom>
          <a:ln w="28575" cap="flat" cmpd="sng">
            <a:solidFill>
              <a:srgbClr val="333399"/>
            </a:solidFill>
            <a:prstDash val="solid"/>
            <a:headEnd type="triangle" w="sm" len="med"/>
            <a:tailEnd type="triangle" w="sm" len="med"/>
          </a:ln>
        </p:spPr>
      </p:sp>
      <p:sp>
        <p:nvSpPr>
          <p:cNvPr id="266288" name="文本框 266287"/>
          <p:cNvSpPr txBox="1"/>
          <p:nvPr/>
        </p:nvSpPr>
        <p:spPr>
          <a:xfrm>
            <a:off x="5772150" y="5984875"/>
            <a:ext cx="1919288" cy="396875"/>
          </a:xfrm>
          <a:prstGeom prst="rect">
            <a:avLst/>
          </a:prstGeom>
          <a:noFill/>
          <a:ln w="9525">
            <a:noFill/>
          </a:ln>
        </p:spPr>
        <p:txBody>
          <a:bodyPr wrap="none" anchor="t">
            <a:spAutoFit/>
          </a:bodyPr>
          <a:p>
            <a:pPr algn="l"/>
            <a:r>
              <a:rPr lang="en-US" altLang="zh-CN" sz="2000" dirty="0">
                <a:solidFill>
                  <a:srgbClr val="333399"/>
                </a:solidFill>
                <a:latin typeface="Arial" panose="020B0604020202020204" pitchFamily="34" charset="0"/>
                <a:ea typeface="黑体" panose="02010609060101010101" pitchFamily="2" charset="-122"/>
              </a:rPr>
              <a:t>4 </a:t>
            </a:r>
            <a:r>
              <a:rPr lang="zh-CN" altLang="en-US" sz="2000" dirty="0">
                <a:solidFill>
                  <a:srgbClr val="333399"/>
                </a:solidFill>
                <a:latin typeface="Arial" panose="020B0604020202020204" pitchFamily="34" charset="0"/>
                <a:ea typeface="黑体" panose="02010609060101010101" pitchFamily="2" charset="-122"/>
              </a:rPr>
              <a:t>个时分复用帧</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266289" name="文本框 266288"/>
          <p:cNvSpPr txBox="1"/>
          <p:nvPr/>
        </p:nvSpPr>
        <p:spPr>
          <a:xfrm>
            <a:off x="4808538" y="5213350"/>
            <a:ext cx="466725" cy="396875"/>
          </a:xfrm>
          <a:prstGeom prst="rect">
            <a:avLst/>
          </a:prstGeom>
          <a:noFill/>
          <a:ln w="9525">
            <a:noFill/>
          </a:ln>
        </p:spPr>
        <p:txBody>
          <a:bodyPr wrap="none" anchor="t">
            <a:spAutoFit/>
          </a:bodyPr>
          <a:p>
            <a:pPr algn="l"/>
            <a:r>
              <a:rPr lang="en-US" altLang="zh-CN" sz="2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sp>
        <p:nvSpPr>
          <p:cNvPr id="266290" name="直接连接符 266289"/>
          <p:cNvSpPr/>
          <p:nvPr/>
        </p:nvSpPr>
        <p:spPr>
          <a:xfrm>
            <a:off x="3276600" y="4002088"/>
            <a:ext cx="1050925" cy="698500"/>
          </a:xfrm>
          <a:prstGeom prst="line">
            <a:avLst/>
          </a:prstGeom>
          <a:ln w="28575" cap="flat" cmpd="sng">
            <a:solidFill>
              <a:srgbClr val="333399"/>
            </a:solidFill>
            <a:prstDash val="solid"/>
            <a:headEnd type="none" w="med" len="med"/>
            <a:tailEnd type="triangle" w="sm" len="med"/>
          </a:ln>
        </p:spPr>
      </p:sp>
      <p:sp>
        <p:nvSpPr>
          <p:cNvPr id="266291" name="直接连接符 266290"/>
          <p:cNvSpPr/>
          <p:nvPr/>
        </p:nvSpPr>
        <p:spPr>
          <a:xfrm>
            <a:off x="3276600" y="4722813"/>
            <a:ext cx="969963" cy="165100"/>
          </a:xfrm>
          <a:prstGeom prst="line">
            <a:avLst/>
          </a:prstGeom>
          <a:ln w="28575" cap="flat" cmpd="sng">
            <a:solidFill>
              <a:srgbClr val="333399"/>
            </a:solidFill>
            <a:prstDash val="solid"/>
            <a:headEnd type="none" w="med" len="med"/>
            <a:tailEnd type="triangle" w="sm" len="med"/>
          </a:ln>
        </p:spPr>
      </p:sp>
      <p:sp>
        <p:nvSpPr>
          <p:cNvPr id="266292" name="直接连接符 266291"/>
          <p:cNvSpPr/>
          <p:nvPr/>
        </p:nvSpPr>
        <p:spPr>
          <a:xfrm flipV="1">
            <a:off x="3348038" y="5075238"/>
            <a:ext cx="898525" cy="366712"/>
          </a:xfrm>
          <a:prstGeom prst="line">
            <a:avLst/>
          </a:prstGeom>
          <a:ln w="28575" cap="flat" cmpd="sng">
            <a:solidFill>
              <a:srgbClr val="333399"/>
            </a:solidFill>
            <a:prstDash val="solid"/>
            <a:headEnd type="none" w="med" len="med"/>
            <a:tailEnd type="triangle" w="sm" len="med"/>
          </a:ln>
        </p:spPr>
      </p:sp>
      <p:sp>
        <p:nvSpPr>
          <p:cNvPr id="266293" name="直接连接符 266292"/>
          <p:cNvSpPr/>
          <p:nvPr/>
        </p:nvSpPr>
        <p:spPr>
          <a:xfrm flipV="1">
            <a:off x="3363913" y="5264150"/>
            <a:ext cx="963612" cy="846138"/>
          </a:xfrm>
          <a:prstGeom prst="line">
            <a:avLst/>
          </a:prstGeom>
          <a:ln w="28575" cap="flat" cmpd="sng">
            <a:solidFill>
              <a:srgbClr val="333399"/>
            </a:solidFill>
            <a:prstDash val="solid"/>
            <a:headEnd type="none" w="med" len="med"/>
            <a:tailEnd type="triangle" w="sm" len="med"/>
          </a:ln>
        </p:spPr>
      </p:sp>
      <p:sp>
        <p:nvSpPr>
          <p:cNvPr id="266294" name="文本框 266293"/>
          <p:cNvSpPr txBox="1"/>
          <p:nvPr/>
        </p:nvSpPr>
        <p:spPr>
          <a:xfrm>
            <a:off x="3348038" y="5514975"/>
            <a:ext cx="438150" cy="396875"/>
          </a:xfrm>
          <a:prstGeom prst="rect">
            <a:avLst/>
          </a:prstGeom>
          <a:noFill/>
          <a:ln w="9525">
            <a:noFill/>
          </a:ln>
        </p:spPr>
        <p:txBody>
          <a:bodyPr wrap="none" anchor="t">
            <a:spAutoFit/>
          </a:bodyPr>
          <a:p>
            <a:pPr algn="l"/>
            <a:r>
              <a:rPr lang="en-US" altLang="zh-CN" sz="2000">
                <a:solidFill>
                  <a:srgbClr val="333399"/>
                </a:solidFill>
                <a:latin typeface="Arial" panose="020B0604020202020204" pitchFamily="34" charset="0"/>
                <a:ea typeface="黑体" panose="02010609060101010101" pitchFamily="2" charset="-122"/>
              </a:rPr>
              <a:t>④</a:t>
            </a:r>
            <a:endParaRPr lang="en-US" altLang="zh-CN" sz="2000">
              <a:solidFill>
                <a:srgbClr val="333399"/>
              </a:solidFill>
              <a:latin typeface="Arial" panose="020B0604020202020204" pitchFamily="34" charset="0"/>
              <a:ea typeface="黑体" panose="02010609060101010101" pitchFamily="2" charset="-122"/>
            </a:endParaRPr>
          </a:p>
        </p:txBody>
      </p:sp>
      <p:sp>
        <p:nvSpPr>
          <p:cNvPr id="266295" name="文本框 266294"/>
          <p:cNvSpPr txBox="1"/>
          <p:nvPr/>
        </p:nvSpPr>
        <p:spPr>
          <a:xfrm>
            <a:off x="3276600" y="5010150"/>
            <a:ext cx="438150" cy="396875"/>
          </a:xfrm>
          <a:prstGeom prst="rect">
            <a:avLst/>
          </a:prstGeom>
          <a:noFill/>
          <a:ln w="9525">
            <a:noFill/>
          </a:ln>
        </p:spPr>
        <p:txBody>
          <a:bodyPr wrap="none" anchor="t">
            <a:spAutoFit/>
          </a:bodyPr>
          <a:p>
            <a:pPr algn="l"/>
            <a:r>
              <a:rPr lang="en-US" altLang="zh-CN" sz="2000">
                <a:solidFill>
                  <a:srgbClr val="333399"/>
                </a:solidFill>
                <a:latin typeface="Arial" panose="020B0604020202020204" pitchFamily="34" charset="0"/>
                <a:ea typeface="黑体" panose="02010609060101010101" pitchFamily="2" charset="-122"/>
              </a:rPr>
              <a:t>③</a:t>
            </a:r>
            <a:endParaRPr lang="en-US" altLang="zh-CN" sz="2000">
              <a:solidFill>
                <a:srgbClr val="333399"/>
              </a:solidFill>
              <a:latin typeface="Arial" panose="020B0604020202020204" pitchFamily="34" charset="0"/>
              <a:ea typeface="黑体" panose="02010609060101010101" pitchFamily="2" charset="-122"/>
            </a:endParaRPr>
          </a:p>
        </p:txBody>
      </p:sp>
      <p:sp>
        <p:nvSpPr>
          <p:cNvPr id="266296" name="文本框 266295"/>
          <p:cNvSpPr txBox="1"/>
          <p:nvPr/>
        </p:nvSpPr>
        <p:spPr>
          <a:xfrm>
            <a:off x="3276600" y="4362450"/>
            <a:ext cx="438150" cy="396875"/>
          </a:xfrm>
          <a:prstGeom prst="rect">
            <a:avLst/>
          </a:prstGeom>
          <a:noFill/>
          <a:ln w="9525">
            <a:noFill/>
          </a:ln>
        </p:spPr>
        <p:txBody>
          <a:bodyPr wrap="none" anchor="t">
            <a:spAutoFit/>
          </a:bodyPr>
          <a:p>
            <a:pPr algn="l"/>
            <a:r>
              <a:rPr lang="en-US" altLang="zh-CN" sz="2000">
                <a:solidFill>
                  <a:srgbClr val="333399"/>
                </a:solidFill>
                <a:latin typeface="Arial" panose="020B0604020202020204" pitchFamily="34" charset="0"/>
                <a:ea typeface="黑体" panose="02010609060101010101" pitchFamily="2" charset="-122"/>
              </a:rPr>
              <a:t>②</a:t>
            </a:r>
            <a:endParaRPr lang="en-US" altLang="zh-CN" sz="2000">
              <a:solidFill>
                <a:srgbClr val="333399"/>
              </a:solidFill>
              <a:latin typeface="Arial" panose="020B0604020202020204" pitchFamily="34" charset="0"/>
              <a:ea typeface="黑体" panose="02010609060101010101" pitchFamily="2" charset="-122"/>
            </a:endParaRPr>
          </a:p>
        </p:txBody>
      </p:sp>
      <p:sp>
        <p:nvSpPr>
          <p:cNvPr id="266297" name="文本框 266296"/>
          <p:cNvSpPr txBox="1"/>
          <p:nvPr/>
        </p:nvSpPr>
        <p:spPr>
          <a:xfrm>
            <a:off x="3419475" y="3786188"/>
            <a:ext cx="438150" cy="396875"/>
          </a:xfrm>
          <a:prstGeom prst="rect">
            <a:avLst/>
          </a:prstGeom>
          <a:noFill/>
          <a:ln w="9525">
            <a:noFill/>
          </a:ln>
        </p:spPr>
        <p:txBody>
          <a:bodyPr wrap="none" anchor="t">
            <a:spAutoFit/>
          </a:bodyPr>
          <a:p>
            <a:pPr algn="l"/>
            <a:r>
              <a:rPr lang="en-US" altLang="zh-CN" sz="2000">
                <a:solidFill>
                  <a:srgbClr val="333399"/>
                </a:solidFill>
                <a:latin typeface="Arial" panose="020B0604020202020204" pitchFamily="34" charset="0"/>
                <a:ea typeface="黑体" panose="02010609060101010101" pitchFamily="2" charset="-122"/>
              </a:rPr>
              <a:t>①</a:t>
            </a:r>
            <a:endParaRPr lang="en-US" altLang="zh-CN" sz="2000">
              <a:solidFill>
                <a:srgbClr val="333399"/>
              </a:solidFill>
              <a:latin typeface="Arial" panose="020B0604020202020204" pitchFamily="34" charset="0"/>
              <a:ea typeface="黑体" panose="02010609060101010101" pitchFamily="2" charset="-122"/>
            </a:endParaRPr>
          </a:p>
        </p:txBody>
      </p:sp>
      <p:sp>
        <p:nvSpPr>
          <p:cNvPr id="266298" name="任意多边形 266297"/>
          <p:cNvSpPr/>
          <p:nvPr/>
        </p:nvSpPr>
        <p:spPr>
          <a:xfrm>
            <a:off x="636588" y="3571875"/>
            <a:ext cx="561975" cy="376238"/>
          </a:xfrm>
          <a:custGeom>
            <a:avLst/>
            <a:gdLst/>
            <a:ahLst/>
            <a:cxnLst/>
            <a:pathLst>
              <a:path w="1008" h="192">
                <a:moveTo>
                  <a:pt x="0" y="192"/>
                </a:moveTo>
                <a:lnTo>
                  <a:pt x="0" y="0"/>
                </a:lnTo>
                <a:lnTo>
                  <a:pt x="1008" y="0"/>
                </a:lnTo>
                <a:lnTo>
                  <a:pt x="1008" y="192"/>
                </a:lnTo>
              </a:path>
            </a:pathLst>
          </a:custGeom>
          <a:solidFill>
            <a:srgbClr val="FFCCFF"/>
          </a:solidFill>
          <a:ln w="9525" cap="flat" cmpd="sng">
            <a:solidFill>
              <a:schemeClr val="tx1"/>
            </a:solidFill>
            <a:prstDash val="solid"/>
            <a:headEnd type="none" w="med" len="med"/>
            <a:tailEnd type="none" w="med" len="med"/>
          </a:ln>
        </p:spPr>
        <p:txBody>
          <a:bodyPr/>
          <a:p>
            <a:endParaRPr lang="zh-CN" altLang="en-US"/>
          </a:p>
        </p:txBody>
      </p:sp>
      <p:sp>
        <p:nvSpPr>
          <p:cNvPr id="266299" name="直接连接符 266298"/>
          <p:cNvSpPr/>
          <p:nvPr/>
        </p:nvSpPr>
        <p:spPr>
          <a:xfrm>
            <a:off x="2882900" y="4605338"/>
            <a:ext cx="0" cy="95250"/>
          </a:xfrm>
          <a:prstGeom prst="line">
            <a:avLst/>
          </a:prstGeom>
          <a:ln w="9525" cap="flat" cmpd="sng">
            <a:solidFill>
              <a:schemeClr val="tx1"/>
            </a:solidFill>
            <a:prstDash val="solid"/>
            <a:headEnd type="none" w="med" len="med"/>
            <a:tailEnd type="none" w="med" len="med"/>
          </a:ln>
        </p:spPr>
      </p:sp>
      <p:sp>
        <p:nvSpPr>
          <p:cNvPr id="266300" name="直接连接符 266299"/>
          <p:cNvSpPr/>
          <p:nvPr/>
        </p:nvSpPr>
        <p:spPr>
          <a:xfrm>
            <a:off x="636588" y="6091238"/>
            <a:ext cx="0" cy="93662"/>
          </a:xfrm>
          <a:prstGeom prst="line">
            <a:avLst/>
          </a:prstGeom>
          <a:ln w="9525" cap="flat" cmpd="sng">
            <a:solidFill>
              <a:schemeClr val="tx1"/>
            </a:solidFill>
            <a:prstDash val="solid"/>
            <a:headEnd type="none" w="med" len="med"/>
            <a:tailEnd type="none" w="med" len="med"/>
          </a:ln>
        </p:spPr>
      </p:sp>
      <p:sp>
        <p:nvSpPr>
          <p:cNvPr id="266301" name="文本框 266300"/>
          <p:cNvSpPr txBox="1"/>
          <p:nvPr/>
        </p:nvSpPr>
        <p:spPr>
          <a:xfrm>
            <a:off x="739775" y="3530600"/>
            <a:ext cx="325438" cy="396875"/>
          </a:xfrm>
          <a:prstGeom prst="rect">
            <a:avLst/>
          </a:prstGeom>
          <a:noFill/>
          <a:ln w="9525">
            <a:noFill/>
          </a:ln>
        </p:spPr>
        <p:txBody>
          <a:bodyPr wrap="none" anchor="t">
            <a:spAutoFit/>
          </a:bodyPr>
          <a:p>
            <a:pPr algn="l"/>
            <a:r>
              <a:rPr lang="en-US" altLang="zh-CN" sz="2000">
                <a:solidFill>
                  <a:srgbClr val="333399"/>
                </a:solidFill>
                <a:latin typeface="Arial" panose="020B0604020202020204" pitchFamily="34" charset="0"/>
                <a:ea typeface="黑体" panose="02010609060101010101" pitchFamily="2" charset="-122"/>
              </a:rPr>
              <a:t>a</a:t>
            </a:r>
            <a:endParaRPr lang="en-US" altLang="zh-CN" sz="2000">
              <a:solidFill>
                <a:srgbClr val="333399"/>
              </a:solidFill>
              <a:latin typeface="Arial" panose="020B0604020202020204" pitchFamily="34" charset="0"/>
              <a:ea typeface="黑体" panose="02010609060101010101" pitchFamily="2" charset="-122"/>
            </a:endParaRPr>
          </a:p>
        </p:txBody>
      </p:sp>
      <p:sp>
        <p:nvSpPr>
          <p:cNvPr id="266302" name="文本框 266301"/>
          <p:cNvSpPr txBox="1"/>
          <p:nvPr/>
        </p:nvSpPr>
        <p:spPr>
          <a:xfrm>
            <a:off x="1328738" y="5032375"/>
            <a:ext cx="311150" cy="396875"/>
          </a:xfrm>
          <a:prstGeom prst="rect">
            <a:avLst/>
          </a:prstGeom>
          <a:noFill/>
          <a:ln w="9525">
            <a:noFill/>
          </a:ln>
        </p:spPr>
        <p:txBody>
          <a:bodyPr wrap="none" anchor="t">
            <a:spAutoFit/>
          </a:bodyPr>
          <a:p>
            <a:pPr algn="l"/>
            <a:r>
              <a:rPr lang="en-US" altLang="zh-CN" sz="2000">
                <a:solidFill>
                  <a:srgbClr val="333399"/>
                </a:solidFill>
                <a:latin typeface="Arial" panose="020B0604020202020204" pitchFamily="34" charset="0"/>
                <a:ea typeface="黑体" panose="02010609060101010101" pitchFamily="2" charset="-122"/>
              </a:rPr>
              <a:t>c</a:t>
            </a:r>
            <a:endParaRPr lang="en-US" altLang="zh-CN" sz="2000">
              <a:solidFill>
                <a:srgbClr val="333399"/>
              </a:solidFill>
              <a:latin typeface="Arial" panose="020B0604020202020204" pitchFamily="34" charset="0"/>
              <a:ea typeface="黑体" panose="02010609060101010101" pitchFamily="2" charset="-122"/>
            </a:endParaRPr>
          </a:p>
        </p:txBody>
      </p:sp>
      <p:sp>
        <p:nvSpPr>
          <p:cNvPr id="266303" name="文本框 266302"/>
          <p:cNvSpPr txBox="1"/>
          <p:nvPr/>
        </p:nvSpPr>
        <p:spPr>
          <a:xfrm>
            <a:off x="1355725" y="4324350"/>
            <a:ext cx="325438" cy="396875"/>
          </a:xfrm>
          <a:prstGeom prst="rect">
            <a:avLst/>
          </a:prstGeom>
          <a:noFill/>
          <a:ln w="9525">
            <a:noFill/>
          </a:ln>
        </p:spPr>
        <p:txBody>
          <a:bodyPr wrap="none" anchor="t">
            <a:spAutoFit/>
          </a:bodyPr>
          <a:p>
            <a:pPr algn="l"/>
            <a:r>
              <a:rPr lang="en-US" altLang="zh-CN" sz="2000">
                <a:solidFill>
                  <a:srgbClr val="333399"/>
                </a:solidFill>
                <a:latin typeface="Arial" panose="020B0604020202020204" pitchFamily="34" charset="0"/>
                <a:ea typeface="黑体" panose="02010609060101010101" pitchFamily="2" charset="-122"/>
              </a:rPr>
              <a:t>b</a:t>
            </a:r>
            <a:endParaRPr lang="en-US" altLang="zh-CN" sz="2000">
              <a:solidFill>
                <a:srgbClr val="333399"/>
              </a:solidFill>
              <a:latin typeface="Arial" panose="020B0604020202020204" pitchFamily="34" charset="0"/>
              <a:ea typeface="黑体" panose="02010609060101010101" pitchFamily="2" charset="-122"/>
            </a:endParaRPr>
          </a:p>
        </p:txBody>
      </p:sp>
      <p:sp>
        <p:nvSpPr>
          <p:cNvPr id="266304" name="直接连接符 266303"/>
          <p:cNvSpPr/>
          <p:nvPr/>
        </p:nvSpPr>
        <p:spPr>
          <a:xfrm>
            <a:off x="5289550" y="4981575"/>
            <a:ext cx="0" cy="93663"/>
          </a:xfrm>
          <a:prstGeom prst="line">
            <a:avLst/>
          </a:prstGeom>
          <a:ln w="9525" cap="flat" cmpd="sng">
            <a:solidFill>
              <a:schemeClr val="tx1"/>
            </a:solidFill>
            <a:prstDash val="solid"/>
            <a:headEnd type="none" w="med" len="med"/>
            <a:tailEnd type="none" w="med" len="med"/>
          </a:ln>
        </p:spPr>
      </p:sp>
      <p:sp>
        <p:nvSpPr>
          <p:cNvPr id="266305" name="直接连接符 266304"/>
          <p:cNvSpPr/>
          <p:nvPr/>
        </p:nvSpPr>
        <p:spPr>
          <a:xfrm>
            <a:off x="5530850" y="4981575"/>
            <a:ext cx="0" cy="93663"/>
          </a:xfrm>
          <a:prstGeom prst="line">
            <a:avLst/>
          </a:prstGeom>
          <a:ln w="9525" cap="flat" cmpd="sng">
            <a:solidFill>
              <a:schemeClr val="tx1"/>
            </a:solidFill>
            <a:prstDash val="solid"/>
            <a:headEnd type="none" w="med" len="med"/>
            <a:tailEnd type="none" w="med" len="med"/>
          </a:ln>
        </p:spPr>
      </p:sp>
      <p:sp>
        <p:nvSpPr>
          <p:cNvPr id="266306" name="直接连接符 266305"/>
          <p:cNvSpPr/>
          <p:nvPr/>
        </p:nvSpPr>
        <p:spPr>
          <a:xfrm>
            <a:off x="7456488" y="5264150"/>
            <a:ext cx="962025" cy="0"/>
          </a:xfrm>
          <a:prstGeom prst="line">
            <a:avLst/>
          </a:prstGeom>
          <a:ln w="28575" cap="flat" cmpd="sng">
            <a:solidFill>
              <a:srgbClr val="333399"/>
            </a:solidFill>
            <a:prstDash val="solid"/>
            <a:headEnd type="triangle" w="sm" len="med"/>
            <a:tailEnd type="triangle" w="sm" len="med"/>
          </a:ln>
        </p:spPr>
      </p:sp>
      <p:sp>
        <p:nvSpPr>
          <p:cNvPr id="266307" name="直接连接符 266306"/>
          <p:cNvSpPr/>
          <p:nvPr/>
        </p:nvSpPr>
        <p:spPr>
          <a:xfrm>
            <a:off x="8418513" y="5170488"/>
            <a:ext cx="0" cy="187325"/>
          </a:xfrm>
          <a:prstGeom prst="line">
            <a:avLst/>
          </a:prstGeom>
          <a:ln w="9525" cap="flat" cmpd="sng">
            <a:solidFill>
              <a:schemeClr val="tx1"/>
            </a:solidFill>
            <a:prstDash val="solid"/>
            <a:headEnd type="none" w="med" len="med"/>
            <a:tailEnd type="none" w="med" len="med"/>
          </a:ln>
        </p:spPr>
      </p:sp>
      <p:sp>
        <p:nvSpPr>
          <p:cNvPr id="266308" name="直接连接符 266307"/>
          <p:cNvSpPr/>
          <p:nvPr/>
        </p:nvSpPr>
        <p:spPr>
          <a:xfrm>
            <a:off x="7937500" y="4981575"/>
            <a:ext cx="0" cy="93663"/>
          </a:xfrm>
          <a:prstGeom prst="line">
            <a:avLst/>
          </a:prstGeom>
          <a:ln w="9525" cap="flat" cmpd="sng">
            <a:solidFill>
              <a:schemeClr val="tx1"/>
            </a:solidFill>
            <a:prstDash val="solid"/>
            <a:headEnd type="none" w="med" len="med"/>
            <a:tailEnd type="none" w="med" len="med"/>
          </a:ln>
        </p:spPr>
      </p:sp>
      <p:sp>
        <p:nvSpPr>
          <p:cNvPr id="266309" name="直接连接符 266308"/>
          <p:cNvSpPr/>
          <p:nvPr/>
        </p:nvSpPr>
        <p:spPr>
          <a:xfrm>
            <a:off x="6492875" y="4981575"/>
            <a:ext cx="0" cy="93663"/>
          </a:xfrm>
          <a:prstGeom prst="line">
            <a:avLst/>
          </a:prstGeom>
          <a:ln w="9525" cap="flat" cmpd="sng">
            <a:solidFill>
              <a:schemeClr val="tx1"/>
            </a:solidFill>
            <a:prstDash val="solid"/>
            <a:headEnd type="none" w="med" len="med"/>
            <a:tailEnd type="none" w="med" len="med"/>
          </a:ln>
        </p:spPr>
      </p:sp>
      <p:sp>
        <p:nvSpPr>
          <p:cNvPr id="266310" name="文本框 266309"/>
          <p:cNvSpPr txBox="1"/>
          <p:nvPr/>
        </p:nvSpPr>
        <p:spPr>
          <a:xfrm>
            <a:off x="6954838" y="4686300"/>
            <a:ext cx="311150" cy="396875"/>
          </a:xfrm>
          <a:prstGeom prst="rect">
            <a:avLst/>
          </a:prstGeom>
          <a:noFill/>
          <a:ln w="9525">
            <a:noFill/>
          </a:ln>
        </p:spPr>
        <p:txBody>
          <a:bodyPr wrap="none" anchor="t">
            <a:spAutoFit/>
          </a:bodyPr>
          <a:p>
            <a:pPr algn="l"/>
            <a:r>
              <a:rPr lang="en-US" altLang="zh-CN" sz="2000">
                <a:solidFill>
                  <a:srgbClr val="333399"/>
                </a:solidFill>
                <a:latin typeface="Arial" panose="020B0604020202020204" pitchFamily="34" charset="0"/>
                <a:ea typeface="黑体" panose="02010609060101010101" pitchFamily="2" charset="-122"/>
              </a:rPr>
              <a:t>c</a:t>
            </a:r>
            <a:endParaRPr lang="en-US" altLang="zh-CN" sz="2000">
              <a:solidFill>
                <a:srgbClr val="333399"/>
              </a:solidFill>
              <a:latin typeface="Arial" panose="020B0604020202020204" pitchFamily="34" charset="0"/>
              <a:ea typeface="黑体" panose="02010609060101010101" pitchFamily="2" charset="-122"/>
            </a:endParaRPr>
          </a:p>
        </p:txBody>
      </p:sp>
      <p:sp>
        <p:nvSpPr>
          <p:cNvPr id="266311" name="文本框 266310"/>
          <p:cNvSpPr txBox="1"/>
          <p:nvPr/>
        </p:nvSpPr>
        <p:spPr>
          <a:xfrm>
            <a:off x="8139113" y="4686300"/>
            <a:ext cx="325437" cy="396875"/>
          </a:xfrm>
          <a:prstGeom prst="rect">
            <a:avLst/>
          </a:prstGeom>
          <a:noFill/>
          <a:ln w="9525">
            <a:noFill/>
          </a:ln>
        </p:spPr>
        <p:txBody>
          <a:bodyPr wrap="none" anchor="t">
            <a:spAutoFit/>
          </a:bodyPr>
          <a:p>
            <a:pPr algn="l"/>
            <a:r>
              <a:rPr lang="en-US" altLang="zh-CN" sz="2000">
                <a:solidFill>
                  <a:srgbClr val="333399"/>
                </a:solidFill>
                <a:latin typeface="Arial" panose="020B0604020202020204" pitchFamily="34" charset="0"/>
                <a:ea typeface="黑体" panose="02010609060101010101" pitchFamily="2" charset="-122"/>
              </a:rPr>
              <a:t>d</a:t>
            </a:r>
            <a:endParaRPr lang="en-US" altLang="zh-CN" sz="2000">
              <a:solidFill>
                <a:srgbClr val="333399"/>
              </a:solidFill>
              <a:latin typeface="Arial" panose="020B0604020202020204" pitchFamily="34" charset="0"/>
              <a:ea typeface="黑体" panose="02010609060101010101" pitchFamily="2" charset="-122"/>
            </a:endParaRPr>
          </a:p>
        </p:txBody>
      </p:sp>
      <p:sp>
        <p:nvSpPr>
          <p:cNvPr id="266312" name="文本框 266311"/>
          <p:cNvSpPr txBox="1"/>
          <p:nvPr/>
        </p:nvSpPr>
        <p:spPr>
          <a:xfrm>
            <a:off x="3605213" y="3251200"/>
            <a:ext cx="1200150" cy="396875"/>
          </a:xfrm>
          <a:prstGeom prst="rect">
            <a:avLst/>
          </a:prstGeom>
          <a:noFill/>
          <a:ln w="9525">
            <a:noFill/>
          </a:ln>
        </p:spPr>
        <p:txBody>
          <a:bodyPr wrap="none" anchor="t">
            <a:spAutoFit/>
          </a:bodyPr>
          <a:p>
            <a:pPr algn="l"/>
            <a:r>
              <a:rPr lang="zh-CN" altLang="en-US" sz="2000" dirty="0">
                <a:solidFill>
                  <a:srgbClr val="333399"/>
                </a:solidFill>
                <a:latin typeface="Arial" panose="020B0604020202020204" pitchFamily="34" charset="0"/>
                <a:ea typeface="黑体" panose="02010609060101010101" pitchFamily="2" charset="-122"/>
              </a:rPr>
              <a:t>时分复用</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266313" name="文本框 266312"/>
          <p:cNvSpPr txBox="1"/>
          <p:nvPr/>
        </p:nvSpPr>
        <p:spPr>
          <a:xfrm>
            <a:off x="5772150" y="5213350"/>
            <a:ext cx="466725" cy="396875"/>
          </a:xfrm>
          <a:prstGeom prst="rect">
            <a:avLst/>
          </a:prstGeom>
          <a:noFill/>
          <a:ln w="9525">
            <a:noFill/>
          </a:ln>
        </p:spPr>
        <p:txBody>
          <a:bodyPr wrap="none" anchor="t">
            <a:spAutoFit/>
          </a:bodyPr>
          <a:p>
            <a:pPr algn="l"/>
            <a:r>
              <a:rPr lang="en-US" altLang="zh-CN" sz="2000">
                <a:solidFill>
                  <a:srgbClr val="333399"/>
                </a:solidFill>
                <a:latin typeface="Arial" panose="020B0604020202020204" pitchFamily="34" charset="0"/>
                <a:ea typeface="黑体" panose="02010609060101010101" pitchFamily="2" charset="-122"/>
              </a:rPr>
              <a:t>#2</a:t>
            </a:r>
            <a:endParaRPr lang="en-US" altLang="zh-CN" sz="2000">
              <a:solidFill>
                <a:srgbClr val="333399"/>
              </a:solidFill>
              <a:latin typeface="Arial" panose="020B0604020202020204" pitchFamily="34" charset="0"/>
              <a:ea typeface="黑体" panose="02010609060101010101" pitchFamily="2" charset="-122"/>
            </a:endParaRPr>
          </a:p>
        </p:txBody>
      </p:sp>
      <p:sp>
        <p:nvSpPr>
          <p:cNvPr id="266314" name="文本框 266313"/>
          <p:cNvSpPr txBox="1"/>
          <p:nvPr/>
        </p:nvSpPr>
        <p:spPr>
          <a:xfrm>
            <a:off x="6781800" y="5213350"/>
            <a:ext cx="466725" cy="396875"/>
          </a:xfrm>
          <a:prstGeom prst="rect">
            <a:avLst/>
          </a:prstGeom>
          <a:noFill/>
          <a:ln w="9525">
            <a:noFill/>
          </a:ln>
        </p:spPr>
        <p:txBody>
          <a:bodyPr wrap="none" anchor="t">
            <a:spAutoFit/>
          </a:bodyPr>
          <a:p>
            <a:pPr algn="l"/>
            <a:r>
              <a:rPr lang="en-US" altLang="zh-CN" sz="2000">
                <a:solidFill>
                  <a:srgbClr val="333399"/>
                </a:solidFill>
                <a:latin typeface="Arial" panose="020B0604020202020204" pitchFamily="34" charset="0"/>
                <a:ea typeface="黑体" panose="02010609060101010101" pitchFamily="2" charset="-122"/>
              </a:rPr>
              <a:t>#3</a:t>
            </a:r>
            <a:endParaRPr lang="en-US" altLang="zh-CN" sz="2000">
              <a:solidFill>
                <a:srgbClr val="333399"/>
              </a:solidFill>
              <a:latin typeface="Arial" panose="020B0604020202020204" pitchFamily="34" charset="0"/>
              <a:ea typeface="黑体" panose="02010609060101010101" pitchFamily="2" charset="-122"/>
            </a:endParaRPr>
          </a:p>
        </p:txBody>
      </p:sp>
      <p:sp>
        <p:nvSpPr>
          <p:cNvPr id="266315" name="文本框 266314"/>
          <p:cNvSpPr txBox="1"/>
          <p:nvPr/>
        </p:nvSpPr>
        <p:spPr>
          <a:xfrm>
            <a:off x="7743825" y="5213350"/>
            <a:ext cx="466725" cy="396875"/>
          </a:xfrm>
          <a:prstGeom prst="rect">
            <a:avLst/>
          </a:prstGeom>
          <a:noFill/>
          <a:ln w="9525">
            <a:noFill/>
          </a:ln>
        </p:spPr>
        <p:txBody>
          <a:bodyPr wrap="none" anchor="t">
            <a:spAutoFit/>
          </a:bodyPr>
          <a:p>
            <a:pPr algn="l"/>
            <a:r>
              <a:rPr lang="en-US" altLang="zh-CN" sz="2000">
                <a:solidFill>
                  <a:srgbClr val="333399"/>
                </a:solidFill>
                <a:latin typeface="Arial" panose="020B0604020202020204" pitchFamily="34" charset="0"/>
                <a:ea typeface="黑体" panose="02010609060101010101" pitchFamily="2" charset="-122"/>
              </a:rPr>
              <a:t>#4</a:t>
            </a:r>
            <a:endParaRPr lang="en-US" altLang="zh-CN" sz="2000">
              <a:solidFill>
                <a:srgbClr val="333399"/>
              </a:solidFill>
              <a:latin typeface="Arial" panose="020B0604020202020204" pitchFamily="34" charset="0"/>
              <a:ea typeface="黑体" panose="02010609060101010101" pitchFamily="2" charset="-122"/>
            </a:endParaRPr>
          </a:p>
        </p:txBody>
      </p:sp>
      <p:sp>
        <p:nvSpPr>
          <p:cNvPr id="266316" name="直接连接符 266315"/>
          <p:cNvSpPr/>
          <p:nvPr/>
        </p:nvSpPr>
        <p:spPr>
          <a:xfrm>
            <a:off x="5129213" y="5610225"/>
            <a:ext cx="1203325" cy="376238"/>
          </a:xfrm>
          <a:prstGeom prst="line">
            <a:avLst/>
          </a:prstGeom>
          <a:ln w="9525" cap="flat" cmpd="sng">
            <a:solidFill>
              <a:schemeClr val="tx1"/>
            </a:solidFill>
            <a:prstDash val="solid"/>
            <a:headEnd type="none" w="med" len="med"/>
            <a:tailEnd type="none" w="med" len="med"/>
          </a:ln>
        </p:spPr>
      </p:sp>
      <p:sp>
        <p:nvSpPr>
          <p:cNvPr id="266317" name="直接连接符 266316"/>
          <p:cNvSpPr/>
          <p:nvPr/>
        </p:nvSpPr>
        <p:spPr>
          <a:xfrm>
            <a:off x="6011863" y="5610225"/>
            <a:ext cx="481012" cy="376238"/>
          </a:xfrm>
          <a:prstGeom prst="line">
            <a:avLst/>
          </a:prstGeom>
          <a:ln w="9525" cap="flat" cmpd="sng">
            <a:solidFill>
              <a:schemeClr val="tx1"/>
            </a:solidFill>
            <a:prstDash val="solid"/>
            <a:headEnd type="none" w="med" len="med"/>
            <a:tailEnd type="none" w="med" len="med"/>
          </a:ln>
        </p:spPr>
      </p:sp>
      <p:sp>
        <p:nvSpPr>
          <p:cNvPr id="266318" name="直接连接符 266317"/>
          <p:cNvSpPr/>
          <p:nvPr/>
        </p:nvSpPr>
        <p:spPr>
          <a:xfrm flipH="1">
            <a:off x="6573838" y="5610225"/>
            <a:ext cx="401637" cy="376238"/>
          </a:xfrm>
          <a:prstGeom prst="line">
            <a:avLst/>
          </a:prstGeom>
          <a:ln w="9525" cap="flat" cmpd="sng">
            <a:solidFill>
              <a:schemeClr val="tx1"/>
            </a:solidFill>
            <a:prstDash val="solid"/>
            <a:headEnd type="none" w="med" len="med"/>
            <a:tailEnd type="none" w="med" len="med"/>
          </a:ln>
        </p:spPr>
      </p:sp>
      <p:sp>
        <p:nvSpPr>
          <p:cNvPr id="266319" name="直接连接符 266318"/>
          <p:cNvSpPr/>
          <p:nvPr/>
        </p:nvSpPr>
        <p:spPr>
          <a:xfrm flipV="1">
            <a:off x="6734175" y="5610225"/>
            <a:ext cx="1203325" cy="376238"/>
          </a:xfrm>
          <a:prstGeom prst="line">
            <a:avLst/>
          </a:prstGeom>
          <a:ln w="9525" cap="flat" cmpd="sng">
            <a:solidFill>
              <a:schemeClr val="tx1"/>
            </a:solidFill>
            <a:prstDash val="solid"/>
            <a:headEnd type="none" w="med" len="med"/>
            <a:tailEnd type="none" w="med" len="med"/>
          </a:ln>
        </p:spPr>
      </p:sp>
      <p:sp>
        <p:nvSpPr>
          <p:cNvPr id="266320" name="文本框 266319"/>
          <p:cNvSpPr txBox="1"/>
          <p:nvPr/>
        </p:nvSpPr>
        <p:spPr>
          <a:xfrm>
            <a:off x="93663" y="2976563"/>
            <a:ext cx="692150" cy="396875"/>
          </a:xfrm>
          <a:prstGeom prst="rect">
            <a:avLst/>
          </a:prstGeom>
          <a:noFill/>
          <a:ln w="9525">
            <a:noFill/>
          </a:ln>
        </p:spPr>
        <p:txBody>
          <a:bodyPr wrap="none" anchor="t">
            <a:spAutoFit/>
          </a:bodyPr>
          <a:p>
            <a:pPr algn="l"/>
            <a:r>
              <a:rPr lang="zh-CN" altLang="en-US" sz="2000" dirty="0">
                <a:solidFill>
                  <a:srgbClr val="333399"/>
                </a:solidFill>
                <a:latin typeface="Arial" panose="020B0604020202020204" pitchFamily="34" charset="0"/>
                <a:ea typeface="黑体" panose="02010609060101010101" pitchFamily="2" charset="-122"/>
              </a:rPr>
              <a:t>用户</a:t>
            </a:r>
            <a:endParaRPr lang="zh-CN" altLang="en-US" sz="2000">
              <a:solidFill>
                <a:srgbClr val="333399"/>
              </a:solidFill>
              <a:latin typeface="Arial" panose="020B0604020202020204" pitchFamily="34" charset="0"/>
              <a:ea typeface="黑体" panose="02010609060101010101" pitchFamily="2" charset="-122"/>
            </a:endParaRPr>
          </a:p>
        </p:txBody>
      </p:sp>
      <p:sp>
        <p:nvSpPr>
          <p:cNvPr id="266321" name="直接连接符 266320"/>
          <p:cNvSpPr/>
          <p:nvPr/>
        </p:nvSpPr>
        <p:spPr>
          <a:xfrm>
            <a:off x="557213" y="3948113"/>
            <a:ext cx="2646362" cy="0"/>
          </a:xfrm>
          <a:prstGeom prst="line">
            <a:avLst/>
          </a:prstGeom>
          <a:ln w="28575" cap="flat" cmpd="sng">
            <a:solidFill>
              <a:srgbClr val="333399"/>
            </a:solidFill>
            <a:prstDash val="solid"/>
            <a:headEnd type="none" w="med" len="med"/>
            <a:tailEnd type="triangle" w="sm" len="med"/>
          </a:ln>
        </p:spPr>
      </p:sp>
      <p:sp>
        <p:nvSpPr>
          <p:cNvPr id="266322" name="直接连接符 266321"/>
          <p:cNvSpPr/>
          <p:nvPr/>
        </p:nvSpPr>
        <p:spPr>
          <a:xfrm>
            <a:off x="557213" y="4700588"/>
            <a:ext cx="2646362" cy="0"/>
          </a:xfrm>
          <a:prstGeom prst="line">
            <a:avLst/>
          </a:prstGeom>
          <a:ln w="28575" cap="flat" cmpd="sng">
            <a:solidFill>
              <a:srgbClr val="333399"/>
            </a:solidFill>
            <a:prstDash val="solid"/>
            <a:headEnd type="none" w="med" len="med"/>
            <a:tailEnd type="triangle" w="sm" len="med"/>
          </a:ln>
        </p:spPr>
      </p:sp>
      <p:sp>
        <p:nvSpPr>
          <p:cNvPr id="266323" name="直接连接符 266322"/>
          <p:cNvSpPr/>
          <p:nvPr/>
        </p:nvSpPr>
        <p:spPr>
          <a:xfrm>
            <a:off x="557213" y="5451475"/>
            <a:ext cx="2646362" cy="0"/>
          </a:xfrm>
          <a:prstGeom prst="line">
            <a:avLst/>
          </a:prstGeom>
          <a:ln w="28575" cap="flat" cmpd="sng">
            <a:solidFill>
              <a:srgbClr val="333399"/>
            </a:solidFill>
            <a:prstDash val="solid"/>
            <a:headEnd type="none" w="med" len="med"/>
            <a:tailEnd type="triangle" w="sm" len="med"/>
          </a:ln>
        </p:spPr>
      </p:sp>
      <p:sp>
        <p:nvSpPr>
          <p:cNvPr id="266324" name="直接连接符 266323"/>
          <p:cNvSpPr/>
          <p:nvPr/>
        </p:nvSpPr>
        <p:spPr>
          <a:xfrm>
            <a:off x="557213" y="6203950"/>
            <a:ext cx="2646362" cy="0"/>
          </a:xfrm>
          <a:prstGeom prst="line">
            <a:avLst/>
          </a:prstGeom>
          <a:ln w="28575" cap="flat" cmpd="sng">
            <a:solidFill>
              <a:srgbClr val="333399"/>
            </a:solidFill>
            <a:prstDash val="solid"/>
            <a:headEnd type="none" w="med" len="med"/>
            <a:tailEnd type="triangle" w="sm" len="med"/>
          </a:ln>
        </p:spPr>
      </p:sp>
      <p:grpSp>
        <p:nvGrpSpPr>
          <p:cNvPr id="266325" name="组合 266324"/>
          <p:cNvGrpSpPr/>
          <p:nvPr/>
        </p:nvGrpSpPr>
        <p:grpSpPr>
          <a:xfrm>
            <a:off x="4572000" y="4506913"/>
            <a:ext cx="3830638" cy="1079500"/>
            <a:chOff x="1655" y="1570"/>
            <a:chExt cx="2904" cy="1497"/>
          </a:xfrm>
        </p:grpSpPr>
        <p:sp>
          <p:nvSpPr>
            <p:cNvPr id="266326" name="直接连接符 266325"/>
            <p:cNvSpPr/>
            <p:nvPr/>
          </p:nvSpPr>
          <p:spPr>
            <a:xfrm>
              <a:off x="1655" y="1570"/>
              <a:ext cx="0" cy="1497"/>
            </a:xfrm>
            <a:prstGeom prst="line">
              <a:avLst/>
            </a:prstGeom>
            <a:ln w="28575" cap="flat" cmpd="sng">
              <a:solidFill>
                <a:schemeClr val="hlink"/>
              </a:solidFill>
              <a:prstDash val="dash"/>
              <a:headEnd type="none" w="med" len="med"/>
              <a:tailEnd type="none" w="med" len="med"/>
            </a:ln>
          </p:spPr>
        </p:sp>
        <p:sp>
          <p:nvSpPr>
            <p:cNvPr id="266327" name="直接连接符 266326"/>
            <p:cNvSpPr/>
            <p:nvPr/>
          </p:nvSpPr>
          <p:spPr>
            <a:xfrm>
              <a:off x="2381" y="1570"/>
              <a:ext cx="0" cy="1497"/>
            </a:xfrm>
            <a:prstGeom prst="line">
              <a:avLst/>
            </a:prstGeom>
            <a:ln w="28575" cap="flat" cmpd="sng">
              <a:solidFill>
                <a:schemeClr val="hlink"/>
              </a:solidFill>
              <a:prstDash val="dash"/>
              <a:headEnd type="none" w="med" len="med"/>
              <a:tailEnd type="none" w="med" len="med"/>
            </a:ln>
          </p:spPr>
        </p:sp>
        <p:sp>
          <p:nvSpPr>
            <p:cNvPr id="266328" name="直接连接符 266327"/>
            <p:cNvSpPr/>
            <p:nvPr/>
          </p:nvSpPr>
          <p:spPr>
            <a:xfrm>
              <a:off x="3107" y="1570"/>
              <a:ext cx="0" cy="1497"/>
            </a:xfrm>
            <a:prstGeom prst="line">
              <a:avLst/>
            </a:prstGeom>
            <a:ln w="28575" cap="flat" cmpd="sng">
              <a:solidFill>
                <a:schemeClr val="hlink"/>
              </a:solidFill>
              <a:prstDash val="dash"/>
              <a:headEnd type="none" w="med" len="med"/>
              <a:tailEnd type="none" w="med" len="med"/>
            </a:ln>
          </p:spPr>
        </p:sp>
        <p:sp>
          <p:nvSpPr>
            <p:cNvPr id="266329" name="直接连接符 266328"/>
            <p:cNvSpPr/>
            <p:nvPr/>
          </p:nvSpPr>
          <p:spPr>
            <a:xfrm>
              <a:off x="3833" y="1570"/>
              <a:ext cx="0" cy="1497"/>
            </a:xfrm>
            <a:prstGeom prst="line">
              <a:avLst/>
            </a:prstGeom>
            <a:ln w="28575" cap="flat" cmpd="sng">
              <a:solidFill>
                <a:schemeClr val="hlink"/>
              </a:solidFill>
              <a:prstDash val="dash"/>
              <a:headEnd type="none" w="med" len="med"/>
              <a:tailEnd type="none" w="med" len="med"/>
            </a:ln>
          </p:spPr>
        </p:sp>
        <p:sp>
          <p:nvSpPr>
            <p:cNvPr id="266330" name="直接连接符 266329"/>
            <p:cNvSpPr/>
            <p:nvPr/>
          </p:nvSpPr>
          <p:spPr>
            <a:xfrm>
              <a:off x="4559" y="1570"/>
              <a:ext cx="0" cy="1497"/>
            </a:xfrm>
            <a:prstGeom prst="line">
              <a:avLst/>
            </a:prstGeom>
            <a:ln w="28575" cap="flat" cmpd="sng">
              <a:solidFill>
                <a:schemeClr val="hlink"/>
              </a:solidFill>
              <a:prstDash val="dash"/>
              <a:headEnd type="none" w="med" len="med"/>
              <a:tailEnd type="none" w="med" len="med"/>
            </a:ln>
          </p:spPr>
        </p:sp>
      </p:grpSp>
      <p:sp>
        <p:nvSpPr>
          <p:cNvPr id="266331" name="文本框 266330"/>
          <p:cNvSpPr txBox="1"/>
          <p:nvPr/>
        </p:nvSpPr>
        <p:spPr>
          <a:xfrm>
            <a:off x="1773238" y="1844675"/>
            <a:ext cx="5822950" cy="1187450"/>
          </a:xfrm>
          <a:prstGeom prst="rect">
            <a:avLst/>
          </a:prstGeom>
          <a:noFill/>
          <a:ln w="9525">
            <a:noFill/>
          </a:ln>
        </p:spPr>
        <p:txBody>
          <a:bodyPr wrap="none" anchor="t">
            <a:spAutoFit/>
          </a:bodyPr>
          <a:p>
            <a:pPr algn="l"/>
            <a:r>
              <a:rPr lang="zh-CN" altLang="en-US" dirty="0">
                <a:solidFill>
                  <a:schemeClr val="folHlink"/>
                </a:solidFill>
                <a:latin typeface="黑体" panose="02010609060101010101" pitchFamily="2" charset="-122"/>
                <a:ea typeface="黑体" panose="02010609060101010101" pitchFamily="2" charset="-122"/>
              </a:rPr>
              <a:t>使用时分复用系统传送计算机数据时，</a:t>
            </a:r>
            <a:endParaRPr lang="zh-CN" altLang="en-US" dirty="0">
              <a:solidFill>
                <a:schemeClr val="folHlink"/>
              </a:solidFill>
              <a:latin typeface="黑体" panose="02010609060101010101" pitchFamily="2" charset="-122"/>
              <a:ea typeface="黑体" panose="02010609060101010101" pitchFamily="2" charset="-122"/>
            </a:endParaRPr>
          </a:p>
          <a:p>
            <a:pPr algn="l"/>
            <a:r>
              <a:rPr lang="zh-CN" altLang="en-US" dirty="0">
                <a:solidFill>
                  <a:schemeClr val="folHlink"/>
                </a:solidFill>
                <a:latin typeface="黑体" panose="02010609060101010101" pitchFamily="2" charset="-122"/>
                <a:ea typeface="黑体" panose="02010609060101010101" pitchFamily="2" charset="-122"/>
              </a:rPr>
              <a:t>由于计算机数据的突发性质，用户对</a:t>
            </a:r>
            <a:endParaRPr lang="zh-CN" altLang="en-US" dirty="0">
              <a:solidFill>
                <a:schemeClr val="folHlink"/>
              </a:solidFill>
              <a:latin typeface="黑体" panose="02010609060101010101" pitchFamily="2" charset="-122"/>
              <a:ea typeface="黑体" panose="02010609060101010101" pitchFamily="2" charset="-122"/>
            </a:endParaRPr>
          </a:p>
          <a:p>
            <a:pPr algn="l"/>
            <a:r>
              <a:rPr lang="zh-CN" altLang="en-US" dirty="0">
                <a:solidFill>
                  <a:schemeClr val="folHlink"/>
                </a:solidFill>
                <a:latin typeface="黑体" panose="02010609060101010101" pitchFamily="2" charset="-122"/>
                <a:ea typeface="黑体" panose="02010609060101010101" pitchFamily="2" charset="-122"/>
              </a:rPr>
              <a:t>分配到的子信道的利用率一般是不高的。 </a:t>
            </a:r>
            <a:endParaRPr lang="zh-CN" altLang="en-US" dirty="0">
              <a:solidFill>
                <a:schemeClr val="folHlink"/>
              </a:solidFill>
              <a:latin typeface="黑体" panose="02010609060101010101" pitchFamily="2" charset="-122"/>
              <a:ea typeface="黑体" panose="0201060906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149506" name="标题 149505"/>
          <p:cNvSpPr>
            <a:spLocks noGrp="1"/>
          </p:cNvSpPr>
          <p:nvPr>
            <p:ph type="title"/>
          </p:nvPr>
        </p:nvSpPr>
        <p:spPr>
          <a:ln/>
        </p:spPr>
        <p:txBody>
          <a:bodyPr anchor="b"/>
          <a:p>
            <a:pPr algn="ctr"/>
            <a:r>
              <a:rPr lang="zh-CN" altLang="en-US" dirty="0"/>
              <a:t>统计时分复用</a:t>
            </a:r>
            <a:r>
              <a:rPr lang="zh-CN" altLang="en-US" sz="3200" dirty="0"/>
              <a:t> </a:t>
            </a:r>
            <a:r>
              <a:rPr lang="en-US" altLang="zh-CN"/>
              <a:t>STDM</a:t>
            </a:r>
            <a:br>
              <a:rPr lang="en-US" altLang="zh-CN"/>
            </a:br>
            <a:r>
              <a:rPr lang="en-US" altLang="zh-CN"/>
              <a:t>(Statistic TDM)  </a:t>
            </a:r>
            <a:endParaRPr lang="en-US" altLang="zh-CN"/>
          </a:p>
        </p:txBody>
      </p:sp>
      <p:sp>
        <p:nvSpPr>
          <p:cNvPr id="149589" name="任意多边形 149588"/>
          <p:cNvSpPr/>
          <p:nvPr/>
        </p:nvSpPr>
        <p:spPr>
          <a:xfrm>
            <a:off x="6891338" y="4021138"/>
            <a:ext cx="269875" cy="403225"/>
          </a:xfrm>
          <a:custGeom>
            <a:avLst/>
            <a:gdLst/>
            <a:ahLst/>
            <a:cxnLst/>
            <a:pathLst>
              <a:path w="96" h="192">
                <a:moveTo>
                  <a:pt x="0" y="192"/>
                </a:moveTo>
                <a:lnTo>
                  <a:pt x="0" y="0"/>
                </a:lnTo>
                <a:lnTo>
                  <a:pt x="96" y="0"/>
                </a:lnTo>
                <a:lnTo>
                  <a:pt x="96" y="192"/>
                </a:lnTo>
              </a:path>
            </a:pathLst>
          </a:custGeom>
          <a:solidFill>
            <a:srgbClr val="CCECFF"/>
          </a:solidFill>
          <a:ln w="9525" cap="flat" cmpd="sng">
            <a:solidFill>
              <a:schemeClr val="tx1"/>
            </a:solidFill>
            <a:prstDash val="solid"/>
            <a:headEnd type="none" w="med" len="med"/>
            <a:tailEnd type="none" w="med" len="med"/>
          </a:ln>
        </p:spPr>
        <p:txBody>
          <a:bodyPr/>
          <a:p>
            <a:endParaRPr lang="zh-CN" altLang="en-US"/>
          </a:p>
        </p:txBody>
      </p:sp>
      <p:sp>
        <p:nvSpPr>
          <p:cNvPr id="149590" name="任意多边形 149589"/>
          <p:cNvSpPr/>
          <p:nvPr/>
        </p:nvSpPr>
        <p:spPr>
          <a:xfrm>
            <a:off x="7975600" y="4021138"/>
            <a:ext cx="269875" cy="403225"/>
          </a:xfrm>
          <a:custGeom>
            <a:avLst/>
            <a:gdLst/>
            <a:ahLst/>
            <a:cxnLst/>
            <a:pathLst>
              <a:path w="96" h="192">
                <a:moveTo>
                  <a:pt x="0" y="192"/>
                </a:moveTo>
                <a:lnTo>
                  <a:pt x="0" y="0"/>
                </a:lnTo>
                <a:lnTo>
                  <a:pt x="96" y="0"/>
                </a:lnTo>
                <a:lnTo>
                  <a:pt x="96" y="192"/>
                </a:lnTo>
              </a:path>
            </a:pathLst>
          </a:custGeom>
          <a:solidFill>
            <a:srgbClr val="FFCCFF"/>
          </a:solidFill>
          <a:ln w="9525" cap="flat" cmpd="sng">
            <a:solidFill>
              <a:schemeClr val="tx1"/>
            </a:solidFill>
            <a:prstDash val="solid"/>
            <a:headEnd type="none" w="med" len="med"/>
            <a:tailEnd type="none" w="med" len="med"/>
          </a:ln>
        </p:spPr>
        <p:txBody>
          <a:bodyPr/>
          <a:p>
            <a:endParaRPr lang="zh-CN" altLang="en-US"/>
          </a:p>
        </p:txBody>
      </p:sp>
      <p:sp>
        <p:nvSpPr>
          <p:cNvPr id="149591" name="任意多边形 149590"/>
          <p:cNvSpPr/>
          <p:nvPr/>
        </p:nvSpPr>
        <p:spPr>
          <a:xfrm>
            <a:off x="7613650" y="4021138"/>
            <a:ext cx="271463" cy="403225"/>
          </a:xfrm>
          <a:custGeom>
            <a:avLst/>
            <a:gdLst/>
            <a:ahLst/>
            <a:cxnLst/>
            <a:pathLst>
              <a:path w="96" h="192">
                <a:moveTo>
                  <a:pt x="0" y="192"/>
                </a:moveTo>
                <a:lnTo>
                  <a:pt x="0" y="0"/>
                </a:lnTo>
                <a:lnTo>
                  <a:pt x="96" y="0"/>
                </a:lnTo>
                <a:lnTo>
                  <a:pt x="96" y="192"/>
                </a:lnTo>
              </a:path>
            </a:pathLst>
          </a:custGeom>
          <a:solidFill>
            <a:srgbClr val="CCCC00"/>
          </a:solidFill>
          <a:ln w="9525" cap="flat" cmpd="sng">
            <a:solidFill>
              <a:schemeClr val="tx1"/>
            </a:solidFill>
            <a:prstDash val="solid"/>
            <a:headEnd type="none" w="med" len="med"/>
            <a:tailEnd type="none" w="med" len="med"/>
          </a:ln>
        </p:spPr>
        <p:txBody>
          <a:bodyPr/>
          <a:p>
            <a:endParaRPr lang="zh-CN" altLang="en-US"/>
          </a:p>
        </p:txBody>
      </p:sp>
      <p:sp>
        <p:nvSpPr>
          <p:cNvPr id="149592" name="任意多边形 149591"/>
          <p:cNvSpPr/>
          <p:nvPr/>
        </p:nvSpPr>
        <p:spPr>
          <a:xfrm>
            <a:off x="7251700" y="4021138"/>
            <a:ext cx="271463" cy="403225"/>
          </a:xfrm>
          <a:custGeom>
            <a:avLst/>
            <a:gdLst/>
            <a:ahLst/>
            <a:cxnLst/>
            <a:pathLst>
              <a:path w="96" h="192">
                <a:moveTo>
                  <a:pt x="0" y="192"/>
                </a:moveTo>
                <a:lnTo>
                  <a:pt x="0" y="0"/>
                </a:lnTo>
                <a:lnTo>
                  <a:pt x="96" y="0"/>
                </a:lnTo>
                <a:lnTo>
                  <a:pt x="96" y="192"/>
                </a:lnTo>
              </a:path>
            </a:pathLst>
          </a:custGeom>
          <a:solidFill>
            <a:srgbClr val="CCECFF"/>
          </a:solidFill>
          <a:ln w="9525" cap="flat" cmpd="sng">
            <a:solidFill>
              <a:schemeClr val="tx1"/>
            </a:solidFill>
            <a:prstDash val="solid"/>
            <a:headEnd type="none" w="med" len="med"/>
            <a:tailEnd type="none" w="med" len="med"/>
          </a:ln>
        </p:spPr>
        <p:txBody>
          <a:bodyPr/>
          <a:p>
            <a:endParaRPr lang="zh-CN" altLang="en-US"/>
          </a:p>
        </p:txBody>
      </p:sp>
      <p:sp>
        <p:nvSpPr>
          <p:cNvPr id="149593" name="任意多边形 149592"/>
          <p:cNvSpPr/>
          <p:nvPr/>
        </p:nvSpPr>
        <p:spPr>
          <a:xfrm>
            <a:off x="6529388" y="4021138"/>
            <a:ext cx="271462" cy="403225"/>
          </a:xfrm>
          <a:custGeom>
            <a:avLst/>
            <a:gdLst/>
            <a:ahLst/>
            <a:cxnLst/>
            <a:pathLst>
              <a:path w="96" h="192">
                <a:moveTo>
                  <a:pt x="0" y="192"/>
                </a:moveTo>
                <a:lnTo>
                  <a:pt x="0" y="0"/>
                </a:lnTo>
                <a:lnTo>
                  <a:pt x="96" y="0"/>
                </a:lnTo>
                <a:lnTo>
                  <a:pt x="96" y="192"/>
                </a:lnTo>
              </a:path>
            </a:pathLst>
          </a:custGeom>
          <a:solidFill>
            <a:srgbClr val="FFFF99"/>
          </a:solidFill>
          <a:ln w="9525" cap="flat" cmpd="sng">
            <a:solidFill>
              <a:schemeClr val="tx1"/>
            </a:solidFill>
            <a:prstDash val="solid"/>
            <a:headEnd type="none" w="med" len="med"/>
            <a:tailEnd type="none" w="med" len="med"/>
          </a:ln>
        </p:spPr>
        <p:txBody>
          <a:bodyPr/>
          <a:p>
            <a:endParaRPr lang="zh-CN" altLang="en-US"/>
          </a:p>
        </p:txBody>
      </p:sp>
      <p:sp>
        <p:nvSpPr>
          <p:cNvPr id="149594" name="任意多边形 149593"/>
          <p:cNvSpPr/>
          <p:nvPr/>
        </p:nvSpPr>
        <p:spPr>
          <a:xfrm>
            <a:off x="6167438" y="4021138"/>
            <a:ext cx="271462" cy="403225"/>
          </a:xfrm>
          <a:custGeom>
            <a:avLst/>
            <a:gdLst/>
            <a:ahLst/>
            <a:cxnLst/>
            <a:pathLst>
              <a:path w="96" h="192">
                <a:moveTo>
                  <a:pt x="0" y="192"/>
                </a:moveTo>
                <a:lnTo>
                  <a:pt x="0" y="0"/>
                </a:lnTo>
                <a:lnTo>
                  <a:pt x="96" y="0"/>
                </a:lnTo>
                <a:lnTo>
                  <a:pt x="96" y="192"/>
                </a:lnTo>
              </a:path>
            </a:pathLst>
          </a:custGeom>
          <a:solidFill>
            <a:srgbClr val="FFFF99"/>
          </a:solidFill>
          <a:ln w="9525" cap="flat" cmpd="sng">
            <a:solidFill>
              <a:schemeClr val="tx1"/>
            </a:solidFill>
            <a:prstDash val="solid"/>
            <a:headEnd type="none" w="med" len="med"/>
            <a:tailEnd type="none" w="med" len="med"/>
          </a:ln>
        </p:spPr>
        <p:txBody>
          <a:bodyPr/>
          <a:p>
            <a:endParaRPr lang="zh-CN" altLang="en-US"/>
          </a:p>
        </p:txBody>
      </p:sp>
      <p:sp>
        <p:nvSpPr>
          <p:cNvPr id="149595" name="任意多边形 149594"/>
          <p:cNvSpPr/>
          <p:nvPr/>
        </p:nvSpPr>
        <p:spPr>
          <a:xfrm>
            <a:off x="5807075" y="4021138"/>
            <a:ext cx="269875" cy="403225"/>
          </a:xfrm>
          <a:custGeom>
            <a:avLst/>
            <a:gdLst/>
            <a:ahLst/>
            <a:cxnLst/>
            <a:pathLst>
              <a:path w="96" h="192">
                <a:moveTo>
                  <a:pt x="0" y="192"/>
                </a:moveTo>
                <a:lnTo>
                  <a:pt x="0" y="0"/>
                </a:lnTo>
                <a:lnTo>
                  <a:pt x="96" y="0"/>
                </a:lnTo>
                <a:lnTo>
                  <a:pt x="96" y="192"/>
                </a:lnTo>
              </a:path>
            </a:pathLst>
          </a:custGeom>
          <a:solidFill>
            <a:srgbClr val="FFCCFF"/>
          </a:solidFill>
          <a:ln w="9525" cap="flat" cmpd="sng">
            <a:solidFill>
              <a:schemeClr val="tx1"/>
            </a:solidFill>
            <a:prstDash val="solid"/>
            <a:headEnd type="none" w="med" len="med"/>
            <a:tailEnd type="none" w="med" len="med"/>
          </a:ln>
        </p:spPr>
        <p:txBody>
          <a:bodyPr/>
          <a:p>
            <a:endParaRPr lang="zh-CN" altLang="en-US"/>
          </a:p>
        </p:txBody>
      </p:sp>
      <p:sp>
        <p:nvSpPr>
          <p:cNvPr id="149596" name="文本框 149595"/>
          <p:cNvSpPr txBox="1"/>
          <p:nvPr/>
        </p:nvSpPr>
        <p:spPr>
          <a:xfrm>
            <a:off x="660400" y="2138363"/>
            <a:ext cx="692150" cy="396875"/>
          </a:xfrm>
          <a:prstGeom prst="rect">
            <a:avLst/>
          </a:prstGeom>
          <a:noFill/>
          <a:ln w="9525">
            <a:noFill/>
          </a:ln>
        </p:spPr>
        <p:txBody>
          <a:bodyPr wrap="none" anchor="t">
            <a:spAutoFit/>
          </a:bodyPr>
          <a:p>
            <a:pPr algn="l"/>
            <a:r>
              <a:rPr lang="zh-CN" altLang="en-US" sz="2000" dirty="0">
                <a:solidFill>
                  <a:srgbClr val="333399"/>
                </a:solidFill>
                <a:latin typeface="Arial" panose="020B0604020202020204" pitchFamily="34" charset="0"/>
                <a:ea typeface="黑体" panose="02010609060101010101" pitchFamily="2" charset="-122"/>
              </a:rPr>
              <a:t>用户</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149597" name="任意多边形 149596"/>
          <p:cNvSpPr/>
          <p:nvPr/>
        </p:nvSpPr>
        <p:spPr>
          <a:xfrm>
            <a:off x="3186113" y="2813050"/>
            <a:ext cx="633412" cy="403225"/>
          </a:xfrm>
          <a:custGeom>
            <a:avLst/>
            <a:gdLst/>
            <a:ahLst/>
            <a:cxnLst/>
            <a:pathLst>
              <a:path w="1008" h="192">
                <a:moveTo>
                  <a:pt x="0" y="192"/>
                </a:moveTo>
                <a:lnTo>
                  <a:pt x="0" y="0"/>
                </a:lnTo>
                <a:lnTo>
                  <a:pt x="1008" y="0"/>
                </a:lnTo>
                <a:lnTo>
                  <a:pt x="1008" y="192"/>
                </a:lnTo>
              </a:path>
            </a:pathLst>
          </a:custGeom>
          <a:solidFill>
            <a:srgbClr val="FFCCFF"/>
          </a:solidFill>
          <a:ln w="9525" cap="flat" cmpd="sng">
            <a:solidFill>
              <a:schemeClr val="tx1"/>
            </a:solidFill>
            <a:prstDash val="solid"/>
            <a:headEnd type="none" w="med" len="med"/>
            <a:tailEnd type="none" w="med" len="med"/>
          </a:ln>
        </p:spPr>
        <p:txBody>
          <a:bodyPr/>
          <a:p>
            <a:endParaRPr lang="zh-CN" altLang="en-US"/>
          </a:p>
        </p:txBody>
      </p:sp>
      <p:sp>
        <p:nvSpPr>
          <p:cNvPr id="149598" name="任意多边形 149597"/>
          <p:cNvSpPr/>
          <p:nvPr/>
        </p:nvSpPr>
        <p:spPr>
          <a:xfrm>
            <a:off x="1289050" y="3619500"/>
            <a:ext cx="1265238" cy="401638"/>
          </a:xfrm>
          <a:custGeom>
            <a:avLst/>
            <a:gdLst/>
            <a:ahLst/>
            <a:cxnLst/>
            <a:pathLst>
              <a:path w="1008" h="192">
                <a:moveTo>
                  <a:pt x="0" y="192"/>
                </a:moveTo>
                <a:lnTo>
                  <a:pt x="0" y="0"/>
                </a:lnTo>
                <a:lnTo>
                  <a:pt x="1008" y="0"/>
                </a:lnTo>
                <a:lnTo>
                  <a:pt x="1008" y="192"/>
                </a:lnTo>
              </a:path>
            </a:pathLst>
          </a:custGeom>
          <a:solidFill>
            <a:srgbClr val="FFFF99"/>
          </a:solidFill>
          <a:ln w="9525" cap="flat" cmpd="sng">
            <a:solidFill>
              <a:schemeClr val="tx1"/>
            </a:solidFill>
            <a:prstDash val="solid"/>
            <a:headEnd type="none" w="med" len="med"/>
            <a:tailEnd type="none" w="med" len="med"/>
          </a:ln>
        </p:spPr>
        <p:txBody>
          <a:bodyPr/>
          <a:p>
            <a:endParaRPr lang="zh-CN" altLang="en-US"/>
          </a:p>
        </p:txBody>
      </p:sp>
      <p:sp>
        <p:nvSpPr>
          <p:cNvPr id="149599" name="任意多边形 149598"/>
          <p:cNvSpPr/>
          <p:nvPr/>
        </p:nvSpPr>
        <p:spPr>
          <a:xfrm>
            <a:off x="1920875" y="4424363"/>
            <a:ext cx="1265238" cy="403225"/>
          </a:xfrm>
          <a:custGeom>
            <a:avLst/>
            <a:gdLst/>
            <a:ahLst/>
            <a:cxnLst/>
            <a:pathLst>
              <a:path w="1008" h="192">
                <a:moveTo>
                  <a:pt x="0" y="192"/>
                </a:moveTo>
                <a:lnTo>
                  <a:pt x="0" y="0"/>
                </a:lnTo>
                <a:lnTo>
                  <a:pt x="1008" y="0"/>
                </a:lnTo>
                <a:lnTo>
                  <a:pt x="1008" y="192"/>
                </a:lnTo>
              </a:path>
            </a:pathLst>
          </a:custGeom>
          <a:solidFill>
            <a:srgbClr val="CCECFF"/>
          </a:solidFill>
          <a:ln w="9525" cap="flat" cmpd="sng">
            <a:solidFill>
              <a:schemeClr val="tx1"/>
            </a:solidFill>
            <a:prstDash val="solid"/>
            <a:headEnd type="none" w="med" len="med"/>
            <a:tailEnd type="none" w="med" len="med"/>
          </a:ln>
        </p:spPr>
        <p:txBody>
          <a:bodyPr/>
          <a:p>
            <a:endParaRPr lang="zh-CN" altLang="en-US"/>
          </a:p>
        </p:txBody>
      </p:sp>
      <p:sp>
        <p:nvSpPr>
          <p:cNvPr id="149600" name="任意多边形 149599"/>
          <p:cNvSpPr/>
          <p:nvPr/>
        </p:nvSpPr>
        <p:spPr>
          <a:xfrm>
            <a:off x="2554288" y="5229225"/>
            <a:ext cx="631825" cy="403225"/>
          </a:xfrm>
          <a:custGeom>
            <a:avLst/>
            <a:gdLst/>
            <a:ahLst/>
            <a:cxnLst/>
            <a:pathLst>
              <a:path w="1008" h="192">
                <a:moveTo>
                  <a:pt x="0" y="192"/>
                </a:moveTo>
                <a:lnTo>
                  <a:pt x="0" y="0"/>
                </a:lnTo>
                <a:lnTo>
                  <a:pt x="1008" y="0"/>
                </a:lnTo>
                <a:lnTo>
                  <a:pt x="1008" y="192"/>
                </a:lnTo>
              </a:path>
            </a:pathLst>
          </a:custGeom>
          <a:solidFill>
            <a:srgbClr val="CCCC00"/>
          </a:solidFill>
          <a:ln w="9525" cap="flat" cmpd="sng">
            <a:solidFill>
              <a:schemeClr val="tx1"/>
            </a:solidFill>
            <a:prstDash val="solid"/>
            <a:headEnd type="none" w="med" len="med"/>
            <a:tailEnd type="none" w="med" len="med"/>
          </a:ln>
        </p:spPr>
        <p:txBody>
          <a:bodyPr/>
          <a:p>
            <a:endParaRPr lang="zh-CN" altLang="en-US"/>
          </a:p>
        </p:txBody>
      </p:sp>
      <p:sp>
        <p:nvSpPr>
          <p:cNvPr id="149601" name="文本框 149600"/>
          <p:cNvSpPr txBox="1"/>
          <p:nvPr/>
        </p:nvSpPr>
        <p:spPr>
          <a:xfrm>
            <a:off x="755650" y="2776538"/>
            <a:ext cx="354013" cy="396875"/>
          </a:xfrm>
          <a:prstGeom prst="rect">
            <a:avLst/>
          </a:prstGeom>
          <a:noFill/>
          <a:ln w="9525">
            <a:noFill/>
          </a:ln>
        </p:spPr>
        <p:txBody>
          <a:bodyPr wrap="none" anchor="t">
            <a:spAutoFit/>
          </a:bodyPr>
          <a:p>
            <a:pPr algn="l"/>
            <a:r>
              <a:rPr lang="en-US" altLang="zh-CN" sz="2000">
                <a:solidFill>
                  <a:srgbClr val="333399"/>
                </a:solidFill>
                <a:latin typeface="Arial" panose="020B0604020202020204" pitchFamily="34" charset="0"/>
                <a:ea typeface="黑体" panose="02010609060101010101" pitchFamily="2" charset="-122"/>
              </a:rPr>
              <a:t>A</a:t>
            </a:r>
            <a:endParaRPr lang="en-US" altLang="zh-CN" sz="2000">
              <a:solidFill>
                <a:srgbClr val="333399"/>
              </a:solidFill>
              <a:latin typeface="Arial" panose="020B0604020202020204" pitchFamily="34" charset="0"/>
              <a:ea typeface="黑体" panose="02010609060101010101" pitchFamily="2" charset="-122"/>
            </a:endParaRPr>
          </a:p>
        </p:txBody>
      </p:sp>
      <p:sp>
        <p:nvSpPr>
          <p:cNvPr id="149602" name="文本框 149601"/>
          <p:cNvSpPr txBox="1"/>
          <p:nvPr/>
        </p:nvSpPr>
        <p:spPr>
          <a:xfrm>
            <a:off x="755650" y="3581400"/>
            <a:ext cx="354013" cy="396875"/>
          </a:xfrm>
          <a:prstGeom prst="rect">
            <a:avLst/>
          </a:prstGeom>
          <a:noFill/>
          <a:ln w="9525">
            <a:noFill/>
          </a:ln>
        </p:spPr>
        <p:txBody>
          <a:bodyPr wrap="none" anchor="t">
            <a:spAutoFit/>
          </a:bodyPr>
          <a:p>
            <a:pPr algn="l"/>
            <a:r>
              <a:rPr lang="en-US" altLang="zh-CN" sz="2000">
                <a:solidFill>
                  <a:srgbClr val="333399"/>
                </a:solidFill>
                <a:latin typeface="Arial" panose="020B0604020202020204" pitchFamily="34" charset="0"/>
                <a:ea typeface="黑体" panose="02010609060101010101" pitchFamily="2" charset="-122"/>
              </a:rPr>
              <a:t>B</a:t>
            </a:r>
            <a:endParaRPr lang="en-US" altLang="zh-CN" sz="2000">
              <a:solidFill>
                <a:srgbClr val="333399"/>
              </a:solidFill>
              <a:latin typeface="Arial" panose="020B0604020202020204" pitchFamily="34" charset="0"/>
              <a:ea typeface="黑体" panose="02010609060101010101" pitchFamily="2" charset="-122"/>
            </a:endParaRPr>
          </a:p>
        </p:txBody>
      </p:sp>
      <p:sp>
        <p:nvSpPr>
          <p:cNvPr id="149603" name="文本框 149602"/>
          <p:cNvSpPr txBox="1"/>
          <p:nvPr/>
        </p:nvSpPr>
        <p:spPr>
          <a:xfrm>
            <a:off x="755650" y="4387850"/>
            <a:ext cx="368300" cy="396875"/>
          </a:xfrm>
          <a:prstGeom prst="rect">
            <a:avLst/>
          </a:prstGeom>
          <a:noFill/>
          <a:ln w="9525">
            <a:noFill/>
          </a:ln>
        </p:spPr>
        <p:txBody>
          <a:bodyPr wrap="none" anchor="t">
            <a:spAutoFit/>
          </a:bodyPr>
          <a:p>
            <a:pPr algn="l"/>
            <a:r>
              <a:rPr lang="en-US" altLang="zh-CN" sz="2000">
                <a:solidFill>
                  <a:srgbClr val="333399"/>
                </a:solidFill>
                <a:latin typeface="Arial" panose="020B0604020202020204" pitchFamily="34" charset="0"/>
                <a:ea typeface="黑体" panose="02010609060101010101" pitchFamily="2" charset="-122"/>
              </a:rPr>
              <a:t>C</a:t>
            </a:r>
            <a:endParaRPr lang="en-US" altLang="zh-CN" sz="2000">
              <a:solidFill>
                <a:srgbClr val="333399"/>
              </a:solidFill>
              <a:latin typeface="Arial" panose="020B0604020202020204" pitchFamily="34" charset="0"/>
              <a:ea typeface="黑体" panose="02010609060101010101" pitchFamily="2" charset="-122"/>
            </a:endParaRPr>
          </a:p>
        </p:txBody>
      </p:sp>
      <p:sp>
        <p:nvSpPr>
          <p:cNvPr id="149604" name="文本框 149603"/>
          <p:cNvSpPr txBox="1"/>
          <p:nvPr/>
        </p:nvSpPr>
        <p:spPr>
          <a:xfrm>
            <a:off x="755650" y="5192713"/>
            <a:ext cx="368300" cy="396875"/>
          </a:xfrm>
          <a:prstGeom prst="rect">
            <a:avLst/>
          </a:prstGeom>
          <a:noFill/>
          <a:ln w="9525">
            <a:noFill/>
          </a:ln>
        </p:spPr>
        <p:txBody>
          <a:bodyPr wrap="none" anchor="t">
            <a:spAutoFit/>
          </a:bodyPr>
          <a:p>
            <a:pPr algn="l"/>
            <a:r>
              <a:rPr lang="en-US" altLang="zh-CN" sz="2000">
                <a:solidFill>
                  <a:srgbClr val="333399"/>
                </a:solidFill>
                <a:latin typeface="Arial" panose="020B0604020202020204" pitchFamily="34" charset="0"/>
                <a:ea typeface="黑体" panose="02010609060101010101" pitchFamily="2" charset="-122"/>
              </a:rPr>
              <a:t>D</a:t>
            </a:r>
            <a:endParaRPr lang="en-US" altLang="zh-CN" sz="2000">
              <a:solidFill>
                <a:srgbClr val="333399"/>
              </a:solidFill>
              <a:latin typeface="Arial" panose="020B0604020202020204" pitchFamily="34" charset="0"/>
              <a:ea typeface="黑体" panose="02010609060101010101" pitchFamily="2" charset="-122"/>
            </a:endParaRPr>
          </a:p>
        </p:txBody>
      </p:sp>
      <p:sp>
        <p:nvSpPr>
          <p:cNvPr id="149605" name="直接连接符 149604"/>
          <p:cNvSpPr/>
          <p:nvPr/>
        </p:nvSpPr>
        <p:spPr>
          <a:xfrm>
            <a:off x="5535613" y="4424363"/>
            <a:ext cx="2981325" cy="0"/>
          </a:xfrm>
          <a:prstGeom prst="line">
            <a:avLst/>
          </a:prstGeom>
          <a:ln w="28575" cap="flat" cmpd="sng">
            <a:solidFill>
              <a:srgbClr val="333399"/>
            </a:solidFill>
            <a:prstDash val="solid"/>
            <a:headEnd type="none" w="med" len="med"/>
            <a:tailEnd type="triangle" w="sm" len="med"/>
          </a:ln>
        </p:spPr>
      </p:sp>
      <p:sp>
        <p:nvSpPr>
          <p:cNvPr id="149606" name="文本框 149605"/>
          <p:cNvSpPr txBox="1"/>
          <p:nvPr/>
        </p:nvSpPr>
        <p:spPr>
          <a:xfrm>
            <a:off x="3322638" y="2797175"/>
            <a:ext cx="325437" cy="396875"/>
          </a:xfrm>
          <a:prstGeom prst="rect">
            <a:avLst/>
          </a:prstGeom>
          <a:noFill/>
          <a:ln w="9525">
            <a:noFill/>
          </a:ln>
        </p:spPr>
        <p:txBody>
          <a:bodyPr wrap="none" anchor="t">
            <a:spAutoFit/>
          </a:bodyPr>
          <a:p>
            <a:pPr algn="l"/>
            <a:r>
              <a:rPr lang="en-US" altLang="zh-CN" sz="2000">
                <a:solidFill>
                  <a:srgbClr val="333399"/>
                </a:solidFill>
                <a:latin typeface="Arial" panose="020B0604020202020204" pitchFamily="34" charset="0"/>
                <a:ea typeface="黑体" panose="02010609060101010101" pitchFamily="2" charset="-122"/>
              </a:rPr>
              <a:t>a</a:t>
            </a:r>
            <a:endParaRPr lang="en-US" altLang="zh-CN" sz="2000">
              <a:solidFill>
                <a:srgbClr val="333399"/>
              </a:solidFill>
              <a:latin typeface="Arial" panose="020B0604020202020204" pitchFamily="34" charset="0"/>
              <a:ea typeface="黑体" panose="02010609060101010101" pitchFamily="2" charset="-122"/>
            </a:endParaRPr>
          </a:p>
        </p:txBody>
      </p:sp>
      <p:sp>
        <p:nvSpPr>
          <p:cNvPr id="149609" name="文本框 149608"/>
          <p:cNvSpPr txBox="1"/>
          <p:nvPr/>
        </p:nvSpPr>
        <p:spPr>
          <a:xfrm>
            <a:off x="1477963" y="3605213"/>
            <a:ext cx="325437" cy="396875"/>
          </a:xfrm>
          <a:prstGeom prst="rect">
            <a:avLst/>
          </a:prstGeom>
          <a:noFill/>
          <a:ln w="9525">
            <a:noFill/>
          </a:ln>
        </p:spPr>
        <p:txBody>
          <a:bodyPr wrap="none" anchor="t">
            <a:spAutoFit/>
          </a:bodyPr>
          <a:p>
            <a:pPr algn="l"/>
            <a:r>
              <a:rPr lang="en-US" altLang="zh-CN" sz="2000">
                <a:solidFill>
                  <a:srgbClr val="333399"/>
                </a:solidFill>
                <a:latin typeface="Arial" panose="020B0604020202020204" pitchFamily="34" charset="0"/>
                <a:ea typeface="黑体" panose="02010609060101010101" pitchFamily="2" charset="-122"/>
              </a:rPr>
              <a:t>b</a:t>
            </a:r>
            <a:endParaRPr lang="en-US" altLang="zh-CN" sz="2000">
              <a:solidFill>
                <a:srgbClr val="333399"/>
              </a:solidFill>
              <a:latin typeface="Arial" panose="020B0604020202020204" pitchFamily="34" charset="0"/>
              <a:ea typeface="黑体" panose="02010609060101010101" pitchFamily="2" charset="-122"/>
            </a:endParaRPr>
          </a:p>
        </p:txBody>
      </p:sp>
      <p:sp>
        <p:nvSpPr>
          <p:cNvPr id="149610" name="文本框 149609"/>
          <p:cNvSpPr txBox="1"/>
          <p:nvPr/>
        </p:nvSpPr>
        <p:spPr>
          <a:xfrm>
            <a:off x="2705100" y="4400550"/>
            <a:ext cx="311150" cy="396875"/>
          </a:xfrm>
          <a:prstGeom prst="rect">
            <a:avLst/>
          </a:prstGeom>
          <a:noFill/>
          <a:ln w="9525">
            <a:noFill/>
          </a:ln>
        </p:spPr>
        <p:txBody>
          <a:bodyPr wrap="none" anchor="t">
            <a:spAutoFit/>
          </a:bodyPr>
          <a:p>
            <a:pPr algn="l"/>
            <a:r>
              <a:rPr lang="en-US" altLang="zh-CN" sz="2000">
                <a:solidFill>
                  <a:srgbClr val="333399"/>
                </a:solidFill>
                <a:latin typeface="Arial" panose="020B0604020202020204" pitchFamily="34" charset="0"/>
                <a:ea typeface="黑体" panose="02010609060101010101" pitchFamily="2" charset="-122"/>
              </a:rPr>
              <a:t>c</a:t>
            </a:r>
            <a:endParaRPr lang="en-US" altLang="zh-CN" sz="2000">
              <a:solidFill>
                <a:srgbClr val="333399"/>
              </a:solidFill>
              <a:latin typeface="Arial" panose="020B0604020202020204" pitchFamily="34" charset="0"/>
              <a:ea typeface="黑体" panose="02010609060101010101" pitchFamily="2" charset="-122"/>
            </a:endParaRPr>
          </a:p>
        </p:txBody>
      </p:sp>
      <p:sp>
        <p:nvSpPr>
          <p:cNvPr id="149611" name="文本框 149610"/>
          <p:cNvSpPr txBox="1"/>
          <p:nvPr/>
        </p:nvSpPr>
        <p:spPr>
          <a:xfrm>
            <a:off x="2708275" y="5229225"/>
            <a:ext cx="325438" cy="396875"/>
          </a:xfrm>
          <a:prstGeom prst="rect">
            <a:avLst/>
          </a:prstGeom>
          <a:noFill/>
          <a:ln w="9525">
            <a:noFill/>
          </a:ln>
        </p:spPr>
        <p:txBody>
          <a:bodyPr wrap="none" anchor="t">
            <a:spAutoFit/>
          </a:bodyPr>
          <a:p>
            <a:pPr algn="l"/>
            <a:r>
              <a:rPr lang="en-US" altLang="zh-CN" sz="2000">
                <a:solidFill>
                  <a:srgbClr val="333399"/>
                </a:solidFill>
                <a:latin typeface="Arial" panose="020B0604020202020204" pitchFamily="34" charset="0"/>
                <a:ea typeface="黑体" panose="02010609060101010101" pitchFamily="2" charset="-122"/>
              </a:rPr>
              <a:t>d</a:t>
            </a:r>
            <a:endParaRPr lang="en-US" altLang="zh-CN" sz="2000">
              <a:solidFill>
                <a:srgbClr val="333399"/>
              </a:solidFill>
              <a:latin typeface="Arial" panose="020B0604020202020204" pitchFamily="34" charset="0"/>
              <a:ea typeface="黑体" panose="02010609060101010101" pitchFamily="2" charset="-122"/>
            </a:endParaRPr>
          </a:p>
        </p:txBody>
      </p:sp>
      <p:sp>
        <p:nvSpPr>
          <p:cNvPr id="149615" name="文本框 149614"/>
          <p:cNvSpPr txBox="1"/>
          <p:nvPr/>
        </p:nvSpPr>
        <p:spPr>
          <a:xfrm>
            <a:off x="4067175" y="2852738"/>
            <a:ext cx="254000" cy="396875"/>
          </a:xfrm>
          <a:prstGeom prst="rect">
            <a:avLst/>
          </a:prstGeom>
          <a:noFill/>
          <a:ln w="9525">
            <a:noFill/>
          </a:ln>
        </p:spPr>
        <p:txBody>
          <a:bodyPr wrap="none" anchor="t">
            <a:spAutoFit/>
          </a:bodyPr>
          <a:p>
            <a:pPr algn="l"/>
            <a:r>
              <a:rPr lang="en-US" altLang="zh-CN" sz="2000">
                <a:solidFill>
                  <a:srgbClr val="333399"/>
                </a:solidFill>
                <a:latin typeface="Arial" panose="020B0604020202020204" pitchFamily="34" charset="0"/>
                <a:ea typeface="黑体" panose="02010609060101010101" pitchFamily="2" charset="-122"/>
              </a:rPr>
              <a:t>t</a:t>
            </a:r>
            <a:endParaRPr lang="en-US" altLang="zh-CN" sz="2000">
              <a:solidFill>
                <a:srgbClr val="333399"/>
              </a:solidFill>
              <a:latin typeface="Arial" panose="020B0604020202020204" pitchFamily="34" charset="0"/>
              <a:ea typeface="黑体" panose="02010609060101010101" pitchFamily="2" charset="-122"/>
            </a:endParaRPr>
          </a:p>
        </p:txBody>
      </p:sp>
      <p:sp>
        <p:nvSpPr>
          <p:cNvPr id="149616" name="文本框 149615"/>
          <p:cNvSpPr txBox="1"/>
          <p:nvPr/>
        </p:nvSpPr>
        <p:spPr>
          <a:xfrm>
            <a:off x="4067175" y="3676650"/>
            <a:ext cx="254000" cy="396875"/>
          </a:xfrm>
          <a:prstGeom prst="rect">
            <a:avLst/>
          </a:prstGeom>
          <a:noFill/>
          <a:ln w="9525">
            <a:noFill/>
          </a:ln>
        </p:spPr>
        <p:txBody>
          <a:bodyPr wrap="none" anchor="t">
            <a:spAutoFit/>
          </a:bodyPr>
          <a:p>
            <a:pPr algn="l"/>
            <a:r>
              <a:rPr lang="en-US" altLang="zh-CN" sz="2000">
                <a:solidFill>
                  <a:srgbClr val="333399"/>
                </a:solidFill>
                <a:latin typeface="Arial" panose="020B0604020202020204" pitchFamily="34" charset="0"/>
                <a:ea typeface="黑体" panose="02010609060101010101" pitchFamily="2" charset="-122"/>
              </a:rPr>
              <a:t>t</a:t>
            </a:r>
            <a:endParaRPr lang="en-US" altLang="zh-CN" sz="2000">
              <a:solidFill>
                <a:srgbClr val="333399"/>
              </a:solidFill>
              <a:latin typeface="Arial" panose="020B0604020202020204" pitchFamily="34" charset="0"/>
              <a:ea typeface="黑体" panose="02010609060101010101" pitchFamily="2" charset="-122"/>
            </a:endParaRPr>
          </a:p>
        </p:txBody>
      </p:sp>
      <p:sp>
        <p:nvSpPr>
          <p:cNvPr id="149617" name="文本框 149616"/>
          <p:cNvSpPr txBox="1"/>
          <p:nvPr/>
        </p:nvSpPr>
        <p:spPr>
          <a:xfrm>
            <a:off x="4067175" y="4502150"/>
            <a:ext cx="254000" cy="396875"/>
          </a:xfrm>
          <a:prstGeom prst="rect">
            <a:avLst/>
          </a:prstGeom>
          <a:noFill/>
          <a:ln w="9525">
            <a:noFill/>
          </a:ln>
        </p:spPr>
        <p:txBody>
          <a:bodyPr wrap="none" anchor="t">
            <a:spAutoFit/>
          </a:bodyPr>
          <a:p>
            <a:pPr algn="l"/>
            <a:r>
              <a:rPr lang="en-US" altLang="zh-CN" sz="2000">
                <a:solidFill>
                  <a:srgbClr val="333399"/>
                </a:solidFill>
                <a:latin typeface="Arial" panose="020B0604020202020204" pitchFamily="34" charset="0"/>
                <a:ea typeface="黑体" panose="02010609060101010101" pitchFamily="2" charset="-122"/>
              </a:rPr>
              <a:t>t</a:t>
            </a:r>
            <a:endParaRPr lang="en-US" altLang="zh-CN" sz="2000">
              <a:solidFill>
                <a:srgbClr val="333399"/>
              </a:solidFill>
              <a:latin typeface="Arial" panose="020B0604020202020204" pitchFamily="34" charset="0"/>
              <a:ea typeface="黑体" panose="02010609060101010101" pitchFamily="2" charset="-122"/>
            </a:endParaRPr>
          </a:p>
        </p:txBody>
      </p:sp>
      <p:sp>
        <p:nvSpPr>
          <p:cNvPr id="149618" name="文本框 149617"/>
          <p:cNvSpPr txBox="1"/>
          <p:nvPr/>
        </p:nvSpPr>
        <p:spPr>
          <a:xfrm>
            <a:off x="4067175" y="5326063"/>
            <a:ext cx="254000" cy="396875"/>
          </a:xfrm>
          <a:prstGeom prst="rect">
            <a:avLst/>
          </a:prstGeom>
          <a:noFill/>
          <a:ln w="9525">
            <a:noFill/>
          </a:ln>
        </p:spPr>
        <p:txBody>
          <a:bodyPr wrap="none" anchor="t">
            <a:spAutoFit/>
          </a:bodyPr>
          <a:p>
            <a:pPr algn="l"/>
            <a:r>
              <a:rPr lang="en-US" altLang="zh-CN" sz="2000">
                <a:solidFill>
                  <a:srgbClr val="333399"/>
                </a:solidFill>
                <a:latin typeface="Arial" panose="020B0604020202020204" pitchFamily="34" charset="0"/>
                <a:ea typeface="黑体" panose="02010609060101010101" pitchFamily="2" charset="-122"/>
              </a:rPr>
              <a:t>t</a:t>
            </a:r>
            <a:endParaRPr lang="en-US" altLang="zh-CN" sz="2000">
              <a:solidFill>
                <a:srgbClr val="333399"/>
              </a:solidFill>
              <a:latin typeface="Arial" panose="020B0604020202020204" pitchFamily="34" charset="0"/>
              <a:ea typeface="黑体" panose="02010609060101010101" pitchFamily="2" charset="-122"/>
            </a:endParaRPr>
          </a:p>
        </p:txBody>
      </p:sp>
      <p:sp>
        <p:nvSpPr>
          <p:cNvPr id="149619" name="文本框 149618"/>
          <p:cNvSpPr txBox="1"/>
          <p:nvPr/>
        </p:nvSpPr>
        <p:spPr>
          <a:xfrm>
            <a:off x="8426450" y="4002088"/>
            <a:ext cx="254000" cy="396875"/>
          </a:xfrm>
          <a:prstGeom prst="rect">
            <a:avLst/>
          </a:prstGeom>
          <a:noFill/>
          <a:ln w="9525">
            <a:noFill/>
          </a:ln>
        </p:spPr>
        <p:txBody>
          <a:bodyPr wrap="none" anchor="t">
            <a:spAutoFit/>
          </a:bodyPr>
          <a:p>
            <a:pPr algn="l"/>
            <a:r>
              <a:rPr lang="en-US" altLang="zh-CN" sz="2000">
                <a:solidFill>
                  <a:srgbClr val="333399"/>
                </a:solidFill>
                <a:latin typeface="Arial" panose="020B0604020202020204" pitchFamily="34" charset="0"/>
                <a:ea typeface="黑体" panose="02010609060101010101" pitchFamily="2" charset="-122"/>
              </a:rPr>
              <a:t>t</a:t>
            </a:r>
            <a:endParaRPr lang="en-US" altLang="zh-CN" sz="2000">
              <a:solidFill>
                <a:srgbClr val="333399"/>
              </a:solidFill>
              <a:latin typeface="Arial" panose="020B0604020202020204" pitchFamily="34" charset="0"/>
              <a:ea typeface="黑体" panose="02010609060101010101" pitchFamily="2" charset="-122"/>
            </a:endParaRPr>
          </a:p>
        </p:txBody>
      </p:sp>
      <p:sp>
        <p:nvSpPr>
          <p:cNvPr id="149620" name="直接连接符 149619"/>
          <p:cNvSpPr/>
          <p:nvPr/>
        </p:nvSpPr>
        <p:spPr>
          <a:xfrm>
            <a:off x="1920875" y="3921125"/>
            <a:ext cx="0" cy="100013"/>
          </a:xfrm>
          <a:prstGeom prst="line">
            <a:avLst/>
          </a:prstGeom>
          <a:ln w="9525" cap="flat" cmpd="sng">
            <a:solidFill>
              <a:schemeClr val="tx1"/>
            </a:solidFill>
            <a:prstDash val="solid"/>
            <a:headEnd type="none" w="med" len="med"/>
            <a:tailEnd type="none" w="med" len="med"/>
          </a:ln>
        </p:spPr>
      </p:sp>
      <p:sp>
        <p:nvSpPr>
          <p:cNvPr id="149621" name="直接连接符 149620"/>
          <p:cNvSpPr/>
          <p:nvPr/>
        </p:nvSpPr>
        <p:spPr>
          <a:xfrm>
            <a:off x="2554288" y="4725988"/>
            <a:ext cx="0" cy="101600"/>
          </a:xfrm>
          <a:prstGeom prst="line">
            <a:avLst/>
          </a:prstGeom>
          <a:ln w="9525" cap="flat" cmpd="sng">
            <a:solidFill>
              <a:schemeClr val="tx1"/>
            </a:solidFill>
            <a:prstDash val="solid"/>
            <a:headEnd type="none" w="med" len="med"/>
            <a:tailEnd type="none" w="med" len="med"/>
          </a:ln>
        </p:spPr>
      </p:sp>
      <p:sp>
        <p:nvSpPr>
          <p:cNvPr id="149622" name="直接连接符 149621"/>
          <p:cNvSpPr/>
          <p:nvPr/>
        </p:nvSpPr>
        <p:spPr>
          <a:xfrm>
            <a:off x="3186113" y="3921125"/>
            <a:ext cx="0" cy="100013"/>
          </a:xfrm>
          <a:prstGeom prst="line">
            <a:avLst/>
          </a:prstGeom>
          <a:ln w="9525" cap="flat" cmpd="sng">
            <a:solidFill>
              <a:schemeClr val="tx1"/>
            </a:solidFill>
            <a:prstDash val="solid"/>
            <a:headEnd type="none" w="med" len="med"/>
            <a:tailEnd type="none" w="med" len="med"/>
          </a:ln>
        </p:spPr>
      </p:sp>
      <p:sp>
        <p:nvSpPr>
          <p:cNvPr id="149623" name="直接连接符 149622"/>
          <p:cNvSpPr/>
          <p:nvPr/>
        </p:nvSpPr>
        <p:spPr>
          <a:xfrm>
            <a:off x="1920875" y="5532438"/>
            <a:ext cx="0" cy="100012"/>
          </a:xfrm>
          <a:prstGeom prst="line">
            <a:avLst/>
          </a:prstGeom>
          <a:ln w="9525" cap="flat" cmpd="sng">
            <a:solidFill>
              <a:schemeClr val="tx1"/>
            </a:solidFill>
            <a:prstDash val="solid"/>
            <a:headEnd type="none" w="med" len="med"/>
            <a:tailEnd type="none" w="med" len="med"/>
          </a:ln>
        </p:spPr>
      </p:sp>
      <p:sp>
        <p:nvSpPr>
          <p:cNvPr id="149624" name="直接连接符 149623"/>
          <p:cNvSpPr/>
          <p:nvPr/>
        </p:nvSpPr>
        <p:spPr>
          <a:xfrm>
            <a:off x="3819525" y="4725988"/>
            <a:ext cx="0" cy="101600"/>
          </a:xfrm>
          <a:prstGeom prst="line">
            <a:avLst/>
          </a:prstGeom>
          <a:ln w="9525" cap="flat" cmpd="sng">
            <a:solidFill>
              <a:schemeClr val="tx1"/>
            </a:solidFill>
            <a:prstDash val="solid"/>
            <a:headEnd type="none" w="med" len="med"/>
            <a:tailEnd type="none" w="med" len="med"/>
          </a:ln>
        </p:spPr>
      </p:sp>
      <p:sp>
        <p:nvSpPr>
          <p:cNvPr id="149625" name="直接连接符 149624"/>
          <p:cNvSpPr/>
          <p:nvPr/>
        </p:nvSpPr>
        <p:spPr>
          <a:xfrm>
            <a:off x="3819525" y="5532438"/>
            <a:ext cx="0" cy="100012"/>
          </a:xfrm>
          <a:prstGeom prst="line">
            <a:avLst/>
          </a:prstGeom>
          <a:ln w="9525" cap="flat" cmpd="sng">
            <a:solidFill>
              <a:schemeClr val="tx1"/>
            </a:solidFill>
            <a:prstDash val="solid"/>
            <a:headEnd type="none" w="med" len="med"/>
            <a:tailEnd type="none" w="med" len="med"/>
          </a:ln>
        </p:spPr>
      </p:sp>
      <p:sp>
        <p:nvSpPr>
          <p:cNvPr id="149626" name="直接连接符 149625"/>
          <p:cNvSpPr/>
          <p:nvPr/>
        </p:nvSpPr>
        <p:spPr>
          <a:xfrm>
            <a:off x="5716588" y="4525963"/>
            <a:ext cx="0" cy="200025"/>
          </a:xfrm>
          <a:prstGeom prst="line">
            <a:avLst/>
          </a:prstGeom>
          <a:ln w="9525" cap="flat" cmpd="sng">
            <a:solidFill>
              <a:schemeClr val="tx1"/>
            </a:solidFill>
            <a:prstDash val="solid"/>
            <a:headEnd type="none" w="med" len="med"/>
            <a:tailEnd type="none" w="med" len="med"/>
          </a:ln>
        </p:spPr>
      </p:sp>
      <p:sp>
        <p:nvSpPr>
          <p:cNvPr id="149627" name="直接连接符 149626"/>
          <p:cNvSpPr/>
          <p:nvPr/>
        </p:nvSpPr>
        <p:spPr>
          <a:xfrm>
            <a:off x="6438900" y="4525963"/>
            <a:ext cx="0" cy="200025"/>
          </a:xfrm>
          <a:prstGeom prst="line">
            <a:avLst/>
          </a:prstGeom>
          <a:ln w="9525" cap="flat" cmpd="sng">
            <a:solidFill>
              <a:schemeClr val="tx1"/>
            </a:solidFill>
            <a:prstDash val="solid"/>
            <a:headEnd type="none" w="med" len="med"/>
            <a:tailEnd type="none" w="med" len="med"/>
          </a:ln>
        </p:spPr>
      </p:sp>
      <p:sp>
        <p:nvSpPr>
          <p:cNvPr id="149628" name="直接连接符 149627"/>
          <p:cNvSpPr/>
          <p:nvPr/>
        </p:nvSpPr>
        <p:spPr>
          <a:xfrm>
            <a:off x="7161213" y="4525963"/>
            <a:ext cx="0" cy="200025"/>
          </a:xfrm>
          <a:prstGeom prst="line">
            <a:avLst/>
          </a:prstGeom>
          <a:ln w="9525" cap="flat" cmpd="sng">
            <a:solidFill>
              <a:schemeClr val="tx1"/>
            </a:solidFill>
            <a:prstDash val="solid"/>
            <a:headEnd type="none" w="med" len="med"/>
            <a:tailEnd type="none" w="med" len="med"/>
          </a:ln>
        </p:spPr>
      </p:sp>
      <p:sp>
        <p:nvSpPr>
          <p:cNvPr id="149629" name="直接连接符 149628"/>
          <p:cNvSpPr/>
          <p:nvPr/>
        </p:nvSpPr>
        <p:spPr>
          <a:xfrm>
            <a:off x="5716588" y="4625975"/>
            <a:ext cx="722312" cy="0"/>
          </a:xfrm>
          <a:prstGeom prst="line">
            <a:avLst/>
          </a:prstGeom>
          <a:ln w="9525" cap="flat" cmpd="sng">
            <a:solidFill>
              <a:schemeClr val="tx1"/>
            </a:solidFill>
            <a:prstDash val="solid"/>
            <a:headEnd type="triangle" w="sm" len="med"/>
            <a:tailEnd type="triangle" w="sm" len="med"/>
          </a:ln>
        </p:spPr>
      </p:sp>
      <p:sp>
        <p:nvSpPr>
          <p:cNvPr id="149630" name="直接连接符 149629"/>
          <p:cNvSpPr/>
          <p:nvPr/>
        </p:nvSpPr>
        <p:spPr>
          <a:xfrm>
            <a:off x="6438900" y="4625975"/>
            <a:ext cx="722313" cy="0"/>
          </a:xfrm>
          <a:prstGeom prst="line">
            <a:avLst/>
          </a:prstGeom>
          <a:ln w="9525" cap="flat" cmpd="sng">
            <a:solidFill>
              <a:schemeClr val="tx1"/>
            </a:solidFill>
            <a:prstDash val="solid"/>
            <a:headEnd type="triangle" w="sm" len="med"/>
            <a:tailEnd type="triangle" w="sm" len="med"/>
          </a:ln>
        </p:spPr>
      </p:sp>
      <p:sp>
        <p:nvSpPr>
          <p:cNvPr id="149631" name="直接连接符 149630"/>
          <p:cNvSpPr/>
          <p:nvPr/>
        </p:nvSpPr>
        <p:spPr>
          <a:xfrm>
            <a:off x="7161213" y="4625975"/>
            <a:ext cx="723900" cy="0"/>
          </a:xfrm>
          <a:prstGeom prst="line">
            <a:avLst/>
          </a:prstGeom>
          <a:ln w="9525" cap="flat" cmpd="sng">
            <a:solidFill>
              <a:schemeClr val="tx1"/>
            </a:solidFill>
            <a:prstDash val="solid"/>
            <a:headEnd type="triangle" w="sm" len="med"/>
            <a:tailEnd type="triangle" w="sm" len="med"/>
          </a:ln>
        </p:spPr>
      </p:sp>
      <p:sp>
        <p:nvSpPr>
          <p:cNvPr id="149632" name="文本框 149631"/>
          <p:cNvSpPr txBox="1"/>
          <p:nvPr/>
        </p:nvSpPr>
        <p:spPr>
          <a:xfrm>
            <a:off x="6076950" y="5330825"/>
            <a:ext cx="1763713" cy="396875"/>
          </a:xfrm>
          <a:prstGeom prst="rect">
            <a:avLst/>
          </a:prstGeom>
          <a:noFill/>
          <a:ln w="9525">
            <a:noFill/>
          </a:ln>
        </p:spPr>
        <p:txBody>
          <a:bodyPr wrap="none" anchor="t">
            <a:spAutoFit/>
          </a:bodyPr>
          <a:p>
            <a:pPr algn="l"/>
            <a:r>
              <a:rPr lang="en-US" altLang="zh-CN" sz="2000" dirty="0">
                <a:solidFill>
                  <a:srgbClr val="333399"/>
                </a:solidFill>
                <a:latin typeface="Arial" panose="020B0604020202020204" pitchFamily="34" charset="0"/>
                <a:ea typeface="黑体" panose="02010609060101010101" pitchFamily="2" charset="-122"/>
              </a:rPr>
              <a:t>3 </a:t>
            </a:r>
            <a:r>
              <a:rPr lang="zh-CN" altLang="en-US" sz="2000" dirty="0">
                <a:solidFill>
                  <a:srgbClr val="333399"/>
                </a:solidFill>
                <a:latin typeface="Arial" panose="020B0604020202020204" pitchFamily="34" charset="0"/>
                <a:ea typeface="黑体" panose="02010609060101010101" pitchFamily="2" charset="-122"/>
              </a:rPr>
              <a:t>个 </a:t>
            </a:r>
            <a:r>
              <a:rPr lang="en-US" altLang="zh-CN" sz="2000" dirty="0">
                <a:solidFill>
                  <a:srgbClr val="333399"/>
                </a:solidFill>
                <a:latin typeface="Arial" panose="020B0604020202020204" pitchFamily="34" charset="0"/>
                <a:ea typeface="黑体" panose="02010609060101010101" pitchFamily="2" charset="-122"/>
              </a:rPr>
              <a:t>STDM </a:t>
            </a:r>
            <a:r>
              <a:rPr lang="zh-CN" altLang="en-US" sz="2000" dirty="0">
                <a:solidFill>
                  <a:srgbClr val="333399"/>
                </a:solidFill>
                <a:latin typeface="Arial" panose="020B0604020202020204" pitchFamily="34" charset="0"/>
                <a:ea typeface="黑体" panose="02010609060101010101" pitchFamily="2" charset="-122"/>
              </a:rPr>
              <a:t>帧</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149633" name="文本框 149632"/>
          <p:cNvSpPr txBox="1"/>
          <p:nvPr/>
        </p:nvSpPr>
        <p:spPr>
          <a:xfrm>
            <a:off x="5826125" y="4533900"/>
            <a:ext cx="466725" cy="396875"/>
          </a:xfrm>
          <a:prstGeom prst="rect">
            <a:avLst/>
          </a:prstGeom>
          <a:noFill/>
          <a:ln w="9525">
            <a:noFill/>
          </a:ln>
        </p:spPr>
        <p:txBody>
          <a:bodyPr wrap="none" anchor="t">
            <a:spAutoFit/>
          </a:bodyPr>
          <a:p>
            <a:pPr algn="l"/>
            <a:r>
              <a:rPr lang="en-US" altLang="zh-CN" sz="2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sp>
        <p:nvSpPr>
          <p:cNvPr id="149634" name="直接连接符 149633"/>
          <p:cNvSpPr/>
          <p:nvPr/>
        </p:nvSpPr>
        <p:spPr>
          <a:xfrm>
            <a:off x="4284663" y="3213100"/>
            <a:ext cx="1160462" cy="808038"/>
          </a:xfrm>
          <a:prstGeom prst="line">
            <a:avLst/>
          </a:prstGeom>
          <a:ln w="28575" cap="flat" cmpd="sng">
            <a:solidFill>
              <a:srgbClr val="333399"/>
            </a:solidFill>
            <a:prstDash val="solid"/>
            <a:headEnd type="none" w="med" len="med"/>
            <a:tailEnd type="triangle" w="sm" len="med"/>
          </a:ln>
        </p:spPr>
      </p:sp>
      <p:sp>
        <p:nvSpPr>
          <p:cNvPr id="149635" name="直接连接符 149634"/>
          <p:cNvSpPr/>
          <p:nvPr/>
        </p:nvSpPr>
        <p:spPr>
          <a:xfrm>
            <a:off x="4356100" y="4005263"/>
            <a:ext cx="998538" cy="217487"/>
          </a:xfrm>
          <a:prstGeom prst="line">
            <a:avLst/>
          </a:prstGeom>
          <a:ln w="28575" cap="flat" cmpd="sng">
            <a:solidFill>
              <a:srgbClr val="333399"/>
            </a:solidFill>
            <a:prstDash val="solid"/>
            <a:headEnd type="none" w="med" len="med"/>
            <a:tailEnd type="triangle" w="sm" len="med"/>
          </a:ln>
        </p:spPr>
      </p:sp>
      <p:sp>
        <p:nvSpPr>
          <p:cNvPr id="149636" name="直接连接符 149635"/>
          <p:cNvSpPr/>
          <p:nvPr/>
        </p:nvSpPr>
        <p:spPr>
          <a:xfrm flipV="1">
            <a:off x="4356100" y="4424363"/>
            <a:ext cx="998538" cy="373062"/>
          </a:xfrm>
          <a:prstGeom prst="line">
            <a:avLst/>
          </a:prstGeom>
          <a:ln w="28575" cap="flat" cmpd="sng">
            <a:solidFill>
              <a:srgbClr val="333399"/>
            </a:solidFill>
            <a:prstDash val="solid"/>
            <a:headEnd type="none" w="med" len="med"/>
            <a:tailEnd type="triangle" w="sm" len="med"/>
          </a:ln>
        </p:spPr>
      </p:sp>
      <p:sp>
        <p:nvSpPr>
          <p:cNvPr id="149637" name="直接连接符 149636"/>
          <p:cNvSpPr/>
          <p:nvPr/>
        </p:nvSpPr>
        <p:spPr>
          <a:xfrm flipV="1">
            <a:off x="4284663" y="4625975"/>
            <a:ext cx="1160462" cy="963613"/>
          </a:xfrm>
          <a:prstGeom prst="line">
            <a:avLst/>
          </a:prstGeom>
          <a:ln w="28575" cap="flat" cmpd="sng">
            <a:solidFill>
              <a:srgbClr val="333399"/>
            </a:solidFill>
            <a:prstDash val="solid"/>
            <a:headEnd type="none" w="med" len="med"/>
            <a:tailEnd type="triangle" w="sm" len="med"/>
          </a:ln>
        </p:spPr>
      </p:sp>
      <p:sp>
        <p:nvSpPr>
          <p:cNvPr id="149638" name="文本框 149637"/>
          <p:cNvSpPr txBox="1"/>
          <p:nvPr/>
        </p:nvSpPr>
        <p:spPr>
          <a:xfrm>
            <a:off x="4356100" y="4941888"/>
            <a:ext cx="438150" cy="396875"/>
          </a:xfrm>
          <a:prstGeom prst="rect">
            <a:avLst/>
          </a:prstGeom>
          <a:noFill/>
          <a:ln w="9525">
            <a:noFill/>
          </a:ln>
        </p:spPr>
        <p:txBody>
          <a:bodyPr wrap="none" anchor="t">
            <a:spAutoFit/>
          </a:bodyPr>
          <a:p>
            <a:pPr algn="l"/>
            <a:r>
              <a:rPr lang="en-US" altLang="zh-CN" sz="2000">
                <a:solidFill>
                  <a:srgbClr val="333399"/>
                </a:solidFill>
                <a:latin typeface="Arial" panose="020B0604020202020204" pitchFamily="34" charset="0"/>
                <a:ea typeface="黑体" panose="02010609060101010101" pitchFamily="2" charset="-122"/>
              </a:rPr>
              <a:t>④</a:t>
            </a:r>
            <a:endParaRPr lang="en-US" altLang="zh-CN" sz="2000">
              <a:solidFill>
                <a:srgbClr val="333399"/>
              </a:solidFill>
              <a:latin typeface="Arial" panose="020B0604020202020204" pitchFamily="34" charset="0"/>
              <a:ea typeface="黑体" panose="02010609060101010101" pitchFamily="2" charset="-122"/>
            </a:endParaRPr>
          </a:p>
        </p:txBody>
      </p:sp>
      <p:sp>
        <p:nvSpPr>
          <p:cNvPr id="149639" name="文本框 149638"/>
          <p:cNvSpPr txBox="1"/>
          <p:nvPr/>
        </p:nvSpPr>
        <p:spPr>
          <a:xfrm>
            <a:off x="4284663" y="4292600"/>
            <a:ext cx="438150" cy="396875"/>
          </a:xfrm>
          <a:prstGeom prst="rect">
            <a:avLst/>
          </a:prstGeom>
          <a:noFill/>
          <a:ln w="9525">
            <a:noFill/>
          </a:ln>
        </p:spPr>
        <p:txBody>
          <a:bodyPr wrap="none" anchor="t">
            <a:spAutoFit/>
          </a:bodyPr>
          <a:p>
            <a:pPr algn="l"/>
            <a:r>
              <a:rPr lang="en-US" altLang="zh-CN" sz="2000">
                <a:solidFill>
                  <a:srgbClr val="333399"/>
                </a:solidFill>
                <a:latin typeface="Arial" panose="020B0604020202020204" pitchFamily="34" charset="0"/>
                <a:ea typeface="黑体" panose="02010609060101010101" pitchFamily="2" charset="-122"/>
              </a:rPr>
              <a:t>③</a:t>
            </a:r>
            <a:endParaRPr lang="en-US" altLang="zh-CN" sz="2000">
              <a:solidFill>
                <a:srgbClr val="333399"/>
              </a:solidFill>
              <a:latin typeface="Arial" panose="020B0604020202020204" pitchFamily="34" charset="0"/>
              <a:ea typeface="黑体" panose="02010609060101010101" pitchFamily="2" charset="-122"/>
            </a:endParaRPr>
          </a:p>
        </p:txBody>
      </p:sp>
      <p:sp>
        <p:nvSpPr>
          <p:cNvPr id="149640" name="文本框 149639"/>
          <p:cNvSpPr txBox="1"/>
          <p:nvPr/>
        </p:nvSpPr>
        <p:spPr>
          <a:xfrm>
            <a:off x="4284663" y="3644900"/>
            <a:ext cx="438150" cy="396875"/>
          </a:xfrm>
          <a:prstGeom prst="rect">
            <a:avLst/>
          </a:prstGeom>
          <a:noFill/>
          <a:ln w="9525">
            <a:noFill/>
          </a:ln>
        </p:spPr>
        <p:txBody>
          <a:bodyPr wrap="none" anchor="t">
            <a:spAutoFit/>
          </a:bodyPr>
          <a:p>
            <a:pPr algn="l"/>
            <a:r>
              <a:rPr lang="en-US" altLang="zh-CN" sz="2000">
                <a:solidFill>
                  <a:srgbClr val="333399"/>
                </a:solidFill>
                <a:latin typeface="Arial" panose="020B0604020202020204" pitchFamily="34" charset="0"/>
                <a:ea typeface="黑体" panose="02010609060101010101" pitchFamily="2" charset="-122"/>
              </a:rPr>
              <a:t>②</a:t>
            </a:r>
            <a:endParaRPr lang="en-US" altLang="zh-CN" sz="2000">
              <a:solidFill>
                <a:srgbClr val="333399"/>
              </a:solidFill>
              <a:latin typeface="Arial" panose="020B0604020202020204" pitchFamily="34" charset="0"/>
              <a:ea typeface="黑体" panose="02010609060101010101" pitchFamily="2" charset="-122"/>
            </a:endParaRPr>
          </a:p>
        </p:txBody>
      </p:sp>
      <p:sp>
        <p:nvSpPr>
          <p:cNvPr id="149641" name="文本框 149640"/>
          <p:cNvSpPr txBox="1"/>
          <p:nvPr/>
        </p:nvSpPr>
        <p:spPr>
          <a:xfrm>
            <a:off x="4427538" y="2997200"/>
            <a:ext cx="438150" cy="396875"/>
          </a:xfrm>
          <a:prstGeom prst="rect">
            <a:avLst/>
          </a:prstGeom>
          <a:noFill/>
          <a:ln w="9525">
            <a:noFill/>
          </a:ln>
        </p:spPr>
        <p:txBody>
          <a:bodyPr wrap="none" anchor="t">
            <a:spAutoFit/>
          </a:bodyPr>
          <a:p>
            <a:pPr algn="l"/>
            <a:r>
              <a:rPr lang="en-US" altLang="zh-CN" sz="2000">
                <a:solidFill>
                  <a:srgbClr val="333399"/>
                </a:solidFill>
                <a:latin typeface="Arial" panose="020B0604020202020204" pitchFamily="34" charset="0"/>
                <a:ea typeface="黑体" panose="02010609060101010101" pitchFamily="2" charset="-122"/>
              </a:rPr>
              <a:t>①</a:t>
            </a:r>
            <a:endParaRPr lang="en-US" altLang="zh-CN" sz="2000">
              <a:solidFill>
                <a:srgbClr val="333399"/>
              </a:solidFill>
              <a:latin typeface="Arial" panose="020B0604020202020204" pitchFamily="34" charset="0"/>
              <a:ea typeface="黑体" panose="02010609060101010101" pitchFamily="2" charset="-122"/>
            </a:endParaRPr>
          </a:p>
        </p:txBody>
      </p:sp>
      <p:sp>
        <p:nvSpPr>
          <p:cNvPr id="149642" name="任意多边形 149641"/>
          <p:cNvSpPr/>
          <p:nvPr/>
        </p:nvSpPr>
        <p:spPr>
          <a:xfrm>
            <a:off x="1289050" y="2813050"/>
            <a:ext cx="631825" cy="403225"/>
          </a:xfrm>
          <a:custGeom>
            <a:avLst/>
            <a:gdLst/>
            <a:ahLst/>
            <a:cxnLst/>
            <a:pathLst>
              <a:path w="1008" h="192">
                <a:moveTo>
                  <a:pt x="0" y="192"/>
                </a:moveTo>
                <a:lnTo>
                  <a:pt x="0" y="0"/>
                </a:lnTo>
                <a:lnTo>
                  <a:pt x="1008" y="0"/>
                </a:lnTo>
                <a:lnTo>
                  <a:pt x="1008" y="192"/>
                </a:lnTo>
              </a:path>
            </a:pathLst>
          </a:custGeom>
          <a:solidFill>
            <a:srgbClr val="FFCCFF"/>
          </a:solidFill>
          <a:ln w="9525" cap="flat" cmpd="sng">
            <a:solidFill>
              <a:schemeClr val="tx1"/>
            </a:solidFill>
            <a:prstDash val="solid"/>
            <a:headEnd type="none" w="med" len="med"/>
            <a:tailEnd type="none" w="med" len="med"/>
          </a:ln>
        </p:spPr>
        <p:txBody>
          <a:bodyPr/>
          <a:p>
            <a:endParaRPr lang="zh-CN" altLang="en-US"/>
          </a:p>
        </p:txBody>
      </p:sp>
      <p:sp>
        <p:nvSpPr>
          <p:cNvPr id="149643" name="直接连接符 149642"/>
          <p:cNvSpPr/>
          <p:nvPr/>
        </p:nvSpPr>
        <p:spPr>
          <a:xfrm>
            <a:off x="3819525" y="3921125"/>
            <a:ext cx="0" cy="100013"/>
          </a:xfrm>
          <a:prstGeom prst="line">
            <a:avLst/>
          </a:prstGeom>
          <a:ln w="9525" cap="flat" cmpd="sng">
            <a:solidFill>
              <a:schemeClr val="tx1"/>
            </a:solidFill>
            <a:prstDash val="solid"/>
            <a:headEnd type="none" w="med" len="med"/>
            <a:tailEnd type="none" w="med" len="med"/>
          </a:ln>
        </p:spPr>
      </p:sp>
      <p:sp>
        <p:nvSpPr>
          <p:cNvPr id="149644" name="直接连接符 149643"/>
          <p:cNvSpPr/>
          <p:nvPr/>
        </p:nvSpPr>
        <p:spPr>
          <a:xfrm>
            <a:off x="1379538" y="5532438"/>
            <a:ext cx="0" cy="100012"/>
          </a:xfrm>
          <a:prstGeom prst="line">
            <a:avLst/>
          </a:prstGeom>
          <a:ln w="9525" cap="flat" cmpd="sng">
            <a:solidFill>
              <a:schemeClr val="tx1"/>
            </a:solidFill>
            <a:prstDash val="solid"/>
            <a:headEnd type="none" w="med" len="med"/>
            <a:tailEnd type="none" w="med" len="med"/>
          </a:ln>
        </p:spPr>
      </p:sp>
      <p:sp>
        <p:nvSpPr>
          <p:cNvPr id="149645" name="文本框 149644"/>
          <p:cNvSpPr txBox="1"/>
          <p:nvPr/>
        </p:nvSpPr>
        <p:spPr>
          <a:xfrm>
            <a:off x="1447800" y="2781300"/>
            <a:ext cx="325438" cy="396875"/>
          </a:xfrm>
          <a:prstGeom prst="rect">
            <a:avLst/>
          </a:prstGeom>
          <a:noFill/>
          <a:ln w="9525">
            <a:noFill/>
          </a:ln>
        </p:spPr>
        <p:txBody>
          <a:bodyPr wrap="none" anchor="t">
            <a:spAutoFit/>
          </a:bodyPr>
          <a:p>
            <a:pPr algn="l"/>
            <a:r>
              <a:rPr lang="en-US" altLang="zh-CN" sz="2000">
                <a:solidFill>
                  <a:srgbClr val="333399"/>
                </a:solidFill>
                <a:latin typeface="Arial" panose="020B0604020202020204" pitchFamily="34" charset="0"/>
                <a:ea typeface="黑体" panose="02010609060101010101" pitchFamily="2" charset="-122"/>
              </a:rPr>
              <a:t>a</a:t>
            </a:r>
            <a:endParaRPr lang="en-US" altLang="zh-CN" sz="2000">
              <a:solidFill>
                <a:srgbClr val="333399"/>
              </a:solidFill>
              <a:latin typeface="Arial" panose="020B0604020202020204" pitchFamily="34" charset="0"/>
              <a:ea typeface="黑体" panose="02010609060101010101" pitchFamily="2" charset="-122"/>
            </a:endParaRPr>
          </a:p>
        </p:txBody>
      </p:sp>
      <p:sp>
        <p:nvSpPr>
          <p:cNvPr id="149646" name="文本框 149645"/>
          <p:cNvSpPr txBox="1"/>
          <p:nvPr/>
        </p:nvSpPr>
        <p:spPr>
          <a:xfrm>
            <a:off x="2068513" y="4387850"/>
            <a:ext cx="311150" cy="396875"/>
          </a:xfrm>
          <a:prstGeom prst="rect">
            <a:avLst/>
          </a:prstGeom>
          <a:noFill/>
          <a:ln w="9525">
            <a:noFill/>
          </a:ln>
        </p:spPr>
        <p:txBody>
          <a:bodyPr wrap="none" anchor="t">
            <a:spAutoFit/>
          </a:bodyPr>
          <a:p>
            <a:pPr algn="l"/>
            <a:r>
              <a:rPr lang="en-US" altLang="zh-CN" sz="2000">
                <a:solidFill>
                  <a:srgbClr val="333399"/>
                </a:solidFill>
                <a:latin typeface="Arial" panose="020B0604020202020204" pitchFamily="34" charset="0"/>
                <a:ea typeface="黑体" panose="02010609060101010101" pitchFamily="2" charset="-122"/>
              </a:rPr>
              <a:t>c</a:t>
            </a:r>
            <a:endParaRPr lang="en-US" altLang="zh-CN" sz="2000">
              <a:solidFill>
                <a:srgbClr val="333399"/>
              </a:solidFill>
              <a:latin typeface="Arial" panose="020B0604020202020204" pitchFamily="34" charset="0"/>
              <a:ea typeface="黑体" panose="02010609060101010101" pitchFamily="2" charset="-122"/>
            </a:endParaRPr>
          </a:p>
        </p:txBody>
      </p:sp>
      <p:sp>
        <p:nvSpPr>
          <p:cNvPr id="149647" name="文本框 149646"/>
          <p:cNvSpPr txBox="1"/>
          <p:nvPr/>
        </p:nvSpPr>
        <p:spPr>
          <a:xfrm>
            <a:off x="2098675" y="3608388"/>
            <a:ext cx="325438" cy="396875"/>
          </a:xfrm>
          <a:prstGeom prst="rect">
            <a:avLst/>
          </a:prstGeom>
          <a:noFill/>
          <a:ln w="9525">
            <a:noFill/>
          </a:ln>
        </p:spPr>
        <p:txBody>
          <a:bodyPr wrap="none" anchor="t">
            <a:spAutoFit/>
          </a:bodyPr>
          <a:p>
            <a:pPr algn="l"/>
            <a:r>
              <a:rPr lang="en-US" altLang="zh-CN" sz="2000">
                <a:solidFill>
                  <a:srgbClr val="333399"/>
                </a:solidFill>
                <a:latin typeface="Arial" panose="020B0604020202020204" pitchFamily="34" charset="0"/>
                <a:ea typeface="黑体" panose="02010609060101010101" pitchFamily="2" charset="-122"/>
              </a:rPr>
              <a:t>b</a:t>
            </a:r>
            <a:endParaRPr lang="en-US" altLang="zh-CN" sz="2000">
              <a:solidFill>
                <a:srgbClr val="333399"/>
              </a:solidFill>
              <a:latin typeface="Arial" panose="020B0604020202020204" pitchFamily="34" charset="0"/>
              <a:ea typeface="黑体" panose="02010609060101010101" pitchFamily="2" charset="-122"/>
            </a:endParaRPr>
          </a:p>
        </p:txBody>
      </p:sp>
      <p:sp>
        <p:nvSpPr>
          <p:cNvPr id="149648" name="直接连接符 149647"/>
          <p:cNvSpPr/>
          <p:nvPr/>
        </p:nvSpPr>
        <p:spPr>
          <a:xfrm>
            <a:off x="6529388" y="4324350"/>
            <a:ext cx="0" cy="100013"/>
          </a:xfrm>
          <a:prstGeom prst="line">
            <a:avLst/>
          </a:prstGeom>
          <a:ln w="9525" cap="flat" cmpd="sng">
            <a:solidFill>
              <a:schemeClr val="tx1"/>
            </a:solidFill>
            <a:prstDash val="solid"/>
            <a:headEnd type="none" w="med" len="med"/>
            <a:tailEnd type="none" w="med" len="med"/>
          </a:ln>
        </p:spPr>
      </p:sp>
      <p:sp>
        <p:nvSpPr>
          <p:cNvPr id="149649" name="直接连接符 149648"/>
          <p:cNvSpPr/>
          <p:nvPr/>
        </p:nvSpPr>
        <p:spPr>
          <a:xfrm>
            <a:off x="6800850" y="4324350"/>
            <a:ext cx="0" cy="100013"/>
          </a:xfrm>
          <a:prstGeom prst="line">
            <a:avLst/>
          </a:prstGeom>
          <a:ln w="9525" cap="flat" cmpd="sng">
            <a:solidFill>
              <a:schemeClr val="tx1"/>
            </a:solidFill>
            <a:prstDash val="solid"/>
            <a:headEnd type="none" w="med" len="med"/>
            <a:tailEnd type="none" w="med" len="med"/>
          </a:ln>
        </p:spPr>
      </p:sp>
      <p:sp>
        <p:nvSpPr>
          <p:cNvPr id="149650" name="直接连接符 149649"/>
          <p:cNvSpPr/>
          <p:nvPr/>
        </p:nvSpPr>
        <p:spPr>
          <a:xfrm>
            <a:off x="7885113" y="4525963"/>
            <a:ext cx="0" cy="200025"/>
          </a:xfrm>
          <a:prstGeom prst="line">
            <a:avLst/>
          </a:prstGeom>
          <a:ln w="9525" cap="flat" cmpd="sng">
            <a:solidFill>
              <a:schemeClr val="tx1"/>
            </a:solidFill>
            <a:prstDash val="solid"/>
            <a:headEnd type="none" w="med" len="med"/>
            <a:tailEnd type="none" w="med" len="med"/>
          </a:ln>
        </p:spPr>
      </p:sp>
      <p:sp>
        <p:nvSpPr>
          <p:cNvPr id="149651" name="直接连接符 149650"/>
          <p:cNvSpPr/>
          <p:nvPr/>
        </p:nvSpPr>
        <p:spPr>
          <a:xfrm>
            <a:off x="7885113" y="4324350"/>
            <a:ext cx="0" cy="100013"/>
          </a:xfrm>
          <a:prstGeom prst="line">
            <a:avLst/>
          </a:prstGeom>
          <a:ln w="9525" cap="flat" cmpd="sng">
            <a:solidFill>
              <a:schemeClr val="tx1"/>
            </a:solidFill>
            <a:prstDash val="solid"/>
            <a:headEnd type="none" w="med" len="med"/>
            <a:tailEnd type="none" w="med" len="med"/>
          </a:ln>
        </p:spPr>
      </p:sp>
      <p:sp>
        <p:nvSpPr>
          <p:cNvPr id="149607" name="文本框 149606"/>
          <p:cNvSpPr txBox="1"/>
          <p:nvPr/>
        </p:nvSpPr>
        <p:spPr>
          <a:xfrm>
            <a:off x="7951788" y="4005263"/>
            <a:ext cx="325437" cy="396875"/>
          </a:xfrm>
          <a:prstGeom prst="rect">
            <a:avLst/>
          </a:prstGeom>
          <a:noFill/>
          <a:ln w="9525">
            <a:noFill/>
          </a:ln>
        </p:spPr>
        <p:txBody>
          <a:bodyPr wrap="none" anchor="t">
            <a:spAutoFit/>
          </a:bodyPr>
          <a:p>
            <a:pPr algn="l"/>
            <a:r>
              <a:rPr lang="en-US" altLang="zh-CN" sz="2000">
                <a:solidFill>
                  <a:srgbClr val="333399"/>
                </a:solidFill>
                <a:latin typeface="Arial" panose="020B0604020202020204" pitchFamily="34" charset="0"/>
                <a:ea typeface="黑体" panose="02010609060101010101" pitchFamily="2" charset="-122"/>
              </a:rPr>
              <a:t>a</a:t>
            </a:r>
            <a:endParaRPr lang="en-US" altLang="zh-CN" sz="2000">
              <a:solidFill>
                <a:srgbClr val="333399"/>
              </a:solidFill>
              <a:latin typeface="Arial" panose="020B0604020202020204" pitchFamily="34" charset="0"/>
              <a:ea typeface="黑体" panose="02010609060101010101" pitchFamily="2" charset="-122"/>
            </a:endParaRPr>
          </a:p>
        </p:txBody>
      </p:sp>
      <p:sp>
        <p:nvSpPr>
          <p:cNvPr id="149608" name="文本框 149607"/>
          <p:cNvSpPr txBox="1"/>
          <p:nvPr/>
        </p:nvSpPr>
        <p:spPr>
          <a:xfrm>
            <a:off x="6145213" y="4005263"/>
            <a:ext cx="325437" cy="396875"/>
          </a:xfrm>
          <a:prstGeom prst="rect">
            <a:avLst/>
          </a:prstGeom>
          <a:noFill/>
          <a:ln w="9525">
            <a:noFill/>
          </a:ln>
        </p:spPr>
        <p:txBody>
          <a:bodyPr wrap="none" anchor="t">
            <a:spAutoFit/>
          </a:bodyPr>
          <a:p>
            <a:pPr algn="l"/>
            <a:r>
              <a:rPr lang="en-US" altLang="zh-CN" sz="2000">
                <a:solidFill>
                  <a:srgbClr val="333399"/>
                </a:solidFill>
                <a:latin typeface="Arial" panose="020B0604020202020204" pitchFamily="34" charset="0"/>
                <a:ea typeface="黑体" panose="02010609060101010101" pitchFamily="2" charset="-122"/>
              </a:rPr>
              <a:t>b</a:t>
            </a:r>
            <a:endParaRPr lang="en-US" altLang="zh-CN" sz="2000">
              <a:solidFill>
                <a:srgbClr val="333399"/>
              </a:solidFill>
              <a:latin typeface="Arial" panose="020B0604020202020204" pitchFamily="34" charset="0"/>
              <a:ea typeface="黑体" panose="02010609060101010101" pitchFamily="2" charset="-122"/>
            </a:endParaRPr>
          </a:p>
        </p:txBody>
      </p:sp>
      <p:sp>
        <p:nvSpPr>
          <p:cNvPr id="149612" name="文本框 149611"/>
          <p:cNvSpPr txBox="1"/>
          <p:nvPr/>
        </p:nvSpPr>
        <p:spPr>
          <a:xfrm>
            <a:off x="6484938" y="4005263"/>
            <a:ext cx="325437" cy="396875"/>
          </a:xfrm>
          <a:prstGeom prst="rect">
            <a:avLst/>
          </a:prstGeom>
          <a:noFill/>
          <a:ln w="9525">
            <a:noFill/>
          </a:ln>
        </p:spPr>
        <p:txBody>
          <a:bodyPr wrap="none" anchor="t">
            <a:spAutoFit/>
          </a:bodyPr>
          <a:p>
            <a:pPr algn="l"/>
            <a:r>
              <a:rPr lang="en-US" altLang="zh-CN" sz="2000">
                <a:solidFill>
                  <a:srgbClr val="333399"/>
                </a:solidFill>
                <a:latin typeface="Arial" panose="020B0604020202020204" pitchFamily="34" charset="0"/>
                <a:ea typeface="黑体" panose="02010609060101010101" pitchFamily="2" charset="-122"/>
              </a:rPr>
              <a:t>b</a:t>
            </a:r>
            <a:endParaRPr lang="en-US" altLang="zh-CN" sz="2000">
              <a:solidFill>
                <a:srgbClr val="333399"/>
              </a:solidFill>
              <a:latin typeface="Arial" panose="020B0604020202020204" pitchFamily="34" charset="0"/>
              <a:ea typeface="黑体" panose="02010609060101010101" pitchFamily="2" charset="-122"/>
            </a:endParaRPr>
          </a:p>
        </p:txBody>
      </p:sp>
      <p:sp>
        <p:nvSpPr>
          <p:cNvPr id="149613" name="文本框 149612"/>
          <p:cNvSpPr txBox="1"/>
          <p:nvPr/>
        </p:nvSpPr>
        <p:spPr>
          <a:xfrm>
            <a:off x="6845300" y="4005263"/>
            <a:ext cx="311150" cy="396875"/>
          </a:xfrm>
          <a:prstGeom prst="rect">
            <a:avLst/>
          </a:prstGeom>
          <a:noFill/>
          <a:ln w="9525">
            <a:noFill/>
          </a:ln>
        </p:spPr>
        <p:txBody>
          <a:bodyPr wrap="none" anchor="t">
            <a:spAutoFit/>
          </a:bodyPr>
          <a:p>
            <a:pPr algn="l"/>
            <a:r>
              <a:rPr lang="en-US" altLang="zh-CN" sz="2000">
                <a:solidFill>
                  <a:srgbClr val="333399"/>
                </a:solidFill>
                <a:latin typeface="Arial" panose="020B0604020202020204" pitchFamily="34" charset="0"/>
                <a:ea typeface="黑体" panose="02010609060101010101" pitchFamily="2" charset="-122"/>
              </a:rPr>
              <a:t>c</a:t>
            </a:r>
            <a:endParaRPr lang="en-US" altLang="zh-CN" sz="2000">
              <a:solidFill>
                <a:srgbClr val="333399"/>
              </a:solidFill>
              <a:latin typeface="Arial" panose="020B0604020202020204" pitchFamily="34" charset="0"/>
              <a:ea typeface="黑体" panose="02010609060101010101" pitchFamily="2" charset="-122"/>
            </a:endParaRPr>
          </a:p>
        </p:txBody>
      </p:sp>
      <p:sp>
        <p:nvSpPr>
          <p:cNvPr id="149614" name="文本框 149613"/>
          <p:cNvSpPr txBox="1"/>
          <p:nvPr/>
        </p:nvSpPr>
        <p:spPr>
          <a:xfrm>
            <a:off x="5776913" y="4005263"/>
            <a:ext cx="325437" cy="396875"/>
          </a:xfrm>
          <a:prstGeom prst="rect">
            <a:avLst/>
          </a:prstGeom>
          <a:noFill/>
          <a:ln w="9525">
            <a:noFill/>
          </a:ln>
        </p:spPr>
        <p:txBody>
          <a:bodyPr wrap="none" anchor="t">
            <a:spAutoFit/>
          </a:bodyPr>
          <a:p>
            <a:pPr algn="l"/>
            <a:r>
              <a:rPr lang="en-US" altLang="zh-CN" sz="2000">
                <a:solidFill>
                  <a:srgbClr val="333399"/>
                </a:solidFill>
                <a:latin typeface="Arial" panose="020B0604020202020204" pitchFamily="34" charset="0"/>
                <a:ea typeface="黑体" panose="02010609060101010101" pitchFamily="2" charset="-122"/>
              </a:rPr>
              <a:t>a</a:t>
            </a:r>
            <a:endParaRPr lang="en-US" altLang="zh-CN" sz="2000">
              <a:solidFill>
                <a:srgbClr val="333399"/>
              </a:solidFill>
              <a:latin typeface="Arial" panose="020B0604020202020204" pitchFamily="34" charset="0"/>
              <a:ea typeface="黑体" panose="02010609060101010101" pitchFamily="2" charset="-122"/>
            </a:endParaRPr>
          </a:p>
        </p:txBody>
      </p:sp>
      <p:sp>
        <p:nvSpPr>
          <p:cNvPr id="149652" name="文本框 149651"/>
          <p:cNvSpPr txBox="1"/>
          <p:nvPr/>
        </p:nvSpPr>
        <p:spPr>
          <a:xfrm>
            <a:off x="7218363" y="4005263"/>
            <a:ext cx="311150" cy="396875"/>
          </a:xfrm>
          <a:prstGeom prst="rect">
            <a:avLst/>
          </a:prstGeom>
          <a:noFill/>
          <a:ln w="9525">
            <a:noFill/>
          </a:ln>
        </p:spPr>
        <p:txBody>
          <a:bodyPr wrap="none" anchor="t">
            <a:spAutoFit/>
          </a:bodyPr>
          <a:p>
            <a:pPr algn="l"/>
            <a:r>
              <a:rPr lang="en-US" altLang="zh-CN" sz="2000">
                <a:solidFill>
                  <a:srgbClr val="333399"/>
                </a:solidFill>
                <a:latin typeface="Arial" panose="020B0604020202020204" pitchFamily="34" charset="0"/>
                <a:ea typeface="黑体" panose="02010609060101010101" pitchFamily="2" charset="-122"/>
              </a:rPr>
              <a:t>c</a:t>
            </a:r>
            <a:endParaRPr lang="en-US" altLang="zh-CN" sz="2000">
              <a:solidFill>
                <a:srgbClr val="333399"/>
              </a:solidFill>
              <a:latin typeface="Arial" panose="020B0604020202020204" pitchFamily="34" charset="0"/>
              <a:ea typeface="黑体" panose="02010609060101010101" pitchFamily="2" charset="-122"/>
            </a:endParaRPr>
          </a:p>
        </p:txBody>
      </p:sp>
      <p:sp>
        <p:nvSpPr>
          <p:cNvPr id="149653" name="文本框 149652"/>
          <p:cNvSpPr txBox="1"/>
          <p:nvPr/>
        </p:nvSpPr>
        <p:spPr>
          <a:xfrm>
            <a:off x="7569200" y="4005263"/>
            <a:ext cx="325438" cy="396875"/>
          </a:xfrm>
          <a:prstGeom prst="rect">
            <a:avLst/>
          </a:prstGeom>
          <a:noFill/>
          <a:ln w="9525">
            <a:noFill/>
          </a:ln>
        </p:spPr>
        <p:txBody>
          <a:bodyPr wrap="none" anchor="t">
            <a:spAutoFit/>
          </a:bodyPr>
          <a:p>
            <a:pPr algn="l"/>
            <a:r>
              <a:rPr lang="en-US" altLang="zh-CN" sz="2000">
                <a:solidFill>
                  <a:srgbClr val="333399"/>
                </a:solidFill>
                <a:latin typeface="Arial" panose="020B0604020202020204" pitchFamily="34" charset="0"/>
                <a:ea typeface="黑体" panose="02010609060101010101" pitchFamily="2" charset="-122"/>
              </a:rPr>
              <a:t>d</a:t>
            </a:r>
            <a:endParaRPr lang="en-US" altLang="zh-CN" sz="2000">
              <a:solidFill>
                <a:srgbClr val="333399"/>
              </a:solidFill>
              <a:latin typeface="Arial" panose="020B0604020202020204" pitchFamily="34" charset="0"/>
              <a:ea typeface="黑体" panose="02010609060101010101" pitchFamily="2" charset="-122"/>
            </a:endParaRPr>
          </a:p>
        </p:txBody>
      </p:sp>
      <p:sp>
        <p:nvSpPr>
          <p:cNvPr id="149654" name="任意多边形 149653"/>
          <p:cNvSpPr/>
          <p:nvPr/>
        </p:nvSpPr>
        <p:spPr>
          <a:xfrm>
            <a:off x="5716588" y="4021138"/>
            <a:ext cx="90487" cy="403225"/>
          </a:xfrm>
          <a:custGeom>
            <a:avLst/>
            <a:gdLst/>
            <a:ahLst/>
            <a:cxnLst/>
            <a:pathLst>
              <a:path w="48" h="192">
                <a:moveTo>
                  <a:pt x="0" y="192"/>
                </a:moveTo>
                <a:lnTo>
                  <a:pt x="0" y="0"/>
                </a:lnTo>
                <a:lnTo>
                  <a:pt x="48" y="0"/>
                </a:lnTo>
                <a:lnTo>
                  <a:pt x="48" y="192"/>
                </a:lnTo>
              </a:path>
            </a:pathLst>
          </a:custGeom>
          <a:noFill/>
          <a:ln w="9525" cap="flat" cmpd="sng">
            <a:solidFill>
              <a:schemeClr val="tx1"/>
            </a:solidFill>
            <a:prstDash val="solid"/>
            <a:headEnd type="none" w="med" len="med"/>
            <a:tailEnd type="none" w="med" len="med"/>
          </a:ln>
        </p:spPr>
        <p:txBody>
          <a:bodyPr/>
          <a:p>
            <a:endParaRPr lang="zh-CN" altLang="en-US"/>
          </a:p>
        </p:txBody>
      </p:sp>
      <p:sp>
        <p:nvSpPr>
          <p:cNvPr id="149655" name="任意多边形 149654"/>
          <p:cNvSpPr/>
          <p:nvPr/>
        </p:nvSpPr>
        <p:spPr>
          <a:xfrm>
            <a:off x="6076950" y="4021138"/>
            <a:ext cx="90488" cy="403225"/>
          </a:xfrm>
          <a:custGeom>
            <a:avLst/>
            <a:gdLst/>
            <a:ahLst/>
            <a:cxnLst/>
            <a:pathLst>
              <a:path w="48" h="192">
                <a:moveTo>
                  <a:pt x="0" y="192"/>
                </a:moveTo>
                <a:lnTo>
                  <a:pt x="0" y="0"/>
                </a:lnTo>
                <a:lnTo>
                  <a:pt x="48" y="0"/>
                </a:lnTo>
                <a:lnTo>
                  <a:pt x="48" y="192"/>
                </a:lnTo>
              </a:path>
            </a:pathLst>
          </a:custGeom>
          <a:noFill/>
          <a:ln w="9525" cap="flat" cmpd="sng">
            <a:solidFill>
              <a:schemeClr val="tx1"/>
            </a:solidFill>
            <a:prstDash val="solid"/>
            <a:headEnd type="none" w="med" len="med"/>
            <a:tailEnd type="none" w="med" len="med"/>
          </a:ln>
        </p:spPr>
        <p:txBody>
          <a:bodyPr/>
          <a:p>
            <a:endParaRPr lang="zh-CN" altLang="en-US"/>
          </a:p>
        </p:txBody>
      </p:sp>
      <p:sp>
        <p:nvSpPr>
          <p:cNvPr id="149656" name="任意多边形 149655"/>
          <p:cNvSpPr/>
          <p:nvPr/>
        </p:nvSpPr>
        <p:spPr>
          <a:xfrm>
            <a:off x="6438900" y="4021138"/>
            <a:ext cx="90488" cy="403225"/>
          </a:xfrm>
          <a:custGeom>
            <a:avLst/>
            <a:gdLst/>
            <a:ahLst/>
            <a:cxnLst/>
            <a:pathLst>
              <a:path w="48" h="192">
                <a:moveTo>
                  <a:pt x="0" y="192"/>
                </a:moveTo>
                <a:lnTo>
                  <a:pt x="0" y="0"/>
                </a:lnTo>
                <a:lnTo>
                  <a:pt x="48" y="0"/>
                </a:lnTo>
                <a:lnTo>
                  <a:pt x="48" y="192"/>
                </a:lnTo>
              </a:path>
            </a:pathLst>
          </a:custGeom>
          <a:noFill/>
          <a:ln w="9525" cap="flat" cmpd="sng">
            <a:solidFill>
              <a:schemeClr val="tx1"/>
            </a:solidFill>
            <a:prstDash val="solid"/>
            <a:headEnd type="none" w="med" len="med"/>
            <a:tailEnd type="none" w="med" len="med"/>
          </a:ln>
        </p:spPr>
        <p:txBody>
          <a:bodyPr/>
          <a:p>
            <a:endParaRPr lang="zh-CN" altLang="en-US"/>
          </a:p>
        </p:txBody>
      </p:sp>
      <p:sp>
        <p:nvSpPr>
          <p:cNvPr id="149657" name="任意多边形 149656"/>
          <p:cNvSpPr/>
          <p:nvPr/>
        </p:nvSpPr>
        <p:spPr>
          <a:xfrm>
            <a:off x="6800850" y="4021138"/>
            <a:ext cx="90488" cy="403225"/>
          </a:xfrm>
          <a:custGeom>
            <a:avLst/>
            <a:gdLst/>
            <a:ahLst/>
            <a:cxnLst/>
            <a:pathLst>
              <a:path w="48" h="192">
                <a:moveTo>
                  <a:pt x="0" y="192"/>
                </a:moveTo>
                <a:lnTo>
                  <a:pt x="0" y="0"/>
                </a:lnTo>
                <a:lnTo>
                  <a:pt x="48" y="0"/>
                </a:lnTo>
                <a:lnTo>
                  <a:pt x="48" y="192"/>
                </a:lnTo>
              </a:path>
            </a:pathLst>
          </a:custGeom>
          <a:noFill/>
          <a:ln w="9525" cap="flat" cmpd="sng">
            <a:solidFill>
              <a:schemeClr val="tx1"/>
            </a:solidFill>
            <a:prstDash val="solid"/>
            <a:headEnd type="none" w="med" len="med"/>
            <a:tailEnd type="none" w="med" len="med"/>
          </a:ln>
        </p:spPr>
        <p:txBody>
          <a:bodyPr/>
          <a:p>
            <a:endParaRPr lang="zh-CN" altLang="en-US"/>
          </a:p>
        </p:txBody>
      </p:sp>
      <p:sp>
        <p:nvSpPr>
          <p:cNvPr id="149658" name="任意多边形 149657"/>
          <p:cNvSpPr/>
          <p:nvPr/>
        </p:nvSpPr>
        <p:spPr>
          <a:xfrm>
            <a:off x="7161213" y="4021138"/>
            <a:ext cx="90487" cy="403225"/>
          </a:xfrm>
          <a:custGeom>
            <a:avLst/>
            <a:gdLst/>
            <a:ahLst/>
            <a:cxnLst/>
            <a:pathLst>
              <a:path w="48" h="192">
                <a:moveTo>
                  <a:pt x="0" y="192"/>
                </a:moveTo>
                <a:lnTo>
                  <a:pt x="0" y="0"/>
                </a:lnTo>
                <a:lnTo>
                  <a:pt x="48" y="0"/>
                </a:lnTo>
                <a:lnTo>
                  <a:pt x="48" y="192"/>
                </a:lnTo>
              </a:path>
            </a:pathLst>
          </a:custGeom>
          <a:noFill/>
          <a:ln w="9525" cap="flat" cmpd="sng">
            <a:solidFill>
              <a:schemeClr val="tx1"/>
            </a:solidFill>
            <a:prstDash val="solid"/>
            <a:headEnd type="none" w="med" len="med"/>
            <a:tailEnd type="none" w="med" len="med"/>
          </a:ln>
        </p:spPr>
        <p:txBody>
          <a:bodyPr/>
          <a:p>
            <a:endParaRPr lang="zh-CN" altLang="en-US"/>
          </a:p>
        </p:txBody>
      </p:sp>
      <p:sp>
        <p:nvSpPr>
          <p:cNvPr id="149659" name="任意多边形 149658"/>
          <p:cNvSpPr/>
          <p:nvPr/>
        </p:nvSpPr>
        <p:spPr>
          <a:xfrm>
            <a:off x="7523163" y="4021138"/>
            <a:ext cx="90487" cy="403225"/>
          </a:xfrm>
          <a:custGeom>
            <a:avLst/>
            <a:gdLst/>
            <a:ahLst/>
            <a:cxnLst/>
            <a:pathLst>
              <a:path w="48" h="192">
                <a:moveTo>
                  <a:pt x="0" y="192"/>
                </a:moveTo>
                <a:lnTo>
                  <a:pt x="0" y="0"/>
                </a:lnTo>
                <a:lnTo>
                  <a:pt x="48" y="0"/>
                </a:lnTo>
                <a:lnTo>
                  <a:pt x="48" y="192"/>
                </a:lnTo>
              </a:path>
            </a:pathLst>
          </a:custGeom>
          <a:noFill/>
          <a:ln w="9525" cap="flat" cmpd="sng">
            <a:solidFill>
              <a:schemeClr val="tx1"/>
            </a:solidFill>
            <a:prstDash val="solid"/>
            <a:headEnd type="none" w="med" len="med"/>
            <a:tailEnd type="none" w="med" len="med"/>
          </a:ln>
        </p:spPr>
        <p:txBody>
          <a:bodyPr/>
          <a:p>
            <a:endParaRPr lang="zh-CN" altLang="en-US"/>
          </a:p>
        </p:txBody>
      </p:sp>
      <p:sp>
        <p:nvSpPr>
          <p:cNvPr id="149660" name="任意多边形 149659"/>
          <p:cNvSpPr/>
          <p:nvPr/>
        </p:nvSpPr>
        <p:spPr>
          <a:xfrm>
            <a:off x="7885113" y="4021138"/>
            <a:ext cx="90487" cy="403225"/>
          </a:xfrm>
          <a:custGeom>
            <a:avLst/>
            <a:gdLst/>
            <a:ahLst/>
            <a:cxnLst/>
            <a:pathLst>
              <a:path w="48" h="192">
                <a:moveTo>
                  <a:pt x="0" y="192"/>
                </a:moveTo>
                <a:lnTo>
                  <a:pt x="0" y="0"/>
                </a:lnTo>
                <a:lnTo>
                  <a:pt x="48" y="0"/>
                </a:lnTo>
                <a:lnTo>
                  <a:pt x="48" y="192"/>
                </a:lnTo>
              </a:path>
            </a:pathLst>
          </a:custGeom>
          <a:noFill/>
          <a:ln w="9525" cap="flat" cmpd="sng">
            <a:solidFill>
              <a:schemeClr val="tx1"/>
            </a:solidFill>
            <a:prstDash val="solid"/>
            <a:headEnd type="none" w="med" len="med"/>
            <a:tailEnd type="none" w="med" len="med"/>
          </a:ln>
        </p:spPr>
        <p:txBody>
          <a:bodyPr/>
          <a:p>
            <a:endParaRPr lang="zh-CN" altLang="en-US"/>
          </a:p>
        </p:txBody>
      </p:sp>
      <p:sp>
        <p:nvSpPr>
          <p:cNvPr id="149661" name="文本框 149660"/>
          <p:cNvSpPr txBox="1"/>
          <p:nvPr/>
        </p:nvSpPr>
        <p:spPr>
          <a:xfrm>
            <a:off x="6529388" y="4521200"/>
            <a:ext cx="466725" cy="396875"/>
          </a:xfrm>
          <a:prstGeom prst="rect">
            <a:avLst/>
          </a:prstGeom>
          <a:noFill/>
          <a:ln w="9525">
            <a:noFill/>
          </a:ln>
        </p:spPr>
        <p:txBody>
          <a:bodyPr wrap="none" anchor="t">
            <a:spAutoFit/>
          </a:bodyPr>
          <a:p>
            <a:pPr algn="l"/>
            <a:r>
              <a:rPr lang="en-US" altLang="zh-CN" sz="2000">
                <a:solidFill>
                  <a:srgbClr val="333399"/>
                </a:solidFill>
                <a:latin typeface="Arial" panose="020B0604020202020204" pitchFamily="34" charset="0"/>
                <a:ea typeface="黑体" panose="02010609060101010101" pitchFamily="2" charset="-122"/>
              </a:rPr>
              <a:t>#2</a:t>
            </a:r>
            <a:endParaRPr lang="en-US" altLang="zh-CN" sz="2000">
              <a:solidFill>
                <a:srgbClr val="333399"/>
              </a:solidFill>
              <a:latin typeface="Arial" panose="020B0604020202020204" pitchFamily="34" charset="0"/>
              <a:ea typeface="黑体" panose="02010609060101010101" pitchFamily="2" charset="-122"/>
            </a:endParaRPr>
          </a:p>
        </p:txBody>
      </p:sp>
      <p:sp>
        <p:nvSpPr>
          <p:cNvPr id="149662" name="文本框 149661"/>
          <p:cNvSpPr txBox="1"/>
          <p:nvPr/>
        </p:nvSpPr>
        <p:spPr>
          <a:xfrm>
            <a:off x="7232650" y="4508500"/>
            <a:ext cx="466725" cy="396875"/>
          </a:xfrm>
          <a:prstGeom prst="rect">
            <a:avLst/>
          </a:prstGeom>
          <a:noFill/>
          <a:ln w="9525">
            <a:noFill/>
          </a:ln>
        </p:spPr>
        <p:txBody>
          <a:bodyPr wrap="none" anchor="t">
            <a:spAutoFit/>
          </a:bodyPr>
          <a:p>
            <a:pPr algn="l"/>
            <a:r>
              <a:rPr lang="en-US" altLang="zh-CN" sz="2000">
                <a:solidFill>
                  <a:srgbClr val="333399"/>
                </a:solidFill>
                <a:latin typeface="Arial" panose="020B0604020202020204" pitchFamily="34" charset="0"/>
                <a:ea typeface="黑体" panose="02010609060101010101" pitchFamily="2" charset="-122"/>
              </a:rPr>
              <a:t>#3</a:t>
            </a:r>
            <a:endParaRPr lang="en-US" altLang="zh-CN" sz="2000">
              <a:solidFill>
                <a:srgbClr val="333399"/>
              </a:solidFill>
              <a:latin typeface="Arial" panose="020B0604020202020204" pitchFamily="34" charset="0"/>
              <a:ea typeface="黑体" panose="02010609060101010101" pitchFamily="2" charset="-122"/>
            </a:endParaRPr>
          </a:p>
        </p:txBody>
      </p:sp>
      <p:sp>
        <p:nvSpPr>
          <p:cNvPr id="149663" name="文本框 149662"/>
          <p:cNvSpPr txBox="1"/>
          <p:nvPr/>
        </p:nvSpPr>
        <p:spPr>
          <a:xfrm>
            <a:off x="4270375" y="2473325"/>
            <a:ext cx="1708150" cy="396875"/>
          </a:xfrm>
          <a:prstGeom prst="rect">
            <a:avLst/>
          </a:prstGeom>
          <a:noFill/>
          <a:ln w="9525">
            <a:noFill/>
          </a:ln>
        </p:spPr>
        <p:txBody>
          <a:bodyPr wrap="none" anchor="t">
            <a:spAutoFit/>
          </a:bodyPr>
          <a:p>
            <a:pPr algn="l"/>
            <a:r>
              <a:rPr lang="zh-CN" altLang="en-US" sz="2000" dirty="0">
                <a:solidFill>
                  <a:srgbClr val="333399"/>
                </a:solidFill>
                <a:latin typeface="Arial" panose="020B0604020202020204" pitchFamily="34" charset="0"/>
                <a:ea typeface="黑体" panose="02010609060101010101" pitchFamily="2" charset="-122"/>
              </a:rPr>
              <a:t>统计时分复用</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149664" name="直接连接符 149663"/>
          <p:cNvSpPr/>
          <p:nvPr/>
        </p:nvSpPr>
        <p:spPr>
          <a:xfrm>
            <a:off x="6076950" y="4927600"/>
            <a:ext cx="633413" cy="503238"/>
          </a:xfrm>
          <a:prstGeom prst="line">
            <a:avLst/>
          </a:prstGeom>
          <a:ln w="9525" cap="flat" cmpd="sng">
            <a:solidFill>
              <a:schemeClr val="tx1"/>
            </a:solidFill>
            <a:prstDash val="solid"/>
            <a:headEnd type="none" w="med" len="med"/>
            <a:tailEnd type="none" w="med" len="med"/>
          </a:ln>
        </p:spPr>
      </p:sp>
      <p:sp>
        <p:nvSpPr>
          <p:cNvPr id="149665" name="直接连接符 149664"/>
          <p:cNvSpPr/>
          <p:nvPr/>
        </p:nvSpPr>
        <p:spPr>
          <a:xfrm>
            <a:off x="6800850" y="4927600"/>
            <a:ext cx="0" cy="503238"/>
          </a:xfrm>
          <a:prstGeom prst="line">
            <a:avLst/>
          </a:prstGeom>
          <a:ln w="9525" cap="flat" cmpd="sng">
            <a:solidFill>
              <a:schemeClr val="tx1"/>
            </a:solidFill>
            <a:prstDash val="solid"/>
            <a:headEnd type="none" w="med" len="med"/>
            <a:tailEnd type="none" w="med" len="med"/>
          </a:ln>
        </p:spPr>
      </p:sp>
      <p:sp>
        <p:nvSpPr>
          <p:cNvPr id="149666" name="直接连接符 149665"/>
          <p:cNvSpPr/>
          <p:nvPr/>
        </p:nvSpPr>
        <p:spPr>
          <a:xfrm flipH="1">
            <a:off x="6981825" y="4927600"/>
            <a:ext cx="450850" cy="503238"/>
          </a:xfrm>
          <a:prstGeom prst="line">
            <a:avLst/>
          </a:prstGeom>
          <a:ln w="9525" cap="flat" cmpd="sng">
            <a:solidFill>
              <a:schemeClr val="tx1"/>
            </a:solidFill>
            <a:prstDash val="solid"/>
            <a:headEnd type="none" w="med" len="med"/>
            <a:tailEnd type="none" w="med" len="med"/>
          </a:ln>
        </p:spPr>
      </p:sp>
      <p:sp>
        <p:nvSpPr>
          <p:cNvPr id="149667" name="直接连接符 149666"/>
          <p:cNvSpPr/>
          <p:nvPr/>
        </p:nvSpPr>
        <p:spPr>
          <a:xfrm>
            <a:off x="1198563" y="3216275"/>
            <a:ext cx="2981325" cy="0"/>
          </a:xfrm>
          <a:prstGeom prst="line">
            <a:avLst/>
          </a:prstGeom>
          <a:ln w="28575" cap="flat" cmpd="sng">
            <a:solidFill>
              <a:srgbClr val="333399"/>
            </a:solidFill>
            <a:prstDash val="solid"/>
            <a:headEnd type="none" w="med" len="med"/>
            <a:tailEnd type="triangle" w="sm" len="med"/>
          </a:ln>
        </p:spPr>
      </p:sp>
      <p:sp>
        <p:nvSpPr>
          <p:cNvPr id="149668" name="直接连接符 149667"/>
          <p:cNvSpPr/>
          <p:nvPr/>
        </p:nvSpPr>
        <p:spPr>
          <a:xfrm>
            <a:off x="1198563" y="4021138"/>
            <a:ext cx="2981325" cy="0"/>
          </a:xfrm>
          <a:prstGeom prst="line">
            <a:avLst/>
          </a:prstGeom>
          <a:ln w="28575" cap="flat" cmpd="sng">
            <a:solidFill>
              <a:srgbClr val="333399"/>
            </a:solidFill>
            <a:prstDash val="solid"/>
            <a:headEnd type="none" w="med" len="med"/>
            <a:tailEnd type="triangle" w="sm" len="med"/>
          </a:ln>
        </p:spPr>
      </p:sp>
      <p:sp>
        <p:nvSpPr>
          <p:cNvPr id="149669" name="直接连接符 149668"/>
          <p:cNvSpPr/>
          <p:nvPr/>
        </p:nvSpPr>
        <p:spPr>
          <a:xfrm>
            <a:off x="1198563" y="4827588"/>
            <a:ext cx="2981325" cy="0"/>
          </a:xfrm>
          <a:prstGeom prst="line">
            <a:avLst/>
          </a:prstGeom>
          <a:ln w="28575" cap="flat" cmpd="sng">
            <a:solidFill>
              <a:srgbClr val="333399"/>
            </a:solidFill>
            <a:prstDash val="solid"/>
            <a:headEnd type="none" w="med" len="med"/>
            <a:tailEnd type="triangle" w="sm" len="med"/>
          </a:ln>
        </p:spPr>
      </p:sp>
      <p:sp>
        <p:nvSpPr>
          <p:cNvPr id="149670" name="直接连接符 149669"/>
          <p:cNvSpPr/>
          <p:nvPr/>
        </p:nvSpPr>
        <p:spPr>
          <a:xfrm>
            <a:off x="1198563" y="5632450"/>
            <a:ext cx="2981325" cy="0"/>
          </a:xfrm>
          <a:prstGeom prst="line">
            <a:avLst/>
          </a:prstGeom>
          <a:ln w="28575" cap="flat" cmpd="sng">
            <a:solidFill>
              <a:srgbClr val="333399"/>
            </a:solidFill>
            <a:prstDash val="solid"/>
            <a:headEnd type="none" w="med" len="med"/>
            <a:tailEnd type="triangle" w="sm" len="med"/>
          </a:ln>
        </p:spPr>
      </p:sp>
      <p:sp>
        <p:nvSpPr>
          <p:cNvPr id="149674" name="直接连接符 149673"/>
          <p:cNvSpPr/>
          <p:nvPr/>
        </p:nvSpPr>
        <p:spPr>
          <a:xfrm>
            <a:off x="5710238" y="3716338"/>
            <a:ext cx="0" cy="1079500"/>
          </a:xfrm>
          <a:prstGeom prst="line">
            <a:avLst/>
          </a:prstGeom>
          <a:ln w="28575" cap="flat" cmpd="sng">
            <a:solidFill>
              <a:schemeClr val="hlink"/>
            </a:solidFill>
            <a:prstDash val="dash"/>
            <a:headEnd type="none" w="med" len="med"/>
            <a:tailEnd type="none" w="med" len="med"/>
          </a:ln>
        </p:spPr>
      </p:sp>
      <p:sp>
        <p:nvSpPr>
          <p:cNvPr id="149675" name="直接连接符 149674"/>
          <p:cNvSpPr/>
          <p:nvPr/>
        </p:nvSpPr>
        <p:spPr>
          <a:xfrm>
            <a:off x="6434138" y="3716338"/>
            <a:ext cx="0" cy="1079500"/>
          </a:xfrm>
          <a:prstGeom prst="line">
            <a:avLst/>
          </a:prstGeom>
          <a:ln w="28575" cap="flat" cmpd="sng">
            <a:solidFill>
              <a:schemeClr val="hlink"/>
            </a:solidFill>
            <a:prstDash val="dash"/>
            <a:headEnd type="none" w="med" len="med"/>
            <a:tailEnd type="none" w="med" len="med"/>
          </a:ln>
        </p:spPr>
      </p:sp>
      <p:sp>
        <p:nvSpPr>
          <p:cNvPr id="149676" name="直接连接符 149675"/>
          <p:cNvSpPr/>
          <p:nvPr/>
        </p:nvSpPr>
        <p:spPr>
          <a:xfrm>
            <a:off x="7158038" y="3716338"/>
            <a:ext cx="0" cy="1079500"/>
          </a:xfrm>
          <a:prstGeom prst="line">
            <a:avLst/>
          </a:prstGeom>
          <a:ln w="28575" cap="flat" cmpd="sng">
            <a:solidFill>
              <a:schemeClr val="hlink"/>
            </a:solidFill>
            <a:prstDash val="dash"/>
            <a:headEnd type="none" w="med" len="med"/>
            <a:tailEnd type="none" w="med" len="med"/>
          </a:ln>
        </p:spPr>
      </p:sp>
      <p:sp>
        <p:nvSpPr>
          <p:cNvPr id="149677" name="直接连接符 149676"/>
          <p:cNvSpPr/>
          <p:nvPr/>
        </p:nvSpPr>
        <p:spPr>
          <a:xfrm>
            <a:off x="7880350" y="3716338"/>
            <a:ext cx="0" cy="1079500"/>
          </a:xfrm>
          <a:prstGeom prst="line">
            <a:avLst/>
          </a:prstGeom>
          <a:ln w="28575" cap="flat" cmpd="sng">
            <a:solidFill>
              <a:schemeClr val="hlink"/>
            </a:solidFill>
            <a:prstDash val="dash"/>
            <a:headEnd type="none" w="med" len="med"/>
            <a:tailEnd type="none" w="med" len="med"/>
          </a:ln>
        </p:spPr>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150530" name="文本框 150529"/>
          <p:cNvSpPr txBox="1"/>
          <p:nvPr/>
        </p:nvSpPr>
        <p:spPr>
          <a:xfrm flipH="1">
            <a:off x="6746875" y="3122613"/>
            <a:ext cx="2220913" cy="2898775"/>
          </a:xfrm>
          <a:prstGeom prst="rect">
            <a:avLst/>
          </a:prstGeom>
          <a:noFill/>
          <a:ln w="9525">
            <a:noFill/>
          </a:ln>
        </p:spPr>
        <p:txBody>
          <a:bodyPr wrap="none" anchor="t">
            <a:spAutoFit/>
          </a:bodyPr>
          <a:p>
            <a:pPr algn="l">
              <a:lnSpc>
                <a:spcPct val="115000"/>
              </a:lnSpc>
            </a:pPr>
            <a:r>
              <a:rPr lang="en-US" altLang="zh-CN" sz="2000" dirty="0">
                <a:solidFill>
                  <a:srgbClr val="333399"/>
                </a:solidFill>
                <a:latin typeface="Arial" panose="020B0604020202020204" pitchFamily="34" charset="0"/>
              </a:rPr>
              <a:t> </a:t>
            </a:r>
            <a:r>
              <a:rPr lang="en-US" altLang="zh-CN" sz="2000">
                <a:solidFill>
                  <a:srgbClr val="333399"/>
                </a:solidFill>
                <a:latin typeface="Arial" panose="020B0604020202020204" pitchFamily="34" charset="0"/>
              </a:rPr>
              <a:t>1550 nm           0 </a:t>
            </a:r>
            <a:endParaRPr lang="en-US" altLang="zh-CN" sz="2000">
              <a:solidFill>
                <a:srgbClr val="333399"/>
              </a:solidFill>
              <a:latin typeface="Arial" panose="020B0604020202020204" pitchFamily="34" charset="0"/>
            </a:endParaRPr>
          </a:p>
          <a:p>
            <a:pPr algn="l">
              <a:lnSpc>
                <a:spcPct val="115000"/>
              </a:lnSpc>
            </a:pPr>
            <a:r>
              <a:rPr lang="en-US" altLang="zh-CN" sz="2000">
                <a:solidFill>
                  <a:srgbClr val="333399"/>
                </a:solidFill>
                <a:latin typeface="Arial" panose="020B0604020202020204" pitchFamily="34" charset="0"/>
              </a:rPr>
              <a:t> 1551 nm           1</a:t>
            </a:r>
            <a:endParaRPr lang="en-US" altLang="zh-CN" sz="2000">
              <a:solidFill>
                <a:srgbClr val="333399"/>
              </a:solidFill>
              <a:latin typeface="Arial" panose="020B0604020202020204" pitchFamily="34" charset="0"/>
            </a:endParaRPr>
          </a:p>
          <a:p>
            <a:pPr algn="l">
              <a:lnSpc>
                <a:spcPct val="115000"/>
              </a:lnSpc>
            </a:pPr>
            <a:r>
              <a:rPr lang="en-US" altLang="zh-CN" sz="2000">
                <a:solidFill>
                  <a:srgbClr val="333399"/>
                </a:solidFill>
                <a:latin typeface="Arial" panose="020B0604020202020204" pitchFamily="34" charset="0"/>
              </a:rPr>
              <a:t> 1552 nm           2</a:t>
            </a:r>
            <a:endParaRPr lang="en-US" altLang="zh-CN" sz="2000">
              <a:solidFill>
                <a:srgbClr val="333399"/>
              </a:solidFill>
              <a:latin typeface="Arial" panose="020B0604020202020204" pitchFamily="34" charset="0"/>
            </a:endParaRPr>
          </a:p>
          <a:p>
            <a:pPr algn="l">
              <a:lnSpc>
                <a:spcPct val="115000"/>
              </a:lnSpc>
            </a:pPr>
            <a:r>
              <a:rPr lang="en-US" altLang="zh-CN" sz="2000">
                <a:solidFill>
                  <a:srgbClr val="333399"/>
                </a:solidFill>
                <a:latin typeface="Arial" panose="020B0604020202020204" pitchFamily="34" charset="0"/>
              </a:rPr>
              <a:t> 1553 nm           3</a:t>
            </a:r>
            <a:endParaRPr lang="en-US" altLang="zh-CN" sz="2000">
              <a:solidFill>
                <a:srgbClr val="333399"/>
              </a:solidFill>
              <a:latin typeface="Arial" panose="020B0604020202020204" pitchFamily="34" charset="0"/>
            </a:endParaRPr>
          </a:p>
          <a:p>
            <a:pPr algn="l">
              <a:lnSpc>
                <a:spcPct val="115000"/>
              </a:lnSpc>
            </a:pPr>
            <a:r>
              <a:rPr lang="en-US" altLang="zh-CN" sz="2000">
                <a:solidFill>
                  <a:srgbClr val="333399"/>
                </a:solidFill>
                <a:latin typeface="Arial" panose="020B0604020202020204" pitchFamily="34" charset="0"/>
              </a:rPr>
              <a:t> 1554 nm           4</a:t>
            </a:r>
            <a:endParaRPr lang="en-US" altLang="zh-CN" sz="2000">
              <a:solidFill>
                <a:srgbClr val="333399"/>
              </a:solidFill>
              <a:latin typeface="Arial" panose="020B0604020202020204" pitchFamily="34" charset="0"/>
            </a:endParaRPr>
          </a:p>
          <a:p>
            <a:pPr algn="l">
              <a:lnSpc>
                <a:spcPct val="115000"/>
              </a:lnSpc>
            </a:pPr>
            <a:r>
              <a:rPr lang="en-US" altLang="zh-CN" sz="2000">
                <a:solidFill>
                  <a:srgbClr val="333399"/>
                </a:solidFill>
                <a:latin typeface="Arial" panose="020B0604020202020204" pitchFamily="34" charset="0"/>
              </a:rPr>
              <a:t> 1555 nm           5</a:t>
            </a:r>
            <a:endParaRPr lang="en-US" altLang="zh-CN" sz="2000">
              <a:solidFill>
                <a:srgbClr val="333399"/>
              </a:solidFill>
              <a:latin typeface="Arial" panose="020B0604020202020204" pitchFamily="34" charset="0"/>
            </a:endParaRPr>
          </a:p>
          <a:p>
            <a:pPr algn="l">
              <a:lnSpc>
                <a:spcPct val="115000"/>
              </a:lnSpc>
            </a:pPr>
            <a:r>
              <a:rPr lang="en-US" altLang="zh-CN" sz="2000">
                <a:solidFill>
                  <a:srgbClr val="333399"/>
                </a:solidFill>
                <a:latin typeface="Arial" panose="020B0604020202020204" pitchFamily="34" charset="0"/>
              </a:rPr>
              <a:t> 1556 nm           6</a:t>
            </a:r>
            <a:endParaRPr lang="en-US" altLang="zh-CN" sz="2000">
              <a:solidFill>
                <a:srgbClr val="333399"/>
              </a:solidFill>
              <a:latin typeface="Arial" panose="020B0604020202020204" pitchFamily="34" charset="0"/>
            </a:endParaRPr>
          </a:p>
          <a:p>
            <a:pPr algn="l">
              <a:lnSpc>
                <a:spcPct val="115000"/>
              </a:lnSpc>
            </a:pPr>
            <a:r>
              <a:rPr lang="en-US" altLang="zh-CN" sz="2000">
                <a:solidFill>
                  <a:srgbClr val="333399"/>
                </a:solidFill>
                <a:latin typeface="Arial" panose="020B0604020202020204" pitchFamily="34" charset="0"/>
              </a:rPr>
              <a:t> 1557 nm           7</a:t>
            </a:r>
            <a:endParaRPr lang="en-US" altLang="zh-CN" sz="2000">
              <a:solidFill>
                <a:srgbClr val="333399"/>
              </a:solidFill>
              <a:latin typeface="Arial" panose="020B0604020202020204" pitchFamily="34" charset="0"/>
            </a:endParaRPr>
          </a:p>
        </p:txBody>
      </p:sp>
      <p:sp>
        <p:nvSpPr>
          <p:cNvPr id="150531" name="文本框 150530"/>
          <p:cNvSpPr txBox="1"/>
          <p:nvPr/>
        </p:nvSpPr>
        <p:spPr>
          <a:xfrm>
            <a:off x="179388" y="3159125"/>
            <a:ext cx="2290762" cy="2898775"/>
          </a:xfrm>
          <a:prstGeom prst="rect">
            <a:avLst/>
          </a:prstGeom>
          <a:noFill/>
          <a:ln w="9525">
            <a:noFill/>
          </a:ln>
        </p:spPr>
        <p:txBody>
          <a:bodyPr wrap="none" anchor="t">
            <a:spAutoFit/>
          </a:bodyPr>
          <a:p>
            <a:pPr algn="l">
              <a:lnSpc>
                <a:spcPct val="115000"/>
              </a:lnSpc>
            </a:pPr>
            <a:r>
              <a:rPr lang="en-US" altLang="zh-CN" sz="2000">
                <a:solidFill>
                  <a:srgbClr val="333399"/>
                </a:solidFill>
                <a:latin typeface="Arial" panose="020B0604020202020204" pitchFamily="34" charset="0"/>
                <a:ea typeface="黑体" panose="02010609060101010101" pitchFamily="2" charset="-122"/>
              </a:rPr>
              <a:t>0          1550 nm    </a:t>
            </a:r>
            <a:endParaRPr lang="en-US" altLang="zh-CN" sz="2000">
              <a:solidFill>
                <a:srgbClr val="333399"/>
              </a:solidFill>
              <a:latin typeface="Arial" panose="020B0604020202020204" pitchFamily="34" charset="0"/>
              <a:ea typeface="黑体" panose="02010609060101010101" pitchFamily="2" charset="-122"/>
            </a:endParaRPr>
          </a:p>
          <a:p>
            <a:pPr algn="l">
              <a:lnSpc>
                <a:spcPct val="115000"/>
              </a:lnSpc>
            </a:pPr>
            <a:r>
              <a:rPr lang="en-US" altLang="zh-CN" sz="2000">
                <a:solidFill>
                  <a:srgbClr val="333399"/>
                </a:solidFill>
                <a:latin typeface="Arial" panose="020B0604020202020204" pitchFamily="34" charset="0"/>
                <a:ea typeface="黑体" panose="02010609060101010101" pitchFamily="2" charset="-122"/>
              </a:rPr>
              <a:t>1          1551 nm  </a:t>
            </a:r>
            <a:endParaRPr lang="en-US" altLang="zh-CN" sz="2000">
              <a:solidFill>
                <a:srgbClr val="333399"/>
              </a:solidFill>
              <a:latin typeface="Arial" panose="020B0604020202020204" pitchFamily="34" charset="0"/>
              <a:ea typeface="黑体" panose="02010609060101010101" pitchFamily="2" charset="-122"/>
            </a:endParaRPr>
          </a:p>
          <a:p>
            <a:pPr algn="l">
              <a:lnSpc>
                <a:spcPct val="115000"/>
              </a:lnSpc>
            </a:pPr>
            <a:r>
              <a:rPr lang="en-US" altLang="zh-CN" sz="2000">
                <a:solidFill>
                  <a:srgbClr val="333399"/>
                </a:solidFill>
                <a:latin typeface="Arial" panose="020B0604020202020204" pitchFamily="34" charset="0"/>
                <a:ea typeface="黑体" panose="02010609060101010101" pitchFamily="2" charset="-122"/>
              </a:rPr>
              <a:t>2          1552 nm  </a:t>
            </a:r>
            <a:endParaRPr lang="en-US" altLang="zh-CN" sz="2000">
              <a:solidFill>
                <a:srgbClr val="333399"/>
              </a:solidFill>
              <a:latin typeface="Arial" panose="020B0604020202020204" pitchFamily="34" charset="0"/>
              <a:ea typeface="黑体" panose="02010609060101010101" pitchFamily="2" charset="-122"/>
            </a:endParaRPr>
          </a:p>
          <a:p>
            <a:pPr algn="l">
              <a:lnSpc>
                <a:spcPct val="115000"/>
              </a:lnSpc>
            </a:pPr>
            <a:r>
              <a:rPr lang="en-US" altLang="zh-CN" sz="2000">
                <a:solidFill>
                  <a:srgbClr val="333399"/>
                </a:solidFill>
                <a:latin typeface="Arial" panose="020B0604020202020204" pitchFamily="34" charset="0"/>
                <a:ea typeface="黑体" panose="02010609060101010101" pitchFamily="2" charset="-122"/>
              </a:rPr>
              <a:t>3          1553 nm  </a:t>
            </a:r>
            <a:endParaRPr lang="en-US" altLang="zh-CN" sz="2000">
              <a:solidFill>
                <a:srgbClr val="333399"/>
              </a:solidFill>
              <a:latin typeface="Arial" panose="020B0604020202020204" pitchFamily="34" charset="0"/>
              <a:ea typeface="黑体" panose="02010609060101010101" pitchFamily="2" charset="-122"/>
            </a:endParaRPr>
          </a:p>
          <a:p>
            <a:pPr algn="l">
              <a:lnSpc>
                <a:spcPct val="115000"/>
              </a:lnSpc>
            </a:pPr>
            <a:r>
              <a:rPr lang="en-US" altLang="zh-CN" sz="2000">
                <a:solidFill>
                  <a:srgbClr val="333399"/>
                </a:solidFill>
                <a:latin typeface="Arial" panose="020B0604020202020204" pitchFamily="34" charset="0"/>
                <a:ea typeface="黑体" panose="02010609060101010101" pitchFamily="2" charset="-122"/>
              </a:rPr>
              <a:t>4          1554 nm  </a:t>
            </a:r>
            <a:endParaRPr lang="en-US" altLang="zh-CN" sz="2000">
              <a:solidFill>
                <a:srgbClr val="333399"/>
              </a:solidFill>
              <a:latin typeface="Arial" panose="020B0604020202020204" pitchFamily="34" charset="0"/>
              <a:ea typeface="黑体" panose="02010609060101010101" pitchFamily="2" charset="-122"/>
            </a:endParaRPr>
          </a:p>
          <a:p>
            <a:pPr algn="l">
              <a:lnSpc>
                <a:spcPct val="115000"/>
              </a:lnSpc>
            </a:pPr>
            <a:r>
              <a:rPr lang="en-US" altLang="zh-CN" sz="2000">
                <a:solidFill>
                  <a:srgbClr val="333399"/>
                </a:solidFill>
                <a:latin typeface="Arial" panose="020B0604020202020204" pitchFamily="34" charset="0"/>
                <a:ea typeface="黑体" panose="02010609060101010101" pitchFamily="2" charset="-122"/>
              </a:rPr>
              <a:t>5          1555 nm  </a:t>
            </a:r>
            <a:endParaRPr lang="en-US" altLang="zh-CN" sz="2000">
              <a:solidFill>
                <a:srgbClr val="333399"/>
              </a:solidFill>
              <a:latin typeface="Arial" panose="020B0604020202020204" pitchFamily="34" charset="0"/>
              <a:ea typeface="黑体" panose="02010609060101010101" pitchFamily="2" charset="-122"/>
            </a:endParaRPr>
          </a:p>
          <a:p>
            <a:pPr algn="l">
              <a:lnSpc>
                <a:spcPct val="115000"/>
              </a:lnSpc>
            </a:pPr>
            <a:r>
              <a:rPr lang="en-US" altLang="zh-CN" sz="2000">
                <a:solidFill>
                  <a:srgbClr val="333399"/>
                </a:solidFill>
                <a:latin typeface="Arial" panose="020B0604020202020204" pitchFamily="34" charset="0"/>
                <a:ea typeface="黑体" panose="02010609060101010101" pitchFamily="2" charset="-122"/>
              </a:rPr>
              <a:t>6          1556 nm  </a:t>
            </a:r>
            <a:endParaRPr lang="en-US" altLang="zh-CN" sz="2000">
              <a:solidFill>
                <a:srgbClr val="333399"/>
              </a:solidFill>
              <a:latin typeface="Arial" panose="020B0604020202020204" pitchFamily="34" charset="0"/>
              <a:ea typeface="黑体" panose="02010609060101010101" pitchFamily="2" charset="-122"/>
            </a:endParaRPr>
          </a:p>
          <a:p>
            <a:pPr algn="l">
              <a:lnSpc>
                <a:spcPct val="115000"/>
              </a:lnSpc>
            </a:pPr>
            <a:r>
              <a:rPr lang="en-US" altLang="zh-CN" sz="2000">
                <a:solidFill>
                  <a:srgbClr val="333399"/>
                </a:solidFill>
                <a:latin typeface="Arial" panose="020B0604020202020204" pitchFamily="34" charset="0"/>
                <a:ea typeface="黑体" panose="02010609060101010101" pitchFamily="2" charset="-122"/>
              </a:rPr>
              <a:t>7          1557 nm  </a:t>
            </a:r>
            <a:endParaRPr lang="en-US" altLang="zh-CN" sz="2000">
              <a:solidFill>
                <a:srgbClr val="333399"/>
              </a:solidFill>
              <a:latin typeface="Arial" panose="020B0604020202020204" pitchFamily="34" charset="0"/>
              <a:ea typeface="黑体" panose="02010609060101010101" pitchFamily="2" charset="-122"/>
            </a:endParaRPr>
          </a:p>
        </p:txBody>
      </p:sp>
      <p:sp>
        <p:nvSpPr>
          <p:cNvPr id="150532" name="标题 150531"/>
          <p:cNvSpPr>
            <a:spLocks noGrp="1"/>
          </p:cNvSpPr>
          <p:nvPr>
            <p:ph type="title"/>
          </p:nvPr>
        </p:nvSpPr>
        <p:spPr>
          <a:xfrm>
            <a:off x="1150938" y="260350"/>
            <a:ext cx="7793037" cy="1462088"/>
          </a:xfrm>
          <a:ln/>
        </p:spPr>
        <p:txBody>
          <a:bodyPr anchor="b"/>
          <a:p>
            <a:pPr algn="ctr"/>
            <a:r>
              <a:rPr lang="en-US" altLang="zh-CN" sz="3200" dirty="0"/>
              <a:t>2.4.2   </a:t>
            </a:r>
            <a:r>
              <a:rPr lang="zh-CN" altLang="en-US" sz="3200" dirty="0"/>
              <a:t>波分复用 </a:t>
            </a:r>
            <a:r>
              <a:rPr lang="en-US" altLang="zh-CN" sz="3200"/>
              <a:t>WDM</a:t>
            </a:r>
            <a:br>
              <a:rPr lang="en-US" altLang="zh-CN" sz="3200"/>
            </a:br>
            <a:r>
              <a:rPr lang="en-US" altLang="zh-CN" sz="3200"/>
              <a:t>(Wavelength Division Multiplexing)</a:t>
            </a:r>
            <a:r>
              <a:rPr lang="en-US" altLang="zh-CN" sz="3600"/>
              <a:t> </a:t>
            </a:r>
            <a:r>
              <a:rPr lang="en-US" altLang="zh-CN" sz="3200"/>
              <a:t> </a:t>
            </a:r>
            <a:endParaRPr lang="en-US" altLang="zh-CN" sz="3200"/>
          </a:p>
        </p:txBody>
      </p:sp>
      <p:sp>
        <p:nvSpPr>
          <p:cNvPr id="150533" name="文本占位符 150532"/>
          <p:cNvSpPr>
            <a:spLocks noGrp="1"/>
          </p:cNvSpPr>
          <p:nvPr>
            <p:ph type="body" idx="1"/>
          </p:nvPr>
        </p:nvSpPr>
        <p:spPr>
          <a:xfrm>
            <a:off x="684213" y="1917700"/>
            <a:ext cx="8280400" cy="4114800"/>
          </a:xfrm>
          <a:ln/>
        </p:spPr>
        <p:txBody>
          <a:bodyPr/>
          <a:p>
            <a:r>
              <a:rPr lang="zh-CN" altLang="en-US" dirty="0"/>
              <a:t>波分复用就是光的频分复用。 </a:t>
            </a:r>
            <a:endParaRPr lang="zh-CN" altLang="en-US" dirty="0"/>
          </a:p>
        </p:txBody>
      </p:sp>
      <p:sp>
        <p:nvSpPr>
          <p:cNvPr id="150534" name="文本框 150533"/>
          <p:cNvSpPr txBox="1"/>
          <p:nvPr/>
        </p:nvSpPr>
        <p:spPr>
          <a:xfrm>
            <a:off x="3360738" y="2493963"/>
            <a:ext cx="1571625" cy="711200"/>
          </a:xfrm>
          <a:prstGeom prst="rect">
            <a:avLst/>
          </a:prstGeom>
          <a:noFill/>
          <a:ln w="9525" cap="flat" cmpd="sng">
            <a:solidFill>
              <a:srgbClr val="333399"/>
            </a:solidFill>
            <a:prstDash val="solid"/>
            <a:miter/>
            <a:headEnd type="none" w="med" len="med"/>
            <a:tailEnd type="none" w="med" len="med"/>
          </a:ln>
        </p:spPr>
        <p:txBody>
          <a:bodyPr wrap="none" anchor="t">
            <a:spAutoFit/>
          </a:bodyPr>
          <a:p>
            <a:r>
              <a:rPr lang="en-US" altLang="zh-CN" sz="2000">
                <a:solidFill>
                  <a:srgbClr val="333399"/>
                </a:solidFill>
                <a:latin typeface="Arial" panose="020B0604020202020204" pitchFamily="34" charset="0"/>
              </a:rPr>
              <a:t>8 </a:t>
            </a:r>
            <a:r>
              <a:rPr lang="en-US" altLang="zh-CN" sz="2000">
                <a:solidFill>
                  <a:srgbClr val="333399"/>
                </a:solidFill>
                <a:latin typeface="Arial" panose="020B0604020202020204" pitchFamily="34" charset="0"/>
                <a:sym typeface="Symbol" panose="05050102010706020507" pitchFamily="18" charset="2"/>
              </a:rPr>
              <a:t> </a:t>
            </a:r>
            <a:r>
              <a:rPr lang="en-US" altLang="zh-CN" sz="2000" err="1">
                <a:solidFill>
                  <a:srgbClr val="333399"/>
                </a:solidFill>
                <a:latin typeface="Arial" panose="020B0604020202020204" pitchFamily="34" charset="0"/>
              </a:rPr>
              <a:t>2.5 Gb/s</a:t>
            </a:r>
            <a:endParaRPr lang="en-US" altLang="zh-CN" sz="2000">
              <a:solidFill>
                <a:srgbClr val="333399"/>
              </a:solidFill>
              <a:latin typeface="Arial" panose="020B0604020202020204" pitchFamily="34" charset="0"/>
            </a:endParaRPr>
          </a:p>
          <a:p>
            <a:r>
              <a:rPr lang="en-US" altLang="zh-CN" sz="2000">
                <a:solidFill>
                  <a:srgbClr val="333399"/>
                </a:solidFill>
                <a:latin typeface="Arial" panose="020B0604020202020204" pitchFamily="34" charset="0"/>
              </a:rPr>
              <a:t>1310 nm</a:t>
            </a:r>
            <a:endParaRPr lang="en-US" altLang="zh-CN" sz="2000">
              <a:solidFill>
                <a:srgbClr val="333399"/>
              </a:solidFill>
              <a:latin typeface="Arial" panose="020B0604020202020204" pitchFamily="34" charset="0"/>
            </a:endParaRPr>
          </a:p>
        </p:txBody>
      </p:sp>
      <p:sp>
        <p:nvSpPr>
          <p:cNvPr id="150535" name="直接连接符 150534"/>
          <p:cNvSpPr/>
          <p:nvPr/>
        </p:nvSpPr>
        <p:spPr>
          <a:xfrm>
            <a:off x="6873875" y="3533775"/>
            <a:ext cx="2090738" cy="0"/>
          </a:xfrm>
          <a:prstGeom prst="line">
            <a:avLst/>
          </a:prstGeom>
          <a:ln w="28575" cap="flat" cmpd="sng">
            <a:solidFill>
              <a:srgbClr val="333399"/>
            </a:solidFill>
            <a:prstDash val="solid"/>
            <a:headEnd type="none" w="sm" len="med"/>
            <a:tailEnd type="none" w="sm" len="med"/>
          </a:ln>
        </p:spPr>
      </p:sp>
      <p:sp>
        <p:nvSpPr>
          <p:cNvPr id="150536" name="直接连接符 150535"/>
          <p:cNvSpPr/>
          <p:nvPr/>
        </p:nvSpPr>
        <p:spPr>
          <a:xfrm>
            <a:off x="6873875" y="3884613"/>
            <a:ext cx="2090738" cy="0"/>
          </a:xfrm>
          <a:prstGeom prst="line">
            <a:avLst/>
          </a:prstGeom>
          <a:ln w="28575" cap="flat" cmpd="sng">
            <a:solidFill>
              <a:srgbClr val="333399"/>
            </a:solidFill>
            <a:prstDash val="solid"/>
            <a:headEnd type="none" w="sm" len="med"/>
            <a:tailEnd type="none" w="sm" len="med"/>
          </a:ln>
        </p:spPr>
      </p:sp>
      <p:sp>
        <p:nvSpPr>
          <p:cNvPr id="150537" name="直接连接符 150536"/>
          <p:cNvSpPr/>
          <p:nvPr/>
        </p:nvSpPr>
        <p:spPr>
          <a:xfrm>
            <a:off x="6873875" y="4233863"/>
            <a:ext cx="2090738" cy="0"/>
          </a:xfrm>
          <a:prstGeom prst="line">
            <a:avLst/>
          </a:prstGeom>
          <a:ln w="28575" cap="flat" cmpd="sng">
            <a:solidFill>
              <a:srgbClr val="333399"/>
            </a:solidFill>
            <a:prstDash val="solid"/>
            <a:headEnd type="none" w="sm" len="med"/>
            <a:tailEnd type="none" w="sm" len="med"/>
          </a:ln>
        </p:spPr>
      </p:sp>
      <p:sp>
        <p:nvSpPr>
          <p:cNvPr id="150538" name="直接连接符 150537"/>
          <p:cNvSpPr/>
          <p:nvPr/>
        </p:nvSpPr>
        <p:spPr>
          <a:xfrm>
            <a:off x="6873875" y="4586288"/>
            <a:ext cx="2090738" cy="0"/>
          </a:xfrm>
          <a:prstGeom prst="line">
            <a:avLst/>
          </a:prstGeom>
          <a:ln w="28575" cap="flat" cmpd="sng">
            <a:solidFill>
              <a:srgbClr val="333399"/>
            </a:solidFill>
            <a:prstDash val="solid"/>
            <a:headEnd type="none" w="sm" len="med"/>
            <a:tailEnd type="none" w="sm" len="med"/>
          </a:ln>
        </p:spPr>
      </p:sp>
      <p:sp>
        <p:nvSpPr>
          <p:cNvPr id="150539" name="直接连接符 150538"/>
          <p:cNvSpPr/>
          <p:nvPr/>
        </p:nvSpPr>
        <p:spPr>
          <a:xfrm>
            <a:off x="6873875" y="4935538"/>
            <a:ext cx="2090738" cy="0"/>
          </a:xfrm>
          <a:prstGeom prst="line">
            <a:avLst/>
          </a:prstGeom>
          <a:ln w="28575" cap="flat" cmpd="sng">
            <a:solidFill>
              <a:srgbClr val="333399"/>
            </a:solidFill>
            <a:prstDash val="solid"/>
            <a:headEnd type="none" w="sm" len="med"/>
            <a:tailEnd type="none" w="sm" len="med"/>
          </a:ln>
        </p:spPr>
      </p:sp>
      <p:sp>
        <p:nvSpPr>
          <p:cNvPr id="150540" name="直接连接符 150539"/>
          <p:cNvSpPr/>
          <p:nvPr/>
        </p:nvSpPr>
        <p:spPr>
          <a:xfrm>
            <a:off x="6873875" y="5287963"/>
            <a:ext cx="2090738" cy="0"/>
          </a:xfrm>
          <a:prstGeom prst="line">
            <a:avLst/>
          </a:prstGeom>
          <a:ln w="28575" cap="flat" cmpd="sng">
            <a:solidFill>
              <a:srgbClr val="333399"/>
            </a:solidFill>
            <a:prstDash val="solid"/>
            <a:headEnd type="none" w="sm" len="med"/>
            <a:tailEnd type="none" w="sm" len="med"/>
          </a:ln>
        </p:spPr>
      </p:sp>
      <p:sp>
        <p:nvSpPr>
          <p:cNvPr id="150541" name="直接连接符 150540"/>
          <p:cNvSpPr/>
          <p:nvPr/>
        </p:nvSpPr>
        <p:spPr>
          <a:xfrm>
            <a:off x="6873875" y="5637213"/>
            <a:ext cx="2090738" cy="0"/>
          </a:xfrm>
          <a:prstGeom prst="line">
            <a:avLst/>
          </a:prstGeom>
          <a:ln w="28575" cap="flat" cmpd="sng">
            <a:solidFill>
              <a:srgbClr val="333399"/>
            </a:solidFill>
            <a:prstDash val="solid"/>
            <a:headEnd type="none" w="sm" len="med"/>
            <a:tailEnd type="none" w="sm" len="med"/>
          </a:ln>
        </p:spPr>
      </p:sp>
      <p:sp>
        <p:nvSpPr>
          <p:cNvPr id="150542" name="直接连接符 150541"/>
          <p:cNvSpPr/>
          <p:nvPr/>
        </p:nvSpPr>
        <p:spPr>
          <a:xfrm>
            <a:off x="6873875" y="5989638"/>
            <a:ext cx="2090738" cy="0"/>
          </a:xfrm>
          <a:prstGeom prst="line">
            <a:avLst/>
          </a:prstGeom>
          <a:ln w="28575" cap="flat" cmpd="sng">
            <a:solidFill>
              <a:srgbClr val="333399"/>
            </a:solidFill>
            <a:prstDash val="solid"/>
            <a:headEnd type="none" w="sm" len="med"/>
            <a:tailEnd type="none" w="sm" len="med"/>
          </a:ln>
        </p:spPr>
      </p:sp>
      <p:sp>
        <p:nvSpPr>
          <p:cNvPr id="150543" name="直接连接符 150542"/>
          <p:cNvSpPr/>
          <p:nvPr/>
        </p:nvSpPr>
        <p:spPr>
          <a:xfrm>
            <a:off x="179388" y="3533775"/>
            <a:ext cx="2090737" cy="0"/>
          </a:xfrm>
          <a:prstGeom prst="line">
            <a:avLst/>
          </a:prstGeom>
          <a:ln w="28575" cap="flat" cmpd="sng">
            <a:solidFill>
              <a:srgbClr val="333399"/>
            </a:solidFill>
            <a:prstDash val="solid"/>
            <a:headEnd type="none" w="sm" len="med"/>
            <a:tailEnd type="none" w="sm" len="med"/>
          </a:ln>
        </p:spPr>
      </p:sp>
      <p:sp>
        <p:nvSpPr>
          <p:cNvPr id="150544" name="直接连接符 150543"/>
          <p:cNvSpPr/>
          <p:nvPr/>
        </p:nvSpPr>
        <p:spPr>
          <a:xfrm>
            <a:off x="179388" y="3884613"/>
            <a:ext cx="2090737" cy="0"/>
          </a:xfrm>
          <a:prstGeom prst="line">
            <a:avLst/>
          </a:prstGeom>
          <a:ln w="28575" cap="flat" cmpd="sng">
            <a:solidFill>
              <a:srgbClr val="333399"/>
            </a:solidFill>
            <a:prstDash val="solid"/>
            <a:headEnd type="none" w="sm" len="med"/>
            <a:tailEnd type="none" w="sm" len="med"/>
          </a:ln>
        </p:spPr>
      </p:sp>
      <p:sp>
        <p:nvSpPr>
          <p:cNvPr id="150545" name="直接连接符 150544"/>
          <p:cNvSpPr/>
          <p:nvPr/>
        </p:nvSpPr>
        <p:spPr>
          <a:xfrm>
            <a:off x="179388" y="4233863"/>
            <a:ext cx="2090737" cy="0"/>
          </a:xfrm>
          <a:prstGeom prst="line">
            <a:avLst/>
          </a:prstGeom>
          <a:ln w="28575" cap="flat" cmpd="sng">
            <a:solidFill>
              <a:srgbClr val="333399"/>
            </a:solidFill>
            <a:prstDash val="solid"/>
            <a:headEnd type="none" w="sm" len="med"/>
            <a:tailEnd type="none" w="sm" len="med"/>
          </a:ln>
        </p:spPr>
      </p:sp>
      <p:sp>
        <p:nvSpPr>
          <p:cNvPr id="150546" name="直接连接符 150545"/>
          <p:cNvSpPr/>
          <p:nvPr/>
        </p:nvSpPr>
        <p:spPr>
          <a:xfrm>
            <a:off x="179388" y="4586288"/>
            <a:ext cx="2090737" cy="0"/>
          </a:xfrm>
          <a:prstGeom prst="line">
            <a:avLst/>
          </a:prstGeom>
          <a:ln w="28575" cap="flat" cmpd="sng">
            <a:solidFill>
              <a:srgbClr val="333399"/>
            </a:solidFill>
            <a:prstDash val="solid"/>
            <a:headEnd type="none" w="sm" len="med"/>
            <a:tailEnd type="none" w="sm" len="med"/>
          </a:ln>
        </p:spPr>
      </p:sp>
      <p:sp>
        <p:nvSpPr>
          <p:cNvPr id="150547" name="直接连接符 150546"/>
          <p:cNvSpPr/>
          <p:nvPr/>
        </p:nvSpPr>
        <p:spPr>
          <a:xfrm>
            <a:off x="179388" y="4935538"/>
            <a:ext cx="2090737" cy="0"/>
          </a:xfrm>
          <a:prstGeom prst="line">
            <a:avLst/>
          </a:prstGeom>
          <a:ln w="28575" cap="flat" cmpd="sng">
            <a:solidFill>
              <a:srgbClr val="333399"/>
            </a:solidFill>
            <a:prstDash val="solid"/>
            <a:headEnd type="none" w="sm" len="med"/>
            <a:tailEnd type="none" w="sm" len="med"/>
          </a:ln>
        </p:spPr>
      </p:sp>
      <p:sp>
        <p:nvSpPr>
          <p:cNvPr id="150548" name="直接连接符 150547"/>
          <p:cNvSpPr/>
          <p:nvPr/>
        </p:nvSpPr>
        <p:spPr>
          <a:xfrm>
            <a:off x="179388" y="5287963"/>
            <a:ext cx="2090737" cy="0"/>
          </a:xfrm>
          <a:prstGeom prst="line">
            <a:avLst/>
          </a:prstGeom>
          <a:ln w="28575" cap="flat" cmpd="sng">
            <a:solidFill>
              <a:srgbClr val="333399"/>
            </a:solidFill>
            <a:prstDash val="solid"/>
            <a:headEnd type="none" w="sm" len="med"/>
            <a:tailEnd type="none" w="sm" len="med"/>
          </a:ln>
        </p:spPr>
      </p:sp>
      <p:sp>
        <p:nvSpPr>
          <p:cNvPr id="150549" name="直接连接符 150548"/>
          <p:cNvSpPr/>
          <p:nvPr/>
        </p:nvSpPr>
        <p:spPr>
          <a:xfrm>
            <a:off x="179388" y="5637213"/>
            <a:ext cx="2090737" cy="0"/>
          </a:xfrm>
          <a:prstGeom prst="line">
            <a:avLst/>
          </a:prstGeom>
          <a:ln w="28575" cap="flat" cmpd="sng">
            <a:solidFill>
              <a:srgbClr val="333399"/>
            </a:solidFill>
            <a:prstDash val="solid"/>
            <a:headEnd type="none" w="sm" len="med"/>
            <a:tailEnd type="none" w="sm" len="med"/>
          </a:ln>
        </p:spPr>
      </p:sp>
      <p:sp>
        <p:nvSpPr>
          <p:cNvPr id="150550" name="直接连接符 150549"/>
          <p:cNvSpPr/>
          <p:nvPr/>
        </p:nvSpPr>
        <p:spPr>
          <a:xfrm>
            <a:off x="179388" y="5989638"/>
            <a:ext cx="2090737" cy="0"/>
          </a:xfrm>
          <a:prstGeom prst="line">
            <a:avLst/>
          </a:prstGeom>
          <a:ln w="28575" cap="flat" cmpd="sng">
            <a:solidFill>
              <a:srgbClr val="333399"/>
            </a:solidFill>
            <a:prstDash val="solid"/>
            <a:headEnd type="none" w="sm" len="med"/>
            <a:tailEnd type="none" w="sm" len="med"/>
          </a:ln>
        </p:spPr>
      </p:sp>
      <p:sp>
        <p:nvSpPr>
          <p:cNvPr id="150551" name="直接连接符 150550"/>
          <p:cNvSpPr/>
          <p:nvPr/>
        </p:nvSpPr>
        <p:spPr>
          <a:xfrm>
            <a:off x="2319338" y="4756150"/>
            <a:ext cx="4498975" cy="0"/>
          </a:xfrm>
          <a:prstGeom prst="line">
            <a:avLst/>
          </a:prstGeom>
          <a:ln w="28575" cap="flat" cmpd="sng">
            <a:solidFill>
              <a:srgbClr val="333399"/>
            </a:solidFill>
            <a:prstDash val="solid"/>
            <a:headEnd type="none" w="med" len="med"/>
            <a:tailEnd type="none" w="med" len="med"/>
          </a:ln>
        </p:spPr>
      </p:sp>
      <p:sp>
        <p:nvSpPr>
          <p:cNvPr id="150552" name="等腰三角形 150551"/>
          <p:cNvSpPr/>
          <p:nvPr/>
        </p:nvSpPr>
        <p:spPr>
          <a:xfrm rot="5400000">
            <a:off x="3163888" y="4603750"/>
            <a:ext cx="354012" cy="296863"/>
          </a:xfrm>
          <a:prstGeom prst="triangle">
            <a:avLst>
              <a:gd name="adj" fmla="val 50000"/>
            </a:avLst>
          </a:prstGeom>
          <a:solidFill>
            <a:srgbClr val="FF0066"/>
          </a:solidFill>
          <a:ln w="19050" cap="flat" cmpd="sng">
            <a:solidFill>
              <a:schemeClr val="tx1"/>
            </a:solidFill>
            <a:prstDash val="solid"/>
            <a:miter/>
            <a:headEnd type="none" w="med" len="med"/>
            <a:tailEnd type="none" w="med" len="med"/>
          </a:ln>
          <a:effectLst>
            <a:outerShdw dist="35921" dir="2699999" algn="ctr" rotWithShape="0">
              <a:schemeClr val="bg2"/>
            </a:outerShdw>
          </a:effectLst>
        </p:spPr>
        <p:txBody>
          <a:bodyPr/>
          <a:p>
            <a:endParaRPr lang="zh-CN" altLang="en-US"/>
          </a:p>
        </p:txBody>
      </p:sp>
      <p:sp>
        <p:nvSpPr>
          <p:cNvPr id="150553" name="矩形 150552"/>
          <p:cNvSpPr/>
          <p:nvPr/>
        </p:nvSpPr>
        <p:spPr>
          <a:xfrm>
            <a:off x="633413" y="3436938"/>
            <a:ext cx="496887" cy="196850"/>
          </a:xfrm>
          <a:prstGeom prst="rect">
            <a:avLst/>
          </a:prstGeom>
          <a:solidFill>
            <a:srgbClr val="FFFFCC"/>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a:p>
            <a:endParaRPr lang="zh-CN" altLang="en-US"/>
          </a:p>
        </p:txBody>
      </p:sp>
      <p:sp>
        <p:nvSpPr>
          <p:cNvPr id="150554" name="矩形 150553"/>
          <p:cNvSpPr/>
          <p:nvPr/>
        </p:nvSpPr>
        <p:spPr>
          <a:xfrm>
            <a:off x="633413" y="3786188"/>
            <a:ext cx="496887" cy="195262"/>
          </a:xfrm>
          <a:prstGeom prst="rect">
            <a:avLst/>
          </a:prstGeom>
          <a:solidFill>
            <a:srgbClr val="CCFF99"/>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a:p>
            <a:endParaRPr lang="zh-CN" altLang="en-US"/>
          </a:p>
        </p:txBody>
      </p:sp>
      <p:sp>
        <p:nvSpPr>
          <p:cNvPr id="150555" name="矩形 150554"/>
          <p:cNvSpPr/>
          <p:nvPr/>
        </p:nvSpPr>
        <p:spPr>
          <a:xfrm>
            <a:off x="633413" y="4137025"/>
            <a:ext cx="496887" cy="195263"/>
          </a:xfrm>
          <a:prstGeom prst="rect">
            <a:avLst/>
          </a:prstGeom>
          <a:solidFill>
            <a:srgbClr val="CCCC00"/>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a:p>
            <a:endParaRPr lang="zh-CN" altLang="en-US"/>
          </a:p>
        </p:txBody>
      </p:sp>
      <p:sp>
        <p:nvSpPr>
          <p:cNvPr id="150556" name="矩形 150555"/>
          <p:cNvSpPr/>
          <p:nvPr/>
        </p:nvSpPr>
        <p:spPr>
          <a:xfrm>
            <a:off x="633413" y="4487863"/>
            <a:ext cx="496887" cy="195262"/>
          </a:xfrm>
          <a:prstGeom prst="rect">
            <a:avLst/>
          </a:prstGeom>
          <a:solidFill>
            <a:srgbClr val="00CCFF"/>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a:p>
            <a:endParaRPr lang="zh-CN" altLang="en-US"/>
          </a:p>
        </p:txBody>
      </p:sp>
      <p:sp>
        <p:nvSpPr>
          <p:cNvPr id="150557" name="矩形 150556"/>
          <p:cNvSpPr/>
          <p:nvPr/>
        </p:nvSpPr>
        <p:spPr>
          <a:xfrm>
            <a:off x="633413" y="4838700"/>
            <a:ext cx="496887" cy="195263"/>
          </a:xfrm>
          <a:prstGeom prst="rect">
            <a:avLst/>
          </a:prstGeom>
          <a:solidFill>
            <a:srgbClr val="FF99FF"/>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a:p>
            <a:endParaRPr lang="zh-CN" altLang="en-US"/>
          </a:p>
        </p:txBody>
      </p:sp>
      <p:sp>
        <p:nvSpPr>
          <p:cNvPr id="150558" name="矩形 150557"/>
          <p:cNvSpPr/>
          <p:nvPr/>
        </p:nvSpPr>
        <p:spPr>
          <a:xfrm>
            <a:off x="633413" y="5189538"/>
            <a:ext cx="496887" cy="195262"/>
          </a:xfrm>
          <a:prstGeom prst="rect">
            <a:avLst/>
          </a:prstGeom>
          <a:solidFill>
            <a:srgbClr val="00CC00"/>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a:p>
            <a:endParaRPr lang="zh-CN" altLang="en-US"/>
          </a:p>
        </p:txBody>
      </p:sp>
      <p:sp>
        <p:nvSpPr>
          <p:cNvPr id="150559" name="矩形 150558"/>
          <p:cNvSpPr/>
          <p:nvPr/>
        </p:nvSpPr>
        <p:spPr>
          <a:xfrm>
            <a:off x="633413" y="5540375"/>
            <a:ext cx="496887" cy="195263"/>
          </a:xfrm>
          <a:prstGeom prst="rect">
            <a:avLst/>
          </a:prstGeom>
          <a:solidFill>
            <a:srgbClr val="FF00FF"/>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a:p>
            <a:endParaRPr lang="zh-CN" altLang="en-US"/>
          </a:p>
        </p:txBody>
      </p:sp>
      <p:sp>
        <p:nvSpPr>
          <p:cNvPr id="150560" name="矩形 150559"/>
          <p:cNvSpPr/>
          <p:nvPr/>
        </p:nvSpPr>
        <p:spPr>
          <a:xfrm>
            <a:off x="633413" y="5889625"/>
            <a:ext cx="496887" cy="196850"/>
          </a:xfrm>
          <a:prstGeom prst="rect">
            <a:avLst/>
          </a:prstGeom>
          <a:solidFill>
            <a:srgbClr val="3399FF"/>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a:p>
            <a:endParaRPr lang="zh-CN" altLang="en-US"/>
          </a:p>
        </p:txBody>
      </p:sp>
      <p:sp>
        <p:nvSpPr>
          <p:cNvPr id="150561" name="文本框 150560"/>
          <p:cNvSpPr txBox="1"/>
          <p:nvPr/>
        </p:nvSpPr>
        <p:spPr>
          <a:xfrm>
            <a:off x="3406775" y="3709988"/>
            <a:ext cx="1071563" cy="396875"/>
          </a:xfrm>
          <a:prstGeom prst="rect">
            <a:avLst/>
          </a:prstGeom>
          <a:noFill/>
          <a:ln w="9525">
            <a:noFill/>
          </a:ln>
        </p:spPr>
        <p:txBody>
          <a:bodyPr wrap="none" anchor="t">
            <a:spAutoFit/>
          </a:bodyPr>
          <a:p>
            <a:pPr algn="l"/>
            <a:r>
              <a:rPr lang="en-US" altLang="zh-CN" sz="2000" err="1">
                <a:solidFill>
                  <a:srgbClr val="333399"/>
                </a:solidFill>
                <a:latin typeface="Arial" panose="020B0604020202020204" pitchFamily="34" charset="0"/>
              </a:rPr>
              <a:t>20 Gb/s</a:t>
            </a:r>
            <a:endParaRPr lang="en-US" altLang="zh-CN" sz="2000">
              <a:solidFill>
                <a:srgbClr val="333399"/>
              </a:solidFill>
              <a:latin typeface="Arial" panose="020B0604020202020204" pitchFamily="34" charset="0"/>
            </a:endParaRPr>
          </a:p>
        </p:txBody>
      </p:sp>
      <p:sp>
        <p:nvSpPr>
          <p:cNvPr id="150562" name="任意多边形 150561"/>
          <p:cNvSpPr/>
          <p:nvPr/>
        </p:nvSpPr>
        <p:spPr>
          <a:xfrm rot="-5400000">
            <a:off x="798513" y="4511675"/>
            <a:ext cx="3240087" cy="498475"/>
          </a:xfrm>
          <a:custGeom>
            <a:avLst/>
            <a:gdLst>
              <a:gd name="txL" fmla="*/ 3004 w 21600"/>
              <a:gd name="txT" fmla="*/ 3004 h 21600"/>
              <a:gd name="txR" fmla="*/ 18596 w 21600"/>
              <a:gd name="txB" fmla="*/ 18596 h 21600"/>
            </a:gdLst>
            <a:ahLst/>
            <a:cxnLst>
              <a:cxn ang="0">
                <a:pos x="20396" y="10800"/>
              </a:cxn>
              <a:cxn ang="90">
                <a:pos x="10800" y="21600"/>
              </a:cxn>
              <a:cxn ang="180">
                <a:pos x="1204" y="10800"/>
              </a:cxn>
              <a:cxn ang="270">
                <a:pos x="10800" y="0"/>
              </a:cxn>
            </a:cxnLst>
            <a:rect l="txL" t="txT" r="txR" b="txB"/>
            <a:pathLst>
              <a:path w="21600" h="21600">
                <a:moveTo>
                  <a:pt x="0" y="0"/>
                </a:moveTo>
                <a:lnTo>
                  <a:pt x="2408" y="21600"/>
                </a:lnTo>
                <a:lnTo>
                  <a:pt x="19192" y="21600"/>
                </a:lnTo>
                <a:lnTo>
                  <a:pt x="21600" y="0"/>
                </a:lnTo>
                <a:close/>
              </a:path>
            </a:pathLst>
          </a:custGeom>
          <a:solidFill>
            <a:srgbClr val="CCCC00"/>
          </a:solidFill>
          <a:ln w="19050" cap="flat" cmpd="sng">
            <a:solidFill>
              <a:schemeClr val="tx1"/>
            </a:solidFill>
            <a:prstDash val="solid"/>
            <a:miter/>
            <a:headEnd type="none" w="med" len="med"/>
            <a:tailEnd type="none" w="med" len="med"/>
          </a:ln>
          <a:effectLst>
            <a:outerShdw dist="35921" dir="2699999" algn="ctr" rotWithShape="0">
              <a:schemeClr val="bg2"/>
            </a:outerShdw>
          </a:effectLst>
        </p:spPr>
        <p:txBody>
          <a:bodyPr/>
          <a:p>
            <a:endParaRPr lang="zh-CN" altLang="en-US"/>
          </a:p>
        </p:txBody>
      </p:sp>
      <p:sp>
        <p:nvSpPr>
          <p:cNvPr id="150563" name="任意多边形 150562"/>
          <p:cNvSpPr/>
          <p:nvPr/>
        </p:nvSpPr>
        <p:spPr>
          <a:xfrm rot="5400000" flipH="1">
            <a:off x="5005388" y="4513263"/>
            <a:ext cx="3240087" cy="496887"/>
          </a:xfrm>
          <a:custGeom>
            <a:avLst/>
            <a:gdLst>
              <a:gd name="txL" fmla="*/ 3004 w 21600"/>
              <a:gd name="txT" fmla="*/ 3004 h 21600"/>
              <a:gd name="txR" fmla="*/ 18596 w 21600"/>
              <a:gd name="txB" fmla="*/ 18596 h 21600"/>
            </a:gdLst>
            <a:ahLst/>
            <a:cxnLst>
              <a:cxn ang="0">
                <a:pos x="20396" y="10800"/>
              </a:cxn>
              <a:cxn ang="90">
                <a:pos x="10800" y="21600"/>
              </a:cxn>
              <a:cxn ang="180">
                <a:pos x="1204" y="10800"/>
              </a:cxn>
              <a:cxn ang="270">
                <a:pos x="10800" y="0"/>
              </a:cxn>
            </a:cxnLst>
            <a:rect l="txL" t="txT" r="txR" b="txB"/>
            <a:pathLst>
              <a:path w="21600" h="21600">
                <a:moveTo>
                  <a:pt x="0" y="0"/>
                </a:moveTo>
                <a:lnTo>
                  <a:pt x="2408" y="21600"/>
                </a:lnTo>
                <a:lnTo>
                  <a:pt x="19192" y="21600"/>
                </a:lnTo>
                <a:lnTo>
                  <a:pt x="21600" y="0"/>
                </a:lnTo>
                <a:close/>
              </a:path>
            </a:pathLst>
          </a:custGeom>
          <a:solidFill>
            <a:srgbClr val="FF9999"/>
          </a:solidFill>
          <a:ln w="19050" cap="flat" cmpd="sng">
            <a:solidFill>
              <a:schemeClr val="tx1"/>
            </a:solidFill>
            <a:prstDash val="solid"/>
            <a:miter/>
            <a:headEnd type="none" w="med" len="med"/>
            <a:tailEnd type="none" w="med" len="med"/>
          </a:ln>
          <a:effectLst>
            <a:outerShdw dist="35921" dir="2699999" algn="ctr" rotWithShape="0">
              <a:schemeClr val="bg2"/>
            </a:outerShdw>
          </a:effectLst>
        </p:spPr>
        <p:txBody>
          <a:bodyPr/>
          <a:p>
            <a:endParaRPr lang="zh-CN" altLang="en-US"/>
          </a:p>
        </p:txBody>
      </p:sp>
      <p:sp>
        <p:nvSpPr>
          <p:cNvPr id="150564" name="矩形 150563"/>
          <p:cNvSpPr/>
          <p:nvPr/>
        </p:nvSpPr>
        <p:spPr>
          <a:xfrm>
            <a:off x="7985125" y="3436938"/>
            <a:ext cx="496888" cy="196850"/>
          </a:xfrm>
          <a:prstGeom prst="rect">
            <a:avLst/>
          </a:prstGeom>
          <a:solidFill>
            <a:srgbClr val="FFFFCC"/>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a:p>
            <a:endParaRPr lang="zh-CN" altLang="en-US"/>
          </a:p>
        </p:txBody>
      </p:sp>
      <p:sp>
        <p:nvSpPr>
          <p:cNvPr id="150565" name="矩形 150564"/>
          <p:cNvSpPr/>
          <p:nvPr/>
        </p:nvSpPr>
        <p:spPr>
          <a:xfrm>
            <a:off x="7985125" y="3786188"/>
            <a:ext cx="496888" cy="195262"/>
          </a:xfrm>
          <a:prstGeom prst="rect">
            <a:avLst/>
          </a:prstGeom>
          <a:solidFill>
            <a:srgbClr val="CCFF99"/>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a:p>
            <a:endParaRPr lang="zh-CN" altLang="en-US"/>
          </a:p>
        </p:txBody>
      </p:sp>
      <p:sp>
        <p:nvSpPr>
          <p:cNvPr id="150566" name="矩形 150565"/>
          <p:cNvSpPr/>
          <p:nvPr/>
        </p:nvSpPr>
        <p:spPr>
          <a:xfrm>
            <a:off x="7985125" y="4137025"/>
            <a:ext cx="496888" cy="195263"/>
          </a:xfrm>
          <a:prstGeom prst="rect">
            <a:avLst/>
          </a:prstGeom>
          <a:solidFill>
            <a:srgbClr val="CCCC00"/>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a:p>
            <a:endParaRPr lang="zh-CN" altLang="en-US"/>
          </a:p>
        </p:txBody>
      </p:sp>
      <p:sp>
        <p:nvSpPr>
          <p:cNvPr id="150567" name="矩形 150566"/>
          <p:cNvSpPr/>
          <p:nvPr/>
        </p:nvSpPr>
        <p:spPr>
          <a:xfrm>
            <a:off x="7985125" y="4487863"/>
            <a:ext cx="496888" cy="195262"/>
          </a:xfrm>
          <a:prstGeom prst="rect">
            <a:avLst/>
          </a:prstGeom>
          <a:solidFill>
            <a:srgbClr val="00CCFF"/>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a:p>
            <a:endParaRPr lang="zh-CN" altLang="en-US"/>
          </a:p>
        </p:txBody>
      </p:sp>
      <p:sp>
        <p:nvSpPr>
          <p:cNvPr id="150568" name="矩形 150567"/>
          <p:cNvSpPr/>
          <p:nvPr/>
        </p:nvSpPr>
        <p:spPr>
          <a:xfrm>
            <a:off x="7985125" y="4838700"/>
            <a:ext cx="496888" cy="195263"/>
          </a:xfrm>
          <a:prstGeom prst="rect">
            <a:avLst/>
          </a:prstGeom>
          <a:solidFill>
            <a:srgbClr val="FF99FF"/>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a:p>
            <a:endParaRPr lang="zh-CN" altLang="en-US"/>
          </a:p>
        </p:txBody>
      </p:sp>
      <p:sp>
        <p:nvSpPr>
          <p:cNvPr id="150569" name="矩形 150568"/>
          <p:cNvSpPr/>
          <p:nvPr/>
        </p:nvSpPr>
        <p:spPr>
          <a:xfrm>
            <a:off x="7985125" y="5189538"/>
            <a:ext cx="496888" cy="195262"/>
          </a:xfrm>
          <a:prstGeom prst="rect">
            <a:avLst/>
          </a:prstGeom>
          <a:solidFill>
            <a:srgbClr val="00CC00"/>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a:p>
            <a:endParaRPr lang="zh-CN" altLang="en-US"/>
          </a:p>
        </p:txBody>
      </p:sp>
      <p:sp>
        <p:nvSpPr>
          <p:cNvPr id="150570" name="矩形 150569"/>
          <p:cNvSpPr/>
          <p:nvPr/>
        </p:nvSpPr>
        <p:spPr>
          <a:xfrm>
            <a:off x="7985125" y="5540375"/>
            <a:ext cx="496888" cy="195263"/>
          </a:xfrm>
          <a:prstGeom prst="rect">
            <a:avLst/>
          </a:prstGeom>
          <a:solidFill>
            <a:srgbClr val="FF00FF"/>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a:p>
            <a:endParaRPr lang="zh-CN" altLang="en-US"/>
          </a:p>
        </p:txBody>
      </p:sp>
      <p:sp>
        <p:nvSpPr>
          <p:cNvPr id="150571" name="矩形 150570"/>
          <p:cNvSpPr/>
          <p:nvPr/>
        </p:nvSpPr>
        <p:spPr>
          <a:xfrm>
            <a:off x="7985125" y="5889625"/>
            <a:ext cx="496888" cy="196850"/>
          </a:xfrm>
          <a:prstGeom prst="rect">
            <a:avLst/>
          </a:prstGeom>
          <a:solidFill>
            <a:srgbClr val="3399FF"/>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a:p>
            <a:endParaRPr lang="zh-CN" altLang="en-US"/>
          </a:p>
        </p:txBody>
      </p:sp>
      <p:sp>
        <p:nvSpPr>
          <p:cNvPr id="150572" name="等腰三角形 150571"/>
          <p:cNvSpPr/>
          <p:nvPr/>
        </p:nvSpPr>
        <p:spPr>
          <a:xfrm rot="5400000">
            <a:off x="4338638" y="4603750"/>
            <a:ext cx="354012" cy="295275"/>
          </a:xfrm>
          <a:prstGeom prst="triangle">
            <a:avLst>
              <a:gd name="adj" fmla="val 50000"/>
            </a:avLst>
          </a:prstGeom>
          <a:solidFill>
            <a:srgbClr val="FF0066"/>
          </a:solidFill>
          <a:ln w="19050" cap="flat" cmpd="sng">
            <a:solidFill>
              <a:schemeClr val="tx1"/>
            </a:solidFill>
            <a:prstDash val="solid"/>
            <a:miter/>
            <a:headEnd type="none" w="med" len="med"/>
            <a:tailEnd type="none" w="med" len="med"/>
          </a:ln>
          <a:effectLst>
            <a:outerShdw dist="35921" dir="2699999" algn="ctr" rotWithShape="0">
              <a:schemeClr val="bg2"/>
            </a:outerShdw>
          </a:effectLst>
        </p:spPr>
        <p:txBody>
          <a:bodyPr/>
          <a:p>
            <a:endParaRPr lang="zh-CN" altLang="en-US"/>
          </a:p>
        </p:txBody>
      </p:sp>
      <p:sp>
        <p:nvSpPr>
          <p:cNvPr id="150573" name="等腰三角形 150572"/>
          <p:cNvSpPr/>
          <p:nvPr/>
        </p:nvSpPr>
        <p:spPr>
          <a:xfrm rot="5400000">
            <a:off x="5551488" y="4603750"/>
            <a:ext cx="354012" cy="296863"/>
          </a:xfrm>
          <a:prstGeom prst="triangle">
            <a:avLst>
              <a:gd name="adj" fmla="val 50000"/>
            </a:avLst>
          </a:prstGeom>
          <a:solidFill>
            <a:srgbClr val="FF0066"/>
          </a:solidFill>
          <a:ln w="19050" cap="flat" cmpd="sng">
            <a:solidFill>
              <a:schemeClr val="tx1"/>
            </a:solidFill>
            <a:prstDash val="solid"/>
            <a:miter/>
            <a:headEnd type="none" w="med" len="med"/>
            <a:tailEnd type="none" w="med" len="med"/>
          </a:ln>
          <a:effectLst>
            <a:outerShdw dist="35921" dir="2699999" algn="ctr" rotWithShape="0">
              <a:schemeClr val="bg2"/>
            </a:outerShdw>
          </a:effectLst>
        </p:spPr>
        <p:txBody>
          <a:bodyPr/>
          <a:p>
            <a:endParaRPr lang="zh-CN" altLang="en-US"/>
          </a:p>
        </p:txBody>
      </p:sp>
      <p:sp>
        <p:nvSpPr>
          <p:cNvPr id="150574" name="直接连接符 150573"/>
          <p:cNvSpPr/>
          <p:nvPr/>
        </p:nvSpPr>
        <p:spPr>
          <a:xfrm flipH="1">
            <a:off x="3759200" y="4124325"/>
            <a:ext cx="128588" cy="622300"/>
          </a:xfrm>
          <a:prstGeom prst="line">
            <a:avLst/>
          </a:prstGeom>
          <a:ln w="28575" cap="flat" cmpd="sng">
            <a:solidFill>
              <a:srgbClr val="333399"/>
            </a:solidFill>
            <a:prstDash val="solid"/>
            <a:headEnd type="none" w="med" len="med"/>
            <a:tailEnd type="triangle" w="sm" len="med"/>
          </a:ln>
        </p:spPr>
      </p:sp>
      <p:sp>
        <p:nvSpPr>
          <p:cNvPr id="150575" name="文本框 150574"/>
          <p:cNvSpPr txBox="1"/>
          <p:nvPr/>
        </p:nvSpPr>
        <p:spPr>
          <a:xfrm>
            <a:off x="2195513" y="4222750"/>
            <a:ext cx="438150" cy="1006475"/>
          </a:xfrm>
          <a:prstGeom prst="rect">
            <a:avLst/>
          </a:prstGeom>
          <a:noFill/>
          <a:ln w="9525">
            <a:noFill/>
          </a:ln>
        </p:spPr>
        <p:txBody>
          <a:bodyPr wrap="none" anchor="t">
            <a:spAutoFit/>
          </a:bodyPr>
          <a:p>
            <a:pPr algn="l"/>
            <a:r>
              <a:rPr lang="zh-CN" altLang="en-US" sz="2000" dirty="0">
                <a:solidFill>
                  <a:srgbClr val="333399"/>
                </a:solidFill>
                <a:latin typeface="Times New Roman" panose="02020603050405020304" pitchFamily="18" charset="0"/>
                <a:ea typeface="黑体" panose="02010609060101010101" pitchFamily="2" charset="-122"/>
              </a:rPr>
              <a:t>复</a:t>
            </a:r>
            <a:endParaRPr lang="zh-CN" altLang="en-US" sz="2000" dirty="0">
              <a:solidFill>
                <a:srgbClr val="333399"/>
              </a:solidFill>
              <a:latin typeface="Times New Roman" panose="02020603050405020304" pitchFamily="18" charset="0"/>
              <a:ea typeface="黑体" panose="02010609060101010101" pitchFamily="2" charset="-122"/>
            </a:endParaRPr>
          </a:p>
          <a:p>
            <a:pPr algn="l"/>
            <a:r>
              <a:rPr lang="zh-CN" altLang="en-US" sz="2000" dirty="0">
                <a:solidFill>
                  <a:srgbClr val="333399"/>
                </a:solidFill>
                <a:latin typeface="Times New Roman" panose="02020603050405020304" pitchFamily="18" charset="0"/>
                <a:ea typeface="黑体" panose="02010609060101010101" pitchFamily="2" charset="-122"/>
              </a:rPr>
              <a:t>用</a:t>
            </a:r>
            <a:endParaRPr lang="zh-CN" altLang="en-US" sz="2000" dirty="0">
              <a:solidFill>
                <a:srgbClr val="333399"/>
              </a:solidFill>
              <a:latin typeface="Times New Roman" panose="02020603050405020304" pitchFamily="18" charset="0"/>
              <a:ea typeface="黑体" panose="02010609060101010101" pitchFamily="2" charset="-122"/>
            </a:endParaRPr>
          </a:p>
          <a:p>
            <a:pPr algn="l"/>
            <a:r>
              <a:rPr lang="zh-CN" altLang="en-US" sz="2000" dirty="0">
                <a:solidFill>
                  <a:srgbClr val="333399"/>
                </a:solidFill>
                <a:latin typeface="Times New Roman" panose="02020603050405020304" pitchFamily="18" charset="0"/>
                <a:ea typeface="黑体" panose="02010609060101010101" pitchFamily="2" charset="-122"/>
              </a:rPr>
              <a:t>器</a:t>
            </a:r>
            <a:endParaRPr lang="zh-CN" altLang="en-US" sz="2000">
              <a:solidFill>
                <a:srgbClr val="333399"/>
              </a:solidFill>
              <a:latin typeface="Times New Roman" panose="02020603050405020304" pitchFamily="18" charset="0"/>
              <a:ea typeface="黑体" panose="02010609060101010101" pitchFamily="2" charset="-122"/>
            </a:endParaRPr>
          </a:p>
        </p:txBody>
      </p:sp>
      <p:sp>
        <p:nvSpPr>
          <p:cNvPr id="150576" name="文本框 150575"/>
          <p:cNvSpPr txBox="1"/>
          <p:nvPr/>
        </p:nvSpPr>
        <p:spPr>
          <a:xfrm>
            <a:off x="6405563" y="4222750"/>
            <a:ext cx="438150" cy="1006475"/>
          </a:xfrm>
          <a:prstGeom prst="rect">
            <a:avLst/>
          </a:prstGeom>
          <a:noFill/>
          <a:ln w="9525">
            <a:noFill/>
          </a:ln>
        </p:spPr>
        <p:txBody>
          <a:bodyPr wrap="none" anchor="t">
            <a:spAutoFit/>
          </a:bodyPr>
          <a:p>
            <a:pPr algn="l"/>
            <a:r>
              <a:rPr lang="zh-CN" altLang="en-US" sz="2000" dirty="0">
                <a:solidFill>
                  <a:srgbClr val="333399"/>
                </a:solidFill>
                <a:latin typeface="Times New Roman" panose="02020603050405020304" pitchFamily="18" charset="0"/>
                <a:ea typeface="黑体" panose="02010609060101010101" pitchFamily="2" charset="-122"/>
              </a:rPr>
              <a:t>分</a:t>
            </a:r>
            <a:endParaRPr lang="zh-CN" altLang="en-US" sz="2000" dirty="0">
              <a:solidFill>
                <a:srgbClr val="333399"/>
              </a:solidFill>
              <a:latin typeface="Times New Roman" panose="02020603050405020304" pitchFamily="18" charset="0"/>
              <a:ea typeface="黑体" panose="02010609060101010101" pitchFamily="2" charset="-122"/>
            </a:endParaRPr>
          </a:p>
          <a:p>
            <a:pPr algn="l"/>
            <a:r>
              <a:rPr lang="zh-CN" altLang="en-US" sz="2000" dirty="0">
                <a:solidFill>
                  <a:srgbClr val="333399"/>
                </a:solidFill>
                <a:latin typeface="Times New Roman" panose="02020603050405020304" pitchFamily="18" charset="0"/>
                <a:ea typeface="黑体" panose="02010609060101010101" pitchFamily="2" charset="-122"/>
              </a:rPr>
              <a:t>用</a:t>
            </a:r>
            <a:endParaRPr lang="zh-CN" altLang="en-US" sz="2000" dirty="0">
              <a:solidFill>
                <a:srgbClr val="333399"/>
              </a:solidFill>
              <a:latin typeface="Times New Roman" panose="02020603050405020304" pitchFamily="18" charset="0"/>
              <a:ea typeface="黑体" panose="02010609060101010101" pitchFamily="2" charset="-122"/>
            </a:endParaRPr>
          </a:p>
          <a:p>
            <a:pPr algn="l"/>
            <a:r>
              <a:rPr lang="zh-CN" altLang="en-US" sz="2000" dirty="0">
                <a:solidFill>
                  <a:srgbClr val="333399"/>
                </a:solidFill>
                <a:latin typeface="Times New Roman" panose="02020603050405020304" pitchFamily="18" charset="0"/>
                <a:ea typeface="黑体" panose="02010609060101010101" pitchFamily="2" charset="-122"/>
              </a:rPr>
              <a:t>器</a:t>
            </a:r>
            <a:endParaRPr lang="zh-CN" altLang="en-US" sz="2000">
              <a:solidFill>
                <a:srgbClr val="333399"/>
              </a:solidFill>
              <a:latin typeface="Times New Roman" panose="02020603050405020304" pitchFamily="18" charset="0"/>
              <a:ea typeface="黑体" panose="02010609060101010101" pitchFamily="2" charset="-122"/>
            </a:endParaRPr>
          </a:p>
        </p:txBody>
      </p:sp>
      <p:sp>
        <p:nvSpPr>
          <p:cNvPr id="150577" name="文本框 150576"/>
          <p:cNvSpPr txBox="1"/>
          <p:nvPr/>
        </p:nvSpPr>
        <p:spPr>
          <a:xfrm>
            <a:off x="4584700" y="3810000"/>
            <a:ext cx="863600" cy="396875"/>
          </a:xfrm>
          <a:prstGeom prst="rect">
            <a:avLst/>
          </a:prstGeom>
          <a:noFill/>
          <a:ln w="9525">
            <a:noFill/>
          </a:ln>
        </p:spPr>
        <p:txBody>
          <a:bodyPr wrap="none" anchor="t">
            <a:spAutoFit/>
          </a:bodyPr>
          <a:p>
            <a:pPr algn="l"/>
            <a:r>
              <a:rPr lang="en-US" altLang="zh-CN" sz="2000">
                <a:solidFill>
                  <a:srgbClr val="333399"/>
                </a:solidFill>
                <a:latin typeface="Arial" panose="020B0604020202020204" pitchFamily="34" charset="0"/>
              </a:rPr>
              <a:t>EDFA</a:t>
            </a:r>
            <a:endParaRPr lang="en-US" altLang="zh-CN" sz="2000">
              <a:solidFill>
                <a:srgbClr val="333399"/>
              </a:solidFill>
              <a:latin typeface="Arial" panose="020B0604020202020204" pitchFamily="34" charset="0"/>
            </a:endParaRPr>
          </a:p>
        </p:txBody>
      </p:sp>
      <p:sp>
        <p:nvSpPr>
          <p:cNvPr id="150578" name="直接连接符 150577"/>
          <p:cNvSpPr/>
          <p:nvPr/>
        </p:nvSpPr>
        <p:spPr>
          <a:xfrm flipH="1">
            <a:off x="4545013" y="4221163"/>
            <a:ext cx="438150" cy="431800"/>
          </a:xfrm>
          <a:prstGeom prst="line">
            <a:avLst/>
          </a:prstGeom>
          <a:ln w="28575" cap="flat" cmpd="sng">
            <a:solidFill>
              <a:srgbClr val="333399"/>
            </a:solidFill>
            <a:prstDash val="solid"/>
            <a:headEnd type="none" w="med" len="med"/>
            <a:tailEnd type="triangle" w="sm" len="med"/>
          </a:ln>
        </p:spPr>
      </p:sp>
      <p:sp>
        <p:nvSpPr>
          <p:cNvPr id="150579" name="直接连接符 150578"/>
          <p:cNvSpPr/>
          <p:nvPr/>
        </p:nvSpPr>
        <p:spPr>
          <a:xfrm>
            <a:off x="3290888" y="5006975"/>
            <a:ext cx="0" cy="196850"/>
          </a:xfrm>
          <a:prstGeom prst="line">
            <a:avLst/>
          </a:prstGeom>
          <a:ln w="9525" cap="flat" cmpd="sng">
            <a:solidFill>
              <a:schemeClr val="tx1"/>
            </a:solidFill>
            <a:prstDash val="solid"/>
            <a:headEnd type="none" w="med" len="med"/>
            <a:tailEnd type="none" w="med" len="med"/>
          </a:ln>
        </p:spPr>
      </p:sp>
      <p:sp>
        <p:nvSpPr>
          <p:cNvPr id="150580" name="直接连接符 150579"/>
          <p:cNvSpPr/>
          <p:nvPr/>
        </p:nvSpPr>
        <p:spPr>
          <a:xfrm>
            <a:off x="4484688" y="5006975"/>
            <a:ext cx="0" cy="196850"/>
          </a:xfrm>
          <a:prstGeom prst="line">
            <a:avLst/>
          </a:prstGeom>
          <a:ln w="9525" cap="flat" cmpd="sng">
            <a:solidFill>
              <a:schemeClr val="tx1"/>
            </a:solidFill>
            <a:prstDash val="solid"/>
            <a:headEnd type="none" w="med" len="med"/>
            <a:tailEnd type="none" w="med" len="med"/>
          </a:ln>
        </p:spPr>
      </p:sp>
      <p:sp>
        <p:nvSpPr>
          <p:cNvPr id="150581" name="直接连接符 150580"/>
          <p:cNvSpPr/>
          <p:nvPr/>
        </p:nvSpPr>
        <p:spPr>
          <a:xfrm>
            <a:off x="3287713" y="5103813"/>
            <a:ext cx="1195387" cy="0"/>
          </a:xfrm>
          <a:prstGeom prst="line">
            <a:avLst/>
          </a:prstGeom>
          <a:ln w="28575" cap="flat" cmpd="sng">
            <a:solidFill>
              <a:srgbClr val="333399"/>
            </a:solidFill>
            <a:prstDash val="solid"/>
            <a:headEnd type="triangle" w="sm" len="med"/>
            <a:tailEnd type="triangle" w="sm" len="med"/>
          </a:ln>
        </p:spPr>
      </p:sp>
      <p:sp>
        <p:nvSpPr>
          <p:cNvPr id="150582" name="文本框 150581"/>
          <p:cNvSpPr txBox="1"/>
          <p:nvPr/>
        </p:nvSpPr>
        <p:spPr>
          <a:xfrm>
            <a:off x="3306763" y="5087938"/>
            <a:ext cx="1016000" cy="396875"/>
          </a:xfrm>
          <a:prstGeom prst="rect">
            <a:avLst/>
          </a:prstGeom>
          <a:noFill/>
          <a:ln w="9525">
            <a:noFill/>
          </a:ln>
        </p:spPr>
        <p:txBody>
          <a:bodyPr wrap="none" anchor="t">
            <a:spAutoFit/>
          </a:bodyPr>
          <a:p>
            <a:pPr algn="l"/>
            <a:r>
              <a:rPr lang="en-US" altLang="zh-CN" sz="2000">
                <a:solidFill>
                  <a:srgbClr val="333399"/>
                </a:solidFill>
                <a:latin typeface="Arial" panose="020B0604020202020204" pitchFamily="34" charset="0"/>
                <a:ea typeface="黑体" panose="02010609060101010101" pitchFamily="2" charset="-122"/>
              </a:rPr>
              <a:t>120 km</a:t>
            </a:r>
            <a:endParaRPr lang="en-US" altLang="zh-CN" sz="2000">
              <a:solidFill>
                <a:srgbClr val="333399"/>
              </a:solidFill>
              <a:latin typeface="Arial" panose="020B0604020202020204" pitchFamily="34" charset="0"/>
              <a:ea typeface="黑体" panose="02010609060101010101" pitchFamily="2" charset="-122"/>
            </a:endParaRPr>
          </a:p>
        </p:txBody>
      </p:sp>
      <p:sp>
        <p:nvSpPr>
          <p:cNvPr id="150583" name="文本框 150582"/>
          <p:cNvSpPr txBox="1"/>
          <p:nvPr/>
        </p:nvSpPr>
        <p:spPr>
          <a:xfrm>
            <a:off x="250825" y="2492375"/>
            <a:ext cx="1403350" cy="457200"/>
          </a:xfrm>
          <a:prstGeom prst="rect">
            <a:avLst/>
          </a:prstGeom>
          <a:noFill/>
          <a:ln w="9525">
            <a:noFill/>
          </a:ln>
        </p:spPr>
        <p:txBody>
          <a:bodyPr wrap="none" anchor="t">
            <a:spAutoFit/>
          </a:bodyPr>
          <a:p>
            <a:pPr algn="l"/>
            <a:r>
              <a:rPr lang="zh-CN" altLang="en-US" dirty="0">
                <a:solidFill>
                  <a:srgbClr val="333399"/>
                </a:solidFill>
                <a:latin typeface="Tahoma" panose="020B0604030504040204" pitchFamily="34" charset="0"/>
                <a:ea typeface="黑体" panose="02010609060101010101" pitchFamily="2" charset="-122"/>
              </a:rPr>
              <a:t>光调制器</a:t>
            </a:r>
            <a:endParaRPr lang="zh-CN" altLang="en-US" dirty="0">
              <a:solidFill>
                <a:srgbClr val="333399"/>
              </a:solidFill>
              <a:latin typeface="Tahoma" panose="020B0604030504040204" pitchFamily="34" charset="0"/>
              <a:ea typeface="黑体" panose="02010609060101010101" pitchFamily="2" charset="-122"/>
            </a:endParaRPr>
          </a:p>
        </p:txBody>
      </p:sp>
      <p:sp>
        <p:nvSpPr>
          <p:cNvPr id="150584" name="直接连接符 150583"/>
          <p:cNvSpPr/>
          <p:nvPr/>
        </p:nvSpPr>
        <p:spPr>
          <a:xfrm>
            <a:off x="900113" y="2924175"/>
            <a:ext cx="0" cy="504825"/>
          </a:xfrm>
          <a:prstGeom prst="line">
            <a:avLst/>
          </a:prstGeom>
          <a:ln w="9525" cap="flat" cmpd="sng">
            <a:solidFill>
              <a:srgbClr val="333399"/>
            </a:solidFill>
            <a:prstDash val="solid"/>
            <a:headEnd type="none" w="med" len="med"/>
            <a:tailEnd type="triangle" w="med" len="med"/>
          </a:ln>
        </p:spPr>
      </p:sp>
      <p:sp>
        <p:nvSpPr>
          <p:cNvPr id="150585" name="文本框 150584"/>
          <p:cNvSpPr txBox="1"/>
          <p:nvPr/>
        </p:nvSpPr>
        <p:spPr>
          <a:xfrm>
            <a:off x="7345363" y="2492375"/>
            <a:ext cx="1403350" cy="457200"/>
          </a:xfrm>
          <a:prstGeom prst="rect">
            <a:avLst/>
          </a:prstGeom>
          <a:noFill/>
          <a:ln w="9525">
            <a:noFill/>
          </a:ln>
        </p:spPr>
        <p:txBody>
          <a:bodyPr wrap="none" anchor="t">
            <a:spAutoFit/>
          </a:bodyPr>
          <a:p>
            <a:pPr algn="l"/>
            <a:r>
              <a:rPr lang="zh-CN" altLang="en-US" dirty="0">
                <a:solidFill>
                  <a:srgbClr val="333399"/>
                </a:solidFill>
                <a:latin typeface="Tahoma" panose="020B0604030504040204" pitchFamily="34" charset="0"/>
                <a:ea typeface="黑体" panose="02010609060101010101" pitchFamily="2" charset="-122"/>
              </a:rPr>
              <a:t>光解调器</a:t>
            </a:r>
            <a:endParaRPr lang="zh-CN" altLang="en-US" dirty="0">
              <a:solidFill>
                <a:srgbClr val="333399"/>
              </a:solidFill>
              <a:latin typeface="Tahoma" panose="020B0604030504040204" pitchFamily="34" charset="0"/>
              <a:ea typeface="黑体" panose="02010609060101010101" pitchFamily="2" charset="-122"/>
            </a:endParaRPr>
          </a:p>
        </p:txBody>
      </p:sp>
      <p:sp>
        <p:nvSpPr>
          <p:cNvPr id="150586" name="直接连接符 150585"/>
          <p:cNvSpPr/>
          <p:nvPr/>
        </p:nvSpPr>
        <p:spPr>
          <a:xfrm>
            <a:off x="8243888" y="2924175"/>
            <a:ext cx="0" cy="504825"/>
          </a:xfrm>
          <a:prstGeom prst="line">
            <a:avLst/>
          </a:prstGeom>
          <a:ln w="9525" cap="flat" cmpd="sng">
            <a:solidFill>
              <a:srgbClr val="333399"/>
            </a:solidFill>
            <a:prstDash val="solid"/>
            <a:headEnd type="none" w="med" len="med"/>
            <a:tailEnd type="triangl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0533">
                                            <p:txEl>
                                              <p:charRg st="0"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142338" name="标题 142337"/>
          <p:cNvSpPr>
            <a:spLocks noGrp="1"/>
          </p:cNvSpPr>
          <p:nvPr>
            <p:ph type="title"/>
          </p:nvPr>
        </p:nvSpPr>
        <p:spPr>
          <a:xfrm>
            <a:off x="1150938" y="260350"/>
            <a:ext cx="7793037" cy="1462088"/>
          </a:xfrm>
          <a:ln/>
        </p:spPr>
        <p:txBody>
          <a:bodyPr anchor="b"/>
          <a:p>
            <a:pPr algn="ctr"/>
            <a:r>
              <a:rPr lang="en-US" altLang="zh-CN" sz="4000" dirty="0"/>
              <a:t>2.4.3   </a:t>
            </a:r>
            <a:r>
              <a:rPr lang="zh-CN" altLang="en-US" sz="4000" dirty="0"/>
              <a:t>码分复用 </a:t>
            </a:r>
            <a:r>
              <a:rPr lang="en-US" altLang="zh-CN" sz="4000"/>
              <a:t>CDM</a:t>
            </a:r>
            <a:br>
              <a:rPr lang="en-US" altLang="zh-CN" sz="4000"/>
            </a:br>
            <a:r>
              <a:rPr lang="en-US" altLang="zh-CN" sz="3600"/>
              <a:t>(Code Division Multiplexing)</a:t>
            </a:r>
            <a:r>
              <a:rPr lang="en-US" altLang="zh-CN"/>
              <a:t>  </a:t>
            </a:r>
            <a:endParaRPr lang="en-US" altLang="zh-CN"/>
          </a:p>
        </p:txBody>
      </p:sp>
      <p:sp>
        <p:nvSpPr>
          <p:cNvPr id="142339" name="文本占位符 142338"/>
          <p:cNvSpPr>
            <a:spLocks noGrp="1"/>
          </p:cNvSpPr>
          <p:nvPr>
            <p:ph type="body" idx="1"/>
          </p:nvPr>
        </p:nvSpPr>
        <p:spPr>
          <a:xfrm>
            <a:off x="684213" y="1917700"/>
            <a:ext cx="8280400" cy="5256213"/>
          </a:xfrm>
          <a:ln/>
        </p:spPr>
        <p:txBody>
          <a:bodyPr/>
          <a:p>
            <a:r>
              <a:rPr lang="zh-CN" altLang="en-US" dirty="0"/>
              <a:t>常用的名词是</a:t>
            </a:r>
            <a:r>
              <a:rPr lang="zh-CN" altLang="en-US" dirty="0">
                <a:solidFill>
                  <a:schemeClr val="hlink"/>
                </a:solidFill>
              </a:rPr>
              <a:t>码分多址</a:t>
            </a:r>
            <a:r>
              <a:rPr lang="zh-CN" altLang="en-US" dirty="0"/>
              <a:t> </a:t>
            </a:r>
            <a:r>
              <a:rPr lang="en-US" altLang="zh-CN"/>
              <a:t>CDMA </a:t>
            </a:r>
            <a:endParaRPr lang="en-US" altLang="zh-CN"/>
          </a:p>
          <a:p>
            <a:pPr>
              <a:buNone/>
            </a:pPr>
            <a:r>
              <a:rPr lang="en-US" altLang="zh-CN" dirty="0"/>
              <a:t>    (Code Division Multiple Access)</a:t>
            </a:r>
            <a:r>
              <a:rPr lang="zh-CN" altLang="en-US" dirty="0"/>
              <a:t>。</a:t>
            </a:r>
            <a:endParaRPr lang="zh-CN" altLang="en-US" dirty="0"/>
          </a:p>
          <a:p>
            <a:r>
              <a:rPr lang="zh-CN" altLang="en-US" dirty="0"/>
              <a:t>各用户使用经过特殊挑选的不同码型，因此彼此不会造成干扰。</a:t>
            </a:r>
            <a:endParaRPr lang="zh-CN" altLang="en-US" dirty="0"/>
          </a:p>
          <a:p>
            <a:r>
              <a:rPr lang="zh-CN" altLang="en-US" dirty="0"/>
              <a:t>这种系统发送的信号有很强的抗干扰能力，其频谱类似于白噪声，不易被敌人发现。 </a:t>
            </a:r>
            <a:endParaRPr lang="zh-CN" altLang="en-US" dirty="0"/>
          </a:p>
          <a:p>
            <a:r>
              <a:rPr lang="zh-CN" altLang="en-US" dirty="0"/>
              <a:t>每一个比特时间划分为 </a:t>
            </a:r>
            <a:r>
              <a:rPr lang="en-US" altLang="zh-CN" i="1"/>
              <a:t>m </a:t>
            </a:r>
            <a:r>
              <a:rPr lang="zh-CN" altLang="en-US" dirty="0"/>
              <a:t>个短的间隔，称为</a:t>
            </a:r>
            <a:r>
              <a:rPr lang="zh-CN" altLang="en-US" dirty="0">
                <a:solidFill>
                  <a:schemeClr val="hlink"/>
                </a:solidFill>
              </a:rPr>
              <a:t>码片</a:t>
            </a:r>
            <a:r>
              <a:rPr lang="en-US" altLang="zh-CN" dirty="0"/>
              <a:t>(chip)</a:t>
            </a:r>
            <a:r>
              <a:rPr lang="zh-CN" altLang="en-US" dirty="0"/>
              <a:t>。</a:t>
            </a:r>
            <a:endParaRPr lang="zh-CN" altLang="en-US" dirty="0"/>
          </a:p>
          <a:p>
            <a:pPr>
              <a:buNone/>
            </a:pPr>
            <a:r>
              <a:rPr lang="zh-CN" altLang="en-US" dirty="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2339">
                                            <p:txEl>
                                              <p:charRg st="54" end="8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2339">
                                            <p:txEl>
                                              <p:charRg st="83" end="12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2339">
                                            <p:txEl>
                                              <p:charRg st="122" end="15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2339">
                                            <p:txEl>
                                              <p:charRg st="153" end="15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151554" name="标题 151553"/>
          <p:cNvSpPr>
            <a:spLocks noGrp="1"/>
          </p:cNvSpPr>
          <p:nvPr>
            <p:ph type="title"/>
          </p:nvPr>
        </p:nvSpPr>
        <p:spPr>
          <a:xfrm>
            <a:off x="1150938" y="260350"/>
            <a:ext cx="7793037" cy="1462088"/>
          </a:xfrm>
          <a:ln/>
        </p:spPr>
        <p:txBody>
          <a:bodyPr anchor="b"/>
          <a:p>
            <a:pPr algn="ctr"/>
            <a:r>
              <a:rPr lang="zh-CN" altLang="en-US" dirty="0"/>
              <a:t>码片序列</a:t>
            </a:r>
            <a:r>
              <a:rPr lang="en-US" altLang="zh-CN"/>
              <a:t>(chip sequence) </a:t>
            </a:r>
            <a:endParaRPr lang="en-US" altLang="zh-CN"/>
          </a:p>
        </p:txBody>
      </p:sp>
      <p:sp>
        <p:nvSpPr>
          <p:cNvPr id="151555" name="文本占位符 151554"/>
          <p:cNvSpPr>
            <a:spLocks noGrp="1"/>
          </p:cNvSpPr>
          <p:nvPr>
            <p:ph type="body" idx="1"/>
          </p:nvPr>
        </p:nvSpPr>
        <p:spPr>
          <a:xfrm>
            <a:off x="539750" y="1917700"/>
            <a:ext cx="8459788" cy="4114800"/>
          </a:xfrm>
          <a:ln/>
        </p:spPr>
        <p:txBody>
          <a:bodyPr/>
          <a:p>
            <a:pPr>
              <a:lnSpc>
                <a:spcPct val="90000"/>
              </a:lnSpc>
            </a:pPr>
            <a:r>
              <a:rPr lang="zh-CN" altLang="en-US" dirty="0"/>
              <a:t>每个站被指派一个唯一的 </a:t>
            </a:r>
            <a:r>
              <a:rPr lang="en-US" altLang="zh-CN" i="1"/>
              <a:t>m</a:t>
            </a:r>
            <a:r>
              <a:rPr lang="en-US" altLang="zh-CN" dirty="0"/>
              <a:t> bit </a:t>
            </a:r>
            <a:r>
              <a:rPr lang="zh-CN" altLang="en-US" dirty="0"/>
              <a:t>码片序列。</a:t>
            </a:r>
            <a:endParaRPr lang="zh-CN" altLang="en-US" dirty="0"/>
          </a:p>
          <a:p>
            <a:pPr lvl="1">
              <a:lnSpc>
                <a:spcPct val="90000"/>
              </a:lnSpc>
            </a:pPr>
            <a:r>
              <a:rPr lang="zh-CN" altLang="en-US" dirty="0">
                <a:solidFill>
                  <a:schemeClr val="hlink"/>
                </a:solidFill>
                <a:latin typeface="Arial" panose="020B0604020202020204" pitchFamily="34" charset="0"/>
                <a:ea typeface="黑体" panose="02010609060101010101" pitchFamily="2" charset="-122"/>
              </a:rPr>
              <a:t>如发送比特 </a:t>
            </a:r>
            <a:r>
              <a:rPr lang="en-US" altLang="zh-CN" dirty="0">
                <a:solidFill>
                  <a:schemeClr val="hlink"/>
                </a:solidFill>
                <a:latin typeface="Arial" panose="020B0604020202020204" pitchFamily="34" charset="0"/>
                <a:ea typeface="黑体" panose="02010609060101010101" pitchFamily="2" charset="-122"/>
              </a:rPr>
              <a:t>1</a:t>
            </a:r>
            <a:r>
              <a:rPr lang="zh-CN" altLang="en-US" dirty="0">
                <a:solidFill>
                  <a:schemeClr val="hlink"/>
                </a:solidFill>
                <a:latin typeface="Arial" panose="020B0604020202020204" pitchFamily="34" charset="0"/>
                <a:ea typeface="黑体" panose="02010609060101010101" pitchFamily="2" charset="-122"/>
              </a:rPr>
              <a:t>，则发送自己的 </a:t>
            </a:r>
            <a:r>
              <a:rPr lang="en-US" altLang="zh-CN" i="1">
                <a:solidFill>
                  <a:schemeClr val="hlink"/>
                </a:solidFill>
                <a:latin typeface="Arial" panose="020B0604020202020204" pitchFamily="34" charset="0"/>
                <a:ea typeface="黑体" panose="02010609060101010101" pitchFamily="2" charset="-122"/>
              </a:rPr>
              <a:t>m</a:t>
            </a:r>
            <a:r>
              <a:rPr lang="en-US" altLang="zh-CN" dirty="0">
                <a:solidFill>
                  <a:schemeClr val="hlink"/>
                </a:solidFill>
                <a:latin typeface="Arial" panose="020B0604020202020204" pitchFamily="34" charset="0"/>
                <a:ea typeface="黑体" panose="02010609060101010101" pitchFamily="2" charset="-122"/>
              </a:rPr>
              <a:t> bit </a:t>
            </a:r>
            <a:r>
              <a:rPr lang="zh-CN" altLang="en-US" dirty="0">
                <a:solidFill>
                  <a:schemeClr val="hlink"/>
                </a:solidFill>
                <a:latin typeface="Arial" panose="020B0604020202020204" pitchFamily="34" charset="0"/>
                <a:ea typeface="黑体" panose="02010609060101010101" pitchFamily="2" charset="-122"/>
              </a:rPr>
              <a:t>码片序列。</a:t>
            </a:r>
            <a:endParaRPr lang="zh-CN" altLang="en-US" dirty="0">
              <a:solidFill>
                <a:schemeClr val="hlink"/>
              </a:solidFill>
              <a:latin typeface="Arial" panose="020B0604020202020204" pitchFamily="34" charset="0"/>
              <a:ea typeface="黑体" panose="02010609060101010101" pitchFamily="2" charset="-122"/>
            </a:endParaRPr>
          </a:p>
          <a:p>
            <a:pPr lvl="1">
              <a:lnSpc>
                <a:spcPct val="90000"/>
              </a:lnSpc>
            </a:pPr>
            <a:r>
              <a:rPr lang="zh-CN" altLang="en-US" dirty="0">
                <a:solidFill>
                  <a:schemeClr val="hlink"/>
                </a:solidFill>
                <a:latin typeface="Arial" panose="020B0604020202020204" pitchFamily="34" charset="0"/>
                <a:ea typeface="黑体" panose="02010609060101010101" pitchFamily="2" charset="-122"/>
              </a:rPr>
              <a:t>如发送比特 </a:t>
            </a:r>
            <a:r>
              <a:rPr lang="en-US" altLang="zh-CN" dirty="0">
                <a:solidFill>
                  <a:schemeClr val="hlink"/>
                </a:solidFill>
                <a:latin typeface="Arial" panose="020B0604020202020204" pitchFamily="34" charset="0"/>
                <a:ea typeface="黑体" panose="02010609060101010101" pitchFamily="2" charset="-122"/>
              </a:rPr>
              <a:t>0</a:t>
            </a:r>
            <a:r>
              <a:rPr lang="zh-CN" altLang="en-US" dirty="0">
                <a:solidFill>
                  <a:schemeClr val="hlink"/>
                </a:solidFill>
                <a:latin typeface="Arial" panose="020B0604020202020204" pitchFamily="34" charset="0"/>
                <a:ea typeface="黑体" panose="02010609060101010101" pitchFamily="2" charset="-122"/>
              </a:rPr>
              <a:t>，则发送该码片序列的二进制反码。</a:t>
            </a:r>
            <a:r>
              <a:rPr lang="zh-CN" altLang="en-US" dirty="0"/>
              <a:t> </a:t>
            </a:r>
            <a:endParaRPr lang="zh-CN" altLang="en-US" dirty="0"/>
          </a:p>
          <a:p>
            <a:pPr>
              <a:lnSpc>
                <a:spcPct val="90000"/>
              </a:lnSpc>
            </a:pPr>
            <a:r>
              <a:rPr lang="zh-CN" altLang="en-US" dirty="0"/>
              <a:t>例如，</a:t>
            </a:r>
            <a:r>
              <a:rPr lang="en-US" altLang="zh-CN" dirty="0"/>
              <a:t>S </a:t>
            </a:r>
            <a:r>
              <a:rPr lang="zh-CN" altLang="en-US" dirty="0"/>
              <a:t>站的 </a:t>
            </a:r>
            <a:r>
              <a:rPr lang="en-US" altLang="zh-CN" dirty="0"/>
              <a:t>8 bit </a:t>
            </a:r>
            <a:r>
              <a:rPr lang="zh-CN" altLang="en-US" dirty="0"/>
              <a:t>码片序列是 </a:t>
            </a:r>
            <a:r>
              <a:rPr lang="en-US" altLang="zh-CN" dirty="0"/>
              <a:t>00011011</a:t>
            </a:r>
            <a:r>
              <a:rPr lang="zh-CN" altLang="en-US" dirty="0"/>
              <a:t>。</a:t>
            </a:r>
            <a:endParaRPr lang="zh-CN" altLang="en-US" dirty="0"/>
          </a:p>
          <a:p>
            <a:pPr lvl="1">
              <a:lnSpc>
                <a:spcPct val="90000"/>
              </a:lnSpc>
            </a:pPr>
            <a:r>
              <a:rPr lang="zh-CN" altLang="en-US" dirty="0">
                <a:solidFill>
                  <a:schemeClr val="hlink"/>
                </a:solidFill>
                <a:latin typeface="Arial" panose="020B0604020202020204" pitchFamily="34" charset="0"/>
                <a:ea typeface="黑体" panose="02010609060101010101" pitchFamily="2" charset="-122"/>
              </a:rPr>
              <a:t>发送比特 </a:t>
            </a:r>
            <a:r>
              <a:rPr lang="en-US" altLang="zh-CN" dirty="0">
                <a:solidFill>
                  <a:schemeClr val="hlink"/>
                </a:solidFill>
                <a:latin typeface="Arial" panose="020B0604020202020204" pitchFamily="34" charset="0"/>
                <a:ea typeface="黑体" panose="02010609060101010101" pitchFamily="2" charset="-122"/>
              </a:rPr>
              <a:t>1 </a:t>
            </a:r>
            <a:r>
              <a:rPr lang="zh-CN" altLang="en-US" dirty="0">
                <a:solidFill>
                  <a:schemeClr val="hlink"/>
                </a:solidFill>
                <a:latin typeface="Arial" panose="020B0604020202020204" pitchFamily="34" charset="0"/>
                <a:ea typeface="黑体" panose="02010609060101010101" pitchFamily="2" charset="-122"/>
              </a:rPr>
              <a:t>时，就发送序列 </a:t>
            </a:r>
            <a:r>
              <a:rPr lang="en-US" altLang="zh-CN" dirty="0">
                <a:solidFill>
                  <a:schemeClr val="hlink"/>
                </a:solidFill>
                <a:latin typeface="Arial" panose="020B0604020202020204" pitchFamily="34" charset="0"/>
                <a:ea typeface="黑体" panose="02010609060101010101" pitchFamily="2" charset="-122"/>
              </a:rPr>
              <a:t>00011011</a:t>
            </a:r>
            <a:r>
              <a:rPr lang="zh-CN" altLang="en-US" dirty="0">
                <a:solidFill>
                  <a:schemeClr val="hlink"/>
                </a:solidFill>
                <a:latin typeface="Arial" panose="020B0604020202020204" pitchFamily="34" charset="0"/>
                <a:ea typeface="黑体" panose="02010609060101010101" pitchFamily="2" charset="-122"/>
              </a:rPr>
              <a:t>，</a:t>
            </a:r>
            <a:endParaRPr lang="zh-CN" altLang="en-US" dirty="0">
              <a:solidFill>
                <a:schemeClr val="hlink"/>
              </a:solidFill>
              <a:latin typeface="Arial" panose="020B0604020202020204" pitchFamily="34" charset="0"/>
              <a:ea typeface="黑体" panose="02010609060101010101" pitchFamily="2" charset="-122"/>
            </a:endParaRPr>
          </a:p>
          <a:p>
            <a:pPr lvl="1">
              <a:lnSpc>
                <a:spcPct val="90000"/>
              </a:lnSpc>
            </a:pPr>
            <a:r>
              <a:rPr lang="zh-CN" altLang="en-US" dirty="0">
                <a:solidFill>
                  <a:schemeClr val="hlink"/>
                </a:solidFill>
                <a:latin typeface="Arial" panose="020B0604020202020204" pitchFamily="34" charset="0"/>
                <a:ea typeface="黑体" panose="02010609060101010101" pitchFamily="2" charset="-122"/>
              </a:rPr>
              <a:t>发送比特 </a:t>
            </a:r>
            <a:r>
              <a:rPr lang="en-US" altLang="zh-CN" dirty="0">
                <a:solidFill>
                  <a:schemeClr val="hlink"/>
                </a:solidFill>
                <a:latin typeface="Arial" panose="020B0604020202020204" pitchFamily="34" charset="0"/>
                <a:ea typeface="黑体" panose="02010609060101010101" pitchFamily="2" charset="-122"/>
              </a:rPr>
              <a:t>0 </a:t>
            </a:r>
            <a:r>
              <a:rPr lang="zh-CN" altLang="en-US" dirty="0">
                <a:solidFill>
                  <a:schemeClr val="hlink"/>
                </a:solidFill>
                <a:latin typeface="Arial" panose="020B0604020202020204" pitchFamily="34" charset="0"/>
                <a:ea typeface="黑体" panose="02010609060101010101" pitchFamily="2" charset="-122"/>
              </a:rPr>
              <a:t>时，就发送序列 </a:t>
            </a:r>
            <a:r>
              <a:rPr lang="en-US" altLang="zh-CN" dirty="0">
                <a:solidFill>
                  <a:schemeClr val="hlink"/>
                </a:solidFill>
                <a:latin typeface="Arial" panose="020B0604020202020204" pitchFamily="34" charset="0"/>
                <a:ea typeface="黑体" panose="02010609060101010101" pitchFamily="2" charset="-122"/>
              </a:rPr>
              <a:t>11100100</a:t>
            </a:r>
            <a:r>
              <a:rPr lang="zh-CN" altLang="en-US" dirty="0">
                <a:solidFill>
                  <a:schemeClr val="hlink"/>
                </a:solidFill>
                <a:latin typeface="Arial" panose="020B0604020202020204" pitchFamily="34" charset="0"/>
                <a:ea typeface="黑体" panose="02010609060101010101" pitchFamily="2" charset="-122"/>
              </a:rPr>
              <a:t>。</a:t>
            </a:r>
            <a:endParaRPr lang="zh-CN" altLang="en-US" dirty="0">
              <a:solidFill>
                <a:schemeClr val="hlink"/>
              </a:solidFill>
              <a:latin typeface="Arial" panose="020B0604020202020204" pitchFamily="34" charset="0"/>
              <a:ea typeface="黑体" panose="02010609060101010101" pitchFamily="2" charset="-122"/>
            </a:endParaRPr>
          </a:p>
          <a:p>
            <a:pPr>
              <a:lnSpc>
                <a:spcPct val="90000"/>
              </a:lnSpc>
            </a:pPr>
            <a:r>
              <a:rPr lang="en-US" altLang="zh-CN" dirty="0"/>
              <a:t>S </a:t>
            </a:r>
            <a:r>
              <a:rPr lang="zh-CN" altLang="en-US" dirty="0"/>
              <a:t>站的码片序列：</a:t>
            </a:r>
            <a:r>
              <a:rPr lang="en-US" altLang="zh-CN" err="1"/>
              <a:t>(–1 –1 –1 +1 +1 –1 +1 +1</a:t>
            </a:r>
            <a:r>
              <a:rPr lang="en-US" altLang="zh-CN"/>
              <a:t>)     </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555">
                                            <p:txEl>
                                              <p:charRg st="76" end="106"/>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1555">
                                            <p:txEl>
                                              <p:charRg st="106" end="13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1555">
                                            <p:txEl>
                                              <p:charRg st="131" end="15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1555">
                                            <p:txEl>
                                              <p:charRg st="156" end="19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152578" name="标题 152577"/>
          <p:cNvSpPr>
            <a:spLocks noGrp="1"/>
          </p:cNvSpPr>
          <p:nvPr>
            <p:ph type="title"/>
          </p:nvPr>
        </p:nvSpPr>
        <p:spPr>
          <a:xfrm>
            <a:off x="1150938" y="260350"/>
            <a:ext cx="7793037" cy="1462088"/>
          </a:xfrm>
          <a:ln/>
        </p:spPr>
        <p:txBody>
          <a:bodyPr anchor="b"/>
          <a:p>
            <a:pPr algn="ctr"/>
            <a:r>
              <a:rPr lang="en-US" altLang="zh-CN" dirty="0"/>
              <a:t>CDMA </a:t>
            </a:r>
            <a:r>
              <a:rPr lang="zh-CN" altLang="en-US" dirty="0"/>
              <a:t>的重要特点</a:t>
            </a:r>
            <a:endParaRPr lang="zh-CN" altLang="en-US" dirty="0"/>
          </a:p>
        </p:txBody>
      </p:sp>
      <p:sp>
        <p:nvSpPr>
          <p:cNvPr id="152579" name="文本占位符 152578"/>
          <p:cNvSpPr>
            <a:spLocks noGrp="1"/>
          </p:cNvSpPr>
          <p:nvPr>
            <p:ph type="body" idx="1"/>
          </p:nvPr>
        </p:nvSpPr>
        <p:spPr>
          <a:xfrm>
            <a:off x="539750" y="1917700"/>
            <a:ext cx="8459788" cy="4114800"/>
          </a:xfrm>
          <a:ln/>
        </p:spPr>
        <p:txBody>
          <a:bodyPr/>
          <a:p>
            <a:r>
              <a:rPr lang="zh-CN" altLang="en-US" dirty="0"/>
              <a:t>每个站分配的码片序列不仅必须各不相同，并且还必须互相</a:t>
            </a:r>
            <a:r>
              <a:rPr lang="zh-CN" altLang="en-US" dirty="0">
                <a:solidFill>
                  <a:schemeClr val="hlink"/>
                </a:solidFill>
              </a:rPr>
              <a:t>正交</a:t>
            </a:r>
            <a:r>
              <a:rPr lang="en-US" altLang="zh-CN" dirty="0"/>
              <a:t>(orthogonal)</a:t>
            </a:r>
            <a:r>
              <a:rPr lang="zh-CN" altLang="en-US" dirty="0"/>
              <a:t>。</a:t>
            </a:r>
            <a:endParaRPr lang="zh-CN" altLang="en-US" dirty="0"/>
          </a:p>
          <a:p>
            <a:r>
              <a:rPr lang="zh-CN" altLang="en-US" dirty="0"/>
              <a:t>在实用的系统中是使用</a:t>
            </a:r>
            <a:r>
              <a:rPr lang="zh-CN" altLang="en-US" dirty="0">
                <a:solidFill>
                  <a:schemeClr val="hlink"/>
                </a:solidFill>
              </a:rPr>
              <a:t>伪随机码序列</a:t>
            </a:r>
            <a:r>
              <a:rPr lang="zh-CN" altLang="en-US" dirty="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2579">
                                            <p:txEl>
                                              <p:charRg st="42" end="6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156674" name="标题 156673"/>
          <p:cNvSpPr>
            <a:spLocks noGrp="1"/>
          </p:cNvSpPr>
          <p:nvPr>
            <p:ph type="title"/>
          </p:nvPr>
        </p:nvSpPr>
        <p:spPr>
          <a:xfrm>
            <a:off x="1150938" y="260350"/>
            <a:ext cx="7793037" cy="1462088"/>
          </a:xfrm>
          <a:ln/>
        </p:spPr>
        <p:txBody>
          <a:bodyPr anchor="b"/>
          <a:p>
            <a:pPr algn="ctr"/>
            <a:r>
              <a:rPr lang="zh-CN" altLang="en-US" dirty="0"/>
              <a:t>码片序列的正交关系 </a:t>
            </a:r>
            <a:endParaRPr lang="zh-CN" altLang="en-US" dirty="0"/>
          </a:p>
        </p:txBody>
      </p:sp>
      <p:sp>
        <p:nvSpPr>
          <p:cNvPr id="156675" name="文本占位符 156674"/>
          <p:cNvSpPr>
            <a:spLocks noGrp="1"/>
          </p:cNvSpPr>
          <p:nvPr>
            <p:ph type="body" idx="1"/>
          </p:nvPr>
        </p:nvSpPr>
        <p:spPr>
          <a:xfrm>
            <a:off x="539750" y="1917700"/>
            <a:ext cx="8459788" cy="2374900"/>
          </a:xfrm>
          <a:ln/>
        </p:spPr>
        <p:txBody>
          <a:bodyPr/>
          <a:p>
            <a:r>
              <a:rPr lang="zh-CN" altLang="en-US" dirty="0"/>
              <a:t>令向量 </a:t>
            </a:r>
            <a:r>
              <a:rPr lang="en-US" altLang="zh-CN" b="1"/>
              <a:t>S </a:t>
            </a:r>
            <a:r>
              <a:rPr lang="zh-CN" altLang="en-US" dirty="0"/>
              <a:t>表示站 </a:t>
            </a:r>
            <a:r>
              <a:rPr lang="en-US" altLang="zh-CN" dirty="0"/>
              <a:t>S </a:t>
            </a:r>
            <a:r>
              <a:rPr lang="zh-CN" altLang="en-US" dirty="0"/>
              <a:t>的码片向量，令 </a:t>
            </a:r>
            <a:r>
              <a:rPr lang="en-US" altLang="zh-CN" b="1"/>
              <a:t>T </a:t>
            </a:r>
            <a:r>
              <a:rPr lang="zh-CN" altLang="en-US" dirty="0"/>
              <a:t>表示其他任何站的码片向量。 </a:t>
            </a:r>
            <a:endParaRPr lang="zh-CN" altLang="en-US" dirty="0"/>
          </a:p>
          <a:p>
            <a:r>
              <a:rPr lang="zh-CN" altLang="en-US" dirty="0"/>
              <a:t>两个不同站的码片序列正交，就是向量 </a:t>
            </a:r>
            <a:r>
              <a:rPr lang="en-US" altLang="zh-CN" b="1"/>
              <a:t>S </a:t>
            </a:r>
            <a:r>
              <a:rPr lang="zh-CN" altLang="en-US" dirty="0"/>
              <a:t>和</a:t>
            </a:r>
            <a:r>
              <a:rPr lang="en-US" altLang="zh-CN" b="1"/>
              <a:t>T </a:t>
            </a:r>
            <a:r>
              <a:rPr lang="zh-CN" altLang="en-US" dirty="0"/>
              <a:t>的规格化</a:t>
            </a:r>
            <a:r>
              <a:rPr lang="zh-CN" altLang="en-US" dirty="0">
                <a:solidFill>
                  <a:schemeClr val="hlink"/>
                </a:solidFill>
              </a:rPr>
              <a:t>内积</a:t>
            </a:r>
            <a:r>
              <a:rPr lang="en-US" altLang="zh-CN" dirty="0"/>
              <a:t>(inner product)</a:t>
            </a:r>
            <a:r>
              <a:rPr lang="zh-CN" altLang="en-US" dirty="0"/>
              <a:t>都是 </a:t>
            </a:r>
            <a:r>
              <a:rPr lang="en-US" altLang="zh-CN" dirty="0"/>
              <a:t>0</a:t>
            </a:r>
            <a:r>
              <a:rPr lang="zh-CN" altLang="en-US" dirty="0"/>
              <a:t>： </a:t>
            </a:r>
            <a:endParaRPr lang="zh-CN" altLang="en-US" dirty="0"/>
          </a:p>
        </p:txBody>
      </p:sp>
      <p:sp>
        <p:nvSpPr>
          <p:cNvPr id="156676" name="矩形 156675"/>
          <p:cNvSpPr/>
          <p:nvPr/>
        </p:nvSpPr>
        <p:spPr>
          <a:xfrm>
            <a:off x="0" y="0"/>
            <a:ext cx="9144000" cy="0"/>
          </a:xfrm>
          <a:prstGeom prst="rect">
            <a:avLst/>
          </a:prstGeom>
          <a:noFill/>
          <a:ln w="9525">
            <a:noFill/>
          </a:ln>
        </p:spPr>
        <p:txBody>
          <a:bodyPr/>
          <a:p>
            <a:endParaRPr lang="zh-CN" altLang="en-US"/>
          </a:p>
        </p:txBody>
      </p:sp>
      <p:sp>
        <p:nvSpPr>
          <p:cNvPr id="156678" name="矩形 156677"/>
          <p:cNvSpPr/>
          <p:nvPr/>
        </p:nvSpPr>
        <p:spPr>
          <a:xfrm>
            <a:off x="0" y="3238500"/>
            <a:ext cx="9144000" cy="0"/>
          </a:xfrm>
          <a:prstGeom prst="rect">
            <a:avLst/>
          </a:prstGeom>
          <a:noFill/>
          <a:ln w="9525">
            <a:noFill/>
          </a:ln>
        </p:spPr>
        <p:txBody>
          <a:bodyPr/>
          <a:p>
            <a:endParaRPr lang="zh-CN" altLang="en-US"/>
          </a:p>
        </p:txBody>
      </p:sp>
      <p:graphicFrame>
        <p:nvGraphicFramePr>
          <p:cNvPr id="156679" name="对象 156678"/>
          <p:cNvGraphicFramePr/>
          <p:nvPr/>
        </p:nvGraphicFramePr>
        <p:xfrm>
          <a:off x="3095625" y="4105275"/>
          <a:ext cx="2916238" cy="979488"/>
        </p:xfrm>
        <a:graphic>
          <a:graphicData uri="http://schemas.openxmlformats.org/presentationml/2006/ole">
            <mc:AlternateContent xmlns:mc="http://schemas.openxmlformats.org/markup-compatibility/2006">
              <mc:Choice xmlns:v="urn:schemas-microsoft-com:vml" Requires="v">
                <p:oleObj spid="_x0000_s3076" name="" r:id="rId1" imgW="1282700" imgH="431800" progId="Equation.3">
                  <p:embed/>
                </p:oleObj>
              </mc:Choice>
              <mc:Fallback>
                <p:oleObj name="" r:id="rId1" imgW="1282700" imgH="431800" progId="Equation.3">
                  <p:embed/>
                  <p:pic>
                    <p:nvPicPr>
                      <p:cNvPr id="0" name="图片 3075"/>
                      <p:cNvPicPr/>
                      <p:nvPr/>
                    </p:nvPicPr>
                    <p:blipFill>
                      <a:blip r:embed="rId2"/>
                      <a:stretch>
                        <a:fillRect/>
                      </a:stretch>
                    </p:blipFill>
                    <p:spPr>
                      <a:xfrm>
                        <a:off x="3095625" y="4105275"/>
                        <a:ext cx="2916238" cy="979488"/>
                      </a:xfrm>
                      <a:prstGeom prst="rect">
                        <a:avLst/>
                      </a:prstGeom>
                      <a:noFill/>
                      <a:ln w="38100">
                        <a:noFill/>
                        <a:miter/>
                      </a:ln>
                    </p:spPr>
                  </p:pic>
                </p:oleObj>
              </mc:Fallback>
            </mc:AlternateContent>
          </a:graphicData>
        </a:graphic>
      </p:graphicFrame>
      <p:sp>
        <p:nvSpPr>
          <p:cNvPr id="156680" name="文本框 156679"/>
          <p:cNvSpPr txBox="1"/>
          <p:nvPr/>
        </p:nvSpPr>
        <p:spPr>
          <a:xfrm>
            <a:off x="7432675" y="4332288"/>
            <a:ext cx="938213" cy="519112"/>
          </a:xfrm>
          <a:prstGeom prst="rect">
            <a:avLst/>
          </a:prstGeom>
          <a:noFill/>
          <a:ln w="9525">
            <a:noFill/>
          </a:ln>
        </p:spPr>
        <p:txBody>
          <a:bodyPr wrap="none" anchor="t">
            <a:spAutoFit/>
          </a:bodyPr>
          <a:p>
            <a:pPr algn="l"/>
            <a:r>
              <a:rPr lang="en-US" altLang="zh-CN" sz="2800">
                <a:latin typeface="Arial" panose="020B0604020202020204" pitchFamily="34" charset="0"/>
              </a:rPr>
              <a:t>(2-3)</a:t>
            </a:r>
            <a:endParaRPr lang="en-US" altLang="zh-CN" sz="2800">
              <a:latin typeface="Arial" panose="020B060402020202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153602" name="标题 153601"/>
          <p:cNvSpPr>
            <a:spLocks noGrp="1"/>
          </p:cNvSpPr>
          <p:nvPr>
            <p:ph type="title"/>
          </p:nvPr>
        </p:nvSpPr>
        <p:spPr>
          <a:xfrm>
            <a:off x="1150938" y="260350"/>
            <a:ext cx="7793037" cy="1462088"/>
          </a:xfrm>
          <a:ln/>
        </p:spPr>
        <p:txBody>
          <a:bodyPr anchor="b"/>
          <a:p>
            <a:pPr algn="ctr"/>
            <a:r>
              <a:rPr lang="zh-CN" altLang="en-US" dirty="0"/>
              <a:t>码片序列的正交关系举例 </a:t>
            </a:r>
            <a:endParaRPr lang="zh-CN" altLang="en-US" dirty="0"/>
          </a:p>
        </p:txBody>
      </p:sp>
      <p:sp>
        <p:nvSpPr>
          <p:cNvPr id="153603" name="文本占位符 153602"/>
          <p:cNvSpPr>
            <a:spLocks noGrp="1"/>
          </p:cNvSpPr>
          <p:nvPr>
            <p:ph type="body" idx="1"/>
          </p:nvPr>
        </p:nvSpPr>
        <p:spPr>
          <a:xfrm>
            <a:off x="539750" y="1917700"/>
            <a:ext cx="8459788" cy="2374900"/>
          </a:xfrm>
          <a:ln/>
        </p:spPr>
        <p:txBody>
          <a:bodyPr/>
          <a:p>
            <a:r>
              <a:rPr lang="zh-CN" altLang="en-US" dirty="0"/>
              <a:t>令向量 </a:t>
            </a:r>
            <a:r>
              <a:rPr lang="en-US" altLang="zh-CN" b="1"/>
              <a:t>S </a:t>
            </a:r>
            <a:r>
              <a:rPr lang="zh-CN" altLang="en-US" dirty="0"/>
              <a:t>为</a:t>
            </a:r>
            <a:r>
              <a:rPr lang="en-US" altLang="zh-CN" err="1"/>
              <a:t>(–1 –1 –1 +1 +1 –1 +1 +1</a:t>
            </a:r>
            <a:r>
              <a:rPr lang="en-US" altLang="zh-CN" dirty="0"/>
              <a:t>)</a:t>
            </a:r>
            <a:r>
              <a:rPr lang="zh-CN" altLang="en-US" dirty="0"/>
              <a:t>，向量 </a:t>
            </a:r>
            <a:r>
              <a:rPr lang="en-US" altLang="zh-CN" b="1"/>
              <a:t>T </a:t>
            </a:r>
            <a:r>
              <a:rPr lang="zh-CN" altLang="en-US" dirty="0"/>
              <a:t>为</a:t>
            </a:r>
            <a:r>
              <a:rPr lang="en-US" altLang="zh-CN" err="1"/>
              <a:t>(–1 –1 +1 –1 +1 +1 +1</a:t>
            </a:r>
            <a:r>
              <a:rPr lang="en-US" altLang="zh-CN" dirty="0"/>
              <a:t> –1)</a:t>
            </a:r>
            <a:r>
              <a:rPr lang="zh-CN" altLang="en-US" dirty="0"/>
              <a:t>。 </a:t>
            </a:r>
            <a:endParaRPr lang="zh-CN" altLang="en-US" dirty="0"/>
          </a:p>
          <a:p>
            <a:r>
              <a:rPr lang="zh-CN" altLang="en-US" dirty="0"/>
              <a:t>把向量 </a:t>
            </a:r>
            <a:r>
              <a:rPr lang="en-US" altLang="zh-CN" b="1"/>
              <a:t>S </a:t>
            </a:r>
            <a:r>
              <a:rPr lang="zh-CN" altLang="en-US" dirty="0"/>
              <a:t>和 </a:t>
            </a:r>
            <a:r>
              <a:rPr lang="en-US" altLang="zh-CN" b="1"/>
              <a:t>T </a:t>
            </a:r>
            <a:r>
              <a:rPr lang="zh-CN" altLang="en-US" dirty="0"/>
              <a:t>的各分量值代入</a:t>
            </a:r>
            <a:r>
              <a:rPr lang="en-US" altLang="zh-CN" dirty="0"/>
              <a:t>(2-3)</a:t>
            </a:r>
            <a:r>
              <a:rPr lang="zh-CN" altLang="en-US" dirty="0"/>
              <a:t>式就可看出这两个码片序列是正交的。 </a:t>
            </a:r>
            <a:endParaRPr lang="zh-CN" altLang="en-US" dirty="0"/>
          </a:p>
        </p:txBody>
      </p:sp>
      <p:sp>
        <p:nvSpPr>
          <p:cNvPr id="153612" name="矩形 153611"/>
          <p:cNvSpPr/>
          <p:nvPr/>
        </p:nvSpPr>
        <p:spPr>
          <a:xfrm>
            <a:off x="0" y="0"/>
            <a:ext cx="9144000" cy="0"/>
          </a:xfrm>
          <a:prstGeom prst="rect">
            <a:avLst/>
          </a:prstGeom>
          <a:noFill/>
          <a:ln w="9525">
            <a:noFill/>
          </a:ln>
        </p:spPr>
        <p:txBody>
          <a:bodyPr/>
          <a:p>
            <a:endParaRPr lang="zh-CN" altLang="en-US"/>
          </a:p>
        </p:txBody>
      </p:sp>
      <p:sp>
        <p:nvSpPr>
          <p:cNvPr id="153616" name="矩形 153615"/>
          <p:cNvSpPr/>
          <p:nvPr/>
        </p:nvSpPr>
        <p:spPr>
          <a:xfrm>
            <a:off x="0" y="3238500"/>
            <a:ext cx="9144000" cy="0"/>
          </a:xfrm>
          <a:prstGeom prst="rect">
            <a:avLst/>
          </a:prstGeom>
          <a:noFill/>
          <a:ln w="9525">
            <a:noFill/>
          </a:ln>
        </p:spPr>
        <p:txBody>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03">
                                            <p:txEl>
                                              <p:charRg st="67" end="10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157699" name="文本占位符 157698"/>
          <p:cNvSpPr>
            <a:spLocks noGrp="1"/>
          </p:cNvSpPr>
          <p:nvPr>
            <p:ph type="body" idx="1"/>
          </p:nvPr>
        </p:nvSpPr>
        <p:spPr>
          <a:xfrm>
            <a:off x="539750" y="1917700"/>
            <a:ext cx="8459788" cy="3816350"/>
          </a:xfrm>
          <a:ln/>
        </p:spPr>
        <p:txBody>
          <a:bodyPr/>
          <a:p>
            <a:pPr>
              <a:lnSpc>
                <a:spcPct val="90000"/>
              </a:lnSpc>
            </a:pPr>
            <a:r>
              <a:rPr lang="zh-CN" altLang="en-US" dirty="0"/>
              <a:t>任何一个码片向量和该码片向量自己的规格化内积都是</a:t>
            </a:r>
            <a:r>
              <a:rPr lang="en-US" altLang="zh-CN" dirty="0"/>
              <a:t>1 </a:t>
            </a:r>
            <a:r>
              <a:rPr lang="zh-CN" altLang="en-US" dirty="0"/>
              <a:t>。</a:t>
            </a:r>
            <a:endParaRPr lang="zh-CN" altLang="en-US" dirty="0"/>
          </a:p>
          <a:p>
            <a:pPr>
              <a:lnSpc>
                <a:spcPct val="90000"/>
              </a:lnSpc>
            </a:pPr>
            <a:endParaRPr lang="zh-CN" altLang="en-US" dirty="0"/>
          </a:p>
          <a:p>
            <a:pPr>
              <a:lnSpc>
                <a:spcPct val="90000"/>
              </a:lnSpc>
            </a:pPr>
            <a:endParaRPr lang="zh-CN" altLang="en-US" dirty="0"/>
          </a:p>
          <a:p>
            <a:pPr>
              <a:lnSpc>
                <a:spcPct val="90000"/>
              </a:lnSpc>
            </a:pPr>
            <a:endParaRPr lang="zh-CN" altLang="en-US" dirty="0"/>
          </a:p>
          <a:p>
            <a:pPr>
              <a:lnSpc>
                <a:spcPct val="90000"/>
              </a:lnSpc>
            </a:pPr>
            <a:r>
              <a:rPr lang="zh-CN" altLang="en-US" dirty="0"/>
              <a:t>一个码片向量和该码片反码的向量的规格化内积值是 </a:t>
            </a:r>
            <a:r>
              <a:rPr lang="en-US" altLang="zh-CN" dirty="0"/>
              <a:t>–1</a:t>
            </a:r>
            <a:r>
              <a:rPr lang="zh-CN" altLang="en-US" dirty="0"/>
              <a:t>。 </a:t>
            </a:r>
            <a:endParaRPr lang="zh-CN" altLang="en-US" dirty="0"/>
          </a:p>
        </p:txBody>
      </p:sp>
      <p:sp>
        <p:nvSpPr>
          <p:cNvPr id="157698" name="标题 157697"/>
          <p:cNvSpPr>
            <a:spLocks noGrp="1"/>
          </p:cNvSpPr>
          <p:nvPr>
            <p:ph type="title"/>
          </p:nvPr>
        </p:nvSpPr>
        <p:spPr>
          <a:xfrm>
            <a:off x="1150938" y="260350"/>
            <a:ext cx="7793037" cy="1462088"/>
          </a:xfrm>
          <a:ln/>
        </p:spPr>
        <p:txBody>
          <a:bodyPr anchor="b"/>
          <a:p>
            <a:pPr algn="ctr"/>
            <a:r>
              <a:rPr lang="zh-CN" altLang="en-US" dirty="0"/>
              <a:t>正交关系的另一个重要特性 </a:t>
            </a:r>
            <a:endParaRPr lang="zh-CN" altLang="en-US" dirty="0"/>
          </a:p>
        </p:txBody>
      </p:sp>
      <p:sp>
        <p:nvSpPr>
          <p:cNvPr id="157700" name="矩形 157699"/>
          <p:cNvSpPr/>
          <p:nvPr/>
        </p:nvSpPr>
        <p:spPr>
          <a:xfrm>
            <a:off x="0" y="0"/>
            <a:ext cx="9144000" cy="0"/>
          </a:xfrm>
          <a:prstGeom prst="rect">
            <a:avLst/>
          </a:prstGeom>
          <a:noFill/>
          <a:ln w="9525">
            <a:noFill/>
          </a:ln>
        </p:spPr>
        <p:txBody>
          <a:bodyPr/>
          <a:p>
            <a:endParaRPr lang="zh-CN" altLang="en-US"/>
          </a:p>
        </p:txBody>
      </p:sp>
      <p:sp>
        <p:nvSpPr>
          <p:cNvPr id="157702" name="矩形 157701"/>
          <p:cNvSpPr/>
          <p:nvPr/>
        </p:nvSpPr>
        <p:spPr>
          <a:xfrm>
            <a:off x="0" y="3238500"/>
            <a:ext cx="9144000" cy="0"/>
          </a:xfrm>
          <a:prstGeom prst="rect">
            <a:avLst/>
          </a:prstGeom>
          <a:noFill/>
          <a:ln w="9525">
            <a:noFill/>
          </a:ln>
        </p:spPr>
        <p:txBody>
          <a:bodyPr/>
          <a:p>
            <a:endParaRPr lang="zh-CN" altLang="en-US"/>
          </a:p>
        </p:txBody>
      </p:sp>
      <p:sp>
        <p:nvSpPr>
          <p:cNvPr id="157704" name="矩形 157703"/>
          <p:cNvSpPr/>
          <p:nvPr/>
        </p:nvSpPr>
        <p:spPr>
          <a:xfrm>
            <a:off x="0" y="0"/>
            <a:ext cx="9144000" cy="0"/>
          </a:xfrm>
          <a:prstGeom prst="rect">
            <a:avLst/>
          </a:prstGeom>
          <a:noFill/>
          <a:ln w="9525">
            <a:noFill/>
          </a:ln>
        </p:spPr>
        <p:txBody>
          <a:bodyPr/>
          <a:p>
            <a:endParaRPr lang="zh-CN" altLang="en-US"/>
          </a:p>
        </p:txBody>
      </p:sp>
      <p:graphicFrame>
        <p:nvGraphicFramePr>
          <p:cNvPr id="157703" name="对象 157702"/>
          <p:cNvGraphicFramePr/>
          <p:nvPr/>
        </p:nvGraphicFramePr>
        <p:xfrm>
          <a:off x="1008063" y="2997200"/>
          <a:ext cx="7380287" cy="1139825"/>
        </p:xfrm>
        <a:graphic>
          <a:graphicData uri="http://schemas.openxmlformats.org/presentationml/2006/ole">
            <mc:AlternateContent xmlns:mc="http://schemas.openxmlformats.org/markup-compatibility/2006">
              <mc:Choice xmlns:v="urn:schemas-microsoft-com:vml" Requires="v">
                <p:oleObj spid="_x0000_s3077" name="" r:id="rId1" imgW="2781300" imgH="431800" progId="Equation.3">
                  <p:embed/>
                </p:oleObj>
              </mc:Choice>
              <mc:Fallback>
                <p:oleObj name="" r:id="rId1" imgW="2781300" imgH="431800" progId="Equation.3">
                  <p:embed/>
                  <p:pic>
                    <p:nvPicPr>
                      <p:cNvPr id="0" name="图片 3076"/>
                      <p:cNvPicPr/>
                      <p:nvPr/>
                    </p:nvPicPr>
                    <p:blipFill>
                      <a:blip r:embed="rId2"/>
                      <a:stretch>
                        <a:fillRect/>
                      </a:stretch>
                    </p:blipFill>
                    <p:spPr>
                      <a:xfrm>
                        <a:off x="1008063" y="2997200"/>
                        <a:ext cx="7380287" cy="113982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7699">
                                            <p:txEl>
                                              <p:charRg st="31" end="6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158723" name="标题 158722"/>
          <p:cNvSpPr>
            <a:spLocks noGrp="1"/>
          </p:cNvSpPr>
          <p:nvPr>
            <p:ph type="title"/>
          </p:nvPr>
        </p:nvSpPr>
        <p:spPr>
          <a:xfrm>
            <a:off x="1150938" y="260350"/>
            <a:ext cx="7793037" cy="1462088"/>
          </a:xfrm>
          <a:ln/>
        </p:spPr>
        <p:txBody>
          <a:bodyPr anchor="b"/>
          <a:p>
            <a:pPr algn="ctr"/>
            <a:r>
              <a:rPr lang="en-US" altLang="zh-CN" dirty="0"/>
              <a:t>CDMA </a:t>
            </a:r>
            <a:r>
              <a:rPr lang="zh-CN" altLang="en-US" dirty="0"/>
              <a:t>的工作原理 </a:t>
            </a:r>
            <a:endParaRPr lang="zh-CN" altLang="en-US" dirty="0"/>
          </a:p>
        </p:txBody>
      </p:sp>
      <p:sp>
        <p:nvSpPr>
          <p:cNvPr id="158724" name="矩形 158723"/>
          <p:cNvSpPr/>
          <p:nvPr/>
        </p:nvSpPr>
        <p:spPr>
          <a:xfrm>
            <a:off x="0" y="0"/>
            <a:ext cx="9144000" cy="0"/>
          </a:xfrm>
          <a:prstGeom prst="rect">
            <a:avLst/>
          </a:prstGeom>
          <a:noFill/>
          <a:ln w="9525">
            <a:noFill/>
          </a:ln>
        </p:spPr>
        <p:txBody>
          <a:bodyPr/>
          <a:p>
            <a:endParaRPr lang="zh-CN" altLang="en-US"/>
          </a:p>
        </p:txBody>
      </p:sp>
      <p:sp>
        <p:nvSpPr>
          <p:cNvPr id="158726" name="矩形 158725"/>
          <p:cNvSpPr/>
          <p:nvPr/>
        </p:nvSpPr>
        <p:spPr>
          <a:xfrm>
            <a:off x="0" y="3238500"/>
            <a:ext cx="9144000" cy="0"/>
          </a:xfrm>
          <a:prstGeom prst="rect">
            <a:avLst/>
          </a:prstGeom>
          <a:noFill/>
          <a:ln w="9525">
            <a:noFill/>
          </a:ln>
        </p:spPr>
        <p:txBody>
          <a:bodyPr/>
          <a:p>
            <a:endParaRPr lang="zh-CN" altLang="en-US"/>
          </a:p>
        </p:txBody>
      </p:sp>
      <p:sp>
        <p:nvSpPr>
          <p:cNvPr id="158727" name="矩形 158726"/>
          <p:cNvSpPr/>
          <p:nvPr/>
        </p:nvSpPr>
        <p:spPr>
          <a:xfrm>
            <a:off x="0" y="0"/>
            <a:ext cx="9144000" cy="0"/>
          </a:xfrm>
          <a:prstGeom prst="rect">
            <a:avLst/>
          </a:prstGeom>
          <a:noFill/>
          <a:ln w="9525">
            <a:noFill/>
          </a:ln>
        </p:spPr>
        <p:txBody>
          <a:bodyPr/>
          <a:p>
            <a:endParaRPr lang="zh-CN" altLang="en-US"/>
          </a:p>
        </p:txBody>
      </p:sp>
      <p:sp>
        <p:nvSpPr>
          <p:cNvPr id="158730" name="直接连接符 158729"/>
          <p:cNvSpPr/>
          <p:nvPr/>
        </p:nvSpPr>
        <p:spPr>
          <a:xfrm>
            <a:off x="3338513" y="2643188"/>
            <a:ext cx="1566862" cy="0"/>
          </a:xfrm>
          <a:prstGeom prst="line">
            <a:avLst/>
          </a:prstGeom>
          <a:ln w="9525" cap="flat" cmpd="sng">
            <a:solidFill>
              <a:schemeClr val="tx1"/>
            </a:solidFill>
            <a:prstDash val="solid"/>
            <a:headEnd type="triangle" w="sm" len="med"/>
            <a:tailEnd type="triangle" w="sm" len="med"/>
          </a:ln>
        </p:spPr>
      </p:sp>
      <p:sp>
        <p:nvSpPr>
          <p:cNvPr id="158731" name="文本框 158730"/>
          <p:cNvSpPr txBox="1"/>
          <p:nvPr/>
        </p:nvSpPr>
        <p:spPr>
          <a:xfrm>
            <a:off x="971550" y="2830513"/>
            <a:ext cx="2187575" cy="352425"/>
          </a:xfrm>
          <a:prstGeom prst="rect">
            <a:avLst/>
          </a:prstGeom>
          <a:noFill/>
          <a:ln w="9525">
            <a:noFill/>
          </a:ln>
        </p:spPr>
        <p:txBody>
          <a:bodyPr wrap="none" anchor="t">
            <a:spAutoFit/>
          </a:bodyPr>
          <a:p>
            <a:pPr algn="l">
              <a:lnSpc>
                <a:spcPct val="85000"/>
              </a:lnSpc>
            </a:pPr>
            <a:r>
              <a:rPr lang="en-US" altLang="zh-CN" sz="2000" dirty="0">
                <a:solidFill>
                  <a:srgbClr val="333399"/>
                </a:solidFill>
                <a:latin typeface="Arial" panose="020B0604020202020204" pitchFamily="34" charset="0"/>
                <a:ea typeface="黑体" panose="02010609060101010101" pitchFamily="2" charset="-122"/>
              </a:rPr>
              <a:t>S </a:t>
            </a:r>
            <a:r>
              <a:rPr lang="zh-CN" altLang="en-US" sz="2000" dirty="0">
                <a:solidFill>
                  <a:srgbClr val="333399"/>
                </a:solidFill>
                <a:latin typeface="Arial" panose="020B0604020202020204" pitchFamily="34" charset="0"/>
                <a:ea typeface="黑体" panose="02010609060101010101" pitchFamily="2" charset="-122"/>
              </a:rPr>
              <a:t>站的码片序列 </a:t>
            </a:r>
            <a:r>
              <a:rPr lang="en-US" altLang="zh-CN" sz="2000" b="1">
                <a:solidFill>
                  <a:srgbClr val="333399"/>
                </a:solidFill>
                <a:latin typeface="Arial" panose="020B0604020202020204" pitchFamily="34" charset="0"/>
                <a:ea typeface="黑体" panose="02010609060101010101" pitchFamily="2" charset="-122"/>
              </a:rPr>
              <a:t>S</a:t>
            </a:r>
            <a:endParaRPr lang="en-US" altLang="zh-CN" sz="2000" b="1">
              <a:solidFill>
                <a:srgbClr val="333399"/>
              </a:solidFill>
              <a:latin typeface="Arial" panose="020B0604020202020204" pitchFamily="34" charset="0"/>
              <a:ea typeface="黑体" panose="02010609060101010101" pitchFamily="2" charset="-122"/>
            </a:endParaRPr>
          </a:p>
        </p:txBody>
      </p:sp>
      <p:sp>
        <p:nvSpPr>
          <p:cNvPr id="158732" name="直接连接符 158731"/>
          <p:cNvSpPr/>
          <p:nvPr/>
        </p:nvSpPr>
        <p:spPr>
          <a:xfrm>
            <a:off x="3340100" y="1943100"/>
            <a:ext cx="0" cy="3802063"/>
          </a:xfrm>
          <a:prstGeom prst="line">
            <a:avLst/>
          </a:prstGeom>
          <a:ln w="9525" cap="flat" cmpd="sng">
            <a:solidFill>
              <a:schemeClr val="tx1"/>
            </a:solidFill>
            <a:prstDash val="dash"/>
            <a:headEnd type="none" w="med" len="med"/>
            <a:tailEnd type="none" w="med" len="med"/>
          </a:ln>
        </p:spPr>
      </p:sp>
      <p:sp>
        <p:nvSpPr>
          <p:cNvPr id="158733" name="直接连接符 158732"/>
          <p:cNvSpPr/>
          <p:nvPr/>
        </p:nvSpPr>
        <p:spPr>
          <a:xfrm>
            <a:off x="4918075" y="1943100"/>
            <a:ext cx="0" cy="3781425"/>
          </a:xfrm>
          <a:prstGeom prst="line">
            <a:avLst/>
          </a:prstGeom>
          <a:ln w="9525" cap="flat" cmpd="sng">
            <a:solidFill>
              <a:schemeClr val="tx1"/>
            </a:solidFill>
            <a:prstDash val="dash"/>
            <a:headEnd type="none" w="med" len="med"/>
            <a:tailEnd type="none" w="med" len="med"/>
          </a:ln>
        </p:spPr>
      </p:sp>
      <p:sp>
        <p:nvSpPr>
          <p:cNvPr id="158734" name="直接连接符 158733"/>
          <p:cNvSpPr/>
          <p:nvPr/>
        </p:nvSpPr>
        <p:spPr>
          <a:xfrm>
            <a:off x="6496050" y="1943100"/>
            <a:ext cx="0" cy="3929063"/>
          </a:xfrm>
          <a:prstGeom prst="line">
            <a:avLst/>
          </a:prstGeom>
          <a:ln w="9525" cap="flat" cmpd="sng">
            <a:solidFill>
              <a:schemeClr val="tx1"/>
            </a:solidFill>
            <a:prstDash val="dash"/>
            <a:headEnd type="none" w="med" len="med"/>
            <a:tailEnd type="none" w="med" len="med"/>
          </a:ln>
        </p:spPr>
      </p:sp>
      <p:sp>
        <p:nvSpPr>
          <p:cNvPr id="158735" name="直接连接符 158734"/>
          <p:cNvSpPr/>
          <p:nvPr/>
        </p:nvSpPr>
        <p:spPr>
          <a:xfrm>
            <a:off x="8074025" y="1943100"/>
            <a:ext cx="0" cy="3790950"/>
          </a:xfrm>
          <a:prstGeom prst="line">
            <a:avLst/>
          </a:prstGeom>
          <a:ln w="9525" cap="flat" cmpd="sng">
            <a:solidFill>
              <a:schemeClr val="tx1"/>
            </a:solidFill>
            <a:prstDash val="dash"/>
            <a:headEnd type="none" w="med" len="med"/>
            <a:tailEnd type="none" w="med" len="med"/>
          </a:ln>
        </p:spPr>
      </p:sp>
      <p:sp>
        <p:nvSpPr>
          <p:cNvPr id="158736" name="任意多边形 158735"/>
          <p:cNvSpPr/>
          <p:nvPr/>
        </p:nvSpPr>
        <p:spPr>
          <a:xfrm>
            <a:off x="3340100" y="2874963"/>
            <a:ext cx="1577975" cy="319087"/>
          </a:xfrm>
          <a:custGeom>
            <a:avLst/>
            <a:gdLst/>
            <a:ahLst/>
            <a:cxnLst/>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ap="flat" cmpd="sng">
            <a:solidFill>
              <a:schemeClr val="tx1"/>
            </a:solidFill>
            <a:prstDash val="solid"/>
            <a:headEnd type="none" w="med" len="med"/>
            <a:tailEnd type="none" w="med" len="med"/>
          </a:ln>
        </p:spPr>
        <p:txBody>
          <a:bodyPr/>
          <a:p>
            <a:endParaRPr lang="zh-CN" altLang="en-US"/>
          </a:p>
        </p:txBody>
      </p:sp>
      <p:sp>
        <p:nvSpPr>
          <p:cNvPr id="158737" name="任意多边形 158736"/>
          <p:cNvSpPr/>
          <p:nvPr/>
        </p:nvSpPr>
        <p:spPr>
          <a:xfrm>
            <a:off x="4918075" y="2874963"/>
            <a:ext cx="1577975" cy="319087"/>
          </a:xfrm>
          <a:custGeom>
            <a:avLst/>
            <a:gdLst/>
            <a:ahLst/>
            <a:cxnLst/>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ap="flat" cmpd="sng">
            <a:solidFill>
              <a:schemeClr val="tx1"/>
            </a:solidFill>
            <a:prstDash val="solid"/>
            <a:headEnd type="none" w="med" len="med"/>
            <a:tailEnd type="none" w="med" len="med"/>
          </a:ln>
        </p:spPr>
        <p:txBody>
          <a:bodyPr/>
          <a:p>
            <a:endParaRPr lang="zh-CN" altLang="en-US"/>
          </a:p>
        </p:txBody>
      </p:sp>
      <p:sp>
        <p:nvSpPr>
          <p:cNvPr id="158738" name="任意多边形 158737"/>
          <p:cNvSpPr/>
          <p:nvPr/>
        </p:nvSpPr>
        <p:spPr>
          <a:xfrm>
            <a:off x="3340100" y="3965575"/>
            <a:ext cx="1577975" cy="311150"/>
          </a:xfrm>
          <a:custGeom>
            <a:avLst/>
            <a:gdLst/>
            <a:ahLst/>
            <a:cxnLst/>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00FF00"/>
          </a:solidFill>
          <a:ln w="19050" cap="flat" cmpd="sng">
            <a:solidFill>
              <a:schemeClr val="tx1"/>
            </a:solidFill>
            <a:prstDash val="solid"/>
            <a:headEnd type="none" w="med" len="med"/>
            <a:tailEnd type="none" w="med" len="med"/>
          </a:ln>
        </p:spPr>
        <p:txBody>
          <a:bodyPr/>
          <a:p>
            <a:endParaRPr lang="zh-CN" altLang="en-US"/>
          </a:p>
        </p:txBody>
      </p:sp>
      <p:sp>
        <p:nvSpPr>
          <p:cNvPr id="158739" name="任意多边形 158738"/>
          <p:cNvSpPr/>
          <p:nvPr/>
        </p:nvSpPr>
        <p:spPr>
          <a:xfrm>
            <a:off x="4918075" y="3965575"/>
            <a:ext cx="1577975" cy="311150"/>
          </a:xfrm>
          <a:custGeom>
            <a:avLst/>
            <a:gdLst/>
            <a:ahLst/>
            <a:cxnLst/>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00FF00"/>
          </a:solidFill>
          <a:ln w="19050" cap="flat" cmpd="sng">
            <a:solidFill>
              <a:schemeClr val="tx1"/>
            </a:solidFill>
            <a:prstDash val="solid"/>
            <a:headEnd type="none" w="med" len="med"/>
            <a:tailEnd type="none" w="med" len="med"/>
          </a:ln>
        </p:spPr>
        <p:txBody>
          <a:bodyPr/>
          <a:p>
            <a:endParaRPr lang="zh-CN" altLang="en-US"/>
          </a:p>
        </p:txBody>
      </p:sp>
      <p:sp>
        <p:nvSpPr>
          <p:cNvPr id="158740" name="任意多边形 158739"/>
          <p:cNvSpPr/>
          <p:nvPr/>
        </p:nvSpPr>
        <p:spPr>
          <a:xfrm flipV="1">
            <a:off x="6496050" y="3965575"/>
            <a:ext cx="1577975" cy="311150"/>
          </a:xfrm>
          <a:custGeom>
            <a:avLst/>
            <a:gdLst/>
            <a:ahLst/>
            <a:cxnLst/>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CCECFF"/>
          </a:solidFill>
          <a:ln w="19050" cap="flat" cmpd="sng">
            <a:solidFill>
              <a:schemeClr val="tx1"/>
            </a:solidFill>
            <a:prstDash val="solid"/>
            <a:headEnd type="none" w="med" len="med"/>
            <a:tailEnd type="none" w="med" len="med"/>
          </a:ln>
        </p:spPr>
        <p:txBody>
          <a:bodyPr/>
          <a:p>
            <a:endParaRPr lang="zh-CN" altLang="en-US"/>
          </a:p>
        </p:txBody>
      </p:sp>
      <p:sp>
        <p:nvSpPr>
          <p:cNvPr id="158741" name="任意多边形 158740"/>
          <p:cNvSpPr/>
          <p:nvPr/>
        </p:nvSpPr>
        <p:spPr>
          <a:xfrm>
            <a:off x="3340100" y="5738813"/>
            <a:ext cx="1577975" cy="312737"/>
          </a:xfrm>
          <a:custGeom>
            <a:avLst/>
            <a:gdLst/>
            <a:ahLst/>
            <a:cxnLst/>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808000"/>
          </a:solidFill>
          <a:ln w="19050" cap="flat" cmpd="sng">
            <a:solidFill>
              <a:schemeClr val="tx1"/>
            </a:solidFill>
            <a:prstDash val="solid"/>
            <a:headEnd type="none" w="med" len="med"/>
            <a:tailEnd type="none" w="med" len="med"/>
          </a:ln>
        </p:spPr>
        <p:txBody>
          <a:bodyPr/>
          <a:p>
            <a:endParaRPr lang="zh-CN" altLang="en-US"/>
          </a:p>
        </p:txBody>
      </p:sp>
      <p:sp>
        <p:nvSpPr>
          <p:cNvPr id="158742" name="任意多边形 158741"/>
          <p:cNvSpPr/>
          <p:nvPr/>
        </p:nvSpPr>
        <p:spPr>
          <a:xfrm>
            <a:off x="4918075" y="5738813"/>
            <a:ext cx="1577975" cy="312737"/>
          </a:xfrm>
          <a:custGeom>
            <a:avLst/>
            <a:gdLst/>
            <a:ahLst/>
            <a:cxnLst/>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808000"/>
          </a:solidFill>
          <a:ln w="19050" cap="flat" cmpd="sng">
            <a:solidFill>
              <a:schemeClr val="tx1"/>
            </a:solidFill>
            <a:prstDash val="solid"/>
            <a:headEnd type="none" w="med" len="med"/>
            <a:tailEnd type="none" w="med" len="med"/>
          </a:ln>
        </p:spPr>
        <p:txBody>
          <a:bodyPr/>
          <a:p>
            <a:endParaRPr lang="zh-CN" altLang="en-US"/>
          </a:p>
        </p:txBody>
      </p:sp>
      <p:sp>
        <p:nvSpPr>
          <p:cNvPr id="158743" name="任意多边形 158742"/>
          <p:cNvSpPr/>
          <p:nvPr/>
        </p:nvSpPr>
        <p:spPr>
          <a:xfrm flipV="1">
            <a:off x="6496050" y="5738813"/>
            <a:ext cx="1577975" cy="312737"/>
          </a:xfrm>
          <a:custGeom>
            <a:avLst/>
            <a:gdLst/>
            <a:ahLst/>
            <a:cxnLst/>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FF9900"/>
          </a:solidFill>
          <a:ln w="19050" cap="flat" cmpd="sng">
            <a:solidFill>
              <a:schemeClr val="tx1"/>
            </a:solidFill>
            <a:prstDash val="solid"/>
            <a:headEnd type="none" w="med" len="med"/>
            <a:tailEnd type="none" w="med" len="med"/>
          </a:ln>
        </p:spPr>
        <p:txBody>
          <a:bodyPr/>
          <a:p>
            <a:endParaRPr lang="zh-CN" altLang="en-US"/>
          </a:p>
        </p:txBody>
      </p:sp>
      <p:sp>
        <p:nvSpPr>
          <p:cNvPr id="158744" name="任意多边形 158743"/>
          <p:cNvSpPr/>
          <p:nvPr/>
        </p:nvSpPr>
        <p:spPr>
          <a:xfrm>
            <a:off x="3340100" y="5210175"/>
            <a:ext cx="4733925" cy="314325"/>
          </a:xfrm>
          <a:custGeom>
            <a:avLst/>
            <a:gdLst/>
            <a:ahLst/>
            <a:cxnLst/>
            <a:pathLst>
              <a:path w="2827" h="194">
                <a:moveTo>
                  <a:pt x="0" y="96"/>
                </a:moveTo>
                <a:lnTo>
                  <a:pt x="0" y="0"/>
                </a:lnTo>
                <a:lnTo>
                  <a:pt x="1886" y="2"/>
                </a:lnTo>
                <a:lnTo>
                  <a:pt x="1886" y="194"/>
                </a:lnTo>
                <a:lnTo>
                  <a:pt x="2826" y="192"/>
                </a:lnTo>
                <a:lnTo>
                  <a:pt x="2827" y="96"/>
                </a:lnTo>
              </a:path>
            </a:pathLst>
          </a:custGeom>
          <a:solidFill>
            <a:srgbClr val="FFFF66"/>
          </a:solidFill>
          <a:ln w="19050" cap="flat" cmpd="sng">
            <a:solidFill>
              <a:schemeClr val="tx1"/>
            </a:solidFill>
            <a:prstDash val="solid"/>
            <a:headEnd type="none" w="med" len="med"/>
            <a:tailEnd type="none" w="med" len="med"/>
          </a:ln>
        </p:spPr>
        <p:txBody>
          <a:bodyPr/>
          <a:p>
            <a:endParaRPr lang="zh-CN" altLang="en-US"/>
          </a:p>
        </p:txBody>
      </p:sp>
      <p:sp>
        <p:nvSpPr>
          <p:cNvPr id="158745" name="任意多边形 158744"/>
          <p:cNvSpPr/>
          <p:nvPr/>
        </p:nvSpPr>
        <p:spPr>
          <a:xfrm>
            <a:off x="3340100" y="2174875"/>
            <a:ext cx="4733925" cy="312738"/>
          </a:xfrm>
          <a:custGeom>
            <a:avLst/>
            <a:gdLst/>
            <a:ahLst/>
            <a:cxnLst/>
            <a:pathLst>
              <a:path w="2304" h="192">
                <a:moveTo>
                  <a:pt x="0" y="96"/>
                </a:moveTo>
                <a:lnTo>
                  <a:pt x="0" y="0"/>
                </a:lnTo>
                <a:lnTo>
                  <a:pt x="1536" y="0"/>
                </a:lnTo>
                <a:lnTo>
                  <a:pt x="1536" y="192"/>
                </a:lnTo>
                <a:lnTo>
                  <a:pt x="2304" y="192"/>
                </a:lnTo>
                <a:lnTo>
                  <a:pt x="2304" y="96"/>
                </a:lnTo>
              </a:path>
            </a:pathLst>
          </a:custGeom>
          <a:solidFill>
            <a:srgbClr val="FFFF66"/>
          </a:solidFill>
          <a:ln w="19050" cap="flat" cmpd="sng">
            <a:solidFill>
              <a:schemeClr val="tx1"/>
            </a:solidFill>
            <a:prstDash val="solid"/>
            <a:headEnd type="none" w="med" len="med"/>
            <a:tailEnd type="none" w="med" len="med"/>
          </a:ln>
        </p:spPr>
        <p:txBody>
          <a:bodyPr/>
          <a:p>
            <a:endParaRPr lang="zh-CN" altLang="en-US"/>
          </a:p>
        </p:txBody>
      </p:sp>
      <p:sp>
        <p:nvSpPr>
          <p:cNvPr id="158746" name="直接连接符 158745"/>
          <p:cNvSpPr/>
          <p:nvPr/>
        </p:nvSpPr>
        <p:spPr>
          <a:xfrm>
            <a:off x="4918075" y="2058988"/>
            <a:ext cx="0" cy="155575"/>
          </a:xfrm>
          <a:prstGeom prst="line">
            <a:avLst/>
          </a:prstGeom>
          <a:ln w="9525" cap="flat" cmpd="sng">
            <a:solidFill>
              <a:schemeClr val="tx1"/>
            </a:solidFill>
            <a:prstDash val="solid"/>
            <a:headEnd type="none" w="med" len="med"/>
            <a:tailEnd type="none" w="med" len="med"/>
          </a:ln>
        </p:spPr>
      </p:sp>
      <p:sp>
        <p:nvSpPr>
          <p:cNvPr id="158747" name="文本框 158746"/>
          <p:cNvSpPr txBox="1"/>
          <p:nvPr/>
        </p:nvSpPr>
        <p:spPr>
          <a:xfrm>
            <a:off x="3933825" y="1844675"/>
            <a:ext cx="325438" cy="395288"/>
          </a:xfrm>
          <a:prstGeom prst="rect">
            <a:avLst/>
          </a:prstGeom>
          <a:noFill/>
          <a:ln w="9525">
            <a:noFill/>
          </a:ln>
        </p:spPr>
        <p:txBody>
          <a:bodyPr wrap="none" anchor="t">
            <a:spAutoFit/>
          </a:bodyPr>
          <a:p>
            <a:pPr algn="l"/>
            <a:r>
              <a:rPr lang="en-US" altLang="zh-CN" sz="2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sp>
        <p:nvSpPr>
          <p:cNvPr id="158748" name="直接连接符 158747"/>
          <p:cNvSpPr/>
          <p:nvPr/>
        </p:nvSpPr>
        <p:spPr>
          <a:xfrm>
            <a:off x="3184525" y="4119563"/>
            <a:ext cx="5284788" cy="0"/>
          </a:xfrm>
          <a:prstGeom prst="line">
            <a:avLst/>
          </a:prstGeom>
          <a:ln w="28575" cap="flat" cmpd="sng">
            <a:solidFill>
              <a:srgbClr val="333399"/>
            </a:solidFill>
            <a:prstDash val="solid"/>
            <a:headEnd type="none" w="med" len="med"/>
            <a:tailEnd type="triangle" w="sm" len="med"/>
          </a:ln>
        </p:spPr>
      </p:sp>
      <p:sp>
        <p:nvSpPr>
          <p:cNvPr id="158749" name="直接连接符 158748"/>
          <p:cNvSpPr/>
          <p:nvPr/>
        </p:nvSpPr>
        <p:spPr>
          <a:xfrm>
            <a:off x="3184525" y="5365750"/>
            <a:ext cx="5284788" cy="0"/>
          </a:xfrm>
          <a:prstGeom prst="line">
            <a:avLst/>
          </a:prstGeom>
          <a:ln w="9525" cap="flat" cmpd="sng">
            <a:solidFill>
              <a:schemeClr val="tx1"/>
            </a:solidFill>
            <a:prstDash val="solid"/>
            <a:headEnd type="none" w="med" len="med"/>
            <a:tailEnd type="triangle" w="sm" len="med"/>
          </a:ln>
        </p:spPr>
      </p:sp>
      <p:sp>
        <p:nvSpPr>
          <p:cNvPr id="158750" name="直接连接符 158749"/>
          <p:cNvSpPr/>
          <p:nvPr/>
        </p:nvSpPr>
        <p:spPr>
          <a:xfrm flipV="1">
            <a:off x="3184525" y="5895975"/>
            <a:ext cx="5284788" cy="14288"/>
          </a:xfrm>
          <a:prstGeom prst="line">
            <a:avLst/>
          </a:prstGeom>
          <a:ln w="28575" cap="flat" cmpd="sng">
            <a:solidFill>
              <a:srgbClr val="333399"/>
            </a:solidFill>
            <a:prstDash val="solid"/>
            <a:headEnd type="none" w="med" len="med"/>
            <a:tailEnd type="triangle" w="sm" len="med"/>
          </a:ln>
        </p:spPr>
      </p:sp>
      <p:sp>
        <p:nvSpPr>
          <p:cNvPr id="158751" name="任意多边形 158750"/>
          <p:cNvSpPr/>
          <p:nvPr/>
        </p:nvSpPr>
        <p:spPr>
          <a:xfrm>
            <a:off x="3340100" y="4432300"/>
            <a:ext cx="1577975" cy="622300"/>
          </a:xfrm>
          <a:custGeom>
            <a:avLst/>
            <a:gdLst/>
            <a:ahLst/>
            <a:cxnLst/>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660033"/>
          </a:solidFill>
          <a:ln w="19050" cap="flat" cmpd="sng">
            <a:solidFill>
              <a:schemeClr val="tx1"/>
            </a:solidFill>
            <a:prstDash val="solid"/>
            <a:headEnd type="none" w="med" len="med"/>
            <a:tailEnd type="none" w="med" len="med"/>
          </a:ln>
        </p:spPr>
        <p:txBody>
          <a:bodyPr/>
          <a:p>
            <a:endParaRPr lang="zh-CN" altLang="en-US"/>
          </a:p>
        </p:txBody>
      </p:sp>
      <p:sp>
        <p:nvSpPr>
          <p:cNvPr id="158752" name="任意多边形 158751"/>
          <p:cNvSpPr/>
          <p:nvPr/>
        </p:nvSpPr>
        <p:spPr>
          <a:xfrm>
            <a:off x="4918075" y="4432300"/>
            <a:ext cx="1577975" cy="622300"/>
          </a:xfrm>
          <a:custGeom>
            <a:avLst/>
            <a:gdLst/>
            <a:ahLst/>
            <a:cxnLst/>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660033"/>
          </a:solidFill>
          <a:ln w="19050" cap="flat" cmpd="sng">
            <a:solidFill>
              <a:schemeClr val="tx1"/>
            </a:solidFill>
            <a:prstDash val="solid"/>
            <a:headEnd type="none" w="med" len="med"/>
            <a:tailEnd type="none" w="med" len="med"/>
          </a:ln>
        </p:spPr>
        <p:txBody>
          <a:bodyPr/>
          <a:p>
            <a:endParaRPr lang="zh-CN" altLang="en-US"/>
          </a:p>
        </p:txBody>
      </p:sp>
      <p:sp>
        <p:nvSpPr>
          <p:cNvPr id="158753" name="任意多边形 158752"/>
          <p:cNvSpPr/>
          <p:nvPr/>
        </p:nvSpPr>
        <p:spPr>
          <a:xfrm flipV="1">
            <a:off x="6496050" y="4432300"/>
            <a:ext cx="1577975" cy="622300"/>
          </a:xfrm>
          <a:custGeom>
            <a:avLst/>
            <a:gdLst/>
            <a:ahLst/>
            <a:cxnLst/>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CC00FF"/>
          </a:solidFill>
          <a:ln w="19050" cap="flat" cmpd="sng">
            <a:solidFill>
              <a:schemeClr val="tx1"/>
            </a:solidFill>
            <a:prstDash val="solid"/>
            <a:headEnd type="none" w="med" len="med"/>
            <a:tailEnd type="none" w="med" len="med"/>
          </a:ln>
        </p:spPr>
        <p:txBody>
          <a:bodyPr/>
          <a:p>
            <a:endParaRPr lang="zh-CN" altLang="en-US"/>
          </a:p>
        </p:txBody>
      </p:sp>
      <p:sp>
        <p:nvSpPr>
          <p:cNvPr id="158754" name="直接连接符 158753"/>
          <p:cNvSpPr/>
          <p:nvPr/>
        </p:nvSpPr>
        <p:spPr>
          <a:xfrm>
            <a:off x="3184525" y="4741863"/>
            <a:ext cx="5284788" cy="0"/>
          </a:xfrm>
          <a:prstGeom prst="line">
            <a:avLst/>
          </a:prstGeom>
          <a:ln w="28575" cap="flat" cmpd="sng">
            <a:solidFill>
              <a:srgbClr val="333399"/>
            </a:solidFill>
            <a:prstDash val="solid"/>
            <a:headEnd type="none" w="med" len="med"/>
            <a:tailEnd type="triangle" w="sm" len="med"/>
          </a:ln>
        </p:spPr>
      </p:sp>
      <p:sp>
        <p:nvSpPr>
          <p:cNvPr id="158755" name="直接连接符 158754"/>
          <p:cNvSpPr/>
          <p:nvPr/>
        </p:nvSpPr>
        <p:spPr>
          <a:xfrm>
            <a:off x="3205163" y="2332038"/>
            <a:ext cx="5264150" cy="0"/>
          </a:xfrm>
          <a:prstGeom prst="line">
            <a:avLst/>
          </a:prstGeom>
          <a:ln w="28575" cap="flat" cmpd="sng">
            <a:solidFill>
              <a:srgbClr val="333399"/>
            </a:solidFill>
            <a:prstDash val="solid"/>
            <a:headEnd type="none" w="med" len="med"/>
            <a:tailEnd type="triangle" w="sm" len="med"/>
          </a:ln>
        </p:spPr>
      </p:sp>
      <p:sp>
        <p:nvSpPr>
          <p:cNvPr id="158756" name="文本框 158755"/>
          <p:cNvSpPr txBox="1"/>
          <p:nvPr/>
        </p:nvSpPr>
        <p:spPr>
          <a:xfrm>
            <a:off x="5521325" y="1844675"/>
            <a:ext cx="325438" cy="395288"/>
          </a:xfrm>
          <a:prstGeom prst="rect">
            <a:avLst/>
          </a:prstGeom>
          <a:noFill/>
          <a:ln w="9525">
            <a:noFill/>
          </a:ln>
        </p:spPr>
        <p:txBody>
          <a:bodyPr wrap="none" anchor="t">
            <a:spAutoFit/>
          </a:bodyPr>
          <a:p>
            <a:pPr algn="l"/>
            <a:r>
              <a:rPr lang="en-US" altLang="zh-CN" sz="2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sp>
        <p:nvSpPr>
          <p:cNvPr id="158757" name="文本框 158756"/>
          <p:cNvSpPr txBox="1"/>
          <p:nvPr/>
        </p:nvSpPr>
        <p:spPr>
          <a:xfrm>
            <a:off x="7104063" y="1844675"/>
            <a:ext cx="325437" cy="395288"/>
          </a:xfrm>
          <a:prstGeom prst="rect">
            <a:avLst/>
          </a:prstGeom>
          <a:noFill/>
          <a:ln w="9525">
            <a:noFill/>
          </a:ln>
        </p:spPr>
        <p:txBody>
          <a:bodyPr wrap="none" anchor="t">
            <a:spAutoFit/>
          </a:bodyPr>
          <a:p>
            <a:pPr algn="l"/>
            <a:r>
              <a:rPr lang="en-US" altLang="zh-CN" sz="2000">
                <a:solidFill>
                  <a:srgbClr val="333399"/>
                </a:solidFill>
                <a:latin typeface="Arial" panose="020B0604020202020204" pitchFamily="34" charset="0"/>
                <a:ea typeface="黑体" panose="02010609060101010101" pitchFamily="2" charset="-122"/>
              </a:rPr>
              <a:t>0</a:t>
            </a:r>
            <a:endParaRPr lang="en-US" altLang="zh-CN" sz="2000">
              <a:solidFill>
                <a:srgbClr val="333399"/>
              </a:solidFill>
              <a:latin typeface="Arial" panose="020B0604020202020204" pitchFamily="34" charset="0"/>
              <a:ea typeface="黑体" panose="02010609060101010101" pitchFamily="2" charset="-122"/>
            </a:endParaRPr>
          </a:p>
        </p:txBody>
      </p:sp>
      <p:sp>
        <p:nvSpPr>
          <p:cNvPr id="158758" name="文本框 158757"/>
          <p:cNvSpPr txBox="1"/>
          <p:nvPr/>
        </p:nvSpPr>
        <p:spPr>
          <a:xfrm>
            <a:off x="8470900" y="2073275"/>
            <a:ext cx="254000" cy="396875"/>
          </a:xfrm>
          <a:prstGeom prst="rect">
            <a:avLst/>
          </a:prstGeom>
          <a:noFill/>
          <a:ln w="9525">
            <a:noFill/>
          </a:ln>
        </p:spPr>
        <p:txBody>
          <a:bodyPr wrap="none" anchor="t">
            <a:spAutoFit/>
          </a:bodyPr>
          <a:p>
            <a:pPr algn="l"/>
            <a:r>
              <a:rPr lang="en-US" altLang="zh-CN" sz="2000">
                <a:solidFill>
                  <a:srgbClr val="333399"/>
                </a:solidFill>
                <a:latin typeface="Arial" panose="020B0604020202020204" pitchFamily="34" charset="0"/>
                <a:ea typeface="黑体" panose="02010609060101010101" pitchFamily="2" charset="-122"/>
              </a:rPr>
              <a:t>t</a:t>
            </a:r>
            <a:endParaRPr lang="en-US" altLang="zh-CN" sz="2000">
              <a:solidFill>
                <a:srgbClr val="333399"/>
              </a:solidFill>
              <a:latin typeface="Arial" panose="020B0604020202020204" pitchFamily="34" charset="0"/>
              <a:ea typeface="黑体" panose="02010609060101010101" pitchFamily="2" charset="-122"/>
            </a:endParaRPr>
          </a:p>
        </p:txBody>
      </p:sp>
      <p:sp>
        <p:nvSpPr>
          <p:cNvPr id="158759" name="文本框 158758"/>
          <p:cNvSpPr txBox="1"/>
          <p:nvPr/>
        </p:nvSpPr>
        <p:spPr>
          <a:xfrm>
            <a:off x="8470900" y="2786063"/>
            <a:ext cx="254000" cy="396875"/>
          </a:xfrm>
          <a:prstGeom prst="rect">
            <a:avLst/>
          </a:prstGeom>
          <a:noFill/>
          <a:ln w="9525">
            <a:noFill/>
          </a:ln>
        </p:spPr>
        <p:txBody>
          <a:bodyPr wrap="none" anchor="t">
            <a:spAutoFit/>
          </a:bodyPr>
          <a:p>
            <a:pPr algn="l"/>
            <a:r>
              <a:rPr lang="en-US" altLang="zh-CN" sz="2000">
                <a:solidFill>
                  <a:srgbClr val="333399"/>
                </a:solidFill>
                <a:latin typeface="Arial" panose="020B0604020202020204" pitchFamily="34" charset="0"/>
                <a:ea typeface="黑体" panose="02010609060101010101" pitchFamily="2" charset="-122"/>
              </a:rPr>
              <a:t>t</a:t>
            </a:r>
            <a:endParaRPr lang="en-US" altLang="zh-CN" sz="2000">
              <a:solidFill>
                <a:srgbClr val="333399"/>
              </a:solidFill>
              <a:latin typeface="Arial" panose="020B0604020202020204" pitchFamily="34" charset="0"/>
              <a:ea typeface="黑体" panose="02010609060101010101" pitchFamily="2" charset="-122"/>
            </a:endParaRPr>
          </a:p>
        </p:txBody>
      </p:sp>
      <p:sp>
        <p:nvSpPr>
          <p:cNvPr id="158760" name="文本框 158759"/>
          <p:cNvSpPr txBox="1"/>
          <p:nvPr/>
        </p:nvSpPr>
        <p:spPr>
          <a:xfrm>
            <a:off x="8470900" y="3890963"/>
            <a:ext cx="254000" cy="396875"/>
          </a:xfrm>
          <a:prstGeom prst="rect">
            <a:avLst/>
          </a:prstGeom>
          <a:noFill/>
          <a:ln w="9525">
            <a:noFill/>
          </a:ln>
        </p:spPr>
        <p:txBody>
          <a:bodyPr wrap="none" anchor="t">
            <a:spAutoFit/>
          </a:bodyPr>
          <a:p>
            <a:pPr algn="l"/>
            <a:r>
              <a:rPr lang="en-US" altLang="zh-CN" sz="2000">
                <a:solidFill>
                  <a:srgbClr val="333399"/>
                </a:solidFill>
                <a:latin typeface="Arial" panose="020B0604020202020204" pitchFamily="34" charset="0"/>
                <a:ea typeface="黑体" panose="02010609060101010101" pitchFamily="2" charset="-122"/>
              </a:rPr>
              <a:t>t</a:t>
            </a:r>
            <a:endParaRPr lang="en-US" altLang="zh-CN" sz="2000">
              <a:solidFill>
                <a:srgbClr val="333399"/>
              </a:solidFill>
              <a:latin typeface="Arial" panose="020B0604020202020204" pitchFamily="34" charset="0"/>
              <a:ea typeface="黑体" panose="02010609060101010101" pitchFamily="2" charset="-122"/>
            </a:endParaRPr>
          </a:p>
        </p:txBody>
      </p:sp>
      <p:sp>
        <p:nvSpPr>
          <p:cNvPr id="158761" name="文本框 158760"/>
          <p:cNvSpPr txBox="1"/>
          <p:nvPr/>
        </p:nvSpPr>
        <p:spPr>
          <a:xfrm>
            <a:off x="8470900" y="4498975"/>
            <a:ext cx="254000" cy="396875"/>
          </a:xfrm>
          <a:prstGeom prst="rect">
            <a:avLst/>
          </a:prstGeom>
          <a:noFill/>
          <a:ln w="9525">
            <a:noFill/>
          </a:ln>
        </p:spPr>
        <p:txBody>
          <a:bodyPr wrap="none" anchor="t">
            <a:spAutoFit/>
          </a:bodyPr>
          <a:p>
            <a:pPr algn="l"/>
            <a:r>
              <a:rPr lang="en-US" altLang="zh-CN" sz="2000">
                <a:solidFill>
                  <a:srgbClr val="333399"/>
                </a:solidFill>
                <a:latin typeface="Arial" panose="020B0604020202020204" pitchFamily="34" charset="0"/>
                <a:ea typeface="黑体" panose="02010609060101010101" pitchFamily="2" charset="-122"/>
              </a:rPr>
              <a:t>t</a:t>
            </a:r>
            <a:endParaRPr lang="en-US" altLang="zh-CN" sz="2000">
              <a:solidFill>
                <a:srgbClr val="333399"/>
              </a:solidFill>
              <a:latin typeface="Arial" panose="020B0604020202020204" pitchFamily="34" charset="0"/>
              <a:ea typeface="黑体" panose="02010609060101010101" pitchFamily="2" charset="-122"/>
            </a:endParaRPr>
          </a:p>
        </p:txBody>
      </p:sp>
      <p:sp>
        <p:nvSpPr>
          <p:cNvPr id="158762" name="文本框 158761"/>
          <p:cNvSpPr txBox="1"/>
          <p:nvPr/>
        </p:nvSpPr>
        <p:spPr>
          <a:xfrm>
            <a:off x="8470900" y="5121275"/>
            <a:ext cx="254000" cy="396875"/>
          </a:xfrm>
          <a:prstGeom prst="rect">
            <a:avLst/>
          </a:prstGeom>
          <a:noFill/>
          <a:ln w="9525">
            <a:noFill/>
          </a:ln>
        </p:spPr>
        <p:txBody>
          <a:bodyPr wrap="none" anchor="t">
            <a:spAutoFit/>
          </a:bodyPr>
          <a:p>
            <a:pPr algn="l"/>
            <a:r>
              <a:rPr lang="en-US" altLang="zh-CN" sz="2000">
                <a:solidFill>
                  <a:srgbClr val="333399"/>
                </a:solidFill>
                <a:latin typeface="Arial" panose="020B0604020202020204" pitchFamily="34" charset="0"/>
                <a:ea typeface="黑体" panose="02010609060101010101" pitchFamily="2" charset="-122"/>
              </a:rPr>
              <a:t>t</a:t>
            </a:r>
            <a:endParaRPr lang="en-US" altLang="zh-CN" sz="2000">
              <a:solidFill>
                <a:srgbClr val="333399"/>
              </a:solidFill>
              <a:latin typeface="Arial" panose="020B0604020202020204" pitchFamily="34" charset="0"/>
              <a:ea typeface="黑体" panose="02010609060101010101" pitchFamily="2" charset="-122"/>
            </a:endParaRPr>
          </a:p>
        </p:txBody>
      </p:sp>
      <p:sp>
        <p:nvSpPr>
          <p:cNvPr id="158763" name="文本框 158762"/>
          <p:cNvSpPr txBox="1"/>
          <p:nvPr/>
        </p:nvSpPr>
        <p:spPr>
          <a:xfrm>
            <a:off x="8470900" y="5649913"/>
            <a:ext cx="254000" cy="395287"/>
          </a:xfrm>
          <a:prstGeom prst="rect">
            <a:avLst/>
          </a:prstGeom>
          <a:noFill/>
          <a:ln w="9525">
            <a:noFill/>
          </a:ln>
        </p:spPr>
        <p:txBody>
          <a:bodyPr wrap="none" anchor="t">
            <a:spAutoFit/>
          </a:bodyPr>
          <a:p>
            <a:pPr algn="l"/>
            <a:r>
              <a:rPr lang="en-US" altLang="zh-CN" sz="2000">
                <a:solidFill>
                  <a:srgbClr val="333399"/>
                </a:solidFill>
                <a:latin typeface="Arial" panose="020B0604020202020204" pitchFamily="34" charset="0"/>
                <a:ea typeface="黑体" panose="02010609060101010101" pitchFamily="2" charset="-122"/>
              </a:rPr>
              <a:t>t</a:t>
            </a:r>
            <a:endParaRPr lang="en-US" altLang="zh-CN" sz="2000">
              <a:solidFill>
                <a:srgbClr val="333399"/>
              </a:solidFill>
              <a:latin typeface="Arial" panose="020B0604020202020204" pitchFamily="34" charset="0"/>
              <a:ea typeface="黑体" panose="02010609060101010101" pitchFamily="2" charset="-122"/>
            </a:endParaRPr>
          </a:p>
        </p:txBody>
      </p:sp>
      <p:sp>
        <p:nvSpPr>
          <p:cNvPr id="158764" name="矩形 158763"/>
          <p:cNvSpPr/>
          <p:nvPr/>
        </p:nvSpPr>
        <p:spPr>
          <a:xfrm>
            <a:off x="3606800" y="2487613"/>
            <a:ext cx="1057275" cy="273050"/>
          </a:xfrm>
          <a:prstGeom prst="rect">
            <a:avLst/>
          </a:prstGeom>
          <a:solidFill>
            <a:schemeClr val="bg1"/>
          </a:solidFill>
          <a:ln w="9525">
            <a:noFill/>
          </a:ln>
        </p:spPr>
        <p:txBody>
          <a:bodyPr/>
          <a:p>
            <a:endParaRPr lang="zh-CN" altLang="en-US"/>
          </a:p>
        </p:txBody>
      </p:sp>
      <p:sp>
        <p:nvSpPr>
          <p:cNvPr id="158765" name="文本框 158764"/>
          <p:cNvSpPr txBox="1"/>
          <p:nvPr/>
        </p:nvSpPr>
        <p:spPr>
          <a:xfrm>
            <a:off x="3595688" y="2390775"/>
            <a:ext cx="1225550" cy="398463"/>
          </a:xfrm>
          <a:prstGeom prst="rect">
            <a:avLst/>
          </a:prstGeom>
          <a:noFill/>
          <a:ln w="9525">
            <a:noFill/>
          </a:ln>
        </p:spPr>
        <p:txBody>
          <a:bodyPr wrap="none" anchor="t">
            <a:spAutoFit/>
          </a:bodyPr>
          <a:p>
            <a:pPr algn="l"/>
            <a:r>
              <a:rPr lang="en-US" altLang="zh-CN" sz="2000" i="1">
                <a:solidFill>
                  <a:srgbClr val="333399"/>
                </a:solidFill>
                <a:latin typeface="Arial" panose="020B0604020202020204" pitchFamily="34" charset="0"/>
                <a:ea typeface="黑体" panose="02010609060101010101" pitchFamily="2" charset="-122"/>
              </a:rPr>
              <a:t>m</a:t>
            </a:r>
            <a:r>
              <a:rPr lang="en-US" altLang="zh-CN" sz="2000" dirty="0">
                <a:solidFill>
                  <a:srgbClr val="333399"/>
                </a:solidFill>
                <a:latin typeface="Arial" panose="020B0604020202020204" pitchFamily="34" charset="0"/>
                <a:ea typeface="黑体" panose="02010609060101010101" pitchFamily="2" charset="-122"/>
              </a:rPr>
              <a:t> </a:t>
            </a:r>
            <a:r>
              <a:rPr lang="zh-CN" altLang="en-US" sz="2000" dirty="0">
                <a:solidFill>
                  <a:srgbClr val="333399"/>
                </a:solidFill>
                <a:latin typeface="Arial" panose="020B0604020202020204" pitchFamily="34" charset="0"/>
                <a:ea typeface="黑体" panose="02010609060101010101" pitchFamily="2" charset="-122"/>
              </a:rPr>
              <a:t>个码片</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158766" name="任意多边形 158765"/>
          <p:cNvSpPr/>
          <p:nvPr/>
        </p:nvSpPr>
        <p:spPr>
          <a:xfrm>
            <a:off x="3340100" y="3414713"/>
            <a:ext cx="1577975" cy="317500"/>
          </a:xfrm>
          <a:custGeom>
            <a:avLst/>
            <a:gdLst/>
            <a:ahLst/>
            <a:cxnLst/>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ap="flat" cmpd="sng">
            <a:solidFill>
              <a:schemeClr val="tx1"/>
            </a:solidFill>
            <a:prstDash val="solid"/>
            <a:headEnd type="none" w="med" len="med"/>
            <a:tailEnd type="none" w="med" len="med"/>
          </a:ln>
        </p:spPr>
        <p:txBody>
          <a:bodyPr/>
          <a:p>
            <a:endParaRPr lang="zh-CN" altLang="en-US"/>
          </a:p>
        </p:txBody>
      </p:sp>
      <p:sp>
        <p:nvSpPr>
          <p:cNvPr id="158767" name="任意多边形 158766"/>
          <p:cNvSpPr/>
          <p:nvPr/>
        </p:nvSpPr>
        <p:spPr>
          <a:xfrm>
            <a:off x="4918075" y="3414713"/>
            <a:ext cx="1577975" cy="317500"/>
          </a:xfrm>
          <a:custGeom>
            <a:avLst/>
            <a:gdLst/>
            <a:ahLst/>
            <a:cxnLst/>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ap="flat" cmpd="sng">
            <a:solidFill>
              <a:schemeClr val="tx1"/>
            </a:solidFill>
            <a:prstDash val="solid"/>
            <a:headEnd type="none" w="med" len="med"/>
            <a:tailEnd type="none" w="med" len="med"/>
          </a:ln>
        </p:spPr>
        <p:txBody>
          <a:bodyPr/>
          <a:p>
            <a:endParaRPr lang="zh-CN" altLang="en-US"/>
          </a:p>
        </p:txBody>
      </p:sp>
      <p:sp>
        <p:nvSpPr>
          <p:cNvPr id="158768" name="任意多边形 158767"/>
          <p:cNvSpPr/>
          <p:nvPr/>
        </p:nvSpPr>
        <p:spPr>
          <a:xfrm flipV="1">
            <a:off x="6496050" y="3414713"/>
            <a:ext cx="1577975" cy="317500"/>
          </a:xfrm>
          <a:custGeom>
            <a:avLst/>
            <a:gdLst/>
            <a:ahLst/>
            <a:cxnLst/>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rgbClr val="FF9999"/>
          </a:solidFill>
          <a:ln w="19050" cap="flat" cmpd="sng">
            <a:solidFill>
              <a:schemeClr val="tx1"/>
            </a:solidFill>
            <a:prstDash val="solid"/>
            <a:headEnd type="none" w="med" len="med"/>
            <a:tailEnd type="none" w="med" len="med"/>
          </a:ln>
        </p:spPr>
        <p:txBody>
          <a:bodyPr/>
          <a:p>
            <a:endParaRPr lang="zh-CN" altLang="en-US"/>
          </a:p>
        </p:txBody>
      </p:sp>
      <p:sp>
        <p:nvSpPr>
          <p:cNvPr id="158769" name="直接连接符 158768"/>
          <p:cNvSpPr/>
          <p:nvPr/>
        </p:nvSpPr>
        <p:spPr>
          <a:xfrm flipV="1">
            <a:off x="3184525" y="3570288"/>
            <a:ext cx="5284788" cy="6350"/>
          </a:xfrm>
          <a:prstGeom prst="line">
            <a:avLst/>
          </a:prstGeom>
          <a:ln w="28575" cap="flat" cmpd="sng">
            <a:solidFill>
              <a:srgbClr val="333399"/>
            </a:solidFill>
            <a:prstDash val="solid"/>
            <a:headEnd type="none" w="med" len="med"/>
            <a:tailEnd type="triangle" w="sm" len="med"/>
          </a:ln>
        </p:spPr>
      </p:sp>
      <p:sp>
        <p:nvSpPr>
          <p:cNvPr id="158770" name="文本框 158769"/>
          <p:cNvSpPr txBox="1"/>
          <p:nvPr/>
        </p:nvSpPr>
        <p:spPr>
          <a:xfrm>
            <a:off x="8470900" y="3322638"/>
            <a:ext cx="254000" cy="398462"/>
          </a:xfrm>
          <a:prstGeom prst="rect">
            <a:avLst/>
          </a:prstGeom>
          <a:noFill/>
          <a:ln w="9525">
            <a:noFill/>
          </a:ln>
        </p:spPr>
        <p:txBody>
          <a:bodyPr wrap="none" anchor="t">
            <a:spAutoFit/>
          </a:bodyPr>
          <a:p>
            <a:pPr algn="l"/>
            <a:r>
              <a:rPr lang="en-US" altLang="zh-CN" sz="2000">
                <a:solidFill>
                  <a:srgbClr val="333399"/>
                </a:solidFill>
                <a:latin typeface="Arial" panose="020B0604020202020204" pitchFamily="34" charset="0"/>
                <a:ea typeface="黑体" panose="02010609060101010101" pitchFamily="2" charset="-122"/>
              </a:rPr>
              <a:t>t</a:t>
            </a:r>
            <a:endParaRPr lang="en-US" altLang="zh-CN" sz="2000">
              <a:solidFill>
                <a:srgbClr val="333399"/>
              </a:solidFill>
              <a:latin typeface="Arial" panose="020B0604020202020204" pitchFamily="34" charset="0"/>
              <a:ea typeface="黑体" panose="02010609060101010101" pitchFamily="2" charset="-122"/>
            </a:endParaRPr>
          </a:p>
        </p:txBody>
      </p:sp>
      <p:sp>
        <p:nvSpPr>
          <p:cNvPr id="158771" name="任意多边形 158770"/>
          <p:cNvSpPr/>
          <p:nvPr/>
        </p:nvSpPr>
        <p:spPr>
          <a:xfrm>
            <a:off x="6500813" y="2874963"/>
            <a:ext cx="1577975" cy="319087"/>
          </a:xfrm>
          <a:custGeom>
            <a:avLst/>
            <a:gdLst/>
            <a:ahLst/>
            <a:cxnLst/>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ap="flat" cmpd="sng">
            <a:solidFill>
              <a:schemeClr val="tx1"/>
            </a:solidFill>
            <a:prstDash val="solid"/>
            <a:headEnd type="none" w="med" len="med"/>
            <a:tailEnd type="none" w="med" len="med"/>
          </a:ln>
        </p:spPr>
        <p:txBody>
          <a:bodyPr/>
          <a:p>
            <a:endParaRPr lang="zh-CN" altLang="en-US"/>
          </a:p>
        </p:txBody>
      </p:sp>
      <p:sp>
        <p:nvSpPr>
          <p:cNvPr id="158772" name="直接连接符 158771"/>
          <p:cNvSpPr/>
          <p:nvPr/>
        </p:nvSpPr>
        <p:spPr>
          <a:xfrm>
            <a:off x="3205163" y="3032125"/>
            <a:ext cx="5264150" cy="0"/>
          </a:xfrm>
          <a:prstGeom prst="line">
            <a:avLst/>
          </a:prstGeom>
          <a:ln w="28575" cap="flat" cmpd="sng">
            <a:solidFill>
              <a:srgbClr val="333399"/>
            </a:solidFill>
            <a:prstDash val="solid"/>
            <a:headEnd type="none" w="med" len="med"/>
            <a:tailEnd type="triangle" w="sm" len="med"/>
          </a:ln>
        </p:spPr>
      </p:sp>
      <p:sp>
        <p:nvSpPr>
          <p:cNvPr id="158773" name="文本框 158772"/>
          <p:cNvSpPr txBox="1"/>
          <p:nvPr/>
        </p:nvSpPr>
        <p:spPr>
          <a:xfrm>
            <a:off x="971550" y="3309938"/>
            <a:ext cx="2279650" cy="395287"/>
          </a:xfrm>
          <a:prstGeom prst="rect">
            <a:avLst/>
          </a:prstGeom>
          <a:noFill/>
          <a:ln w="9525">
            <a:noFill/>
          </a:ln>
        </p:spPr>
        <p:txBody>
          <a:bodyPr wrap="none" anchor="t">
            <a:spAutoFit/>
          </a:bodyPr>
          <a:p>
            <a:pPr algn="l"/>
            <a:r>
              <a:rPr lang="en-US" altLang="zh-CN" sz="2000" dirty="0">
                <a:solidFill>
                  <a:srgbClr val="333399"/>
                </a:solidFill>
                <a:latin typeface="Arial" panose="020B0604020202020204" pitchFamily="34" charset="0"/>
                <a:ea typeface="黑体" panose="02010609060101010101" pitchFamily="2" charset="-122"/>
              </a:rPr>
              <a:t>S </a:t>
            </a:r>
            <a:r>
              <a:rPr lang="zh-CN" altLang="en-US" sz="2000" dirty="0">
                <a:solidFill>
                  <a:srgbClr val="333399"/>
                </a:solidFill>
                <a:latin typeface="Arial" panose="020B0604020202020204" pitchFamily="34" charset="0"/>
                <a:ea typeface="黑体" panose="02010609060101010101" pitchFamily="2" charset="-122"/>
              </a:rPr>
              <a:t>站发送的信号 </a:t>
            </a:r>
            <a:r>
              <a:rPr lang="en-US" altLang="zh-CN" sz="2000" b="1" err="1">
                <a:solidFill>
                  <a:srgbClr val="333399"/>
                </a:solidFill>
                <a:latin typeface="Arial" panose="020B0604020202020204" pitchFamily="34" charset="0"/>
                <a:ea typeface="黑体" panose="02010609060101010101" pitchFamily="2" charset="-122"/>
              </a:rPr>
              <a:t>S</a:t>
            </a:r>
            <a:r>
              <a:rPr lang="en-US" altLang="zh-CN" sz="2000" b="1" baseline="-25000" err="1">
                <a:solidFill>
                  <a:srgbClr val="333399"/>
                </a:solidFill>
                <a:latin typeface="Arial" panose="020B0604020202020204" pitchFamily="34" charset="0"/>
                <a:ea typeface="黑体" panose="02010609060101010101" pitchFamily="2" charset="-122"/>
              </a:rPr>
              <a:t>x</a:t>
            </a:r>
            <a:endParaRPr lang="en-US" altLang="zh-CN" sz="2000" b="1" baseline="-25000">
              <a:solidFill>
                <a:srgbClr val="333399"/>
              </a:solidFill>
              <a:latin typeface="Arial" panose="020B0604020202020204" pitchFamily="34" charset="0"/>
              <a:ea typeface="黑体" panose="02010609060101010101" pitchFamily="2" charset="-122"/>
            </a:endParaRPr>
          </a:p>
        </p:txBody>
      </p:sp>
      <p:sp>
        <p:nvSpPr>
          <p:cNvPr id="158774" name="文本框 158773"/>
          <p:cNvSpPr txBox="1"/>
          <p:nvPr/>
        </p:nvSpPr>
        <p:spPr>
          <a:xfrm>
            <a:off x="971550" y="3860800"/>
            <a:ext cx="2251075" cy="396875"/>
          </a:xfrm>
          <a:prstGeom prst="rect">
            <a:avLst/>
          </a:prstGeom>
          <a:noFill/>
          <a:ln w="9525">
            <a:noFill/>
          </a:ln>
        </p:spPr>
        <p:txBody>
          <a:bodyPr wrap="none" anchor="t">
            <a:spAutoFit/>
          </a:bodyPr>
          <a:p>
            <a:pPr algn="l"/>
            <a:r>
              <a:rPr lang="en-US" altLang="zh-CN" sz="2000" dirty="0">
                <a:solidFill>
                  <a:srgbClr val="333399"/>
                </a:solidFill>
                <a:latin typeface="Arial" panose="020B0604020202020204" pitchFamily="34" charset="0"/>
                <a:ea typeface="黑体" panose="02010609060101010101" pitchFamily="2" charset="-122"/>
              </a:rPr>
              <a:t>T </a:t>
            </a:r>
            <a:r>
              <a:rPr lang="zh-CN" altLang="en-US" sz="2000" dirty="0">
                <a:solidFill>
                  <a:srgbClr val="333399"/>
                </a:solidFill>
                <a:latin typeface="Arial" panose="020B0604020202020204" pitchFamily="34" charset="0"/>
                <a:ea typeface="黑体" panose="02010609060101010101" pitchFamily="2" charset="-122"/>
              </a:rPr>
              <a:t>站发送的信号 </a:t>
            </a:r>
            <a:r>
              <a:rPr lang="en-US" altLang="zh-CN" sz="2000" b="1" err="1">
                <a:solidFill>
                  <a:srgbClr val="333399"/>
                </a:solidFill>
                <a:latin typeface="Arial" panose="020B0604020202020204" pitchFamily="34" charset="0"/>
                <a:ea typeface="黑体" panose="02010609060101010101" pitchFamily="2" charset="-122"/>
              </a:rPr>
              <a:t>T</a:t>
            </a:r>
            <a:r>
              <a:rPr lang="en-US" altLang="zh-CN" sz="2000" b="1" baseline="-25000" err="1">
                <a:solidFill>
                  <a:srgbClr val="333399"/>
                </a:solidFill>
                <a:latin typeface="Arial" panose="020B0604020202020204" pitchFamily="34" charset="0"/>
                <a:ea typeface="黑体" panose="02010609060101010101" pitchFamily="2" charset="-122"/>
              </a:rPr>
              <a:t>x</a:t>
            </a:r>
            <a:endParaRPr lang="en-US" altLang="zh-CN" sz="2000" b="1" baseline="-25000">
              <a:solidFill>
                <a:srgbClr val="333399"/>
              </a:solidFill>
              <a:latin typeface="Arial" panose="020B0604020202020204" pitchFamily="34" charset="0"/>
              <a:ea typeface="黑体" panose="02010609060101010101" pitchFamily="2" charset="-122"/>
            </a:endParaRPr>
          </a:p>
        </p:txBody>
      </p:sp>
      <p:sp>
        <p:nvSpPr>
          <p:cNvPr id="158775" name="文本框 158774"/>
          <p:cNvSpPr txBox="1"/>
          <p:nvPr/>
        </p:nvSpPr>
        <p:spPr>
          <a:xfrm>
            <a:off x="684213" y="4498975"/>
            <a:ext cx="2574925" cy="396875"/>
          </a:xfrm>
          <a:prstGeom prst="rect">
            <a:avLst/>
          </a:prstGeom>
          <a:noFill/>
          <a:ln w="9525">
            <a:noFill/>
          </a:ln>
        </p:spPr>
        <p:txBody>
          <a:bodyPr wrap="none" anchor="t">
            <a:spAutoFit/>
          </a:bodyPr>
          <a:p>
            <a:pPr algn="l"/>
            <a:r>
              <a:rPr lang="zh-CN" altLang="en-US" sz="2000" dirty="0">
                <a:solidFill>
                  <a:srgbClr val="333399"/>
                </a:solidFill>
                <a:latin typeface="Arial" panose="020B0604020202020204" pitchFamily="34" charset="0"/>
                <a:ea typeface="黑体" panose="02010609060101010101" pitchFamily="2" charset="-122"/>
              </a:rPr>
              <a:t>总的发送信号 </a:t>
            </a:r>
            <a:r>
              <a:rPr lang="en-US" altLang="zh-CN" sz="2000" b="1" err="1">
                <a:solidFill>
                  <a:srgbClr val="333399"/>
                </a:solidFill>
                <a:latin typeface="Arial" panose="020B0604020202020204" pitchFamily="34" charset="0"/>
                <a:ea typeface="黑体" panose="02010609060101010101" pitchFamily="2" charset="-122"/>
              </a:rPr>
              <a:t>S</a:t>
            </a:r>
            <a:r>
              <a:rPr lang="en-US" altLang="zh-CN" sz="2000" b="1" baseline="-25000" err="1">
                <a:solidFill>
                  <a:srgbClr val="333399"/>
                </a:solidFill>
                <a:latin typeface="Arial" panose="020B0604020202020204" pitchFamily="34" charset="0"/>
                <a:ea typeface="黑体" panose="02010609060101010101" pitchFamily="2" charset="-122"/>
              </a:rPr>
              <a:t>x</a:t>
            </a:r>
            <a:r>
              <a:rPr lang="en-US" altLang="zh-CN" sz="2000">
                <a:solidFill>
                  <a:srgbClr val="333399"/>
                </a:solidFill>
                <a:latin typeface="Arial" panose="020B0604020202020204" pitchFamily="34" charset="0"/>
                <a:ea typeface="黑体" panose="02010609060101010101" pitchFamily="2" charset="-122"/>
              </a:rPr>
              <a:t> + </a:t>
            </a:r>
            <a:r>
              <a:rPr lang="en-US" altLang="zh-CN" sz="2000" b="1" err="1">
                <a:solidFill>
                  <a:srgbClr val="333399"/>
                </a:solidFill>
                <a:latin typeface="Arial" panose="020B0604020202020204" pitchFamily="34" charset="0"/>
                <a:ea typeface="黑体" panose="02010609060101010101" pitchFamily="2" charset="-122"/>
              </a:rPr>
              <a:t>T</a:t>
            </a:r>
            <a:r>
              <a:rPr lang="en-US" altLang="zh-CN" sz="2000" b="1" baseline="-25000" err="1">
                <a:solidFill>
                  <a:srgbClr val="333399"/>
                </a:solidFill>
                <a:latin typeface="Arial" panose="020B0604020202020204" pitchFamily="34" charset="0"/>
                <a:ea typeface="黑体" panose="02010609060101010101" pitchFamily="2" charset="-122"/>
              </a:rPr>
              <a:t>x</a:t>
            </a:r>
            <a:endParaRPr lang="en-US" altLang="zh-CN" sz="2000" b="1" baseline="-25000">
              <a:solidFill>
                <a:srgbClr val="333399"/>
              </a:solidFill>
              <a:latin typeface="Arial" panose="020B0604020202020204" pitchFamily="34" charset="0"/>
              <a:ea typeface="黑体" panose="02010609060101010101" pitchFamily="2" charset="-122"/>
            </a:endParaRPr>
          </a:p>
        </p:txBody>
      </p:sp>
      <p:sp>
        <p:nvSpPr>
          <p:cNvPr id="158776" name="文本框 158775"/>
          <p:cNvSpPr txBox="1"/>
          <p:nvPr/>
        </p:nvSpPr>
        <p:spPr>
          <a:xfrm>
            <a:off x="1042988" y="5119688"/>
            <a:ext cx="2211387" cy="396875"/>
          </a:xfrm>
          <a:prstGeom prst="rect">
            <a:avLst/>
          </a:prstGeom>
          <a:noFill/>
          <a:ln w="9525">
            <a:noFill/>
          </a:ln>
        </p:spPr>
        <p:txBody>
          <a:bodyPr wrap="none" anchor="t">
            <a:spAutoFit/>
          </a:bodyPr>
          <a:p>
            <a:pPr algn="l"/>
            <a:r>
              <a:rPr lang="zh-CN" altLang="en-US" sz="2000" dirty="0">
                <a:solidFill>
                  <a:srgbClr val="333399"/>
                </a:solidFill>
                <a:latin typeface="Arial" panose="020B0604020202020204" pitchFamily="34" charset="0"/>
                <a:ea typeface="黑体" panose="02010609060101010101" pitchFamily="2" charset="-122"/>
              </a:rPr>
              <a:t>规格化内积 </a:t>
            </a:r>
            <a:r>
              <a:rPr lang="en-US" altLang="zh-CN" sz="2000" b="1">
                <a:solidFill>
                  <a:srgbClr val="333399"/>
                </a:solidFill>
                <a:latin typeface="Arial" panose="020B0604020202020204" pitchFamily="34" charset="0"/>
                <a:ea typeface="黑体" panose="02010609060101010101" pitchFamily="2" charset="-122"/>
              </a:rPr>
              <a:t>S</a:t>
            </a:r>
            <a:r>
              <a:rPr lang="en-US" altLang="zh-CN" sz="2000">
                <a:solidFill>
                  <a:srgbClr val="333399"/>
                </a:solidFill>
                <a:latin typeface="Arial" panose="020B0604020202020204" pitchFamily="34" charset="0"/>
                <a:ea typeface="黑体" panose="02010609060101010101" pitchFamily="2" charset="-122"/>
                <a:sym typeface="Symbol" panose="05050102010706020507" pitchFamily="18" charset="2"/>
              </a:rPr>
              <a:t> </a:t>
            </a:r>
            <a:r>
              <a:rPr lang="en-US" altLang="zh-CN" sz="2000">
                <a:solidFill>
                  <a:srgbClr val="333399"/>
                </a:solidFill>
                <a:latin typeface="Arial" panose="020B0604020202020204" pitchFamily="34" charset="0"/>
                <a:ea typeface="黑体" panose="02010609060101010101" pitchFamily="2" charset="-122"/>
                <a:sym typeface="Wingdings" panose="05000000000000000000" pitchFamily="2" charset="2"/>
              </a:rPr>
              <a:t> </a:t>
            </a:r>
            <a:r>
              <a:rPr lang="en-US" altLang="zh-CN" sz="2000" b="1" err="1">
                <a:solidFill>
                  <a:srgbClr val="333399"/>
                </a:solidFill>
                <a:latin typeface="Arial" panose="020B0604020202020204" pitchFamily="34" charset="0"/>
                <a:ea typeface="黑体" panose="02010609060101010101" pitchFamily="2" charset="-122"/>
              </a:rPr>
              <a:t>S</a:t>
            </a:r>
            <a:r>
              <a:rPr lang="en-US" altLang="zh-CN" sz="2000" b="1" baseline="-25000" err="1">
                <a:solidFill>
                  <a:srgbClr val="333399"/>
                </a:solidFill>
                <a:latin typeface="Arial" panose="020B0604020202020204" pitchFamily="34" charset="0"/>
                <a:ea typeface="黑体" panose="02010609060101010101" pitchFamily="2" charset="-122"/>
              </a:rPr>
              <a:t>x</a:t>
            </a:r>
            <a:endParaRPr lang="en-US" altLang="zh-CN" sz="2000" b="1" baseline="-25000">
              <a:solidFill>
                <a:srgbClr val="333399"/>
              </a:solidFill>
              <a:latin typeface="Arial" panose="020B0604020202020204" pitchFamily="34" charset="0"/>
              <a:ea typeface="黑体" panose="02010609060101010101" pitchFamily="2" charset="-122"/>
            </a:endParaRPr>
          </a:p>
        </p:txBody>
      </p:sp>
      <p:sp>
        <p:nvSpPr>
          <p:cNvPr id="158777" name="文本框 158776"/>
          <p:cNvSpPr txBox="1"/>
          <p:nvPr/>
        </p:nvSpPr>
        <p:spPr>
          <a:xfrm>
            <a:off x="1042988" y="5651500"/>
            <a:ext cx="2197100" cy="396875"/>
          </a:xfrm>
          <a:prstGeom prst="rect">
            <a:avLst/>
          </a:prstGeom>
          <a:noFill/>
          <a:ln w="9525">
            <a:noFill/>
          </a:ln>
        </p:spPr>
        <p:txBody>
          <a:bodyPr wrap="none" anchor="t">
            <a:spAutoFit/>
          </a:bodyPr>
          <a:p>
            <a:pPr algn="l"/>
            <a:r>
              <a:rPr lang="zh-CN" altLang="en-US" sz="2000" dirty="0">
                <a:solidFill>
                  <a:srgbClr val="333399"/>
                </a:solidFill>
                <a:latin typeface="Arial" panose="020B0604020202020204" pitchFamily="34" charset="0"/>
                <a:ea typeface="黑体" panose="02010609060101010101" pitchFamily="2" charset="-122"/>
              </a:rPr>
              <a:t>规格化内积 </a:t>
            </a:r>
            <a:r>
              <a:rPr lang="en-US" altLang="zh-CN" sz="2000" b="1">
                <a:solidFill>
                  <a:srgbClr val="333399"/>
                </a:solidFill>
                <a:latin typeface="Arial" panose="020B0604020202020204" pitchFamily="34" charset="0"/>
                <a:ea typeface="黑体" panose="02010609060101010101" pitchFamily="2" charset="-122"/>
              </a:rPr>
              <a:t>S</a:t>
            </a:r>
            <a:r>
              <a:rPr lang="en-US" altLang="zh-CN" sz="2000">
                <a:solidFill>
                  <a:srgbClr val="333399"/>
                </a:solidFill>
                <a:latin typeface="Arial" panose="020B0604020202020204" pitchFamily="34" charset="0"/>
                <a:ea typeface="黑体" panose="02010609060101010101" pitchFamily="2" charset="-122"/>
                <a:sym typeface="Symbol" panose="05050102010706020507" pitchFamily="18" charset="2"/>
              </a:rPr>
              <a:t> </a:t>
            </a:r>
            <a:r>
              <a:rPr lang="en-US" altLang="zh-CN" sz="2000">
                <a:solidFill>
                  <a:srgbClr val="333399"/>
                </a:solidFill>
                <a:latin typeface="Arial" panose="020B0604020202020204" pitchFamily="34" charset="0"/>
                <a:ea typeface="黑体" panose="02010609060101010101" pitchFamily="2" charset="-122"/>
                <a:sym typeface="Wingdings" panose="05000000000000000000" pitchFamily="2" charset="2"/>
              </a:rPr>
              <a:t> </a:t>
            </a:r>
            <a:r>
              <a:rPr lang="en-US" altLang="zh-CN" sz="2000" b="1" err="1">
                <a:solidFill>
                  <a:srgbClr val="333399"/>
                </a:solidFill>
                <a:latin typeface="Arial" panose="020B0604020202020204" pitchFamily="34" charset="0"/>
                <a:ea typeface="黑体" panose="02010609060101010101" pitchFamily="2" charset="-122"/>
              </a:rPr>
              <a:t>T</a:t>
            </a:r>
            <a:r>
              <a:rPr lang="en-US" altLang="zh-CN" sz="2000" b="1" baseline="-25000" err="1">
                <a:solidFill>
                  <a:srgbClr val="333399"/>
                </a:solidFill>
                <a:latin typeface="Arial" panose="020B0604020202020204" pitchFamily="34" charset="0"/>
                <a:ea typeface="黑体" panose="02010609060101010101" pitchFamily="2" charset="-122"/>
              </a:rPr>
              <a:t>x</a:t>
            </a:r>
            <a:endParaRPr lang="en-US" altLang="zh-CN" sz="2000" b="1" baseline="-25000">
              <a:solidFill>
                <a:srgbClr val="333399"/>
              </a:solidFill>
              <a:latin typeface="Arial" panose="020B0604020202020204" pitchFamily="34" charset="0"/>
              <a:ea typeface="黑体" panose="02010609060101010101" pitchFamily="2" charset="-122"/>
            </a:endParaRPr>
          </a:p>
        </p:txBody>
      </p:sp>
      <p:sp>
        <p:nvSpPr>
          <p:cNvPr id="158778" name="直接连接符 158777"/>
          <p:cNvSpPr/>
          <p:nvPr/>
        </p:nvSpPr>
        <p:spPr>
          <a:xfrm>
            <a:off x="6259513" y="5365750"/>
            <a:ext cx="2170112" cy="0"/>
          </a:xfrm>
          <a:prstGeom prst="line">
            <a:avLst/>
          </a:prstGeom>
          <a:ln w="28575" cap="flat" cmpd="sng">
            <a:solidFill>
              <a:srgbClr val="333399"/>
            </a:solidFill>
            <a:prstDash val="solid"/>
            <a:headEnd type="none" w="med" len="med"/>
            <a:tailEnd type="none" w="med" len="med"/>
          </a:ln>
        </p:spPr>
      </p:sp>
      <p:sp>
        <p:nvSpPr>
          <p:cNvPr id="158779" name="文本框 158778"/>
          <p:cNvSpPr txBox="1"/>
          <p:nvPr/>
        </p:nvSpPr>
        <p:spPr>
          <a:xfrm>
            <a:off x="1409700" y="1981200"/>
            <a:ext cx="1708150" cy="395288"/>
          </a:xfrm>
          <a:prstGeom prst="rect">
            <a:avLst/>
          </a:prstGeom>
          <a:noFill/>
          <a:ln w="9525">
            <a:noFill/>
          </a:ln>
        </p:spPr>
        <p:txBody>
          <a:bodyPr wrap="none" anchor="t">
            <a:spAutoFit/>
          </a:bodyPr>
          <a:p>
            <a:pPr algn="l"/>
            <a:r>
              <a:rPr lang="zh-CN" altLang="en-US" sz="2000" dirty="0">
                <a:solidFill>
                  <a:srgbClr val="333399"/>
                </a:solidFill>
                <a:latin typeface="Arial" panose="020B0604020202020204" pitchFamily="34" charset="0"/>
                <a:ea typeface="黑体" panose="02010609060101010101" pitchFamily="2" charset="-122"/>
              </a:rPr>
              <a:t>数据码元比特</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158780" name="文本框 158779"/>
          <p:cNvSpPr txBox="1"/>
          <p:nvPr/>
        </p:nvSpPr>
        <p:spPr>
          <a:xfrm>
            <a:off x="246063" y="3068638"/>
            <a:ext cx="438150" cy="1006475"/>
          </a:xfrm>
          <a:prstGeom prst="rect">
            <a:avLst/>
          </a:prstGeom>
          <a:noFill/>
          <a:ln w="9525">
            <a:noFill/>
          </a:ln>
        </p:spPr>
        <p:txBody>
          <a:bodyPr wrap="none" anchor="t">
            <a:spAutoFit/>
          </a:bodyPr>
          <a:p>
            <a:pPr algn="l"/>
            <a:r>
              <a:rPr lang="zh-CN" altLang="en-US" sz="2000" dirty="0">
                <a:solidFill>
                  <a:srgbClr val="333399"/>
                </a:solidFill>
                <a:latin typeface="Arial" panose="020B0604020202020204" pitchFamily="34" charset="0"/>
                <a:ea typeface="黑体" panose="02010609060101010101" pitchFamily="2" charset="-122"/>
              </a:rPr>
              <a:t>发</a:t>
            </a:r>
            <a:endParaRPr lang="zh-CN" altLang="en-US" sz="2000" dirty="0">
              <a:solidFill>
                <a:srgbClr val="333399"/>
              </a:solidFill>
              <a:latin typeface="Arial" panose="020B0604020202020204" pitchFamily="34" charset="0"/>
              <a:ea typeface="黑体" panose="02010609060101010101" pitchFamily="2" charset="-122"/>
            </a:endParaRPr>
          </a:p>
          <a:p>
            <a:pPr algn="l"/>
            <a:r>
              <a:rPr lang="zh-CN" altLang="en-US" sz="2000" dirty="0">
                <a:solidFill>
                  <a:srgbClr val="333399"/>
                </a:solidFill>
                <a:latin typeface="Arial" panose="020B0604020202020204" pitchFamily="34" charset="0"/>
                <a:ea typeface="黑体" panose="02010609060101010101" pitchFamily="2" charset="-122"/>
              </a:rPr>
              <a:t>送</a:t>
            </a:r>
            <a:endParaRPr lang="zh-CN" altLang="en-US" sz="2000" dirty="0">
              <a:solidFill>
                <a:srgbClr val="333399"/>
              </a:solidFill>
              <a:latin typeface="Arial" panose="020B0604020202020204" pitchFamily="34" charset="0"/>
              <a:ea typeface="黑体" panose="02010609060101010101" pitchFamily="2" charset="-122"/>
            </a:endParaRPr>
          </a:p>
          <a:p>
            <a:pPr algn="l"/>
            <a:r>
              <a:rPr lang="zh-CN" altLang="en-US" sz="2000" dirty="0">
                <a:solidFill>
                  <a:srgbClr val="333399"/>
                </a:solidFill>
                <a:latin typeface="Arial" panose="020B0604020202020204" pitchFamily="34" charset="0"/>
                <a:ea typeface="黑体" panose="02010609060101010101" pitchFamily="2" charset="-122"/>
              </a:rPr>
              <a:t>端</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158781" name="文本框 158780"/>
          <p:cNvSpPr txBox="1"/>
          <p:nvPr/>
        </p:nvSpPr>
        <p:spPr>
          <a:xfrm>
            <a:off x="388938" y="5084763"/>
            <a:ext cx="438150" cy="1006475"/>
          </a:xfrm>
          <a:prstGeom prst="rect">
            <a:avLst/>
          </a:prstGeom>
          <a:noFill/>
          <a:ln w="9525">
            <a:noFill/>
          </a:ln>
        </p:spPr>
        <p:txBody>
          <a:bodyPr wrap="none" anchor="t">
            <a:spAutoFit/>
          </a:bodyPr>
          <a:p>
            <a:pPr algn="l" eaLnBrk="0" hangingPunct="0"/>
            <a:r>
              <a:rPr lang="zh-CN" altLang="en-US" sz="2000" dirty="0">
                <a:solidFill>
                  <a:srgbClr val="333399"/>
                </a:solidFill>
                <a:latin typeface="Arial" panose="020B0604020202020204" pitchFamily="34" charset="0"/>
                <a:ea typeface="黑体" panose="02010609060101010101" pitchFamily="2" charset="-122"/>
              </a:rPr>
              <a:t>接</a:t>
            </a:r>
            <a:endParaRPr lang="zh-CN" altLang="en-US" sz="2000" dirty="0">
              <a:solidFill>
                <a:srgbClr val="333399"/>
              </a:solidFill>
              <a:latin typeface="Arial" panose="020B0604020202020204" pitchFamily="34" charset="0"/>
              <a:ea typeface="黑体" panose="02010609060101010101" pitchFamily="2" charset="-122"/>
            </a:endParaRPr>
          </a:p>
          <a:p>
            <a:pPr algn="l" eaLnBrk="0" hangingPunct="0"/>
            <a:r>
              <a:rPr lang="zh-CN" altLang="en-US" sz="2000" dirty="0">
                <a:solidFill>
                  <a:srgbClr val="333399"/>
                </a:solidFill>
                <a:latin typeface="Arial" panose="020B0604020202020204" pitchFamily="34" charset="0"/>
                <a:ea typeface="黑体" panose="02010609060101010101" pitchFamily="2" charset="-122"/>
              </a:rPr>
              <a:t>收</a:t>
            </a:r>
            <a:endParaRPr lang="zh-CN" altLang="en-US" sz="2000" dirty="0">
              <a:solidFill>
                <a:srgbClr val="333399"/>
              </a:solidFill>
              <a:latin typeface="Arial" panose="020B0604020202020204" pitchFamily="34" charset="0"/>
              <a:ea typeface="黑体" panose="02010609060101010101" pitchFamily="2" charset="-122"/>
            </a:endParaRPr>
          </a:p>
          <a:p>
            <a:pPr algn="l" eaLnBrk="0" hangingPunct="0"/>
            <a:r>
              <a:rPr lang="zh-CN" altLang="en-US" sz="2000" dirty="0">
                <a:solidFill>
                  <a:srgbClr val="333399"/>
                </a:solidFill>
                <a:latin typeface="Arial" panose="020B0604020202020204" pitchFamily="34" charset="0"/>
                <a:ea typeface="黑体" panose="02010609060101010101" pitchFamily="2" charset="-122"/>
              </a:rPr>
              <a:t>端</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158782" name="左中括号 158781"/>
          <p:cNvSpPr/>
          <p:nvPr/>
        </p:nvSpPr>
        <p:spPr>
          <a:xfrm>
            <a:off x="684213" y="2060575"/>
            <a:ext cx="144462" cy="3024188"/>
          </a:xfrm>
          <a:prstGeom prst="leftBracket">
            <a:avLst>
              <a:gd name="adj" fmla="val 174451"/>
            </a:avLst>
          </a:prstGeom>
          <a:noFill/>
          <a:ln w="9525" cap="flat" cmpd="sng">
            <a:solidFill>
              <a:schemeClr val="tx1"/>
            </a:solidFill>
            <a:prstDash val="solid"/>
            <a:headEnd type="none" w="med" len="med"/>
            <a:tailEnd type="none" w="med" len="med"/>
          </a:ln>
        </p:spPr>
        <p:txBody>
          <a:bodyPr/>
          <a:p>
            <a:endParaRPr lang="zh-CN" altLang="en-US"/>
          </a:p>
        </p:txBody>
      </p:sp>
      <p:sp>
        <p:nvSpPr>
          <p:cNvPr id="158783" name="左中括号 158782"/>
          <p:cNvSpPr/>
          <p:nvPr/>
        </p:nvSpPr>
        <p:spPr>
          <a:xfrm>
            <a:off x="900113" y="5229225"/>
            <a:ext cx="77787" cy="792163"/>
          </a:xfrm>
          <a:prstGeom prst="leftBracket">
            <a:avLst>
              <a:gd name="adj" fmla="val 84864"/>
            </a:avLst>
          </a:prstGeom>
          <a:noFill/>
          <a:ln w="9525" cap="flat" cmpd="sng">
            <a:solidFill>
              <a:schemeClr val="tx1"/>
            </a:solidFill>
            <a:prstDash val="solid"/>
            <a:headEnd type="none" w="med" len="med"/>
            <a:tailEnd type="none" w="med" len="med"/>
          </a:ln>
        </p:spPr>
        <p:txBody>
          <a:bodyPr/>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27650" name="标题 27649"/>
          <p:cNvSpPr>
            <a:spLocks noGrp="1"/>
          </p:cNvSpPr>
          <p:nvPr>
            <p:ph type="title"/>
          </p:nvPr>
        </p:nvSpPr>
        <p:spPr>
          <a:ln/>
        </p:spPr>
        <p:txBody>
          <a:bodyPr anchor="b"/>
          <a:p>
            <a:pPr algn="ctr"/>
            <a:r>
              <a:rPr lang="en-US" altLang="zh-CN" dirty="0"/>
              <a:t>2.2  </a:t>
            </a:r>
            <a:r>
              <a:rPr lang="zh-CN" altLang="en-US" dirty="0"/>
              <a:t>数据通信的基础知识</a:t>
            </a:r>
            <a:br>
              <a:rPr lang="zh-CN" altLang="en-US" dirty="0"/>
            </a:br>
            <a:r>
              <a:rPr lang="en-US" altLang="zh-CN" sz="4000" dirty="0"/>
              <a:t>2.2.1 </a:t>
            </a:r>
            <a:r>
              <a:rPr lang="zh-CN" altLang="en-US" sz="4000" dirty="0"/>
              <a:t>数据通信系统的模型</a:t>
            </a:r>
            <a:r>
              <a:rPr lang="zh-CN" altLang="en-US" dirty="0"/>
              <a:t> </a:t>
            </a:r>
            <a:endParaRPr lang="zh-CN" altLang="en-US" dirty="0"/>
          </a:p>
        </p:txBody>
      </p:sp>
      <p:grpSp>
        <p:nvGrpSpPr>
          <p:cNvPr id="27755" name="组合 27754"/>
          <p:cNvGrpSpPr/>
          <p:nvPr/>
        </p:nvGrpSpPr>
        <p:grpSpPr>
          <a:xfrm>
            <a:off x="3910013" y="4652963"/>
            <a:ext cx="1025525" cy="727075"/>
            <a:chOff x="2463" y="2931"/>
            <a:chExt cx="646" cy="458"/>
          </a:xfrm>
        </p:grpSpPr>
        <p:sp>
          <p:nvSpPr>
            <p:cNvPr id="27661" name="立方体 27660"/>
            <p:cNvSpPr/>
            <p:nvPr/>
          </p:nvSpPr>
          <p:spPr>
            <a:xfrm>
              <a:off x="2463" y="2931"/>
              <a:ext cx="646" cy="458"/>
            </a:xfrm>
            <a:prstGeom prst="cube">
              <a:avLst>
                <a:gd name="adj" fmla="val 13069"/>
              </a:avLst>
            </a:prstGeom>
            <a:solidFill>
              <a:srgbClr val="CCFFFF"/>
            </a:solidFill>
            <a:ln w="9525" cap="flat" cmpd="sng">
              <a:solidFill>
                <a:schemeClr val="tx1"/>
              </a:solidFill>
              <a:prstDash val="solid"/>
              <a:miter/>
              <a:headEnd type="none" w="med" len="med"/>
              <a:tailEnd type="none" w="med" len="med"/>
            </a:ln>
          </p:spPr>
          <p:txBody>
            <a:bodyPr/>
            <a:p>
              <a:endParaRPr lang="zh-CN" altLang="en-US"/>
            </a:p>
          </p:txBody>
        </p:sp>
        <p:sp>
          <p:nvSpPr>
            <p:cNvPr id="27664" name="矩形 27663"/>
            <p:cNvSpPr/>
            <p:nvPr/>
          </p:nvSpPr>
          <p:spPr>
            <a:xfrm>
              <a:off x="2546" y="2985"/>
              <a:ext cx="508" cy="402"/>
            </a:xfrm>
            <a:prstGeom prst="rect">
              <a:avLst/>
            </a:prstGeom>
            <a:noFill/>
            <a:ln w="12700">
              <a:noFill/>
            </a:ln>
          </p:spPr>
          <p:txBody>
            <a:bodyPr lIns="90488" tIns="44450" rIns="90488" bIns="44450">
              <a:spAutoFit/>
            </a:bodyPr>
            <a:p>
              <a:pPr algn="l" defTabSz="762000" eaLnBrk="0" hangingPunct="0"/>
              <a:r>
                <a:rPr lang="zh-CN" altLang="en-US" sz="1800" dirty="0">
                  <a:solidFill>
                    <a:srgbClr val="333399"/>
                  </a:solidFill>
                  <a:latin typeface="Times New Roman" panose="02020603050405020304" pitchFamily="18" charset="0"/>
                  <a:ea typeface="黑体" panose="02010609060101010101" pitchFamily="2" charset="-122"/>
                </a:rPr>
                <a:t>传输</a:t>
              </a:r>
              <a:endParaRPr lang="zh-CN" altLang="en-US" sz="1800" dirty="0">
                <a:solidFill>
                  <a:srgbClr val="333399"/>
                </a:solidFill>
                <a:latin typeface="Times New Roman" panose="02020603050405020304" pitchFamily="18" charset="0"/>
                <a:ea typeface="黑体" panose="02010609060101010101" pitchFamily="2" charset="-122"/>
              </a:endParaRPr>
            </a:p>
            <a:p>
              <a:pPr algn="l" defTabSz="762000" eaLnBrk="0" hangingPunct="0"/>
              <a:r>
                <a:rPr lang="zh-CN" altLang="en-US" sz="1800" dirty="0">
                  <a:solidFill>
                    <a:srgbClr val="333399"/>
                  </a:solidFill>
                  <a:latin typeface="Times New Roman" panose="02020603050405020304" pitchFamily="18" charset="0"/>
                  <a:ea typeface="黑体" panose="02010609060101010101" pitchFamily="2" charset="-122"/>
                </a:rPr>
                <a:t>系统</a:t>
              </a:r>
              <a:endParaRPr lang="zh-CN" altLang="en-US" sz="1800" dirty="0">
                <a:solidFill>
                  <a:srgbClr val="333399"/>
                </a:solidFill>
                <a:latin typeface="Times New Roman" panose="02020603050405020304" pitchFamily="18" charset="0"/>
                <a:ea typeface="黑体" panose="02010609060101010101" pitchFamily="2" charset="-122"/>
              </a:endParaRPr>
            </a:p>
          </p:txBody>
        </p:sp>
      </p:grpSp>
      <p:grpSp>
        <p:nvGrpSpPr>
          <p:cNvPr id="27750" name="组合 27749"/>
          <p:cNvGrpSpPr/>
          <p:nvPr/>
        </p:nvGrpSpPr>
        <p:grpSpPr>
          <a:xfrm>
            <a:off x="109538" y="5016500"/>
            <a:ext cx="566737" cy="1233488"/>
            <a:chOff x="69" y="3160"/>
            <a:chExt cx="357" cy="777"/>
          </a:xfrm>
        </p:grpSpPr>
        <p:sp>
          <p:nvSpPr>
            <p:cNvPr id="27653" name="矩形 27652"/>
            <p:cNvSpPr/>
            <p:nvPr/>
          </p:nvSpPr>
          <p:spPr>
            <a:xfrm>
              <a:off x="69" y="3189"/>
              <a:ext cx="357" cy="748"/>
            </a:xfrm>
            <a:prstGeom prst="rect">
              <a:avLst/>
            </a:prstGeom>
            <a:noFill/>
            <a:ln w="12700">
              <a:noFill/>
            </a:ln>
          </p:spPr>
          <p:txBody>
            <a:bodyPr lIns="90488" tIns="44450" rIns="90488" bIns="44450">
              <a:spAutoFit/>
            </a:bodyPr>
            <a:p>
              <a:pPr algn="l" defTabSz="762000" eaLnBrk="0" hangingPunct="0"/>
              <a:r>
                <a:rPr lang="zh-CN" altLang="en-US" sz="1800" dirty="0">
                  <a:solidFill>
                    <a:srgbClr val="333399"/>
                  </a:solidFill>
                  <a:latin typeface="Times New Roman" panose="02020603050405020304" pitchFamily="18" charset="0"/>
                  <a:ea typeface="黑体" panose="02010609060101010101" pitchFamily="2" charset="-122"/>
                </a:rPr>
                <a:t>输入信息</a:t>
              </a:r>
              <a:endParaRPr lang="zh-CN" altLang="en-US" sz="1800" dirty="0">
                <a:solidFill>
                  <a:srgbClr val="333399"/>
                </a:solidFill>
                <a:latin typeface="Times New Roman" panose="02020603050405020304" pitchFamily="18" charset="0"/>
                <a:ea typeface="黑体" panose="02010609060101010101" pitchFamily="2" charset="-122"/>
              </a:endParaRPr>
            </a:p>
          </p:txBody>
        </p:sp>
        <p:sp>
          <p:nvSpPr>
            <p:cNvPr id="27665" name="直接连接符 27664"/>
            <p:cNvSpPr/>
            <p:nvPr/>
          </p:nvSpPr>
          <p:spPr>
            <a:xfrm>
              <a:off x="94" y="3160"/>
              <a:ext cx="313" cy="0"/>
            </a:xfrm>
            <a:prstGeom prst="line">
              <a:avLst/>
            </a:prstGeom>
            <a:ln w="38100" cap="flat" cmpd="sng">
              <a:solidFill>
                <a:srgbClr val="333399"/>
              </a:solidFill>
              <a:prstDash val="solid"/>
              <a:headEnd type="none" w="med" len="med"/>
              <a:tailEnd type="triangle" w="med" len="lg"/>
            </a:ln>
          </p:spPr>
        </p:sp>
      </p:grpSp>
      <p:grpSp>
        <p:nvGrpSpPr>
          <p:cNvPr id="27752" name="组合 27751"/>
          <p:cNvGrpSpPr/>
          <p:nvPr/>
        </p:nvGrpSpPr>
        <p:grpSpPr>
          <a:xfrm>
            <a:off x="1444625" y="5016500"/>
            <a:ext cx="627063" cy="1189038"/>
            <a:chOff x="910" y="3160"/>
            <a:chExt cx="395" cy="749"/>
          </a:xfrm>
        </p:grpSpPr>
        <p:sp>
          <p:nvSpPr>
            <p:cNvPr id="27655" name="矩形 27654"/>
            <p:cNvSpPr/>
            <p:nvPr/>
          </p:nvSpPr>
          <p:spPr>
            <a:xfrm>
              <a:off x="948" y="3161"/>
              <a:ext cx="357" cy="748"/>
            </a:xfrm>
            <a:prstGeom prst="rect">
              <a:avLst/>
            </a:prstGeom>
            <a:noFill/>
            <a:ln w="12700">
              <a:noFill/>
            </a:ln>
          </p:spPr>
          <p:txBody>
            <a:bodyPr lIns="90488" tIns="44450" rIns="90488" bIns="44450">
              <a:spAutoFit/>
            </a:bodyPr>
            <a:p>
              <a:pPr algn="l" defTabSz="762000" eaLnBrk="0" hangingPunct="0"/>
              <a:r>
                <a:rPr lang="zh-CN" altLang="en-US" sz="1800" dirty="0">
                  <a:solidFill>
                    <a:srgbClr val="333399"/>
                  </a:solidFill>
                  <a:latin typeface="Times New Roman" panose="02020603050405020304" pitchFamily="18" charset="0"/>
                  <a:ea typeface="黑体" panose="02010609060101010101" pitchFamily="2" charset="-122"/>
                </a:rPr>
                <a:t>输入数据</a:t>
              </a:r>
              <a:endParaRPr lang="zh-CN" altLang="en-US" sz="1800" dirty="0">
                <a:solidFill>
                  <a:srgbClr val="333399"/>
                </a:solidFill>
                <a:latin typeface="Times New Roman" panose="02020603050405020304" pitchFamily="18" charset="0"/>
                <a:ea typeface="黑体" panose="02010609060101010101" pitchFamily="2" charset="-122"/>
              </a:endParaRPr>
            </a:p>
          </p:txBody>
        </p:sp>
        <p:sp>
          <p:nvSpPr>
            <p:cNvPr id="27666" name="直接连接符 27665"/>
            <p:cNvSpPr/>
            <p:nvPr/>
          </p:nvSpPr>
          <p:spPr>
            <a:xfrm>
              <a:off x="910" y="3160"/>
              <a:ext cx="346" cy="0"/>
            </a:xfrm>
            <a:prstGeom prst="line">
              <a:avLst/>
            </a:prstGeom>
            <a:ln w="38100" cap="flat" cmpd="sng">
              <a:solidFill>
                <a:srgbClr val="333399"/>
              </a:solidFill>
              <a:prstDash val="solid"/>
              <a:headEnd type="none" w="med" len="med"/>
              <a:tailEnd type="triangle" w="med" len="lg"/>
            </a:ln>
          </p:spPr>
        </p:sp>
      </p:grpSp>
      <p:grpSp>
        <p:nvGrpSpPr>
          <p:cNvPr id="27754" name="组合 27753"/>
          <p:cNvGrpSpPr/>
          <p:nvPr/>
        </p:nvGrpSpPr>
        <p:grpSpPr>
          <a:xfrm>
            <a:off x="2824163" y="5010150"/>
            <a:ext cx="1177925" cy="712788"/>
            <a:chOff x="1779" y="3156"/>
            <a:chExt cx="742" cy="449"/>
          </a:xfrm>
        </p:grpSpPr>
        <p:sp>
          <p:nvSpPr>
            <p:cNvPr id="27657" name="矩形 27656"/>
            <p:cNvSpPr/>
            <p:nvPr/>
          </p:nvSpPr>
          <p:spPr>
            <a:xfrm>
              <a:off x="1791" y="3203"/>
              <a:ext cx="730" cy="402"/>
            </a:xfrm>
            <a:prstGeom prst="rect">
              <a:avLst/>
            </a:prstGeom>
            <a:noFill/>
            <a:ln w="12700">
              <a:noFill/>
            </a:ln>
          </p:spPr>
          <p:txBody>
            <a:bodyPr lIns="90488" tIns="44450" rIns="90488" bIns="44450">
              <a:spAutoFit/>
            </a:bodyPr>
            <a:p>
              <a:pPr defTabSz="762000" eaLnBrk="0" hangingPunct="0"/>
              <a:r>
                <a:rPr lang="zh-CN" altLang="en-US" sz="1800" dirty="0">
                  <a:solidFill>
                    <a:srgbClr val="333399"/>
                  </a:solidFill>
                  <a:latin typeface="Times New Roman" panose="02020603050405020304" pitchFamily="18" charset="0"/>
                  <a:ea typeface="黑体" panose="02010609060101010101" pitchFamily="2" charset="-122"/>
                </a:rPr>
                <a:t>发送</a:t>
              </a:r>
              <a:endParaRPr lang="zh-CN" altLang="en-US" sz="1800" dirty="0">
                <a:solidFill>
                  <a:srgbClr val="333399"/>
                </a:solidFill>
                <a:latin typeface="Times New Roman" panose="02020603050405020304" pitchFamily="18" charset="0"/>
                <a:ea typeface="黑体" panose="02010609060101010101" pitchFamily="2" charset="-122"/>
              </a:endParaRPr>
            </a:p>
            <a:p>
              <a:pPr defTabSz="762000" eaLnBrk="0" hangingPunct="0"/>
              <a:r>
                <a:rPr lang="zh-CN" altLang="en-US" sz="1800" dirty="0">
                  <a:solidFill>
                    <a:srgbClr val="333399"/>
                  </a:solidFill>
                  <a:latin typeface="Times New Roman" panose="02020603050405020304" pitchFamily="18" charset="0"/>
                  <a:ea typeface="黑体" panose="02010609060101010101" pitchFamily="2" charset="-122"/>
                </a:rPr>
                <a:t>的信号</a:t>
              </a:r>
              <a:endParaRPr lang="zh-CN" altLang="en-US" sz="1800" dirty="0">
                <a:solidFill>
                  <a:srgbClr val="333399"/>
                </a:solidFill>
                <a:latin typeface="Times New Roman" panose="02020603050405020304" pitchFamily="18" charset="0"/>
                <a:ea typeface="黑体" panose="02010609060101010101" pitchFamily="2" charset="-122"/>
              </a:endParaRPr>
            </a:p>
          </p:txBody>
        </p:sp>
        <p:sp>
          <p:nvSpPr>
            <p:cNvPr id="27667" name="直接连接符 27666"/>
            <p:cNvSpPr/>
            <p:nvPr/>
          </p:nvSpPr>
          <p:spPr>
            <a:xfrm>
              <a:off x="1779" y="3156"/>
              <a:ext cx="684" cy="4"/>
            </a:xfrm>
            <a:prstGeom prst="line">
              <a:avLst/>
            </a:prstGeom>
            <a:ln w="38100" cap="flat" cmpd="sng">
              <a:solidFill>
                <a:srgbClr val="333399"/>
              </a:solidFill>
              <a:prstDash val="solid"/>
              <a:headEnd type="none" w="med" len="med"/>
              <a:tailEnd type="triangle" w="med" len="lg"/>
            </a:ln>
          </p:spPr>
        </p:sp>
      </p:grpSp>
      <p:grpSp>
        <p:nvGrpSpPr>
          <p:cNvPr id="27756" name="组合 27755"/>
          <p:cNvGrpSpPr/>
          <p:nvPr/>
        </p:nvGrpSpPr>
        <p:grpSpPr>
          <a:xfrm>
            <a:off x="4906963" y="5016500"/>
            <a:ext cx="1157287" cy="673100"/>
            <a:chOff x="3091" y="3160"/>
            <a:chExt cx="729" cy="424"/>
          </a:xfrm>
        </p:grpSpPr>
        <p:sp>
          <p:nvSpPr>
            <p:cNvPr id="27658" name="矩形 27657"/>
            <p:cNvSpPr/>
            <p:nvPr/>
          </p:nvSpPr>
          <p:spPr>
            <a:xfrm>
              <a:off x="3111" y="3182"/>
              <a:ext cx="709" cy="402"/>
            </a:xfrm>
            <a:prstGeom prst="rect">
              <a:avLst/>
            </a:prstGeom>
            <a:noFill/>
            <a:ln w="12700">
              <a:noFill/>
            </a:ln>
          </p:spPr>
          <p:txBody>
            <a:bodyPr lIns="90488" tIns="44450" rIns="90488" bIns="44450">
              <a:spAutoFit/>
            </a:bodyPr>
            <a:p>
              <a:pPr defTabSz="762000" eaLnBrk="0" hangingPunct="0"/>
              <a:r>
                <a:rPr lang="zh-CN" altLang="en-US" sz="1800" dirty="0">
                  <a:solidFill>
                    <a:srgbClr val="333399"/>
                  </a:solidFill>
                  <a:latin typeface="Times New Roman" panose="02020603050405020304" pitchFamily="18" charset="0"/>
                  <a:ea typeface="黑体" panose="02010609060101010101" pitchFamily="2" charset="-122"/>
                </a:rPr>
                <a:t>接收</a:t>
              </a:r>
              <a:endParaRPr lang="zh-CN" altLang="en-US" sz="1800" dirty="0">
                <a:solidFill>
                  <a:srgbClr val="333399"/>
                </a:solidFill>
                <a:latin typeface="Times New Roman" panose="02020603050405020304" pitchFamily="18" charset="0"/>
                <a:ea typeface="黑体" panose="02010609060101010101" pitchFamily="2" charset="-122"/>
              </a:endParaRPr>
            </a:p>
            <a:p>
              <a:pPr defTabSz="762000" eaLnBrk="0" hangingPunct="0"/>
              <a:r>
                <a:rPr lang="zh-CN" altLang="en-US" sz="1800" dirty="0">
                  <a:solidFill>
                    <a:srgbClr val="333399"/>
                  </a:solidFill>
                  <a:latin typeface="Times New Roman" panose="02020603050405020304" pitchFamily="18" charset="0"/>
                  <a:ea typeface="黑体" panose="02010609060101010101" pitchFamily="2" charset="-122"/>
                </a:rPr>
                <a:t>的信号</a:t>
              </a:r>
              <a:endParaRPr lang="zh-CN" altLang="en-US" sz="1800" dirty="0">
                <a:solidFill>
                  <a:srgbClr val="333399"/>
                </a:solidFill>
                <a:latin typeface="Times New Roman" panose="02020603050405020304" pitchFamily="18" charset="0"/>
                <a:ea typeface="黑体" panose="02010609060101010101" pitchFamily="2" charset="-122"/>
              </a:endParaRPr>
            </a:p>
          </p:txBody>
        </p:sp>
        <p:sp>
          <p:nvSpPr>
            <p:cNvPr id="27668" name="直接连接符 27667"/>
            <p:cNvSpPr/>
            <p:nvPr/>
          </p:nvSpPr>
          <p:spPr>
            <a:xfrm>
              <a:off x="3091" y="3160"/>
              <a:ext cx="714" cy="0"/>
            </a:xfrm>
            <a:prstGeom prst="line">
              <a:avLst/>
            </a:prstGeom>
            <a:ln w="38100" cap="flat" cmpd="sng">
              <a:solidFill>
                <a:srgbClr val="333399"/>
              </a:solidFill>
              <a:prstDash val="solid"/>
              <a:headEnd type="none" w="med" len="med"/>
              <a:tailEnd type="triangle" w="med" len="lg"/>
            </a:ln>
          </p:spPr>
        </p:sp>
      </p:grpSp>
      <p:grpSp>
        <p:nvGrpSpPr>
          <p:cNvPr id="27758" name="组合 27757"/>
          <p:cNvGrpSpPr/>
          <p:nvPr/>
        </p:nvGrpSpPr>
        <p:grpSpPr>
          <a:xfrm>
            <a:off x="6854825" y="5016500"/>
            <a:ext cx="592138" cy="1262063"/>
            <a:chOff x="4318" y="3160"/>
            <a:chExt cx="373" cy="795"/>
          </a:xfrm>
        </p:grpSpPr>
        <p:sp>
          <p:nvSpPr>
            <p:cNvPr id="27656" name="矩形 27655"/>
            <p:cNvSpPr/>
            <p:nvPr/>
          </p:nvSpPr>
          <p:spPr>
            <a:xfrm>
              <a:off x="4334" y="3207"/>
              <a:ext cx="357" cy="748"/>
            </a:xfrm>
            <a:prstGeom prst="rect">
              <a:avLst/>
            </a:prstGeom>
            <a:noFill/>
            <a:ln w="12700">
              <a:noFill/>
            </a:ln>
          </p:spPr>
          <p:txBody>
            <a:bodyPr lIns="90488" tIns="44450" rIns="90488" bIns="44450">
              <a:spAutoFit/>
            </a:bodyPr>
            <a:p>
              <a:pPr algn="l" defTabSz="762000" eaLnBrk="0" hangingPunct="0"/>
              <a:r>
                <a:rPr lang="zh-CN" altLang="en-US" sz="1800" dirty="0">
                  <a:solidFill>
                    <a:srgbClr val="333399"/>
                  </a:solidFill>
                  <a:latin typeface="Times New Roman" panose="02020603050405020304" pitchFamily="18" charset="0"/>
                  <a:ea typeface="黑体" panose="02010609060101010101" pitchFamily="2" charset="-122"/>
                </a:rPr>
                <a:t>输出数据</a:t>
              </a:r>
              <a:endParaRPr lang="zh-CN" altLang="en-US" sz="1800" dirty="0">
                <a:solidFill>
                  <a:srgbClr val="333399"/>
                </a:solidFill>
                <a:latin typeface="Times New Roman" panose="02020603050405020304" pitchFamily="18" charset="0"/>
                <a:ea typeface="黑体" panose="02010609060101010101" pitchFamily="2" charset="-122"/>
              </a:endParaRPr>
            </a:p>
          </p:txBody>
        </p:sp>
        <p:sp>
          <p:nvSpPr>
            <p:cNvPr id="27669" name="直接连接符 27668"/>
            <p:cNvSpPr/>
            <p:nvPr/>
          </p:nvSpPr>
          <p:spPr>
            <a:xfrm>
              <a:off x="4318" y="3160"/>
              <a:ext cx="336" cy="0"/>
            </a:xfrm>
            <a:prstGeom prst="line">
              <a:avLst/>
            </a:prstGeom>
            <a:ln w="38100" cap="flat" cmpd="sng">
              <a:solidFill>
                <a:srgbClr val="333399"/>
              </a:solidFill>
              <a:prstDash val="solid"/>
              <a:headEnd type="none" w="med" len="med"/>
              <a:tailEnd type="triangle" w="med" len="lg"/>
            </a:ln>
          </p:spPr>
        </p:sp>
      </p:grpSp>
      <p:grpSp>
        <p:nvGrpSpPr>
          <p:cNvPr id="27751" name="组合 27750"/>
          <p:cNvGrpSpPr/>
          <p:nvPr/>
        </p:nvGrpSpPr>
        <p:grpSpPr>
          <a:xfrm>
            <a:off x="646113" y="4652963"/>
            <a:ext cx="850900" cy="727075"/>
            <a:chOff x="407" y="2931"/>
            <a:chExt cx="536" cy="458"/>
          </a:xfrm>
        </p:grpSpPr>
        <p:sp>
          <p:nvSpPr>
            <p:cNvPr id="27659" name="立方体 27658"/>
            <p:cNvSpPr/>
            <p:nvPr/>
          </p:nvSpPr>
          <p:spPr>
            <a:xfrm>
              <a:off x="407" y="2931"/>
              <a:ext cx="536" cy="458"/>
            </a:xfrm>
            <a:prstGeom prst="cube">
              <a:avLst>
                <a:gd name="adj" fmla="val 13069"/>
              </a:avLst>
            </a:prstGeom>
            <a:solidFill>
              <a:srgbClr val="FFFF66"/>
            </a:solidFill>
            <a:ln w="9525" cap="flat" cmpd="sng">
              <a:solidFill>
                <a:schemeClr val="tx1"/>
              </a:solidFill>
              <a:prstDash val="solid"/>
              <a:miter/>
              <a:headEnd type="none" w="med" len="med"/>
              <a:tailEnd type="none" w="med" len="med"/>
            </a:ln>
          </p:spPr>
          <p:txBody>
            <a:bodyPr/>
            <a:p>
              <a:endParaRPr lang="zh-CN" altLang="en-US"/>
            </a:p>
          </p:txBody>
        </p:sp>
        <p:sp>
          <p:nvSpPr>
            <p:cNvPr id="27670" name="矩形 27669"/>
            <p:cNvSpPr/>
            <p:nvPr/>
          </p:nvSpPr>
          <p:spPr>
            <a:xfrm>
              <a:off x="449" y="3059"/>
              <a:ext cx="447" cy="229"/>
            </a:xfrm>
            <a:prstGeom prst="rect">
              <a:avLst/>
            </a:prstGeom>
            <a:noFill/>
            <a:ln w="12700">
              <a:noFill/>
            </a:ln>
          </p:spPr>
          <p:txBody>
            <a:bodyPr lIns="90488" tIns="44450" rIns="90488" bIns="44450">
              <a:spAutoFit/>
            </a:bodyPr>
            <a:p>
              <a:pPr algn="l" defTabSz="762000" eaLnBrk="0" hangingPunct="0"/>
              <a:r>
                <a:rPr lang="zh-CN" altLang="en-US" sz="1800" dirty="0">
                  <a:solidFill>
                    <a:srgbClr val="333399"/>
                  </a:solidFill>
                  <a:latin typeface="Times New Roman" panose="02020603050405020304" pitchFamily="18" charset="0"/>
                  <a:ea typeface="黑体" panose="02010609060101010101" pitchFamily="2" charset="-122"/>
                </a:rPr>
                <a:t>源点</a:t>
              </a:r>
              <a:endParaRPr lang="zh-CN" altLang="en-US" sz="1800" dirty="0">
                <a:solidFill>
                  <a:srgbClr val="333399"/>
                </a:solidFill>
                <a:latin typeface="Times New Roman" panose="02020603050405020304" pitchFamily="18" charset="0"/>
                <a:ea typeface="黑体" panose="02010609060101010101" pitchFamily="2" charset="-122"/>
              </a:endParaRPr>
            </a:p>
          </p:txBody>
        </p:sp>
      </p:grpSp>
      <p:grpSp>
        <p:nvGrpSpPr>
          <p:cNvPr id="27759" name="组合 27758"/>
          <p:cNvGrpSpPr/>
          <p:nvPr/>
        </p:nvGrpSpPr>
        <p:grpSpPr>
          <a:xfrm>
            <a:off x="7388225" y="4652963"/>
            <a:ext cx="850900" cy="727075"/>
            <a:chOff x="4654" y="2931"/>
            <a:chExt cx="536" cy="458"/>
          </a:xfrm>
        </p:grpSpPr>
        <p:sp>
          <p:nvSpPr>
            <p:cNvPr id="27663" name="立方体 27662"/>
            <p:cNvSpPr/>
            <p:nvPr/>
          </p:nvSpPr>
          <p:spPr>
            <a:xfrm>
              <a:off x="4654" y="2931"/>
              <a:ext cx="536" cy="458"/>
            </a:xfrm>
            <a:prstGeom prst="cube">
              <a:avLst>
                <a:gd name="adj" fmla="val 13069"/>
              </a:avLst>
            </a:prstGeom>
            <a:solidFill>
              <a:srgbClr val="FFCCFF"/>
            </a:solidFill>
            <a:ln w="9525" cap="flat" cmpd="sng">
              <a:solidFill>
                <a:schemeClr val="tx1"/>
              </a:solidFill>
              <a:prstDash val="solid"/>
              <a:miter/>
              <a:headEnd type="none" w="med" len="med"/>
              <a:tailEnd type="none" w="med" len="med"/>
            </a:ln>
          </p:spPr>
          <p:txBody>
            <a:bodyPr/>
            <a:p>
              <a:endParaRPr lang="zh-CN" altLang="en-US"/>
            </a:p>
          </p:txBody>
        </p:sp>
        <p:sp>
          <p:nvSpPr>
            <p:cNvPr id="27671" name="矩形 27670"/>
            <p:cNvSpPr/>
            <p:nvPr/>
          </p:nvSpPr>
          <p:spPr>
            <a:xfrm>
              <a:off x="4699" y="3068"/>
              <a:ext cx="446" cy="229"/>
            </a:xfrm>
            <a:prstGeom prst="rect">
              <a:avLst/>
            </a:prstGeom>
            <a:noFill/>
            <a:ln w="12700">
              <a:noFill/>
            </a:ln>
          </p:spPr>
          <p:txBody>
            <a:bodyPr lIns="90488" tIns="44450" rIns="90488" bIns="44450">
              <a:spAutoFit/>
            </a:bodyPr>
            <a:p>
              <a:pPr algn="l" defTabSz="762000" eaLnBrk="0" hangingPunct="0"/>
              <a:r>
                <a:rPr lang="zh-CN" altLang="en-US" sz="1800" dirty="0">
                  <a:solidFill>
                    <a:srgbClr val="333399"/>
                  </a:solidFill>
                  <a:latin typeface="Times New Roman" panose="02020603050405020304" pitchFamily="18" charset="0"/>
                  <a:ea typeface="黑体" panose="02010609060101010101" pitchFamily="2" charset="-122"/>
                </a:rPr>
                <a:t>终点</a:t>
              </a:r>
              <a:endParaRPr lang="zh-CN" altLang="en-US" sz="1800" dirty="0">
                <a:solidFill>
                  <a:srgbClr val="333399"/>
                </a:solidFill>
                <a:latin typeface="Times New Roman" panose="02020603050405020304" pitchFamily="18" charset="0"/>
                <a:ea typeface="黑体" panose="02010609060101010101" pitchFamily="2" charset="-122"/>
              </a:endParaRPr>
            </a:p>
          </p:txBody>
        </p:sp>
      </p:grpSp>
      <p:grpSp>
        <p:nvGrpSpPr>
          <p:cNvPr id="27753" name="组合 27752"/>
          <p:cNvGrpSpPr/>
          <p:nvPr/>
        </p:nvGrpSpPr>
        <p:grpSpPr>
          <a:xfrm>
            <a:off x="1949450" y="4652963"/>
            <a:ext cx="922338" cy="727075"/>
            <a:chOff x="1228" y="2931"/>
            <a:chExt cx="581" cy="458"/>
          </a:xfrm>
        </p:grpSpPr>
        <p:sp>
          <p:nvSpPr>
            <p:cNvPr id="27660" name="立方体 27659"/>
            <p:cNvSpPr/>
            <p:nvPr/>
          </p:nvSpPr>
          <p:spPr>
            <a:xfrm>
              <a:off x="1256" y="2931"/>
              <a:ext cx="537" cy="458"/>
            </a:xfrm>
            <a:prstGeom prst="cube">
              <a:avLst>
                <a:gd name="adj" fmla="val 13069"/>
              </a:avLst>
            </a:prstGeom>
            <a:solidFill>
              <a:srgbClr val="FFFF66"/>
            </a:solidFill>
            <a:ln w="9525" cap="flat" cmpd="sng">
              <a:solidFill>
                <a:schemeClr val="tx1"/>
              </a:solidFill>
              <a:prstDash val="solid"/>
              <a:miter/>
              <a:headEnd type="none" w="med" len="med"/>
              <a:tailEnd type="none" w="med" len="med"/>
            </a:ln>
          </p:spPr>
          <p:txBody>
            <a:bodyPr/>
            <a:p>
              <a:endParaRPr lang="zh-CN" altLang="en-US"/>
            </a:p>
          </p:txBody>
        </p:sp>
        <p:sp>
          <p:nvSpPr>
            <p:cNvPr id="27672" name="矩形 27671"/>
            <p:cNvSpPr/>
            <p:nvPr/>
          </p:nvSpPr>
          <p:spPr>
            <a:xfrm>
              <a:off x="1228" y="3068"/>
              <a:ext cx="581" cy="229"/>
            </a:xfrm>
            <a:prstGeom prst="rect">
              <a:avLst/>
            </a:prstGeom>
            <a:noFill/>
            <a:ln w="12700">
              <a:noFill/>
            </a:ln>
          </p:spPr>
          <p:txBody>
            <a:bodyPr lIns="90488" tIns="44450" rIns="90488" bIns="44450">
              <a:spAutoFit/>
            </a:bodyPr>
            <a:p>
              <a:pPr algn="l" defTabSz="762000" eaLnBrk="0" hangingPunct="0"/>
              <a:r>
                <a:rPr lang="zh-CN" altLang="en-US" sz="1800" dirty="0">
                  <a:solidFill>
                    <a:srgbClr val="333399"/>
                  </a:solidFill>
                  <a:latin typeface="Times New Roman" panose="02020603050405020304" pitchFamily="18" charset="0"/>
                  <a:ea typeface="黑体" panose="02010609060101010101" pitchFamily="2" charset="-122"/>
                </a:rPr>
                <a:t>发送器</a:t>
              </a:r>
              <a:endParaRPr lang="zh-CN" altLang="en-US" sz="1800" dirty="0">
                <a:solidFill>
                  <a:srgbClr val="333399"/>
                </a:solidFill>
                <a:latin typeface="Times New Roman" panose="02020603050405020304" pitchFamily="18" charset="0"/>
                <a:ea typeface="黑体" panose="02010609060101010101" pitchFamily="2" charset="-122"/>
              </a:endParaRPr>
            </a:p>
          </p:txBody>
        </p:sp>
      </p:grpSp>
      <p:grpSp>
        <p:nvGrpSpPr>
          <p:cNvPr id="27757" name="组合 27756"/>
          <p:cNvGrpSpPr/>
          <p:nvPr/>
        </p:nvGrpSpPr>
        <p:grpSpPr>
          <a:xfrm>
            <a:off x="5997575" y="4652963"/>
            <a:ext cx="922338" cy="727075"/>
            <a:chOff x="3778" y="2931"/>
            <a:chExt cx="581" cy="458"/>
          </a:xfrm>
        </p:grpSpPr>
        <p:sp>
          <p:nvSpPr>
            <p:cNvPr id="27662" name="立方体 27661"/>
            <p:cNvSpPr/>
            <p:nvPr/>
          </p:nvSpPr>
          <p:spPr>
            <a:xfrm>
              <a:off x="3805" y="2931"/>
              <a:ext cx="535" cy="458"/>
            </a:xfrm>
            <a:prstGeom prst="cube">
              <a:avLst>
                <a:gd name="adj" fmla="val 13069"/>
              </a:avLst>
            </a:prstGeom>
            <a:solidFill>
              <a:srgbClr val="FFCCFF"/>
            </a:solidFill>
            <a:ln w="9525" cap="flat" cmpd="sng">
              <a:solidFill>
                <a:schemeClr val="tx1"/>
              </a:solidFill>
              <a:prstDash val="solid"/>
              <a:miter/>
              <a:headEnd type="none" w="med" len="med"/>
              <a:tailEnd type="none" w="med" len="med"/>
            </a:ln>
          </p:spPr>
          <p:txBody>
            <a:bodyPr/>
            <a:p>
              <a:endParaRPr lang="zh-CN" altLang="en-US"/>
            </a:p>
          </p:txBody>
        </p:sp>
        <p:sp>
          <p:nvSpPr>
            <p:cNvPr id="27673" name="矩形 27672"/>
            <p:cNvSpPr/>
            <p:nvPr/>
          </p:nvSpPr>
          <p:spPr>
            <a:xfrm>
              <a:off x="3778" y="3059"/>
              <a:ext cx="581" cy="229"/>
            </a:xfrm>
            <a:prstGeom prst="rect">
              <a:avLst/>
            </a:prstGeom>
            <a:noFill/>
            <a:ln w="12700">
              <a:noFill/>
            </a:ln>
          </p:spPr>
          <p:txBody>
            <a:bodyPr lIns="90488" tIns="44450" rIns="90488" bIns="44450">
              <a:spAutoFit/>
            </a:bodyPr>
            <a:p>
              <a:pPr algn="l" defTabSz="762000" eaLnBrk="0" hangingPunct="0"/>
              <a:r>
                <a:rPr lang="zh-CN" altLang="en-US" sz="1800" dirty="0">
                  <a:solidFill>
                    <a:srgbClr val="333399"/>
                  </a:solidFill>
                  <a:latin typeface="Times New Roman" panose="02020603050405020304" pitchFamily="18" charset="0"/>
                  <a:ea typeface="黑体" panose="02010609060101010101" pitchFamily="2" charset="-122"/>
                </a:rPr>
                <a:t>接收器</a:t>
              </a:r>
              <a:endParaRPr lang="zh-CN" altLang="en-US" sz="1800" dirty="0">
                <a:solidFill>
                  <a:srgbClr val="333399"/>
                </a:solidFill>
                <a:latin typeface="Times New Roman" panose="02020603050405020304" pitchFamily="18" charset="0"/>
                <a:ea typeface="黑体" panose="02010609060101010101" pitchFamily="2" charset="-122"/>
              </a:endParaRPr>
            </a:p>
          </p:txBody>
        </p:sp>
      </p:grpSp>
      <p:sp>
        <p:nvSpPr>
          <p:cNvPr id="27674" name="直接连接符 27673"/>
          <p:cNvSpPr/>
          <p:nvPr/>
        </p:nvSpPr>
        <p:spPr>
          <a:xfrm>
            <a:off x="2560638" y="3240088"/>
            <a:ext cx="3479800" cy="0"/>
          </a:xfrm>
          <a:prstGeom prst="line">
            <a:avLst/>
          </a:prstGeom>
          <a:ln w="28575" cap="flat" cmpd="sng">
            <a:solidFill>
              <a:srgbClr val="333399"/>
            </a:solidFill>
            <a:prstDash val="solid"/>
            <a:headEnd type="none" w="med" len="med"/>
            <a:tailEnd type="none" w="med" len="med"/>
          </a:ln>
        </p:spPr>
      </p:sp>
      <p:sp>
        <p:nvSpPr>
          <p:cNvPr id="27675" name="直接连接符 27674"/>
          <p:cNvSpPr/>
          <p:nvPr/>
        </p:nvSpPr>
        <p:spPr>
          <a:xfrm>
            <a:off x="1355725" y="3240088"/>
            <a:ext cx="847725" cy="3175"/>
          </a:xfrm>
          <a:prstGeom prst="line">
            <a:avLst/>
          </a:prstGeom>
          <a:ln w="76200" cap="flat" cmpd="tri">
            <a:solidFill>
              <a:srgbClr val="333399"/>
            </a:solidFill>
            <a:prstDash val="solid"/>
            <a:headEnd type="none" w="med" len="med"/>
            <a:tailEnd type="none" w="med" len="med"/>
          </a:ln>
        </p:spPr>
      </p:sp>
      <p:sp>
        <p:nvSpPr>
          <p:cNvPr id="27676" name="矩形 27675"/>
          <p:cNvSpPr/>
          <p:nvPr/>
        </p:nvSpPr>
        <p:spPr>
          <a:xfrm>
            <a:off x="1692275" y="3457575"/>
            <a:ext cx="1354138" cy="363538"/>
          </a:xfrm>
          <a:prstGeom prst="rect">
            <a:avLst/>
          </a:prstGeom>
          <a:noFill/>
          <a:ln w="12700">
            <a:noFill/>
          </a:ln>
        </p:spPr>
        <p:txBody>
          <a:bodyPr lIns="90488" tIns="44450" rIns="90488" bIns="44450">
            <a:spAutoFit/>
          </a:bodyPr>
          <a:p>
            <a:pPr algn="l" defTabSz="762000" eaLnBrk="0" hangingPunct="0"/>
            <a:r>
              <a:rPr lang="zh-CN" altLang="en-US" sz="1800" dirty="0">
                <a:solidFill>
                  <a:srgbClr val="333399"/>
                </a:solidFill>
                <a:latin typeface="Arial" panose="020B0604020202020204" pitchFamily="34" charset="0"/>
                <a:ea typeface="黑体" panose="02010609060101010101" pitchFamily="2" charset="-122"/>
              </a:rPr>
              <a:t>调制解调器</a:t>
            </a:r>
            <a:endParaRPr lang="zh-CN" altLang="en-US" sz="1800" dirty="0">
              <a:solidFill>
                <a:srgbClr val="333399"/>
              </a:solidFill>
              <a:latin typeface="Arial" panose="020B0604020202020204" pitchFamily="34" charset="0"/>
              <a:ea typeface="黑体" panose="02010609060101010101" pitchFamily="2" charset="-122"/>
            </a:endParaRPr>
          </a:p>
        </p:txBody>
      </p:sp>
      <p:sp>
        <p:nvSpPr>
          <p:cNvPr id="27677" name="直接连接符 27676"/>
          <p:cNvSpPr/>
          <p:nvPr/>
        </p:nvSpPr>
        <p:spPr>
          <a:xfrm>
            <a:off x="6607175" y="3240088"/>
            <a:ext cx="922338" cy="0"/>
          </a:xfrm>
          <a:prstGeom prst="line">
            <a:avLst/>
          </a:prstGeom>
          <a:ln w="76200" cap="flat" cmpd="tri">
            <a:solidFill>
              <a:srgbClr val="333399"/>
            </a:solidFill>
            <a:prstDash val="solid"/>
            <a:headEnd type="none" w="med" len="med"/>
            <a:tailEnd type="none" w="med" len="med"/>
          </a:ln>
        </p:spPr>
      </p:sp>
      <p:grpSp>
        <p:nvGrpSpPr>
          <p:cNvPr id="27728" name="组合 27727"/>
          <p:cNvGrpSpPr/>
          <p:nvPr/>
        </p:nvGrpSpPr>
        <p:grpSpPr>
          <a:xfrm>
            <a:off x="3635375" y="2708275"/>
            <a:ext cx="1582738" cy="1009650"/>
            <a:chOff x="385" y="2795"/>
            <a:chExt cx="1769" cy="816"/>
          </a:xfrm>
        </p:grpSpPr>
        <p:sp>
          <p:nvSpPr>
            <p:cNvPr id="27729" name="椭圆 27728"/>
            <p:cNvSpPr/>
            <p:nvPr/>
          </p:nvSpPr>
          <p:spPr>
            <a:xfrm>
              <a:off x="1589" y="3060"/>
              <a:ext cx="554" cy="248"/>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27730" name="椭圆 27729"/>
            <p:cNvSpPr/>
            <p:nvPr/>
          </p:nvSpPr>
          <p:spPr>
            <a:xfrm>
              <a:off x="928" y="3274"/>
              <a:ext cx="884" cy="337"/>
            </a:xfrm>
            <a:prstGeom prst="ellipse">
              <a:avLst/>
            </a:prstGeom>
            <a:solidFill>
              <a:srgbClr val="DDDDDD"/>
            </a:solidFill>
            <a:ln w="9525">
              <a:noFill/>
            </a:ln>
            <a:effectLst>
              <a:outerShdw dist="35921" dir="2699999" algn="ctr" rotWithShape="0">
                <a:schemeClr val="tx1"/>
              </a:outerShdw>
            </a:effectLst>
          </p:spPr>
          <p:txBody>
            <a:bodyPr/>
            <a:p>
              <a:endParaRPr lang="zh-CN" altLang="en-US"/>
            </a:p>
          </p:txBody>
        </p:sp>
        <p:sp>
          <p:nvSpPr>
            <p:cNvPr id="27731" name="椭圆 27730"/>
            <p:cNvSpPr/>
            <p:nvPr/>
          </p:nvSpPr>
          <p:spPr>
            <a:xfrm>
              <a:off x="502" y="3204"/>
              <a:ext cx="586" cy="281"/>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27732" name="椭圆 27731"/>
            <p:cNvSpPr/>
            <p:nvPr/>
          </p:nvSpPr>
          <p:spPr>
            <a:xfrm>
              <a:off x="385" y="3084"/>
              <a:ext cx="384" cy="256"/>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27733" name="椭圆 27732"/>
            <p:cNvSpPr/>
            <p:nvPr/>
          </p:nvSpPr>
          <p:spPr>
            <a:xfrm>
              <a:off x="566" y="2883"/>
              <a:ext cx="576" cy="321"/>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27734" name="椭圆 27733"/>
            <p:cNvSpPr/>
            <p:nvPr/>
          </p:nvSpPr>
          <p:spPr>
            <a:xfrm>
              <a:off x="992" y="2795"/>
              <a:ext cx="757" cy="321"/>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27735" name="椭圆 27734"/>
            <p:cNvSpPr/>
            <p:nvPr/>
          </p:nvSpPr>
          <p:spPr>
            <a:xfrm>
              <a:off x="1504" y="2891"/>
              <a:ext cx="554" cy="248"/>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27736" name="椭圆 27735"/>
            <p:cNvSpPr/>
            <p:nvPr/>
          </p:nvSpPr>
          <p:spPr>
            <a:xfrm>
              <a:off x="704" y="2987"/>
              <a:ext cx="1141" cy="418"/>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27737" name="椭圆 27736"/>
            <p:cNvSpPr/>
            <p:nvPr/>
          </p:nvSpPr>
          <p:spPr>
            <a:xfrm rot="1336630">
              <a:off x="1474" y="3067"/>
              <a:ext cx="555" cy="417"/>
            </a:xfrm>
            <a:prstGeom prst="ellipse">
              <a:avLst/>
            </a:prstGeom>
            <a:solidFill>
              <a:srgbClr val="DDDDDD"/>
            </a:solidFill>
            <a:ln w="9525">
              <a:noFill/>
            </a:ln>
            <a:effectLst>
              <a:outerShdw dist="40161" dir="4293903" algn="ctr" rotWithShape="0">
                <a:schemeClr val="tx1"/>
              </a:outerShdw>
            </a:effectLst>
          </p:spPr>
          <p:txBody>
            <a:bodyPr/>
            <a:p>
              <a:endParaRPr lang="zh-CN" altLang="en-US"/>
            </a:p>
          </p:txBody>
        </p:sp>
        <p:sp>
          <p:nvSpPr>
            <p:cNvPr id="27738" name="椭圆 27737"/>
            <p:cNvSpPr/>
            <p:nvPr/>
          </p:nvSpPr>
          <p:spPr>
            <a:xfrm>
              <a:off x="1004" y="2811"/>
              <a:ext cx="756" cy="321"/>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27739" name="椭圆 27738"/>
            <p:cNvSpPr/>
            <p:nvPr/>
          </p:nvSpPr>
          <p:spPr>
            <a:xfrm>
              <a:off x="577" y="2899"/>
              <a:ext cx="575" cy="320"/>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27740" name="椭圆 27739"/>
            <p:cNvSpPr/>
            <p:nvPr/>
          </p:nvSpPr>
          <p:spPr>
            <a:xfrm>
              <a:off x="396" y="3100"/>
              <a:ext cx="383" cy="256"/>
            </a:xfrm>
            <a:prstGeom prst="ellipse">
              <a:avLst/>
            </a:prstGeom>
            <a:solidFill>
              <a:srgbClr val="DDDDDD"/>
            </a:solidFill>
            <a:ln w="9525">
              <a:noFill/>
            </a:ln>
            <a:effectLst>
              <a:outerShdw dist="63500" dir="3187806" algn="ctr" rotWithShape="0">
                <a:schemeClr val="tx1"/>
              </a:outerShdw>
            </a:effectLst>
          </p:spPr>
          <p:txBody>
            <a:bodyPr/>
            <a:p>
              <a:endParaRPr lang="zh-CN" altLang="en-US"/>
            </a:p>
          </p:txBody>
        </p:sp>
        <p:sp>
          <p:nvSpPr>
            <p:cNvPr id="27741" name="椭圆 27740"/>
            <p:cNvSpPr/>
            <p:nvPr/>
          </p:nvSpPr>
          <p:spPr>
            <a:xfrm>
              <a:off x="1515" y="2908"/>
              <a:ext cx="554" cy="248"/>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27742" name="椭圆 27741"/>
            <p:cNvSpPr/>
            <p:nvPr/>
          </p:nvSpPr>
          <p:spPr>
            <a:xfrm>
              <a:off x="1599" y="3075"/>
              <a:ext cx="555" cy="249"/>
            </a:xfrm>
            <a:prstGeom prst="ellipse">
              <a:avLst/>
            </a:prstGeom>
            <a:solidFill>
              <a:srgbClr val="DDDDDD"/>
            </a:solidFill>
            <a:ln w="9525">
              <a:noFill/>
            </a:ln>
            <a:effectLst>
              <a:outerShdw dist="35921" dir="2699999" algn="ctr" rotWithShape="0">
                <a:schemeClr val="tx1"/>
              </a:outerShdw>
            </a:effectLst>
          </p:spPr>
          <p:txBody>
            <a:bodyPr/>
            <a:p>
              <a:endParaRPr lang="zh-CN" altLang="en-US"/>
            </a:p>
          </p:txBody>
        </p:sp>
        <p:sp>
          <p:nvSpPr>
            <p:cNvPr id="27743" name="椭圆 27742"/>
            <p:cNvSpPr/>
            <p:nvPr/>
          </p:nvSpPr>
          <p:spPr>
            <a:xfrm>
              <a:off x="715" y="3003"/>
              <a:ext cx="1141" cy="417"/>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27744" name="椭圆 27743"/>
            <p:cNvSpPr/>
            <p:nvPr/>
          </p:nvSpPr>
          <p:spPr>
            <a:xfrm>
              <a:off x="513" y="3219"/>
              <a:ext cx="586" cy="282"/>
            </a:xfrm>
            <a:prstGeom prst="ellipse">
              <a:avLst/>
            </a:prstGeom>
            <a:solidFill>
              <a:srgbClr val="DDDDDD"/>
            </a:solidFill>
            <a:ln w="9525">
              <a:noFill/>
            </a:ln>
            <a:effectLst>
              <a:outerShdw dist="113592" dir="20006096" algn="ctr" rotWithShape="0">
                <a:schemeClr val="tx1"/>
              </a:outerShdw>
            </a:effectLst>
          </p:spPr>
          <p:txBody>
            <a:bodyPr/>
            <a:p>
              <a:endParaRPr lang="zh-CN" altLang="en-US"/>
            </a:p>
          </p:txBody>
        </p:sp>
        <p:sp>
          <p:nvSpPr>
            <p:cNvPr id="27745" name="任意多边形 27744"/>
            <p:cNvSpPr/>
            <p:nvPr/>
          </p:nvSpPr>
          <p:spPr>
            <a:xfrm>
              <a:off x="567" y="2924"/>
              <a:ext cx="1451" cy="597"/>
            </a:xfrm>
            <a:custGeom>
              <a:avLst/>
              <a:gdLst/>
              <a:ahLst/>
              <a:cxnLst/>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w="12700">
              <a:noFill/>
            </a:ln>
          </p:spPr>
          <p:txBody>
            <a:bodyPr/>
            <a:p>
              <a:endParaRPr lang="zh-CN" altLang="en-US"/>
            </a:p>
          </p:txBody>
        </p:sp>
      </p:grpSp>
      <p:sp>
        <p:nvSpPr>
          <p:cNvPr id="27690" name="矩形 27689"/>
          <p:cNvSpPr/>
          <p:nvPr/>
        </p:nvSpPr>
        <p:spPr>
          <a:xfrm>
            <a:off x="684213" y="3530600"/>
            <a:ext cx="869950" cy="363538"/>
          </a:xfrm>
          <a:prstGeom prst="rect">
            <a:avLst/>
          </a:prstGeom>
          <a:noFill/>
          <a:ln w="12700">
            <a:noFill/>
          </a:ln>
        </p:spPr>
        <p:txBody>
          <a:bodyPr lIns="90488" tIns="44450" rIns="90488" bIns="44450">
            <a:spAutoFit/>
          </a:bodyPr>
          <a:p>
            <a:pPr algn="l" defTabSz="762000" eaLnBrk="0" hangingPunct="0"/>
            <a:r>
              <a:rPr lang="en-US" altLang="zh-CN" sz="1800" dirty="0">
                <a:solidFill>
                  <a:srgbClr val="333399"/>
                </a:solidFill>
                <a:latin typeface="Arial" panose="020B0604020202020204" pitchFamily="34" charset="0"/>
                <a:ea typeface="黑体" panose="02010609060101010101" pitchFamily="2" charset="-122"/>
              </a:rPr>
              <a:t>PC </a:t>
            </a:r>
            <a:r>
              <a:rPr lang="zh-CN" altLang="en-US" sz="1800" dirty="0">
                <a:solidFill>
                  <a:srgbClr val="333399"/>
                </a:solidFill>
                <a:latin typeface="Arial" panose="020B0604020202020204" pitchFamily="34" charset="0"/>
                <a:ea typeface="黑体" panose="02010609060101010101" pitchFamily="2" charset="-122"/>
              </a:rPr>
              <a:t>机</a:t>
            </a:r>
            <a:endParaRPr lang="zh-CN" altLang="en-US" sz="1800" dirty="0">
              <a:solidFill>
                <a:srgbClr val="333399"/>
              </a:solidFill>
              <a:latin typeface="Arial" panose="020B0604020202020204" pitchFamily="34" charset="0"/>
              <a:ea typeface="黑体" panose="02010609060101010101" pitchFamily="2" charset="-122"/>
            </a:endParaRPr>
          </a:p>
        </p:txBody>
      </p:sp>
      <p:sp>
        <p:nvSpPr>
          <p:cNvPr id="27691" name="矩形 27690"/>
          <p:cNvSpPr/>
          <p:nvPr/>
        </p:nvSpPr>
        <p:spPr>
          <a:xfrm>
            <a:off x="3811588" y="3065463"/>
            <a:ext cx="1323975" cy="363537"/>
          </a:xfrm>
          <a:prstGeom prst="rect">
            <a:avLst/>
          </a:prstGeom>
          <a:noFill/>
          <a:ln w="12700">
            <a:noFill/>
          </a:ln>
        </p:spPr>
        <p:txBody>
          <a:bodyPr wrap="none" lIns="90488" tIns="44450" rIns="90488" bIns="44450">
            <a:spAutoFit/>
          </a:bodyPr>
          <a:p>
            <a:pPr algn="l" defTabSz="762000" eaLnBrk="0" hangingPunct="0"/>
            <a:r>
              <a:rPr lang="zh-CN" altLang="en-US" sz="1800" dirty="0">
                <a:solidFill>
                  <a:srgbClr val="333399"/>
                </a:solidFill>
                <a:latin typeface="Times New Roman" panose="02020603050405020304" pitchFamily="18" charset="0"/>
                <a:ea typeface="黑体" panose="02010609060101010101" pitchFamily="2" charset="-122"/>
              </a:rPr>
              <a:t>公用电话网</a:t>
            </a:r>
            <a:endParaRPr lang="zh-CN" altLang="en-US" sz="1800" dirty="0">
              <a:solidFill>
                <a:srgbClr val="333399"/>
              </a:solidFill>
              <a:latin typeface="Times New Roman" panose="02020603050405020304" pitchFamily="18" charset="0"/>
              <a:ea typeface="黑体" panose="02010609060101010101" pitchFamily="2" charset="-122"/>
            </a:endParaRPr>
          </a:p>
        </p:txBody>
      </p:sp>
      <p:pic>
        <p:nvPicPr>
          <p:cNvPr id="27692" name="图片 27691"/>
          <p:cNvPicPr/>
          <p:nvPr/>
        </p:nvPicPr>
        <p:blipFill>
          <a:blip r:embed="rId1"/>
          <a:stretch>
            <a:fillRect/>
          </a:stretch>
        </p:blipFill>
        <p:spPr>
          <a:xfrm>
            <a:off x="1993900" y="3001963"/>
            <a:ext cx="852488" cy="528637"/>
          </a:xfrm>
          <a:prstGeom prst="rect">
            <a:avLst/>
          </a:prstGeom>
          <a:noFill/>
          <a:ln w="9525">
            <a:noFill/>
          </a:ln>
        </p:spPr>
      </p:pic>
      <p:pic>
        <p:nvPicPr>
          <p:cNvPr id="27693" name="图片 27692"/>
          <p:cNvPicPr/>
          <p:nvPr/>
        </p:nvPicPr>
        <p:blipFill>
          <a:blip r:embed="rId2"/>
          <a:stretch>
            <a:fillRect/>
          </a:stretch>
        </p:blipFill>
        <p:spPr>
          <a:xfrm>
            <a:off x="788988" y="2855913"/>
            <a:ext cx="708025" cy="669925"/>
          </a:xfrm>
          <a:prstGeom prst="rect">
            <a:avLst/>
          </a:prstGeom>
          <a:noFill/>
          <a:ln w="12699">
            <a:noFill/>
          </a:ln>
        </p:spPr>
      </p:pic>
      <p:sp>
        <p:nvSpPr>
          <p:cNvPr id="27694" name="矩形 27693"/>
          <p:cNvSpPr/>
          <p:nvPr/>
        </p:nvSpPr>
        <p:spPr>
          <a:xfrm>
            <a:off x="5684838" y="3486150"/>
            <a:ext cx="1347787" cy="363538"/>
          </a:xfrm>
          <a:prstGeom prst="rect">
            <a:avLst/>
          </a:prstGeom>
          <a:noFill/>
          <a:ln w="12700">
            <a:noFill/>
          </a:ln>
        </p:spPr>
        <p:txBody>
          <a:bodyPr lIns="90488" tIns="44450" rIns="90488" bIns="44450">
            <a:spAutoFit/>
          </a:bodyPr>
          <a:p>
            <a:pPr algn="l" defTabSz="762000" eaLnBrk="0" hangingPunct="0"/>
            <a:r>
              <a:rPr lang="zh-CN" altLang="en-US" sz="1800" dirty="0">
                <a:solidFill>
                  <a:srgbClr val="333399"/>
                </a:solidFill>
                <a:latin typeface="Arial" panose="020B0604020202020204" pitchFamily="34" charset="0"/>
                <a:ea typeface="黑体" panose="02010609060101010101" pitchFamily="2" charset="-122"/>
              </a:rPr>
              <a:t>调制解调器</a:t>
            </a:r>
            <a:endParaRPr lang="zh-CN" altLang="en-US" sz="1800" dirty="0">
              <a:solidFill>
                <a:srgbClr val="333399"/>
              </a:solidFill>
              <a:latin typeface="Arial" panose="020B0604020202020204" pitchFamily="34" charset="0"/>
              <a:ea typeface="黑体" panose="02010609060101010101" pitchFamily="2" charset="-122"/>
            </a:endParaRPr>
          </a:p>
        </p:txBody>
      </p:sp>
      <p:grpSp>
        <p:nvGrpSpPr>
          <p:cNvPr id="27695" name="组合 27694"/>
          <p:cNvGrpSpPr/>
          <p:nvPr/>
        </p:nvGrpSpPr>
        <p:grpSpPr>
          <a:xfrm>
            <a:off x="2774950" y="2806700"/>
            <a:ext cx="652463" cy="339725"/>
            <a:chOff x="2315" y="3965"/>
            <a:chExt cx="496" cy="254"/>
          </a:xfrm>
        </p:grpSpPr>
        <p:sp>
          <p:nvSpPr>
            <p:cNvPr id="27696" name="任意多边形 27695"/>
            <p:cNvSpPr/>
            <p:nvPr/>
          </p:nvSpPr>
          <p:spPr>
            <a:xfrm>
              <a:off x="2315" y="4051"/>
              <a:ext cx="92" cy="89"/>
            </a:xfrm>
            <a:custGeom>
              <a:avLst/>
              <a:gdLst/>
              <a:ahLst/>
              <a:cxnLst/>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28575" cap="flat" cmpd="sng">
              <a:solidFill>
                <a:srgbClr val="333399"/>
              </a:solidFill>
              <a:prstDash val="solid"/>
              <a:headEnd type="none" w="med" len="med"/>
              <a:tailEnd type="none" w="med" len="med"/>
            </a:ln>
          </p:spPr>
          <p:txBody>
            <a:bodyPr/>
            <a:p>
              <a:endParaRPr lang="zh-CN" altLang="en-US"/>
            </a:p>
          </p:txBody>
        </p:sp>
        <p:sp>
          <p:nvSpPr>
            <p:cNvPr id="27697" name="任意多边形 27696"/>
            <p:cNvSpPr/>
            <p:nvPr/>
          </p:nvSpPr>
          <p:spPr>
            <a:xfrm>
              <a:off x="2407" y="3965"/>
              <a:ext cx="157" cy="254"/>
            </a:xfrm>
            <a:custGeom>
              <a:avLst/>
              <a:gdLst/>
              <a:ahLst/>
              <a:cxnLst/>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28575" cap="flat" cmpd="sng">
              <a:solidFill>
                <a:srgbClr val="333399"/>
              </a:solidFill>
              <a:prstDash val="solid"/>
              <a:headEnd type="none" w="med" len="med"/>
              <a:tailEnd type="none" w="med" len="med"/>
            </a:ln>
          </p:spPr>
          <p:txBody>
            <a:bodyPr/>
            <a:p>
              <a:endParaRPr lang="zh-CN" altLang="en-US"/>
            </a:p>
          </p:txBody>
        </p:sp>
        <p:sp>
          <p:nvSpPr>
            <p:cNvPr id="27698" name="任意多边形 27697"/>
            <p:cNvSpPr/>
            <p:nvPr/>
          </p:nvSpPr>
          <p:spPr>
            <a:xfrm>
              <a:off x="2719" y="4051"/>
              <a:ext cx="92" cy="89"/>
            </a:xfrm>
            <a:custGeom>
              <a:avLst/>
              <a:gdLst/>
              <a:ahLst/>
              <a:cxnLst/>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28575" cap="flat" cmpd="sng">
              <a:solidFill>
                <a:srgbClr val="333399"/>
              </a:solidFill>
              <a:prstDash val="solid"/>
              <a:headEnd type="none" w="med" len="med"/>
              <a:tailEnd type="none" w="med" len="med"/>
            </a:ln>
          </p:spPr>
          <p:txBody>
            <a:bodyPr/>
            <a:p>
              <a:endParaRPr lang="zh-CN" altLang="en-US"/>
            </a:p>
          </p:txBody>
        </p:sp>
        <p:sp>
          <p:nvSpPr>
            <p:cNvPr id="27699" name="任意多边形 27698"/>
            <p:cNvSpPr/>
            <p:nvPr/>
          </p:nvSpPr>
          <p:spPr>
            <a:xfrm>
              <a:off x="2562" y="3965"/>
              <a:ext cx="157" cy="254"/>
            </a:xfrm>
            <a:custGeom>
              <a:avLst/>
              <a:gdLst/>
              <a:ahLst/>
              <a:cxnLst/>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28575" cap="flat" cmpd="sng">
              <a:solidFill>
                <a:srgbClr val="333399"/>
              </a:solidFill>
              <a:prstDash val="solid"/>
              <a:headEnd type="none" w="med" len="med"/>
              <a:tailEnd type="none" w="med" len="med"/>
            </a:ln>
          </p:spPr>
          <p:txBody>
            <a:bodyPr/>
            <a:p>
              <a:endParaRPr lang="zh-CN" altLang="en-US"/>
            </a:p>
          </p:txBody>
        </p:sp>
      </p:grpSp>
      <p:sp>
        <p:nvSpPr>
          <p:cNvPr id="27700" name="任意多边形 27699"/>
          <p:cNvSpPr/>
          <p:nvPr/>
        </p:nvSpPr>
        <p:spPr>
          <a:xfrm>
            <a:off x="1465263" y="2908300"/>
            <a:ext cx="741362" cy="165100"/>
          </a:xfrm>
          <a:custGeom>
            <a:avLst/>
            <a:gdLst/>
            <a:ahLst/>
            <a:cxnLst/>
            <a:pathLst>
              <a:path w="672" h="288">
                <a:moveTo>
                  <a:pt x="0" y="288"/>
                </a:moveTo>
                <a:lnTo>
                  <a:pt x="96" y="288"/>
                </a:lnTo>
                <a:lnTo>
                  <a:pt x="96" y="0"/>
                </a:lnTo>
                <a:lnTo>
                  <a:pt x="192" y="0"/>
                </a:lnTo>
                <a:lnTo>
                  <a:pt x="192" y="288"/>
                </a:lnTo>
                <a:lnTo>
                  <a:pt x="288" y="288"/>
                </a:lnTo>
                <a:lnTo>
                  <a:pt x="288" y="0"/>
                </a:lnTo>
                <a:lnTo>
                  <a:pt x="384" y="0"/>
                </a:lnTo>
                <a:lnTo>
                  <a:pt x="384" y="288"/>
                </a:lnTo>
                <a:lnTo>
                  <a:pt x="480" y="288"/>
                </a:lnTo>
                <a:lnTo>
                  <a:pt x="480" y="0"/>
                </a:lnTo>
                <a:lnTo>
                  <a:pt x="576" y="0"/>
                </a:lnTo>
                <a:lnTo>
                  <a:pt x="576" y="288"/>
                </a:lnTo>
                <a:lnTo>
                  <a:pt x="672" y="288"/>
                </a:lnTo>
              </a:path>
            </a:pathLst>
          </a:custGeom>
          <a:noFill/>
          <a:ln w="28575" cap="flat" cmpd="sng">
            <a:solidFill>
              <a:srgbClr val="333399"/>
            </a:solidFill>
            <a:prstDash val="solid"/>
            <a:headEnd type="none" w="med" len="med"/>
            <a:tailEnd type="none" w="med" len="med"/>
          </a:ln>
        </p:spPr>
        <p:txBody>
          <a:bodyPr/>
          <a:p>
            <a:endParaRPr lang="zh-CN" altLang="en-US"/>
          </a:p>
        </p:txBody>
      </p:sp>
      <p:sp>
        <p:nvSpPr>
          <p:cNvPr id="27701" name="矩形 27700"/>
          <p:cNvSpPr/>
          <p:nvPr/>
        </p:nvSpPr>
        <p:spPr>
          <a:xfrm>
            <a:off x="1187450" y="2420938"/>
            <a:ext cx="1450975" cy="363537"/>
          </a:xfrm>
          <a:prstGeom prst="rect">
            <a:avLst/>
          </a:prstGeom>
          <a:noFill/>
          <a:ln w="12700">
            <a:noFill/>
          </a:ln>
        </p:spPr>
        <p:txBody>
          <a:bodyPr lIns="90488" tIns="44450" rIns="90488" bIns="44450">
            <a:spAutoFit/>
          </a:bodyPr>
          <a:p>
            <a:pPr algn="l" defTabSz="762000" eaLnBrk="0" hangingPunct="0"/>
            <a:r>
              <a:rPr lang="zh-CN" altLang="en-US" sz="1800" dirty="0">
                <a:solidFill>
                  <a:srgbClr val="333399"/>
                </a:solidFill>
                <a:latin typeface="Arial" panose="020B0604020202020204" pitchFamily="34" charset="0"/>
                <a:ea typeface="黑体" panose="02010609060101010101" pitchFamily="2" charset="-122"/>
              </a:rPr>
              <a:t>数字比特流</a:t>
            </a:r>
            <a:endParaRPr lang="zh-CN" altLang="en-US" sz="1800" dirty="0">
              <a:solidFill>
                <a:srgbClr val="333399"/>
              </a:solidFill>
              <a:latin typeface="Arial" panose="020B0604020202020204" pitchFamily="34" charset="0"/>
              <a:ea typeface="黑体" panose="02010609060101010101" pitchFamily="2" charset="-122"/>
            </a:endParaRPr>
          </a:p>
        </p:txBody>
      </p:sp>
      <p:sp>
        <p:nvSpPr>
          <p:cNvPr id="27702" name="矩形 27701"/>
          <p:cNvSpPr/>
          <p:nvPr/>
        </p:nvSpPr>
        <p:spPr>
          <a:xfrm>
            <a:off x="6464300" y="2420938"/>
            <a:ext cx="1420813" cy="363537"/>
          </a:xfrm>
          <a:prstGeom prst="rect">
            <a:avLst/>
          </a:prstGeom>
          <a:noFill/>
          <a:ln w="12700">
            <a:noFill/>
          </a:ln>
        </p:spPr>
        <p:txBody>
          <a:bodyPr lIns="90488" tIns="44450" rIns="90488" bIns="44450">
            <a:spAutoFit/>
          </a:bodyPr>
          <a:p>
            <a:pPr algn="l" defTabSz="762000" eaLnBrk="0" hangingPunct="0"/>
            <a:r>
              <a:rPr lang="zh-CN" altLang="en-US" sz="1800" dirty="0">
                <a:solidFill>
                  <a:srgbClr val="333399"/>
                </a:solidFill>
                <a:latin typeface="Arial" panose="020B0604020202020204" pitchFamily="34" charset="0"/>
                <a:ea typeface="黑体" panose="02010609060101010101" pitchFamily="2" charset="-122"/>
              </a:rPr>
              <a:t>数字比特流</a:t>
            </a:r>
            <a:endParaRPr lang="zh-CN" altLang="en-US" sz="1800" dirty="0">
              <a:solidFill>
                <a:srgbClr val="333399"/>
              </a:solidFill>
              <a:latin typeface="Arial" panose="020B0604020202020204" pitchFamily="34" charset="0"/>
              <a:ea typeface="黑体" panose="02010609060101010101" pitchFamily="2" charset="-122"/>
            </a:endParaRPr>
          </a:p>
        </p:txBody>
      </p:sp>
      <p:sp>
        <p:nvSpPr>
          <p:cNvPr id="27703" name="矩形 27702"/>
          <p:cNvSpPr/>
          <p:nvPr/>
        </p:nvSpPr>
        <p:spPr>
          <a:xfrm>
            <a:off x="2627313" y="2420938"/>
            <a:ext cx="1204912" cy="363537"/>
          </a:xfrm>
          <a:prstGeom prst="rect">
            <a:avLst/>
          </a:prstGeom>
          <a:noFill/>
          <a:ln w="12700">
            <a:noFill/>
          </a:ln>
        </p:spPr>
        <p:txBody>
          <a:bodyPr lIns="90488" tIns="44450" rIns="90488" bIns="44450">
            <a:spAutoFit/>
          </a:bodyPr>
          <a:p>
            <a:pPr algn="l" defTabSz="762000" eaLnBrk="0" hangingPunct="0"/>
            <a:r>
              <a:rPr lang="zh-CN" altLang="en-US" sz="1800" dirty="0">
                <a:solidFill>
                  <a:srgbClr val="333399"/>
                </a:solidFill>
                <a:latin typeface="Arial" panose="020B0604020202020204" pitchFamily="34" charset="0"/>
                <a:ea typeface="黑体" panose="02010609060101010101" pitchFamily="2" charset="-122"/>
              </a:rPr>
              <a:t>模拟信号</a:t>
            </a:r>
            <a:endParaRPr lang="zh-CN" altLang="en-US" sz="1800" dirty="0">
              <a:solidFill>
                <a:srgbClr val="333399"/>
              </a:solidFill>
              <a:latin typeface="Arial" panose="020B0604020202020204" pitchFamily="34" charset="0"/>
              <a:ea typeface="黑体" panose="02010609060101010101" pitchFamily="2" charset="-122"/>
            </a:endParaRPr>
          </a:p>
        </p:txBody>
      </p:sp>
      <p:sp>
        <p:nvSpPr>
          <p:cNvPr id="27704" name="矩形 27703"/>
          <p:cNvSpPr/>
          <p:nvPr/>
        </p:nvSpPr>
        <p:spPr>
          <a:xfrm>
            <a:off x="5224463" y="2420938"/>
            <a:ext cx="1219200" cy="363537"/>
          </a:xfrm>
          <a:prstGeom prst="rect">
            <a:avLst/>
          </a:prstGeom>
          <a:noFill/>
          <a:ln w="12700">
            <a:noFill/>
          </a:ln>
        </p:spPr>
        <p:txBody>
          <a:bodyPr lIns="90488" tIns="44450" rIns="90488" bIns="44450">
            <a:spAutoFit/>
          </a:bodyPr>
          <a:p>
            <a:pPr algn="l" defTabSz="762000" eaLnBrk="0" hangingPunct="0"/>
            <a:r>
              <a:rPr lang="zh-CN" altLang="en-US" sz="1800" dirty="0">
                <a:solidFill>
                  <a:srgbClr val="333399"/>
                </a:solidFill>
                <a:latin typeface="Arial" panose="020B0604020202020204" pitchFamily="34" charset="0"/>
                <a:ea typeface="黑体" panose="02010609060101010101" pitchFamily="2" charset="-122"/>
              </a:rPr>
              <a:t>模拟信号 </a:t>
            </a:r>
            <a:endParaRPr lang="zh-CN" altLang="en-US" sz="1800" dirty="0">
              <a:solidFill>
                <a:srgbClr val="333399"/>
              </a:solidFill>
              <a:latin typeface="Arial" panose="020B0604020202020204" pitchFamily="34" charset="0"/>
              <a:ea typeface="黑体" panose="02010609060101010101" pitchFamily="2" charset="-122"/>
            </a:endParaRPr>
          </a:p>
        </p:txBody>
      </p:sp>
      <p:sp>
        <p:nvSpPr>
          <p:cNvPr id="27705" name="矩形 27704"/>
          <p:cNvSpPr/>
          <p:nvPr/>
        </p:nvSpPr>
        <p:spPr>
          <a:xfrm>
            <a:off x="292100" y="2420938"/>
            <a:ext cx="709613" cy="638175"/>
          </a:xfrm>
          <a:prstGeom prst="rect">
            <a:avLst/>
          </a:prstGeom>
          <a:noFill/>
          <a:ln w="12700">
            <a:noFill/>
          </a:ln>
        </p:spPr>
        <p:txBody>
          <a:bodyPr lIns="90488" tIns="44450" rIns="90488" bIns="44450">
            <a:spAutoFit/>
          </a:bodyPr>
          <a:p>
            <a:pPr algn="l" defTabSz="762000" eaLnBrk="0" hangingPunct="0"/>
            <a:r>
              <a:rPr lang="zh-CN" altLang="en-US" sz="1800" dirty="0">
                <a:solidFill>
                  <a:srgbClr val="333399"/>
                </a:solidFill>
                <a:latin typeface="Arial" panose="020B0604020202020204" pitchFamily="34" charset="0"/>
                <a:ea typeface="黑体" panose="02010609060101010101" pitchFamily="2" charset="-122"/>
              </a:rPr>
              <a:t>输入</a:t>
            </a:r>
            <a:endParaRPr lang="zh-CN" altLang="en-US" sz="1800" dirty="0">
              <a:solidFill>
                <a:srgbClr val="333399"/>
              </a:solidFill>
              <a:latin typeface="Arial" panose="020B0604020202020204" pitchFamily="34" charset="0"/>
              <a:ea typeface="黑体" panose="02010609060101010101" pitchFamily="2" charset="-122"/>
            </a:endParaRPr>
          </a:p>
          <a:p>
            <a:pPr algn="l" defTabSz="762000" eaLnBrk="0" hangingPunct="0"/>
            <a:r>
              <a:rPr lang="zh-CN" altLang="en-US" sz="1800" dirty="0">
                <a:solidFill>
                  <a:srgbClr val="333399"/>
                </a:solidFill>
                <a:latin typeface="Arial" panose="020B0604020202020204" pitchFamily="34" charset="0"/>
                <a:ea typeface="黑体" panose="02010609060101010101" pitchFamily="2" charset="-122"/>
              </a:rPr>
              <a:t>汉字</a:t>
            </a:r>
            <a:endParaRPr lang="zh-CN" altLang="en-US" sz="1800" dirty="0">
              <a:solidFill>
                <a:srgbClr val="333399"/>
              </a:solidFill>
              <a:latin typeface="Arial" panose="020B0604020202020204" pitchFamily="34" charset="0"/>
              <a:ea typeface="黑体" panose="02010609060101010101" pitchFamily="2" charset="-122"/>
            </a:endParaRPr>
          </a:p>
        </p:txBody>
      </p:sp>
      <p:sp>
        <p:nvSpPr>
          <p:cNvPr id="27706" name="矩形 27705"/>
          <p:cNvSpPr/>
          <p:nvPr/>
        </p:nvSpPr>
        <p:spPr>
          <a:xfrm>
            <a:off x="8026400" y="2420938"/>
            <a:ext cx="709613" cy="638175"/>
          </a:xfrm>
          <a:prstGeom prst="rect">
            <a:avLst/>
          </a:prstGeom>
          <a:noFill/>
          <a:ln w="12700">
            <a:noFill/>
          </a:ln>
        </p:spPr>
        <p:txBody>
          <a:bodyPr lIns="90488" tIns="44450" rIns="90488" bIns="44450">
            <a:spAutoFit/>
          </a:bodyPr>
          <a:p>
            <a:pPr algn="l" defTabSz="762000" eaLnBrk="0" hangingPunct="0"/>
            <a:r>
              <a:rPr lang="zh-CN" altLang="en-US" sz="1800" dirty="0">
                <a:solidFill>
                  <a:srgbClr val="333399"/>
                </a:solidFill>
                <a:latin typeface="Arial" panose="020B0604020202020204" pitchFamily="34" charset="0"/>
                <a:ea typeface="黑体" panose="02010609060101010101" pitchFamily="2" charset="-122"/>
              </a:rPr>
              <a:t>显示</a:t>
            </a:r>
            <a:endParaRPr lang="zh-CN" altLang="en-US" sz="1800" dirty="0">
              <a:solidFill>
                <a:srgbClr val="333399"/>
              </a:solidFill>
              <a:latin typeface="Arial" panose="020B0604020202020204" pitchFamily="34" charset="0"/>
              <a:ea typeface="黑体" panose="02010609060101010101" pitchFamily="2" charset="-122"/>
            </a:endParaRPr>
          </a:p>
          <a:p>
            <a:pPr algn="l" defTabSz="762000" eaLnBrk="0" hangingPunct="0"/>
            <a:r>
              <a:rPr lang="zh-CN" altLang="en-US" sz="1800" dirty="0">
                <a:solidFill>
                  <a:srgbClr val="333399"/>
                </a:solidFill>
                <a:latin typeface="Arial" panose="020B0604020202020204" pitchFamily="34" charset="0"/>
                <a:ea typeface="黑体" panose="02010609060101010101" pitchFamily="2" charset="-122"/>
              </a:rPr>
              <a:t>汉字</a:t>
            </a:r>
            <a:endParaRPr lang="zh-CN" altLang="en-US" sz="1800" dirty="0">
              <a:solidFill>
                <a:srgbClr val="333399"/>
              </a:solidFill>
              <a:latin typeface="Arial" panose="020B0604020202020204" pitchFamily="34" charset="0"/>
              <a:ea typeface="黑体" panose="02010609060101010101" pitchFamily="2" charset="-122"/>
            </a:endParaRPr>
          </a:p>
        </p:txBody>
      </p:sp>
      <p:sp>
        <p:nvSpPr>
          <p:cNvPr id="27707" name="任意多边形 27706"/>
          <p:cNvSpPr/>
          <p:nvPr/>
        </p:nvSpPr>
        <p:spPr>
          <a:xfrm>
            <a:off x="6645275" y="2928938"/>
            <a:ext cx="742950" cy="165100"/>
          </a:xfrm>
          <a:custGeom>
            <a:avLst/>
            <a:gdLst/>
            <a:ahLst/>
            <a:cxnLst/>
            <a:pathLst>
              <a:path w="672" h="288">
                <a:moveTo>
                  <a:pt x="0" y="288"/>
                </a:moveTo>
                <a:lnTo>
                  <a:pt x="96" y="288"/>
                </a:lnTo>
                <a:lnTo>
                  <a:pt x="96" y="0"/>
                </a:lnTo>
                <a:lnTo>
                  <a:pt x="192" y="0"/>
                </a:lnTo>
                <a:lnTo>
                  <a:pt x="192" y="288"/>
                </a:lnTo>
                <a:lnTo>
                  <a:pt x="288" y="288"/>
                </a:lnTo>
                <a:lnTo>
                  <a:pt x="288" y="0"/>
                </a:lnTo>
                <a:lnTo>
                  <a:pt x="384" y="0"/>
                </a:lnTo>
                <a:lnTo>
                  <a:pt x="384" y="288"/>
                </a:lnTo>
                <a:lnTo>
                  <a:pt x="480" y="288"/>
                </a:lnTo>
                <a:lnTo>
                  <a:pt x="480" y="0"/>
                </a:lnTo>
                <a:lnTo>
                  <a:pt x="576" y="0"/>
                </a:lnTo>
                <a:lnTo>
                  <a:pt x="576" y="288"/>
                </a:lnTo>
                <a:lnTo>
                  <a:pt x="672" y="288"/>
                </a:lnTo>
              </a:path>
            </a:pathLst>
          </a:custGeom>
          <a:noFill/>
          <a:ln w="28575" cap="flat" cmpd="sng">
            <a:solidFill>
              <a:srgbClr val="333399"/>
            </a:solidFill>
            <a:prstDash val="solid"/>
            <a:headEnd type="none" w="med" len="med"/>
            <a:tailEnd type="none" w="med" len="med"/>
          </a:ln>
        </p:spPr>
        <p:txBody>
          <a:bodyPr/>
          <a:p>
            <a:endParaRPr lang="zh-CN" altLang="en-US"/>
          </a:p>
        </p:txBody>
      </p:sp>
      <p:grpSp>
        <p:nvGrpSpPr>
          <p:cNvPr id="27708" name="组合 27707"/>
          <p:cNvGrpSpPr/>
          <p:nvPr/>
        </p:nvGrpSpPr>
        <p:grpSpPr>
          <a:xfrm>
            <a:off x="5386388" y="2806700"/>
            <a:ext cx="654050" cy="339725"/>
            <a:chOff x="2315" y="3965"/>
            <a:chExt cx="496" cy="254"/>
          </a:xfrm>
        </p:grpSpPr>
        <p:sp>
          <p:nvSpPr>
            <p:cNvPr id="27709" name="任意多边形 27708"/>
            <p:cNvSpPr/>
            <p:nvPr/>
          </p:nvSpPr>
          <p:spPr>
            <a:xfrm>
              <a:off x="2315" y="4051"/>
              <a:ext cx="92" cy="89"/>
            </a:xfrm>
            <a:custGeom>
              <a:avLst/>
              <a:gdLst/>
              <a:ahLst/>
              <a:cxnLst/>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28575" cap="flat" cmpd="sng">
              <a:solidFill>
                <a:srgbClr val="333399"/>
              </a:solidFill>
              <a:prstDash val="solid"/>
              <a:headEnd type="none" w="med" len="med"/>
              <a:tailEnd type="none" w="med" len="med"/>
            </a:ln>
          </p:spPr>
          <p:txBody>
            <a:bodyPr/>
            <a:p>
              <a:endParaRPr lang="zh-CN" altLang="en-US"/>
            </a:p>
          </p:txBody>
        </p:sp>
        <p:sp>
          <p:nvSpPr>
            <p:cNvPr id="27710" name="任意多边形 27709"/>
            <p:cNvSpPr/>
            <p:nvPr/>
          </p:nvSpPr>
          <p:spPr>
            <a:xfrm>
              <a:off x="2407" y="3965"/>
              <a:ext cx="157" cy="254"/>
            </a:xfrm>
            <a:custGeom>
              <a:avLst/>
              <a:gdLst/>
              <a:ahLst/>
              <a:cxnLst/>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28575" cap="flat" cmpd="sng">
              <a:solidFill>
                <a:srgbClr val="333399"/>
              </a:solidFill>
              <a:prstDash val="solid"/>
              <a:headEnd type="none" w="med" len="med"/>
              <a:tailEnd type="none" w="med" len="med"/>
            </a:ln>
          </p:spPr>
          <p:txBody>
            <a:bodyPr/>
            <a:p>
              <a:endParaRPr lang="zh-CN" altLang="en-US"/>
            </a:p>
          </p:txBody>
        </p:sp>
        <p:sp>
          <p:nvSpPr>
            <p:cNvPr id="27711" name="任意多边形 27710"/>
            <p:cNvSpPr/>
            <p:nvPr/>
          </p:nvSpPr>
          <p:spPr>
            <a:xfrm>
              <a:off x="2719" y="4051"/>
              <a:ext cx="92" cy="89"/>
            </a:xfrm>
            <a:custGeom>
              <a:avLst/>
              <a:gdLst/>
              <a:ahLst/>
              <a:cxnLst/>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28575" cap="flat" cmpd="sng">
              <a:solidFill>
                <a:srgbClr val="333399"/>
              </a:solidFill>
              <a:prstDash val="solid"/>
              <a:headEnd type="none" w="med" len="med"/>
              <a:tailEnd type="none" w="med" len="med"/>
            </a:ln>
          </p:spPr>
          <p:txBody>
            <a:bodyPr/>
            <a:p>
              <a:endParaRPr lang="zh-CN" altLang="en-US"/>
            </a:p>
          </p:txBody>
        </p:sp>
        <p:sp>
          <p:nvSpPr>
            <p:cNvPr id="27712" name="任意多边形 27711"/>
            <p:cNvSpPr/>
            <p:nvPr/>
          </p:nvSpPr>
          <p:spPr>
            <a:xfrm>
              <a:off x="2562" y="3965"/>
              <a:ext cx="157" cy="254"/>
            </a:xfrm>
            <a:custGeom>
              <a:avLst/>
              <a:gdLst/>
              <a:ahLst/>
              <a:cxnLst/>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28575" cap="flat" cmpd="sng">
              <a:solidFill>
                <a:srgbClr val="333399"/>
              </a:solidFill>
              <a:prstDash val="solid"/>
              <a:headEnd type="none" w="med" len="med"/>
              <a:tailEnd type="none" w="med" len="med"/>
            </a:ln>
          </p:spPr>
          <p:txBody>
            <a:bodyPr/>
            <a:p>
              <a:endParaRPr lang="zh-CN" altLang="en-US"/>
            </a:p>
          </p:txBody>
        </p:sp>
      </p:grpSp>
      <p:grpSp>
        <p:nvGrpSpPr>
          <p:cNvPr id="27761" name="组合 27760"/>
          <p:cNvGrpSpPr/>
          <p:nvPr/>
        </p:nvGrpSpPr>
        <p:grpSpPr>
          <a:xfrm>
            <a:off x="503238" y="2000250"/>
            <a:ext cx="7735887" cy="363538"/>
            <a:chOff x="317" y="1260"/>
            <a:chExt cx="4873" cy="229"/>
          </a:xfrm>
        </p:grpSpPr>
        <p:sp>
          <p:nvSpPr>
            <p:cNvPr id="27713" name="直接连接符 27712"/>
            <p:cNvSpPr/>
            <p:nvPr/>
          </p:nvSpPr>
          <p:spPr>
            <a:xfrm>
              <a:off x="317" y="1373"/>
              <a:ext cx="4873" cy="0"/>
            </a:xfrm>
            <a:prstGeom prst="line">
              <a:avLst/>
            </a:prstGeom>
            <a:ln w="28575" cap="flat" cmpd="sng">
              <a:solidFill>
                <a:schemeClr val="hlink"/>
              </a:solidFill>
              <a:prstDash val="solid"/>
              <a:headEnd type="triangle" w="med" len="med"/>
              <a:tailEnd type="triangle" w="med" len="med"/>
            </a:ln>
          </p:spPr>
        </p:sp>
        <p:sp>
          <p:nvSpPr>
            <p:cNvPr id="27714" name="矩形 27713"/>
            <p:cNvSpPr/>
            <p:nvPr/>
          </p:nvSpPr>
          <p:spPr>
            <a:xfrm>
              <a:off x="2294" y="1260"/>
              <a:ext cx="994" cy="229"/>
            </a:xfrm>
            <a:prstGeom prst="rect">
              <a:avLst/>
            </a:prstGeom>
            <a:solidFill>
              <a:schemeClr val="bg1"/>
            </a:solidFill>
            <a:ln w="12700">
              <a:noFill/>
            </a:ln>
          </p:spPr>
          <p:txBody>
            <a:bodyPr lIns="90488" tIns="44450" rIns="90488" bIns="44450">
              <a:spAutoFit/>
            </a:bodyPr>
            <a:p>
              <a:pPr algn="l" defTabSz="762000" eaLnBrk="0" hangingPunct="0"/>
              <a:r>
                <a:rPr lang="zh-CN" altLang="en-US" sz="1800" dirty="0">
                  <a:solidFill>
                    <a:schemeClr val="hlink"/>
                  </a:solidFill>
                  <a:latin typeface="Arial" panose="020B0604020202020204" pitchFamily="34" charset="0"/>
                  <a:ea typeface="黑体" panose="02010609060101010101" pitchFamily="2" charset="-122"/>
                </a:rPr>
                <a:t>数据通信系统</a:t>
              </a:r>
              <a:endParaRPr lang="zh-CN" altLang="en-US" sz="1800" dirty="0">
                <a:solidFill>
                  <a:schemeClr val="hlink"/>
                </a:solidFill>
                <a:latin typeface="Arial" panose="020B0604020202020204" pitchFamily="34" charset="0"/>
                <a:ea typeface="黑体" panose="02010609060101010101" pitchFamily="2" charset="-122"/>
              </a:endParaRPr>
            </a:p>
          </p:txBody>
        </p:sp>
      </p:grpSp>
      <p:grpSp>
        <p:nvGrpSpPr>
          <p:cNvPr id="27747" name="组合 27746"/>
          <p:cNvGrpSpPr/>
          <p:nvPr/>
        </p:nvGrpSpPr>
        <p:grpSpPr>
          <a:xfrm>
            <a:off x="433388" y="3319463"/>
            <a:ext cx="2838450" cy="1660525"/>
            <a:chOff x="273" y="2091"/>
            <a:chExt cx="1788" cy="1046"/>
          </a:xfrm>
        </p:grpSpPr>
        <p:sp>
          <p:nvSpPr>
            <p:cNvPr id="27716" name="直接连接符 27715"/>
            <p:cNvSpPr/>
            <p:nvPr/>
          </p:nvSpPr>
          <p:spPr>
            <a:xfrm>
              <a:off x="2061" y="2091"/>
              <a:ext cx="0" cy="1046"/>
            </a:xfrm>
            <a:prstGeom prst="line">
              <a:avLst/>
            </a:prstGeom>
            <a:ln w="19050" cap="flat" cmpd="sng">
              <a:solidFill>
                <a:srgbClr val="333399"/>
              </a:solidFill>
              <a:prstDash val="dash"/>
              <a:headEnd type="none" w="sm" len="med"/>
              <a:tailEnd type="none" w="sm" len="med"/>
            </a:ln>
          </p:spPr>
        </p:sp>
        <p:grpSp>
          <p:nvGrpSpPr>
            <p:cNvPr id="27746" name="组合 27745"/>
            <p:cNvGrpSpPr/>
            <p:nvPr/>
          </p:nvGrpSpPr>
          <p:grpSpPr>
            <a:xfrm>
              <a:off x="273" y="2523"/>
              <a:ext cx="1788" cy="237"/>
              <a:chOff x="273" y="2523"/>
              <a:chExt cx="1788" cy="237"/>
            </a:xfrm>
          </p:grpSpPr>
          <p:sp>
            <p:nvSpPr>
              <p:cNvPr id="27715" name="直接连接符 27714"/>
              <p:cNvSpPr/>
              <p:nvPr/>
            </p:nvSpPr>
            <p:spPr>
              <a:xfrm>
                <a:off x="273" y="2660"/>
                <a:ext cx="1788" cy="0"/>
              </a:xfrm>
              <a:prstGeom prst="line">
                <a:avLst/>
              </a:prstGeom>
              <a:ln w="28575" cap="flat" cmpd="sng">
                <a:solidFill>
                  <a:srgbClr val="333399"/>
                </a:solidFill>
                <a:prstDash val="solid"/>
                <a:headEnd type="triangle" w="sm" len="med"/>
                <a:tailEnd type="triangle" w="sm" len="med"/>
              </a:ln>
            </p:spPr>
          </p:sp>
          <p:sp>
            <p:nvSpPr>
              <p:cNvPr id="27719" name="矩形 27718"/>
              <p:cNvSpPr/>
              <p:nvPr/>
            </p:nvSpPr>
            <p:spPr>
              <a:xfrm>
                <a:off x="854" y="2523"/>
                <a:ext cx="620" cy="237"/>
              </a:xfrm>
              <a:prstGeom prst="rect">
                <a:avLst/>
              </a:prstGeom>
              <a:solidFill>
                <a:srgbClr val="FFFF66"/>
              </a:solidFill>
              <a:ln w="12700" cap="flat" cmpd="sng">
                <a:solidFill>
                  <a:srgbClr val="333399"/>
                </a:solidFill>
                <a:prstDash val="solid"/>
                <a:miter/>
                <a:headEnd type="none" w="med" len="med"/>
                <a:tailEnd type="none" w="med" len="med"/>
              </a:ln>
            </p:spPr>
            <p:txBody>
              <a:bodyPr lIns="90488" tIns="44450" rIns="90488" bIns="44450">
                <a:spAutoFit/>
              </a:bodyPr>
              <a:p>
                <a:pPr algn="l" defTabSz="762000" eaLnBrk="0" hangingPunct="0"/>
                <a:r>
                  <a:rPr lang="zh-CN" altLang="en-US" sz="1800" dirty="0">
                    <a:solidFill>
                      <a:srgbClr val="333399"/>
                    </a:solidFill>
                    <a:latin typeface="Times New Roman" panose="02020603050405020304" pitchFamily="18" charset="0"/>
                    <a:ea typeface="黑体" panose="02010609060101010101" pitchFamily="2" charset="-122"/>
                  </a:rPr>
                  <a:t>源系统</a:t>
                </a:r>
                <a:endParaRPr lang="zh-CN" altLang="en-US" sz="1800" dirty="0">
                  <a:solidFill>
                    <a:srgbClr val="333399"/>
                  </a:solidFill>
                  <a:latin typeface="Times New Roman" panose="02020603050405020304" pitchFamily="18" charset="0"/>
                  <a:ea typeface="黑体" panose="02010609060101010101" pitchFamily="2" charset="-122"/>
                </a:endParaRPr>
              </a:p>
            </p:txBody>
          </p:sp>
        </p:grpSp>
      </p:grpSp>
      <p:grpSp>
        <p:nvGrpSpPr>
          <p:cNvPr id="27749" name="组合 27748"/>
          <p:cNvGrpSpPr/>
          <p:nvPr/>
        </p:nvGrpSpPr>
        <p:grpSpPr>
          <a:xfrm>
            <a:off x="5541963" y="4021138"/>
            <a:ext cx="2840037" cy="376237"/>
            <a:chOff x="3491" y="2533"/>
            <a:chExt cx="1789" cy="237"/>
          </a:xfrm>
        </p:grpSpPr>
        <p:sp>
          <p:nvSpPr>
            <p:cNvPr id="27718" name="直接连接符 27717"/>
            <p:cNvSpPr/>
            <p:nvPr/>
          </p:nvSpPr>
          <p:spPr>
            <a:xfrm>
              <a:off x="3491" y="2660"/>
              <a:ext cx="1789" cy="0"/>
            </a:xfrm>
            <a:prstGeom prst="line">
              <a:avLst/>
            </a:prstGeom>
            <a:ln w="28575" cap="flat" cmpd="sng">
              <a:solidFill>
                <a:srgbClr val="333399"/>
              </a:solidFill>
              <a:prstDash val="solid"/>
              <a:headEnd type="triangle" w="sm" len="med"/>
              <a:tailEnd type="triangle" w="sm" len="med"/>
            </a:ln>
          </p:spPr>
        </p:sp>
        <p:sp>
          <p:nvSpPr>
            <p:cNvPr id="27721" name="矩形 27720"/>
            <p:cNvSpPr/>
            <p:nvPr/>
          </p:nvSpPr>
          <p:spPr>
            <a:xfrm>
              <a:off x="4028" y="2533"/>
              <a:ext cx="712" cy="237"/>
            </a:xfrm>
            <a:prstGeom prst="rect">
              <a:avLst/>
            </a:prstGeom>
            <a:solidFill>
              <a:srgbClr val="FFCCFF"/>
            </a:solidFill>
            <a:ln w="12700" cap="flat" cmpd="sng">
              <a:solidFill>
                <a:srgbClr val="333399"/>
              </a:solidFill>
              <a:prstDash val="solid"/>
              <a:miter/>
              <a:headEnd type="none" w="med" len="med"/>
              <a:tailEnd type="none" w="med" len="med"/>
            </a:ln>
          </p:spPr>
          <p:txBody>
            <a:bodyPr lIns="90488" tIns="44450" rIns="90488" bIns="44450">
              <a:spAutoFit/>
            </a:bodyPr>
            <a:p>
              <a:pPr algn="l" defTabSz="762000" eaLnBrk="0" hangingPunct="0"/>
              <a:r>
                <a:rPr lang="zh-CN" altLang="en-US" sz="1800" dirty="0">
                  <a:solidFill>
                    <a:srgbClr val="333399"/>
                  </a:solidFill>
                  <a:latin typeface="Times New Roman" panose="02020603050405020304" pitchFamily="18" charset="0"/>
                  <a:ea typeface="黑体" panose="02010609060101010101" pitchFamily="2" charset="-122"/>
                </a:rPr>
                <a:t>目的系统</a:t>
              </a:r>
              <a:endParaRPr lang="zh-CN" altLang="en-US" sz="1800" dirty="0">
                <a:solidFill>
                  <a:srgbClr val="333399"/>
                </a:solidFill>
                <a:latin typeface="Times New Roman" panose="02020603050405020304" pitchFamily="18" charset="0"/>
                <a:ea typeface="黑体" panose="02010609060101010101" pitchFamily="2" charset="-122"/>
              </a:endParaRPr>
            </a:p>
          </p:txBody>
        </p:sp>
      </p:grpSp>
      <p:grpSp>
        <p:nvGrpSpPr>
          <p:cNvPr id="27748" name="组合 27747"/>
          <p:cNvGrpSpPr/>
          <p:nvPr/>
        </p:nvGrpSpPr>
        <p:grpSpPr>
          <a:xfrm>
            <a:off x="3271838" y="3290888"/>
            <a:ext cx="2270125" cy="1725612"/>
            <a:chOff x="2061" y="2073"/>
            <a:chExt cx="1430" cy="1087"/>
          </a:xfrm>
        </p:grpSpPr>
        <p:sp>
          <p:nvSpPr>
            <p:cNvPr id="27717" name="直接连接符 27716"/>
            <p:cNvSpPr/>
            <p:nvPr/>
          </p:nvSpPr>
          <p:spPr>
            <a:xfrm>
              <a:off x="2061" y="2660"/>
              <a:ext cx="1430" cy="0"/>
            </a:xfrm>
            <a:prstGeom prst="line">
              <a:avLst/>
            </a:prstGeom>
            <a:ln w="28575" cap="flat" cmpd="sng">
              <a:solidFill>
                <a:srgbClr val="333399"/>
              </a:solidFill>
              <a:prstDash val="solid"/>
              <a:headEnd type="triangle" w="sm" len="med"/>
              <a:tailEnd type="triangle" w="sm" len="med"/>
            </a:ln>
          </p:spPr>
        </p:sp>
        <p:sp>
          <p:nvSpPr>
            <p:cNvPr id="27720" name="矩形 27719"/>
            <p:cNvSpPr/>
            <p:nvPr/>
          </p:nvSpPr>
          <p:spPr>
            <a:xfrm>
              <a:off x="2418" y="2533"/>
              <a:ext cx="734" cy="237"/>
            </a:xfrm>
            <a:prstGeom prst="rect">
              <a:avLst/>
            </a:prstGeom>
            <a:solidFill>
              <a:srgbClr val="CCFFFF"/>
            </a:solidFill>
            <a:ln w="12700" cap="flat" cmpd="sng">
              <a:solidFill>
                <a:srgbClr val="333399"/>
              </a:solidFill>
              <a:prstDash val="solid"/>
              <a:miter/>
              <a:headEnd type="none" w="med" len="med"/>
              <a:tailEnd type="none" w="med" len="med"/>
            </a:ln>
          </p:spPr>
          <p:txBody>
            <a:bodyPr lIns="90488" tIns="44450" rIns="90488" bIns="44450">
              <a:spAutoFit/>
            </a:bodyPr>
            <a:p>
              <a:pPr algn="l" defTabSz="762000" eaLnBrk="0" hangingPunct="0"/>
              <a:r>
                <a:rPr lang="zh-CN" altLang="en-US" sz="1800" dirty="0">
                  <a:solidFill>
                    <a:srgbClr val="333399"/>
                  </a:solidFill>
                  <a:latin typeface="Times New Roman" panose="02020603050405020304" pitchFamily="18" charset="0"/>
                  <a:ea typeface="黑体" panose="02010609060101010101" pitchFamily="2" charset="-122"/>
                </a:rPr>
                <a:t>传输系统</a:t>
              </a:r>
              <a:endParaRPr lang="zh-CN" altLang="en-US" sz="1800" dirty="0">
                <a:solidFill>
                  <a:srgbClr val="333399"/>
                </a:solidFill>
                <a:latin typeface="Times New Roman" panose="02020603050405020304" pitchFamily="18" charset="0"/>
                <a:ea typeface="黑体" panose="02010609060101010101" pitchFamily="2" charset="-122"/>
              </a:endParaRPr>
            </a:p>
          </p:txBody>
        </p:sp>
        <p:sp>
          <p:nvSpPr>
            <p:cNvPr id="27722" name="直接连接符 27721"/>
            <p:cNvSpPr/>
            <p:nvPr/>
          </p:nvSpPr>
          <p:spPr>
            <a:xfrm flipH="1">
              <a:off x="3486" y="2073"/>
              <a:ext cx="5" cy="1087"/>
            </a:xfrm>
            <a:prstGeom prst="line">
              <a:avLst/>
            </a:prstGeom>
            <a:ln w="19050" cap="flat" cmpd="sng">
              <a:solidFill>
                <a:srgbClr val="333399"/>
              </a:solidFill>
              <a:prstDash val="dash"/>
              <a:headEnd type="none" w="sm" len="med"/>
              <a:tailEnd type="none" w="sm" len="med"/>
            </a:ln>
          </p:spPr>
        </p:sp>
      </p:grpSp>
      <p:pic>
        <p:nvPicPr>
          <p:cNvPr id="27723" name="图片 27722"/>
          <p:cNvPicPr/>
          <p:nvPr/>
        </p:nvPicPr>
        <p:blipFill>
          <a:blip r:embed="rId1"/>
          <a:stretch>
            <a:fillRect/>
          </a:stretch>
        </p:blipFill>
        <p:spPr>
          <a:xfrm>
            <a:off x="5897563" y="3052763"/>
            <a:ext cx="852487" cy="530225"/>
          </a:xfrm>
          <a:prstGeom prst="rect">
            <a:avLst/>
          </a:prstGeom>
          <a:noFill/>
          <a:ln w="9525">
            <a:noFill/>
          </a:ln>
        </p:spPr>
      </p:pic>
      <p:pic>
        <p:nvPicPr>
          <p:cNvPr id="27724" name="图片 27723"/>
          <p:cNvPicPr/>
          <p:nvPr/>
        </p:nvPicPr>
        <p:blipFill>
          <a:blip r:embed="rId2"/>
          <a:stretch>
            <a:fillRect/>
          </a:stretch>
        </p:blipFill>
        <p:spPr>
          <a:xfrm>
            <a:off x="7388225" y="2855913"/>
            <a:ext cx="709613" cy="669925"/>
          </a:xfrm>
          <a:prstGeom prst="rect">
            <a:avLst/>
          </a:prstGeom>
          <a:noFill/>
          <a:ln w="12699">
            <a:noFill/>
          </a:ln>
        </p:spPr>
      </p:pic>
      <p:grpSp>
        <p:nvGrpSpPr>
          <p:cNvPr id="27760" name="组合 27759"/>
          <p:cNvGrpSpPr/>
          <p:nvPr/>
        </p:nvGrpSpPr>
        <p:grpSpPr>
          <a:xfrm>
            <a:off x="8204200" y="5016500"/>
            <a:ext cx="615950" cy="1262063"/>
            <a:chOff x="5168" y="3160"/>
            <a:chExt cx="388" cy="795"/>
          </a:xfrm>
        </p:grpSpPr>
        <p:sp>
          <p:nvSpPr>
            <p:cNvPr id="27654" name="矩形 27653"/>
            <p:cNvSpPr/>
            <p:nvPr/>
          </p:nvSpPr>
          <p:spPr>
            <a:xfrm>
              <a:off x="5199" y="3207"/>
              <a:ext cx="357" cy="748"/>
            </a:xfrm>
            <a:prstGeom prst="rect">
              <a:avLst/>
            </a:prstGeom>
            <a:noFill/>
            <a:ln w="12700">
              <a:noFill/>
            </a:ln>
          </p:spPr>
          <p:txBody>
            <a:bodyPr lIns="90488" tIns="44450" rIns="90488" bIns="44450">
              <a:spAutoFit/>
            </a:bodyPr>
            <a:p>
              <a:pPr algn="l" defTabSz="762000" eaLnBrk="0" hangingPunct="0"/>
              <a:r>
                <a:rPr lang="zh-CN" altLang="en-US" sz="1800" dirty="0">
                  <a:solidFill>
                    <a:srgbClr val="333399"/>
                  </a:solidFill>
                  <a:latin typeface="Times New Roman" panose="02020603050405020304" pitchFamily="18" charset="0"/>
                  <a:ea typeface="黑体" panose="02010609060101010101" pitchFamily="2" charset="-122"/>
                </a:rPr>
                <a:t>输出信息</a:t>
              </a:r>
              <a:endParaRPr lang="zh-CN" altLang="en-US" sz="1800" dirty="0">
                <a:solidFill>
                  <a:srgbClr val="333399"/>
                </a:solidFill>
                <a:latin typeface="Times New Roman" panose="02020603050405020304" pitchFamily="18" charset="0"/>
                <a:ea typeface="黑体" panose="02010609060101010101" pitchFamily="2" charset="-122"/>
              </a:endParaRPr>
            </a:p>
          </p:txBody>
        </p:sp>
        <p:sp>
          <p:nvSpPr>
            <p:cNvPr id="27725" name="直接连接符 27724"/>
            <p:cNvSpPr/>
            <p:nvPr/>
          </p:nvSpPr>
          <p:spPr>
            <a:xfrm>
              <a:off x="5168" y="3160"/>
              <a:ext cx="335" cy="0"/>
            </a:xfrm>
            <a:prstGeom prst="line">
              <a:avLst/>
            </a:prstGeom>
            <a:ln w="38100" cap="flat" cmpd="sng">
              <a:solidFill>
                <a:srgbClr val="333399"/>
              </a:solidFill>
              <a:prstDash val="solid"/>
              <a:headEnd type="none" w="med" len="med"/>
              <a:tailEnd type="triangle" w="med" len="lg"/>
            </a:ln>
          </p:spPr>
        </p:sp>
      </p:grpSp>
      <p:sp>
        <p:nvSpPr>
          <p:cNvPr id="27727" name="矩形 27726"/>
          <p:cNvSpPr/>
          <p:nvPr/>
        </p:nvSpPr>
        <p:spPr>
          <a:xfrm>
            <a:off x="7356475" y="3527425"/>
            <a:ext cx="815975" cy="363538"/>
          </a:xfrm>
          <a:prstGeom prst="rect">
            <a:avLst/>
          </a:prstGeom>
          <a:noFill/>
          <a:ln w="12700">
            <a:noFill/>
          </a:ln>
        </p:spPr>
        <p:txBody>
          <a:bodyPr lIns="90488" tIns="44450" rIns="90488" bIns="44450">
            <a:spAutoFit/>
          </a:bodyPr>
          <a:p>
            <a:pPr algn="l" defTabSz="762000" eaLnBrk="0" hangingPunct="0"/>
            <a:r>
              <a:rPr lang="en-US" altLang="zh-CN" sz="1800" dirty="0">
                <a:solidFill>
                  <a:srgbClr val="333399"/>
                </a:solidFill>
                <a:latin typeface="Arial" panose="020B0604020202020204" pitchFamily="34" charset="0"/>
                <a:ea typeface="黑体" panose="02010609060101010101" pitchFamily="2" charset="-122"/>
              </a:rPr>
              <a:t>PC </a:t>
            </a:r>
            <a:r>
              <a:rPr lang="zh-CN" altLang="en-US" sz="1800" dirty="0">
                <a:solidFill>
                  <a:srgbClr val="333399"/>
                </a:solidFill>
                <a:latin typeface="Arial" panose="020B0604020202020204" pitchFamily="34" charset="0"/>
                <a:ea typeface="黑体" panose="02010609060101010101" pitchFamily="2" charset="-122"/>
              </a:rPr>
              <a:t>机</a:t>
            </a:r>
            <a:endParaRPr lang="zh-CN" altLang="en-US" sz="1800" dirty="0">
              <a:solidFill>
                <a:srgbClr val="333399"/>
              </a:solidFill>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repeatCount="3000" fill="hold" nodeType="clickEffect">
                                  <p:stCondLst>
                                    <p:cond delay="0"/>
                                  </p:stCondLst>
                                  <p:childTnLst>
                                    <p:set>
                                      <p:cBhvr>
                                        <p:cTn id="6" dur="1" fill="hold">
                                          <p:stCondLst>
                                            <p:cond delay="0"/>
                                          </p:stCondLst>
                                        </p:cTn>
                                        <p:tgtEl>
                                          <p:spTgt spid="27761"/>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0"/>
                                  </p:stCondLst>
                                  <p:childTnLst>
                                    <p:anim calcmode="discrete" valueType="str">
                                      <p:cBhvr>
                                        <p:cTn id="9" dur="1000" fill="hold"/>
                                        <p:tgtEl>
                                          <p:spTgt spid="27761"/>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7747"/>
                                        </p:tgtEl>
                                        <p:attrNameLst>
                                          <p:attrName>style.visibility</p:attrName>
                                        </p:attrNameLst>
                                      </p:cBhvr>
                                      <p:to>
                                        <p:strVal val="visible"/>
                                      </p:to>
                                    </p:set>
                                  </p:childTnLst>
                                </p:cTn>
                              </p:par>
                            </p:childTnLst>
                          </p:cTn>
                        </p:par>
                        <p:par>
                          <p:cTn id="14" fill="hold">
                            <p:stCondLst>
                              <p:cond delay="0"/>
                            </p:stCondLst>
                            <p:childTnLst>
                              <p:par>
                                <p:cTn id="15" presetID="35" presetClass="emph" presetSubtype="0" repeatCount="3000" fill="hold" nodeType="afterEffect">
                                  <p:stCondLst>
                                    <p:cond delay="0"/>
                                  </p:stCondLst>
                                  <p:childTnLst>
                                    <p:anim calcmode="discrete" valueType="str">
                                      <p:cBhvr>
                                        <p:cTn id="16" dur="1000" fill="hold"/>
                                        <p:tgtEl>
                                          <p:spTgt spid="27747"/>
                                        </p:tgtEl>
                                        <p:attrNameLst>
                                          <p:attrName>style.visibility</p:attrName>
                                        </p:attrNameLst>
                                      </p:cBhvr>
                                      <p:tavLst>
                                        <p:tav tm="0">
                                          <p:val>
                                            <p:strVal val="hidden"/>
                                          </p:val>
                                        </p:tav>
                                        <p:tav tm="50000">
                                          <p:val>
                                            <p:strVal val="visible"/>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7748"/>
                                        </p:tgtEl>
                                        <p:attrNameLst>
                                          <p:attrName>style.visibility</p:attrName>
                                        </p:attrNameLst>
                                      </p:cBhvr>
                                      <p:to>
                                        <p:strVal val="visible"/>
                                      </p:to>
                                    </p:set>
                                  </p:childTnLst>
                                </p:cTn>
                              </p:par>
                            </p:childTnLst>
                          </p:cTn>
                        </p:par>
                        <p:par>
                          <p:cTn id="21" fill="hold">
                            <p:stCondLst>
                              <p:cond delay="0"/>
                            </p:stCondLst>
                            <p:childTnLst>
                              <p:par>
                                <p:cTn id="22" presetID="35" presetClass="emph" presetSubtype="0" repeatCount="3000" fill="hold" nodeType="afterEffect">
                                  <p:stCondLst>
                                    <p:cond delay="0"/>
                                  </p:stCondLst>
                                  <p:childTnLst>
                                    <p:anim calcmode="discrete" valueType="str">
                                      <p:cBhvr>
                                        <p:cTn id="23" dur="1000" fill="hold"/>
                                        <p:tgtEl>
                                          <p:spTgt spid="27748"/>
                                        </p:tgtEl>
                                        <p:attrNameLst>
                                          <p:attrName>style.visibility</p:attrName>
                                        </p:attrNameLst>
                                      </p:cBhvr>
                                      <p:tavLst>
                                        <p:tav tm="0">
                                          <p:val>
                                            <p:strVal val="hidden"/>
                                          </p:val>
                                        </p:tav>
                                        <p:tav tm="50000">
                                          <p:val>
                                            <p:strVal val="visible"/>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7749"/>
                                        </p:tgtEl>
                                        <p:attrNameLst>
                                          <p:attrName>style.visibility</p:attrName>
                                        </p:attrNameLst>
                                      </p:cBhvr>
                                      <p:to>
                                        <p:strVal val="visible"/>
                                      </p:to>
                                    </p:set>
                                  </p:childTnLst>
                                </p:cTn>
                              </p:par>
                            </p:childTnLst>
                          </p:cTn>
                        </p:par>
                        <p:par>
                          <p:cTn id="28" fill="hold">
                            <p:stCondLst>
                              <p:cond delay="0"/>
                            </p:stCondLst>
                            <p:childTnLst>
                              <p:par>
                                <p:cTn id="29" presetID="35" presetClass="emph" presetSubtype="0" repeatCount="3000" fill="hold" nodeType="afterEffect">
                                  <p:stCondLst>
                                    <p:cond delay="0"/>
                                  </p:stCondLst>
                                  <p:childTnLst>
                                    <p:anim calcmode="discrete" valueType="str">
                                      <p:cBhvr>
                                        <p:cTn id="30" dur="1000" fill="hold"/>
                                        <p:tgtEl>
                                          <p:spTgt spid="27749"/>
                                        </p:tgtEl>
                                        <p:attrNameLst>
                                          <p:attrName>style.visibility</p:attrName>
                                        </p:attrNameLst>
                                      </p:cBhvr>
                                      <p:tavLst>
                                        <p:tav tm="0">
                                          <p:val>
                                            <p:strVal val="hidden"/>
                                          </p:val>
                                        </p:tav>
                                        <p:tav tm="50000">
                                          <p:val>
                                            <p:strVal val="visible"/>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7750"/>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nodeType="afterEffect">
                                  <p:stCondLst>
                                    <p:cond delay="500"/>
                                  </p:stCondLst>
                                  <p:childTnLst>
                                    <p:set>
                                      <p:cBhvr>
                                        <p:cTn id="37" dur="1" fill="hold">
                                          <p:stCondLst>
                                            <p:cond delay="0"/>
                                          </p:stCondLst>
                                        </p:cTn>
                                        <p:tgtEl>
                                          <p:spTgt spid="27751"/>
                                        </p:tgtEl>
                                        <p:attrNameLst>
                                          <p:attrName>style.visibility</p:attrName>
                                        </p:attrNameLst>
                                      </p:cBhvr>
                                      <p:to>
                                        <p:strVal val="visible"/>
                                      </p:to>
                                    </p:set>
                                  </p:childTnLst>
                                </p:cTn>
                              </p:par>
                            </p:childTnLst>
                          </p:cTn>
                        </p:par>
                        <p:par>
                          <p:cTn id="38" fill="hold">
                            <p:stCondLst>
                              <p:cond delay="500"/>
                            </p:stCondLst>
                            <p:childTnLst>
                              <p:par>
                                <p:cTn id="39" presetID="1" presetClass="entr" presetSubtype="0" fill="hold" nodeType="afterEffect">
                                  <p:stCondLst>
                                    <p:cond delay="1000"/>
                                  </p:stCondLst>
                                  <p:childTnLst>
                                    <p:set>
                                      <p:cBhvr>
                                        <p:cTn id="40" dur="1" fill="hold">
                                          <p:stCondLst>
                                            <p:cond delay="0"/>
                                          </p:stCondLst>
                                        </p:cTn>
                                        <p:tgtEl>
                                          <p:spTgt spid="27752"/>
                                        </p:tgtEl>
                                        <p:attrNameLst>
                                          <p:attrName>style.visibility</p:attrName>
                                        </p:attrNameLst>
                                      </p:cBhvr>
                                      <p:to>
                                        <p:strVal val="visible"/>
                                      </p:to>
                                    </p:set>
                                  </p:childTnLst>
                                </p:cTn>
                              </p:par>
                            </p:childTnLst>
                          </p:cTn>
                        </p:par>
                        <p:par>
                          <p:cTn id="41" fill="hold">
                            <p:stCondLst>
                              <p:cond delay="1500"/>
                            </p:stCondLst>
                            <p:childTnLst>
                              <p:par>
                                <p:cTn id="42" presetID="1" presetClass="entr" presetSubtype="0" fill="hold" nodeType="afterEffect">
                                  <p:stCondLst>
                                    <p:cond delay="1000"/>
                                  </p:stCondLst>
                                  <p:childTnLst>
                                    <p:set>
                                      <p:cBhvr>
                                        <p:cTn id="43" dur="1" fill="hold">
                                          <p:stCondLst>
                                            <p:cond delay="0"/>
                                          </p:stCondLst>
                                        </p:cTn>
                                        <p:tgtEl>
                                          <p:spTgt spid="27753"/>
                                        </p:tgtEl>
                                        <p:attrNameLst>
                                          <p:attrName>style.visibility</p:attrName>
                                        </p:attrNameLst>
                                      </p:cBhvr>
                                      <p:to>
                                        <p:strVal val="visible"/>
                                      </p:to>
                                    </p:set>
                                  </p:childTnLst>
                                </p:cTn>
                              </p:par>
                            </p:childTnLst>
                          </p:cTn>
                        </p:par>
                        <p:par>
                          <p:cTn id="44" fill="hold">
                            <p:stCondLst>
                              <p:cond delay="2500"/>
                            </p:stCondLst>
                            <p:childTnLst>
                              <p:par>
                                <p:cTn id="45" presetID="1" presetClass="entr" presetSubtype="0" fill="hold" nodeType="afterEffect">
                                  <p:stCondLst>
                                    <p:cond delay="1000"/>
                                  </p:stCondLst>
                                  <p:childTnLst>
                                    <p:set>
                                      <p:cBhvr>
                                        <p:cTn id="46" dur="1" fill="hold">
                                          <p:stCondLst>
                                            <p:cond delay="0"/>
                                          </p:stCondLst>
                                        </p:cTn>
                                        <p:tgtEl>
                                          <p:spTgt spid="27754"/>
                                        </p:tgtEl>
                                        <p:attrNameLst>
                                          <p:attrName>style.visibility</p:attrName>
                                        </p:attrNameLst>
                                      </p:cBhvr>
                                      <p:to>
                                        <p:strVal val="visible"/>
                                      </p:to>
                                    </p:set>
                                  </p:childTnLst>
                                </p:cTn>
                              </p:par>
                            </p:childTnLst>
                          </p:cTn>
                        </p:par>
                        <p:par>
                          <p:cTn id="47" fill="hold">
                            <p:stCondLst>
                              <p:cond delay="3500"/>
                            </p:stCondLst>
                            <p:childTnLst>
                              <p:par>
                                <p:cTn id="48" presetID="1" presetClass="entr" presetSubtype="0" fill="hold" nodeType="afterEffect">
                                  <p:stCondLst>
                                    <p:cond delay="1000"/>
                                  </p:stCondLst>
                                  <p:childTnLst>
                                    <p:set>
                                      <p:cBhvr>
                                        <p:cTn id="49" dur="1" fill="hold">
                                          <p:stCondLst>
                                            <p:cond delay="0"/>
                                          </p:stCondLst>
                                        </p:cTn>
                                        <p:tgtEl>
                                          <p:spTgt spid="27755"/>
                                        </p:tgtEl>
                                        <p:attrNameLst>
                                          <p:attrName>style.visibility</p:attrName>
                                        </p:attrNameLst>
                                      </p:cBhvr>
                                      <p:to>
                                        <p:strVal val="visible"/>
                                      </p:to>
                                    </p:set>
                                  </p:childTnLst>
                                </p:cTn>
                              </p:par>
                            </p:childTnLst>
                          </p:cTn>
                        </p:par>
                        <p:par>
                          <p:cTn id="50" fill="hold">
                            <p:stCondLst>
                              <p:cond delay="4500"/>
                            </p:stCondLst>
                            <p:childTnLst>
                              <p:par>
                                <p:cTn id="51" presetID="1" presetClass="entr" presetSubtype="0" fill="hold" nodeType="afterEffect">
                                  <p:stCondLst>
                                    <p:cond delay="1000"/>
                                  </p:stCondLst>
                                  <p:childTnLst>
                                    <p:set>
                                      <p:cBhvr>
                                        <p:cTn id="52" dur="1" fill="hold">
                                          <p:stCondLst>
                                            <p:cond delay="0"/>
                                          </p:stCondLst>
                                        </p:cTn>
                                        <p:tgtEl>
                                          <p:spTgt spid="27756"/>
                                        </p:tgtEl>
                                        <p:attrNameLst>
                                          <p:attrName>style.visibility</p:attrName>
                                        </p:attrNameLst>
                                      </p:cBhvr>
                                      <p:to>
                                        <p:strVal val="visible"/>
                                      </p:to>
                                    </p:set>
                                  </p:childTnLst>
                                </p:cTn>
                              </p:par>
                            </p:childTnLst>
                          </p:cTn>
                        </p:par>
                        <p:par>
                          <p:cTn id="53" fill="hold">
                            <p:stCondLst>
                              <p:cond delay="5500"/>
                            </p:stCondLst>
                            <p:childTnLst>
                              <p:par>
                                <p:cTn id="54" presetID="1" presetClass="entr" presetSubtype="0" fill="hold" nodeType="afterEffect">
                                  <p:stCondLst>
                                    <p:cond delay="1000"/>
                                  </p:stCondLst>
                                  <p:childTnLst>
                                    <p:set>
                                      <p:cBhvr>
                                        <p:cTn id="55" dur="1" fill="hold">
                                          <p:stCondLst>
                                            <p:cond delay="0"/>
                                          </p:stCondLst>
                                        </p:cTn>
                                        <p:tgtEl>
                                          <p:spTgt spid="27757"/>
                                        </p:tgtEl>
                                        <p:attrNameLst>
                                          <p:attrName>style.visibility</p:attrName>
                                        </p:attrNameLst>
                                      </p:cBhvr>
                                      <p:to>
                                        <p:strVal val="visible"/>
                                      </p:to>
                                    </p:set>
                                  </p:childTnLst>
                                </p:cTn>
                              </p:par>
                            </p:childTnLst>
                          </p:cTn>
                        </p:par>
                        <p:par>
                          <p:cTn id="56" fill="hold">
                            <p:stCondLst>
                              <p:cond delay="6500"/>
                            </p:stCondLst>
                            <p:childTnLst>
                              <p:par>
                                <p:cTn id="57" presetID="1" presetClass="entr" presetSubtype="0" fill="hold" nodeType="afterEffect">
                                  <p:stCondLst>
                                    <p:cond delay="1000"/>
                                  </p:stCondLst>
                                  <p:childTnLst>
                                    <p:set>
                                      <p:cBhvr>
                                        <p:cTn id="58" dur="1" fill="hold">
                                          <p:stCondLst>
                                            <p:cond delay="0"/>
                                          </p:stCondLst>
                                        </p:cTn>
                                        <p:tgtEl>
                                          <p:spTgt spid="27758"/>
                                        </p:tgtEl>
                                        <p:attrNameLst>
                                          <p:attrName>style.visibility</p:attrName>
                                        </p:attrNameLst>
                                      </p:cBhvr>
                                      <p:to>
                                        <p:strVal val="visible"/>
                                      </p:to>
                                    </p:set>
                                  </p:childTnLst>
                                </p:cTn>
                              </p:par>
                            </p:childTnLst>
                          </p:cTn>
                        </p:par>
                        <p:par>
                          <p:cTn id="59" fill="hold">
                            <p:stCondLst>
                              <p:cond delay="7500"/>
                            </p:stCondLst>
                            <p:childTnLst>
                              <p:par>
                                <p:cTn id="60" presetID="1" presetClass="entr" presetSubtype="0" fill="hold" nodeType="afterEffect">
                                  <p:stCondLst>
                                    <p:cond delay="1000"/>
                                  </p:stCondLst>
                                  <p:childTnLst>
                                    <p:set>
                                      <p:cBhvr>
                                        <p:cTn id="61" dur="1" fill="hold">
                                          <p:stCondLst>
                                            <p:cond delay="0"/>
                                          </p:stCondLst>
                                        </p:cTn>
                                        <p:tgtEl>
                                          <p:spTgt spid="27759"/>
                                        </p:tgtEl>
                                        <p:attrNameLst>
                                          <p:attrName>style.visibility</p:attrName>
                                        </p:attrNameLst>
                                      </p:cBhvr>
                                      <p:to>
                                        <p:strVal val="visible"/>
                                      </p:to>
                                    </p:set>
                                  </p:childTnLst>
                                </p:cTn>
                              </p:par>
                            </p:childTnLst>
                          </p:cTn>
                        </p:par>
                        <p:par>
                          <p:cTn id="62" fill="hold">
                            <p:stCondLst>
                              <p:cond delay="8500"/>
                            </p:stCondLst>
                            <p:childTnLst>
                              <p:par>
                                <p:cTn id="63" presetID="1" presetClass="entr" presetSubtype="0" fill="hold" nodeType="afterEffect">
                                  <p:stCondLst>
                                    <p:cond delay="1000"/>
                                  </p:stCondLst>
                                  <p:childTnLst>
                                    <p:set>
                                      <p:cBhvr>
                                        <p:cTn id="64" dur="1" fill="hold">
                                          <p:stCondLst>
                                            <p:cond delay="0"/>
                                          </p:stCondLst>
                                        </p:cTn>
                                        <p:tgtEl>
                                          <p:spTgt spid="277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269314" name="标题 269313"/>
          <p:cNvSpPr>
            <a:spLocks noGrp="1"/>
          </p:cNvSpPr>
          <p:nvPr>
            <p:ph type="title"/>
          </p:nvPr>
        </p:nvSpPr>
        <p:spPr>
          <a:xfrm>
            <a:off x="1150938" y="214313"/>
            <a:ext cx="7597775" cy="1462087"/>
          </a:xfrm>
          <a:ln/>
        </p:spPr>
        <p:txBody>
          <a:bodyPr anchor="b"/>
          <a:p>
            <a:pPr algn="ctr"/>
            <a:r>
              <a:rPr lang="en-US" altLang="zh-CN" sz="4000" dirty="0"/>
              <a:t>2.5  </a:t>
            </a:r>
            <a:r>
              <a:rPr lang="zh-CN" altLang="en-US" sz="4000" dirty="0"/>
              <a:t>数字传输系统</a:t>
            </a:r>
            <a:br>
              <a:rPr lang="zh-CN" altLang="en-US" dirty="0"/>
            </a:br>
            <a:r>
              <a:rPr lang="en-US" altLang="zh-CN" sz="3600" dirty="0"/>
              <a:t>1.  </a:t>
            </a:r>
            <a:r>
              <a:rPr lang="zh-CN" altLang="en-US" sz="3600" dirty="0"/>
              <a:t>脉码调制 </a:t>
            </a:r>
            <a:r>
              <a:rPr lang="en-US" altLang="zh-CN" sz="3600" dirty="0"/>
              <a:t>PCM </a:t>
            </a:r>
            <a:r>
              <a:rPr lang="zh-CN" altLang="en-US" sz="3600" dirty="0"/>
              <a:t>体制</a:t>
            </a:r>
            <a:r>
              <a:rPr lang="zh-CN" altLang="en-US" dirty="0"/>
              <a:t> </a:t>
            </a:r>
            <a:endParaRPr lang="zh-CN" altLang="en-US" dirty="0"/>
          </a:p>
        </p:txBody>
      </p:sp>
      <p:sp>
        <p:nvSpPr>
          <p:cNvPr id="269315" name="文本占位符 269314"/>
          <p:cNvSpPr>
            <a:spLocks noGrp="1"/>
          </p:cNvSpPr>
          <p:nvPr>
            <p:ph type="body" idx="1"/>
          </p:nvPr>
        </p:nvSpPr>
        <p:spPr>
          <a:xfrm>
            <a:off x="539750" y="1773238"/>
            <a:ext cx="8388350" cy="5084762"/>
          </a:xfrm>
          <a:ln/>
        </p:spPr>
        <p:txBody>
          <a:bodyPr/>
          <a:p>
            <a:r>
              <a:rPr lang="zh-CN" altLang="en-US" sz="2800" dirty="0"/>
              <a:t>脉码调制 </a:t>
            </a:r>
            <a:r>
              <a:rPr lang="en-US" altLang="zh-CN" sz="2800" dirty="0"/>
              <a:t>PCM </a:t>
            </a:r>
            <a:r>
              <a:rPr lang="zh-CN" altLang="en-US" sz="2800" dirty="0"/>
              <a:t>体制最初是为了在电话局之间的中继线上传送多路的电话。</a:t>
            </a:r>
            <a:endParaRPr lang="zh-CN" altLang="en-US" sz="2800" dirty="0"/>
          </a:p>
          <a:p>
            <a:r>
              <a:rPr lang="zh-CN" altLang="en-US" sz="2800" dirty="0"/>
              <a:t>由于历史上的原因，</a:t>
            </a:r>
            <a:r>
              <a:rPr lang="en-US" altLang="zh-CN" sz="2800" dirty="0"/>
              <a:t>PCM </a:t>
            </a:r>
            <a:r>
              <a:rPr lang="zh-CN" altLang="en-US" sz="2800" dirty="0"/>
              <a:t>有两个互不兼容的国际标准，即北美的 </a:t>
            </a:r>
            <a:r>
              <a:rPr lang="en-US" altLang="zh-CN" sz="2800" dirty="0"/>
              <a:t>24 </a:t>
            </a:r>
            <a:r>
              <a:rPr lang="zh-CN" altLang="en-US" sz="2800" dirty="0"/>
              <a:t>路 </a:t>
            </a:r>
            <a:r>
              <a:rPr lang="en-US" altLang="zh-CN" sz="2800" dirty="0"/>
              <a:t>PCM</a:t>
            </a:r>
            <a:r>
              <a:rPr lang="zh-CN" altLang="en-US" sz="2800" dirty="0"/>
              <a:t>（简称为 </a:t>
            </a:r>
            <a:r>
              <a:rPr lang="en-US" altLang="zh-CN" sz="2800" dirty="0"/>
              <a:t>T1</a:t>
            </a:r>
            <a:r>
              <a:rPr lang="zh-CN" altLang="en-US" sz="2800" dirty="0"/>
              <a:t>）和欧洲的 </a:t>
            </a:r>
            <a:r>
              <a:rPr lang="en-US" altLang="zh-CN" sz="2800" dirty="0"/>
              <a:t>30 </a:t>
            </a:r>
            <a:r>
              <a:rPr lang="zh-CN" altLang="en-US" sz="2800" dirty="0"/>
              <a:t>路 </a:t>
            </a:r>
            <a:r>
              <a:rPr lang="en-US" altLang="zh-CN" sz="2800" dirty="0"/>
              <a:t>PCM</a:t>
            </a:r>
            <a:r>
              <a:rPr lang="zh-CN" altLang="en-US" sz="2800" dirty="0"/>
              <a:t>（简称为 </a:t>
            </a:r>
            <a:r>
              <a:rPr lang="en-US" altLang="zh-CN" sz="2800" dirty="0"/>
              <a:t>E1</a:t>
            </a:r>
            <a:r>
              <a:rPr lang="zh-CN" altLang="en-US" sz="2800" dirty="0"/>
              <a:t>）。我国采用的是欧洲的 </a:t>
            </a:r>
            <a:r>
              <a:rPr lang="en-US" altLang="zh-CN" sz="2800" dirty="0"/>
              <a:t>E1 </a:t>
            </a:r>
            <a:r>
              <a:rPr lang="zh-CN" altLang="en-US" sz="2800" dirty="0"/>
              <a:t>标准。</a:t>
            </a:r>
            <a:endParaRPr lang="zh-CN" altLang="en-US" sz="2800" dirty="0"/>
          </a:p>
          <a:p>
            <a:r>
              <a:rPr lang="en-US" altLang="zh-CN" sz="2800" dirty="0"/>
              <a:t>E1 </a:t>
            </a:r>
            <a:r>
              <a:rPr lang="zh-CN" altLang="en-US" sz="2800" dirty="0"/>
              <a:t>的速率是 </a:t>
            </a:r>
            <a:r>
              <a:rPr lang="en-US" altLang="zh-CN" sz="2800" dirty="0"/>
              <a:t>2.048 Mb/s</a:t>
            </a:r>
            <a:r>
              <a:rPr lang="zh-CN" altLang="en-US" sz="2800" dirty="0"/>
              <a:t>，而 </a:t>
            </a:r>
            <a:r>
              <a:rPr lang="en-US" altLang="zh-CN" sz="2800" dirty="0"/>
              <a:t>T1 </a:t>
            </a:r>
            <a:r>
              <a:rPr lang="zh-CN" altLang="en-US" sz="2800" dirty="0"/>
              <a:t>的速率是 </a:t>
            </a:r>
            <a:r>
              <a:rPr lang="en-US" altLang="zh-CN" sz="2800" dirty="0"/>
              <a:t>1.544 Mb/s</a:t>
            </a:r>
            <a:r>
              <a:rPr lang="zh-CN" altLang="en-US" sz="2800" dirty="0"/>
              <a:t>。</a:t>
            </a:r>
            <a:endParaRPr lang="zh-CN" altLang="en-US" sz="2800" dirty="0"/>
          </a:p>
          <a:p>
            <a:r>
              <a:rPr lang="zh-CN" altLang="en-US" sz="2800" dirty="0"/>
              <a:t>当需要有更高的数据率时，可采用复用的方法。   </a:t>
            </a:r>
            <a:endParaRPr lang="zh-CN" altLang="en-US" sz="28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161794" name="标题 161793"/>
          <p:cNvSpPr>
            <a:spLocks noGrp="1"/>
          </p:cNvSpPr>
          <p:nvPr>
            <p:ph type="title"/>
          </p:nvPr>
        </p:nvSpPr>
        <p:spPr>
          <a:xfrm>
            <a:off x="1150938" y="260350"/>
            <a:ext cx="7793037" cy="1462088"/>
          </a:xfrm>
          <a:ln/>
        </p:spPr>
        <p:txBody>
          <a:bodyPr anchor="b"/>
          <a:p>
            <a:pPr algn="ctr"/>
            <a:r>
              <a:rPr lang="en-US" altLang="zh-CN" sz="3600" dirty="0"/>
              <a:t>2. </a:t>
            </a:r>
            <a:r>
              <a:rPr lang="zh-CN" altLang="en-US" sz="3600" dirty="0"/>
              <a:t>同步光纤网 </a:t>
            </a:r>
            <a:r>
              <a:rPr lang="en-US" altLang="zh-CN" sz="3600" dirty="0"/>
              <a:t>SONET </a:t>
            </a:r>
            <a:r>
              <a:rPr lang="zh-CN" altLang="en-US" sz="3600" dirty="0"/>
              <a:t>和</a:t>
            </a:r>
            <a:br>
              <a:rPr lang="zh-CN" altLang="en-US" sz="3600" dirty="0"/>
            </a:br>
            <a:r>
              <a:rPr lang="zh-CN" altLang="en-US" sz="3600" dirty="0"/>
              <a:t>同步数字系列 </a:t>
            </a:r>
            <a:r>
              <a:rPr lang="en-US" altLang="zh-CN" sz="3600"/>
              <a:t>SDH </a:t>
            </a:r>
            <a:endParaRPr lang="en-US" altLang="zh-CN" sz="3600"/>
          </a:p>
        </p:txBody>
      </p:sp>
      <p:sp>
        <p:nvSpPr>
          <p:cNvPr id="161795" name="文本占位符 161794"/>
          <p:cNvSpPr>
            <a:spLocks noGrp="1"/>
          </p:cNvSpPr>
          <p:nvPr>
            <p:ph type="body" idx="1"/>
          </p:nvPr>
        </p:nvSpPr>
        <p:spPr>
          <a:xfrm>
            <a:off x="539750" y="1917700"/>
            <a:ext cx="8459788" cy="4535488"/>
          </a:xfrm>
          <a:ln/>
        </p:spPr>
        <p:txBody>
          <a:bodyPr/>
          <a:p>
            <a:r>
              <a:rPr lang="zh-CN" altLang="en-US" dirty="0"/>
              <a:t>旧的数字传输系统存在着许多缺点。其中最主要的是以下两个方面： </a:t>
            </a:r>
            <a:endParaRPr lang="zh-CN" altLang="en-US" dirty="0"/>
          </a:p>
          <a:p>
            <a:r>
              <a:rPr lang="zh-CN" altLang="en-US" dirty="0"/>
              <a:t>速率标准不统一。</a:t>
            </a:r>
            <a:endParaRPr lang="zh-CN" altLang="en-US" dirty="0"/>
          </a:p>
          <a:p>
            <a:pPr lvl="1"/>
            <a:r>
              <a:rPr lang="zh-CN" altLang="en-US" dirty="0">
                <a:solidFill>
                  <a:srgbClr val="333399"/>
                </a:solidFill>
                <a:ea typeface="黑体" panose="02010609060101010101" pitchFamily="2" charset="-122"/>
              </a:rPr>
              <a:t>如果不对高次群的数字传输速率进行标准化，国际范围的高速数据传输就很难实现。</a:t>
            </a:r>
            <a:r>
              <a:rPr lang="zh-CN" altLang="en-US" dirty="0"/>
              <a:t> </a:t>
            </a:r>
            <a:endParaRPr lang="zh-CN" altLang="en-US" dirty="0"/>
          </a:p>
          <a:p>
            <a:r>
              <a:rPr lang="zh-CN" altLang="en-US" dirty="0"/>
              <a:t>不是同步传输。</a:t>
            </a:r>
            <a:endParaRPr lang="zh-CN" altLang="en-US" dirty="0"/>
          </a:p>
          <a:p>
            <a:pPr lvl="1"/>
            <a:r>
              <a:rPr lang="zh-CN" altLang="en-US" dirty="0">
                <a:solidFill>
                  <a:srgbClr val="333399"/>
                </a:solidFill>
                <a:ea typeface="黑体" panose="02010609060101010101" pitchFamily="2" charset="-122"/>
              </a:rPr>
              <a:t>在过去相当长的时间，为了节约经费，各国的数字网主要是采用</a:t>
            </a:r>
            <a:r>
              <a:rPr lang="zh-CN" altLang="en-US" dirty="0">
                <a:solidFill>
                  <a:schemeClr val="hlink"/>
                </a:solidFill>
                <a:ea typeface="黑体" panose="02010609060101010101" pitchFamily="2" charset="-122"/>
              </a:rPr>
              <a:t>准同步方式</a:t>
            </a:r>
            <a:r>
              <a:rPr lang="zh-CN" altLang="en-US" dirty="0">
                <a:solidFill>
                  <a:srgbClr val="333399"/>
                </a:solidFill>
                <a:ea typeface="黑体" panose="02010609060101010101" pitchFamily="2" charset="-122"/>
              </a:rPr>
              <a:t>。</a:t>
            </a:r>
            <a:r>
              <a:rPr lang="zh-CN" altLang="en-US" dirty="0"/>
              <a:t>   </a:t>
            </a:r>
            <a:endParaRPr lang="zh-CN" altLang="en-US" dirty="0"/>
          </a:p>
        </p:txBody>
      </p:sp>
      <p:sp>
        <p:nvSpPr>
          <p:cNvPr id="161796" name="矩形 161795"/>
          <p:cNvSpPr/>
          <p:nvPr/>
        </p:nvSpPr>
        <p:spPr>
          <a:xfrm>
            <a:off x="0" y="0"/>
            <a:ext cx="9144000" cy="0"/>
          </a:xfrm>
          <a:prstGeom prst="rect">
            <a:avLst/>
          </a:prstGeom>
          <a:noFill/>
          <a:ln w="9525">
            <a:noFill/>
          </a:ln>
        </p:spPr>
        <p:txBody>
          <a:bodyPr/>
          <a:p>
            <a:endParaRPr lang="zh-CN" altLang="en-US"/>
          </a:p>
        </p:txBody>
      </p:sp>
      <p:sp>
        <p:nvSpPr>
          <p:cNvPr id="161798" name="矩形 161797"/>
          <p:cNvSpPr/>
          <p:nvPr/>
        </p:nvSpPr>
        <p:spPr>
          <a:xfrm>
            <a:off x="0" y="3238500"/>
            <a:ext cx="9144000" cy="0"/>
          </a:xfrm>
          <a:prstGeom prst="rect">
            <a:avLst/>
          </a:prstGeom>
          <a:noFill/>
          <a:ln w="9525">
            <a:noFill/>
          </a:ln>
        </p:spPr>
        <p:txBody>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795">
                                            <p:txEl>
                                              <p:charRg st="32" end="4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1795">
                                            <p:txEl>
                                              <p:charRg st="41" end="8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1795">
                                            <p:txEl>
                                              <p:charRg st="80" end="88"/>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1795">
                                            <p:txEl>
                                              <p:charRg st="88" end="12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5"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160770" name="标题 160769"/>
          <p:cNvSpPr>
            <a:spLocks noGrp="1"/>
          </p:cNvSpPr>
          <p:nvPr>
            <p:ph type="title"/>
          </p:nvPr>
        </p:nvSpPr>
        <p:spPr>
          <a:xfrm>
            <a:off x="1150938" y="260350"/>
            <a:ext cx="7793037" cy="1462088"/>
          </a:xfrm>
          <a:ln/>
        </p:spPr>
        <p:txBody>
          <a:bodyPr anchor="b"/>
          <a:p>
            <a:pPr algn="ctr"/>
            <a:r>
              <a:rPr lang="zh-CN" altLang="en-US" dirty="0"/>
              <a:t>同步光纤网 </a:t>
            </a:r>
            <a:r>
              <a:rPr lang="en-US" altLang="zh-CN"/>
              <a:t>SONET</a:t>
            </a:r>
            <a:endParaRPr lang="en-US" altLang="zh-CN"/>
          </a:p>
        </p:txBody>
      </p:sp>
      <p:sp>
        <p:nvSpPr>
          <p:cNvPr id="160771" name="文本占位符 160770"/>
          <p:cNvSpPr>
            <a:spLocks noGrp="1"/>
          </p:cNvSpPr>
          <p:nvPr>
            <p:ph type="body" idx="1"/>
          </p:nvPr>
        </p:nvSpPr>
        <p:spPr>
          <a:xfrm>
            <a:off x="395288" y="1917700"/>
            <a:ext cx="8604250" cy="4535488"/>
          </a:xfrm>
          <a:ln/>
        </p:spPr>
        <p:txBody>
          <a:bodyPr/>
          <a:p>
            <a:r>
              <a:rPr lang="zh-CN" altLang="en-US" dirty="0">
                <a:solidFill>
                  <a:schemeClr val="hlink"/>
                </a:solidFill>
              </a:rPr>
              <a:t>同步光纤网</a:t>
            </a:r>
            <a:r>
              <a:rPr lang="zh-CN" altLang="en-US" dirty="0"/>
              <a:t> </a:t>
            </a:r>
            <a:r>
              <a:rPr lang="en-US" altLang="zh-CN" dirty="0"/>
              <a:t>SONET (Synchronous Optical Network) </a:t>
            </a:r>
            <a:r>
              <a:rPr lang="zh-CN" altLang="en-US" dirty="0"/>
              <a:t>的各级时钟都来自一个非常精确的主时钟。 </a:t>
            </a:r>
            <a:endParaRPr lang="zh-CN" altLang="en-US" dirty="0"/>
          </a:p>
          <a:p>
            <a:r>
              <a:rPr lang="zh-CN" altLang="en-US" dirty="0"/>
              <a:t>第 </a:t>
            </a:r>
            <a:r>
              <a:rPr lang="en-US" altLang="zh-CN" dirty="0"/>
              <a:t>1 </a:t>
            </a:r>
            <a:r>
              <a:rPr lang="zh-CN" altLang="en-US" dirty="0"/>
              <a:t>级</a:t>
            </a:r>
            <a:r>
              <a:rPr lang="zh-CN" altLang="en-US" dirty="0">
                <a:solidFill>
                  <a:schemeClr val="hlink"/>
                </a:solidFill>
              </a:rPr>
              <a:t>同步传送信号</a:t>
            </a:r>
            <a:r>
              <a:rPr lang="zh-CN" altLang="en-US" dirty="0"/>
              <a:t> </a:t>
            </a:r>
            <a:r>
              <a:rPr lang="en-US" altLang="zh-CN" dirty="0"/>
              <a:t>STS-1 (Synchronous Transport Signal)</a:t>
            </a:r>
            <a:r>
              <a:rPr lang="zh-CN" altLang="en-US" dirty="0"/>
              <a:t>的传输速率是 </a:t>
            </a:r>
            <a:r>
              <a:rPr lang="en-US" altLang="zh-CN" dirty="0"/>
              <a:t>51.84 Mb/s</a:t>
            </a:r>
            <a:r>
              <a:rPr lang="zh-CN" altLang="en-US" dirty="0"/>
              <a:t>。</a:t>
            </a:r>
            <a:endParaRPr lang="zh-CN" altLang="en-US" dirty="0"/>
          </a:p>
          <a:p>
            <a:r>
              <a:rPr lang="zh-CN" altLang="en-US" dirty="0"/>
              <a:t>光信号则称为第 </a:t>
            </a:r>
            <a:r>
              <a:rPr lang="en-US" altLang="zh-CN" dirty="0"/>
              <a:t>1 </a:t>
            </a:r>
            <a:r>
              <a:rPr lang="zh-CN" altLang="en-US" dirty="0"/>
              <a:t>级</a:t>
            </a:r>
            <a:r>
              <a:rPr lang="zh-CN" altLang="en-US" dirty="0">
                <a:solidFill>
                  <a:schemeClr val="hlink"/>
                </a:solidFill>
              </a:rPr>
              <a:t>光载波</a:t>
            </a:r>
            <a:r>
              <a:rPr lang="zh-CN" altLang="en-US" dirty="0"/>
              <a:t> </a:t>
            </a:r>
            <a:r>
              <a:rPr lang="en-US" altLang="zh-CN" dirty="0"/>
              <a:t>OC-1</a:t>
            </a:r>
            <a:r>
              <a:rPr lang="zh-CN" altLang="en-US" dirty="0"/>
              <a:t>，</a:t>
            </a:r>
            <a:r>
              <a:rPr lang="en-US" altLang="zh-CN" dirty="0"/>
              <a:t>OC </a:t>
            </a:r>
            <a:r>
              <a:rPr lang="zh-CN" altLang="en-US" dirty="0"/>
              <a:t>表示</a:t>
            </a:r>
            <a:r>
              <a:rPr lang="en-US" altLang="zh-CN" dirty="0"/>
              <a:t>Optical Carrier</a:t>
            </a:r>
            <a:r>
              <a:rPr lang="zh-CN" altLang="en-US" dirty="0"/>
              <a:t>。  </a:t>
            </a:r>
            <a:endParaRPr lang="zh-CN" altLang="en-US" dirty="0"/>
          </a:p>
        </p:txBody>
      </p:sp>
      <p:sp>
        <p:nvSpPr>
          <p:cNvPr id="160772" name="矩形 160771"/>
          <p:cNvSpPr/>
          <p:nvPr/>
        </p:nvSpPr>
        <p:spPr>
          <a:xfrm>
            <a:off x="0" y="0"/>
            <a:ext cx="9144000" cy="0"/>
          </a:xfrm>
          <a:prstGeom prst="rect">
            <a:avLst/>
          </a:prstGeom>
          <a:noFill/>
          <a:ln w="9525">
            <a:noFill/>
          </a:ln>
        </p:spPr>
        <p:txBody>
          <a:bodyPr/>
          <a:p>
            <a:endParaRPr lang="zh-CN" altLang="en-US"/>
          </a:p>
        </p:txBody>
      </p:sp>
      <p:sp>
        <p:nvSpPr>
          <p:cNvPr id="160774" name="矩形 160773"/>
          <p:cNvSpPr/>
          <p:nvPr/>
        </p:nvSpPr>
        <p:spPr>
          <a:xfrm>
            <a:off x="0" y="3238500"/>
            <a:ext cx="9144000" cy="0"/>
          </a:xfrm>
          <a:prstGeom prst="rect">
            <a:avLst/>
          </a:prstGeom>
          <a:noFill/>
          <a:ln w="9525">
            <a:noFill/>
          </a:ln>
        </p:spPr>
        <p:txBody>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0771">
                                            <p:txEl>
                                              <p:charRg st="63" end="13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0771">
                                            <p:txEl>
                                              <p:charRg st="130" end="17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164866" name="标题 164865"/>
          <p:cNvSpPr>
            <a:spLocks noGrp="1"/>
          </p:cNvSpPr>
          <p:nvPr>
            <p:ph type="title"/>
          </p:nvPr>
        </p:nvSpPr>
        <p:spPr>
          <a:xfrm>
            <a:off x="1150938" y="260350"/>
            <a:ext cx="7793037" cy="1462088"/>
          </a:xfrm>
          <a:ln/>
        </p:spPr>
        <p:txBody>
          <a:bodyPr anchor="b"/>
          <a:p>
            <a:pPr algn="ctr"/>
            <a:br>
              <a:rPr lang="en-US" altLang="zh-CN" dirty="0"/>
            </a:br>
            <a:r>
              <a:rPr lang="zh-CN" altLang="en-US" dirty="0"/>
              <a:t>同步数字系列 </a:t>
            </a:r>
            <a:r>
              <a:rPr lang="en-US" altLang="zh-CN" b="1"/>
              <a:t>SDH</a:t>
            </a:r>
            <a:r>
              <a:rPr lang="en-US" altLang="zh-CN"/>
              <a:t> </a:t>
            </a:r>
            <a:endParaRPr lang="en-US" altLang="zh-CN"/>
          </a:p>
        </p:txBody>
      </p:sp>
      <p:sp>
        <p:nvSpPr>
          <p:cNvPr id="164867" name="文本占位符 164866"/>
          <p:cNvSpPr>
            <a:spLocks noGrp="1"/>
          </p:cNvSpPr>
          <p:nvPr>
            <p:ph type="body" idx="1"/>
          </p:nvPr>
        </p:nvSpPr>
        <p:spPr>
          <a:xfrm>
            <a:off x="539750" y="1917700"/>
            <a:ext cx="8459788" cy="4535488"/>
          </a:xfrm>
          <a:ln/>
        </p:spPr>
        <p:txBody>
          <a:bodyPr/>
          <a:p>
            <a:r>
              <a:rPr lang="en-US" altLang="zh-CN" dirty="0"/>
              <a:t>ITU-T </a:t>
            </a:r>
            <a:r>
              <a:rPr lang="zh-CN" altLang="en-US" dirty="0"/>
              <a:t>以美国标准 </a:t>
            </a:r>
            <a:r>
              <a:rPr lang="en-US" altLang="zh-CN" dirty="0"/>
              <a:t>SONET </a:t>
            </a:r>
            <a:r>
              <a:rPr lang="zh-CN" altLang="en-US" dirty="0"/>
              <a:t>为基础，制订出国际标准</a:t>
            </a:r>
            <a:r>
              <a:rPr lang="zh-CN" altLang="en-US" dirty="0">
                <a:solidFill>
                  <a:schemeClr val="hlink"/>
                </a:solidFill>
              </a:rPr>
              <a:t>同步数字系列</a:t>
            </a:r>
            <a:r>
              <a:rPr lang="zh-CN" altLang="en-US" dirty="0"/>
              <a:t> </a:t>
            </a:r>
            <a:r>
              <a:rPr lang="en-US" altLang="zh-CN" dirty="0"/>
              <a:t>SDH (Synchronous Digital Hierarchy)</a:t>
            </a:r>
            <a:r>
              <a:rPr lang="zh-CN" altLang="en-US" dirty="0"/>
              <a:t>。</a:t>
            </a:r>
            <a:endParaRPr lang="zh-CN" altLang="en-US" dirty="0"/>
          </a:p>
          <a:p>
            <a:r>
              <a:rPr lang="zh-CN" altLang="en-US" dirty="0"/>
              <a:t>一般可认为 </a:t>
            </a:r>
            <a:r>
              <a:rPr lang="en-US" altLang="zh-CN" dirty="0"/>
              <a:t>SDH </a:t>
            </a:r>
            <a:r>
              <a:rPr lang="zh-CN" altLang="en-US" dirty="0"/>
              <a:t>与 </a:t>
            </a:r>
            <a:r>
              <a:rPr lang="en-US" altLang="zh-CN" dirty="0"/>
              <a:t>SONET </a:t>
            </a:r>
            <a:r>
              <a:rPr lang="zh-CN" altLang="en-US" dirty="0"/>
              <a:t>是同义词。</a:t>
            </a:r>
            <a:endParaRPr lang="zh-CN" altLang="en-US" dirty="0"/>
          </a:p>
          <a:p>
            <a:r>
              <a:rPr lang="en-US" altLang="zh-CN" dirty="0"/>
              <a:t>SDH </a:t>
            </a:r>
            <a:r>
              <a:rPr lang="zh-CN" altLang="en-US" dirty="0"/>
              <a:t>的基本速率为 </a:t>
            </a:r>
            <a:r>
              <a:rPr lang="en-US" altLang="zh-CN" dirty="0"/>
              <a:t>155.52 Mb/s</a:t>
            </a:r>
            <a:r>
              <a:rPr lang="zh-CN" altLang="en-US" dirty="0"/>
              <a:t>，称为第 </a:t>
            </a:r>
            <a:r>
              <a:rPr lang="en-US" altLang="zh-CN" b="1"/>
              <a:t>1 </a:t>
            </a:r>
            <a:r>
              <a:rPr lang="zh-CN" altLang="en-US" dirty="0"/>
              <a:t>级</a:t>
            </a:r>
            <a:r>
              <a:rPr lang="zh-CN" altLang="en-US" dirty="0">
                <a:solidFill>
                  <a:schemeClr val="hlink"/>
                </a:solidFill>
              </a:rPr>
              <a:t>同步传递模块</a:t>
            </a:r>
            <a:r>
              <a:rPr lang="zh-CN" altLang="en-US" dirty="0"/>
              <a:t> </a:t>
            </a:r>
            <a:r>
              <a:rPr lang="en-US" altLang="zh-CN" dirty="0"/>
              <a:t>(Synchronous Transfer Module)</a:t>
            </a:r>
            <a:r>
              <a:rPr lang="zh-CN" altLang="en-US" dirty="0"/>
              <a:t>，即 </a:t>
            </a:r>
            <a:r>
              <a:rPr lang="en-US" altLang="zh-CN" dirty="0"/>
              <a:t>STM-1</a:t>
            </a:r>
            <a:r>
              <a:rPr lang="zh-CN" altLang="en-US" dirty="0"/>
              <a:t>，相当于 </a:t>
            </a:r>
            <a:r>
              <a:rPr lang="en-US" altLang="zh-CN" dirty="0"/>
              <a:t>SONET </a:t>
            </a:r>
            <a:r>
              <a:rPr lang="zh-CN" altLang="en-US" dirty="0"/>
              <a:t>体系中的 </a:t>
            </a:r>
            <a:r>
              <a:rPr lang="en-US" altLang="zh-CN" dirty="0"/>
              <a:t>OC-3 </a:t>
            </a:r>
            <a:r>
              <a:rPr lang="zh-CN" altLang="en-US" dirty="0"/>
              <a:t>速率。   </a:t>
            </a:r>
            <a:endParaRPr lang="zh-CN" altLang="en-US" dirty="0"/>
          </a:p>
        </p:txBody>
      </p:sp>
      <p:sp>
        <p:nvSpPr>
          <p:cNvPr id="164868" name="矩形 164867"/>
          <p:cNvSpPr/>
          <p:nvPr/>
        </p:nvSpPr>
        <p:spPr>
          <a:xfrm>
            <a:off x="0" y="0"/>
            <a:ext cx="9144000" cy="0"/>
          </a:xfrm>
          <a:prstGeom prst="rect">
            <a:avLst/>
          </a:prstGeom>
          <a:noFill/>
          <a:ln w="9525">
            <a:noFill/>
          </a:ln>
        </p:spPr>
        <p:txBody>
          <a:bodyPr/>
          <a:p>
            <a:endParaRPr lang="zh-CN" altLang="en-US"/>
          </a:p>
        </p:txBody>
      </p:sp>
      <p:sp>
        <p:nvSpPr>
          <p:cNvPr id="164870" name="矩形 164869"/>
          <p:cNvSpPr/>
          <p:nvPr/>
        </p:nvSpPr>
        <p:spPr>
          <a:xfrm>
            <a:off x="0" y="3238500"/>
            <a:ext cx="9144000" cy="0"/>
          </a:xfrm>
          <a:prstGeom prst="rect">
            <a:avLst/>
          </a:prstGeom>
          <a:noFill/>
          <a:ln w="9525">
            <a:noFill/>
          </a:ln>
        </p:spPr>
        <p:txBody>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867">
                                            <p:txEl>
                                              <p:charRg st="73" end="9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4867">
                                            <p:txEl>
                                              <p:charRg st="97" end="19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7"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aphicFrame>
        <p:nvGraphicFramePr>
          <p:cNvPr id="166305" name="表格 166304"/>
          <p:cNvGraphicFramePr/>
          <p:nvPr/>
        </p:nvGraphicFramePr>
        <p:xfrm>
          <a:off x="144463" y="1060450"/>
          <a:ext cx="8820150" cy="5588000"/>
        </p:xfrm>
        <a:graphic>
          <a:graphicData uri="http://schemas.openxmlformats.org/drawingml/2006/table">
            <a:tbl>
              <a:tblPr/>
              <a:tblGrid>
                <a:gridCol w="1690688"/>
                <a:gridCol w="2628900"/>
                <a:gridCol w="1800225"/>
                <a:gridCol w="2700337"/>
              </a:tblGrid>
              <a:tr h="820738">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r>
                        <a:rPr lang="zh-CN" altLang="en-US" sz="2400" dirty="0">
                          <a:cs typeface="Times New Roman" panose="02020603050405020304" pitchFamily="18" charset="0"/>
                        </a:rPr>
                        <a:t>线路速率</a:t>
                      </a:r>
                      <a:endParaRPr lang="zh-CN" altLang="en-US" dirty="0">
                        <a:cs typeface="Times New Roman" panose="02020603050405020304" pitchFamily="18" charset="0"/>
                      </a:endParaRPr>
                    </a:p>
                    <a:p>
                      <a:pPr marL="0" lvl="0" indent="0" algn="ctr" eaLnBrk="0" hangingPunct="0">
                        <a:spcBef>
                          <a:spcPct val="0"/>
                        </a:spcBef>
                        <a:buClrTx/>
                        <a:buSzTx/>
                        <a:buFontTx/>
                        <a:buNone/>
                      </a:pPr>
                      <a:r>
                        <a:rPr lang="en-US" altLang="zh-CN" sz="2400">
                          <a:cs typeface="Times New Roman" panose="02020603050405020304" pitchFamily="18" charset="0"/>
                        </a:rPr>
                        <a:t>(Mb/s)</a:t>
                      </a:r>
                      <a:endParaRPr lang="zh-CN" altLang="en-US" sz="44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r>
                        <a:rPr lang="en-US" altLang="zh-CN" sz="2400">
                          <a:cs typeface="Times New Roman" panose="02020603050405020304" pitchFamily="18" charset="0"/>
                        </a:rPr>
                        <a:t>SONET</a:t>
                      </a:r>
                      <a:endParaRPr lang="en-US" altLang="zh-CN">
                        <a:cs typeface="Times New Roman" panose="02020603050405020304" pitchFamily="18" charset="0"/>
                      </a:endParaRPr>
                    </a:p>
                    <a:p>
                      <a:pPr marL="0" lvl="0" indent="0" algn="ctr" eaLnBrk="0" hangingPunct="0">
                        <a:spcBef>
                          <a:spcPct val="0"/>
                        </a:spcBef>
                        <a:buClrTx/>
                        <a:buSzTx/>
                        <a:buFontTx/>
                        <a:buNone/>
                      </a:pPr>
                      <a:r>
                        <a:rPr lang="zh-CN" altLang="en-US" sz="2400" dirty="0">
                          <a:cs typeface="Times New Roman" panose="02020603050405020304" pitchFamily="18" charset="0"/>
                        </a:rPr>
                        <a:t>符号</a:t>
                      </a:r>
                      <a:endParaRPr lang="zh-CN" altLang="en-US" sz="4400" dirty="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r>
                        <a:rPr lang="en-US" altLang="zh-CN" sz="2400">
                          <a:cs typeface="Times New Roman" panose="02020603050405020304" pitchFamily="18" charset="0"/>
                        </a:rPr>
                        <a:t>ITU-T</a:t>
                      </a:r>
                      <a:endParaRPr lang="en-US" altLang="zh-CN">
                        <a:cs typeface="Times New Roman" panose="02020603050405020304" pitchFamily="18" charset="0"/>
                      </a:endParaRPr>
                    </a:p>
                    <a:p>
                      <a:pPr marL="0" lvl="0" indent="0" algn="ctr" eaLnBrk="0" hangingPunct="0">
                        <a:spcBef>
                          <a:spcPct val="0"/>
                        </a:spcBef>
                        <a:buClrTx/>
                        <a:buSzTx/>
                        <a:buFontTx/>
                        <a:buNone/>
                      </a:pPr>
                      <a:r>
                        <a:rPr lang="zh-CN" altLang="en-US" sz="2400" dirty="0">
                          <a:cs typeface="Times New Roman" panose="02020603050405020304" pitchFamily="18" charset="0"/>
                        </a:rPr>
                        <a:t>符号</a:t>
                      </a:r>
                      <a:endParaRPr lang="zh-CN" altLang="en-US" sz="4400" dirty="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r>
                        <a:rPr lang="zh-CN" altLang="en-US" sz="2400" dirty="0">
                          <a:cs typeface="Times New Roman" panose="02020603050405020304" pitchFamily="18" charset="0"/>
                        </a:rPr>
                        <a:t>表示线路速率</a:t>
                      </a:r>
                      <a:endParaRPr lang="zh-CN" altLang="en-US" dirty="0">
                        <a:cs typeface="Times New Roman" panose="02020603050405020304" pitchFamily="18" charset="0"/>
                      </a:endParaRPr>
                    </a:p>
                    <a:p>
                      <a:pPr marL="0" lvl="0" indent="0" algn="ctr" eaLnBrk="0" hangingPunct="0">
                        <a:spcBef>
                          <a:spcPct val="0"/>
                        </a:spcBef>
                        <a:buClrTx/>
                        <a:buSzTx/>
                        <a:buFontTx/>
                        <a:buNone/>
                      </a:pPr>
                      <a:r>
                        <a:rPr lang="zh-CN" altLang="en-US" sz="2400" dirty="0">
                          <a:cs typeface="Times New Roman" panose="02020603050405020304" pitchFamily="18" charset="0"/>
                        </a:rPr>
                        <a:t>的常用近似值</a:t>
                      </a:r>
                      <a:endParaRPr lang="zh-CN" altLang="en-US" sz="4400" dirty="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r>
              <a:tr h="455612">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spcBef>
                          <a:spcPct val="0"/>
                        </a:spcBef>
                        <a:buClrTx/>
                        <a:buSzTx/>
                        <a:buFontTx/>
                        <a:buNone/>
                      </a:pPr>
                      <a:r>
                        <a:rPr lang="en-US" altLang="zh-CN" sz="2400" dirty="0">
                          <a:cs typeface="Times New Roman" panose="02020603050405020304" pitchFamily="18" charset="0"/>
                        </a:rPr>
                        <a:t>  </a:t>
                      </a:r>
                      <a:r>
                        <a:rPr lang="en-US" altLang="zh-CN" sz="2400">
                          <a:cs typeface="Times New Roman" panose="02020603050405020304" pitchFamily="18" charset="0"/>
                        </a:rPr>
                        <a:t>51.840</a:t>
                      </a:r>
                      <a:endParaRPr lang="zh-CN" altLang="en-US" sz="440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spcBef>
                          <a:spcPct val="0"/>
                        </a:spcBef>
                        <a:buClrTx/>
                        <a:buSzTx/>
                        <a:buFontTx/>
                        <a:buNone/>
                      </a:pPr>
                      <a:r>
                        <a:rPr lang="en-US" altLang="zh-CN" sz="2400">
                          <a:cs typeface="Times New Roman" panose="02020603050405020304" pitchFamily="18" charset="0"/>
                        </a:rPr>
                        <a:t>OC-1/STS-1</a:t>
                      </a:r>
                      <a:endParaRPr lang="zh-CN" altLang="en-US" sz="440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spcBef>
                          <a:spcPct val="0"/>
                        </a:spcBef>
                        <a:buClrTx/>
                        <a:buSzTx/>
                        <a:buFontTx/>
                        <a:buNone/>
                      </a:pPr>
                      <a:r>
                        <a:rPr lang="en-US" altLang="zh-CN" sz="2400" dirty="0">
                          <a:cs typeface="Times New Roman" panose="02020603050405020304" pitchFamily="18" charset="0"/>
                          <a:sym typeface="Symbol" panose="05050102010706020507" pitchFamily="18" charset="2"/>
                        </a:rPr>
                        <a:t></a:t>
                      </a:r>
                      <a:endParaRPr lang="zh-CN" altLang="en-US" sz="2400" dirty="0">
                        <a:ea typeface="Times New Roman" panose="02020603050405020304" pitchFamily="18" charset="0"/>
                        <a:sym typeface="Symbol" panose="05050102010706020507" pitchFamily="18" charset="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buNone/>
                      </a:pPr>
                      <a:endParaRPr lang="zh-CN" altLang="en-US" sz="2000" dirty="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5613">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spcBef>
                          <a:spcPct val="0"/>
                        </a:spcBef>
                        <a:buClrTx/>
                        <a:buSzTx/>
                        <a:buFontTx/>
                        <a:buNone/>
                      </a:pPr>
                      <a:r>
                        <a:rPr lang="en-US" altLang="zh-CN" sz="2400" dirty="0">
                          <a:cs typeface="Times New Roman" panose="02020603050405020304" pitchFamily="18" charset="0"/>
                        </a:rPr>
                        <a:t> </a:t>
                      </a:r>
                      <a:r>
                        <a:rPr lang="en-US" altLang="zh-CN" sz="2400">
                          <a:cs typeface="Times New Roman" panose="02020603050405020304" pitchFamily="18" charset="0"/>
                        </a:rPr>
                        <a:t>155.520</a:t>
                      </a:r>
                      <a:endParaRPr lang="zh-CN" altLang="en-US" sz="440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spcBef>
                          <a:spcPct val="0"/>
                        </a:spcBef>
                        <a:buClrTx/>
                        <a:buSzTx/>
                        <a:buFontTx/>
                        <a:buNone/>
                      </a:pPr>
                      <a:r>
                        <a:rPr lang="en-US" altLang="zh-CN" sz="2400">
                          <a:cs typeface="Times New Roman" panose="02020603050405020304" pitchFamily="18" charset="0"/>
                        </a:rPr>
                        <a:t>OC-3/STS-3</a:t>
                      </a:r>
                      <a:endParaRPr lang="zh-CN" altLang="en-US" sz="440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spcBef>
                          <a:spcPct val="0"/>
                        </a:spcBef>
                        <a:buClrTx/>
                        <a:buSzTx/>
                        <a:buFontTx/>
                        <a:buNone/>
                      </a:pPr>
                      <a:r>
                        <a:rPr lang="en-US" altLang="zh-CN" sz="2400">
                          <a:cs typeface="Times New Roman" panose="02020603050405020304" pitchFamily="18" charset="0"/>
                        </a:rPr>
                        <a:t>STM-1</a:t>
                      </a:r>
                      <a:endParaRPr lang="zh-CN" altLang="en-US" sz="440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spcBef>
                          <a:spcPct val="0"/>
                        </a:spcBef>
                        <a:buClrTx/>
                        <a:buSzTx/>
                        <a:buFontTx/>
                        <a:buNone/>
                      </a:pPr>
                      <a:r>
                        <a:rPr lang="en-US" altLang="zh-CN" sz="2400">
                          <a:cs typeface="Times New Roman" panose="02020603050405020304" pitchFamily="18" charset="0"/>
                        </a:rPr>
                        <a:t>155 Mb/s</a:t>
                      </a:r>
                      <a:endParaRPr lang="zh-CN" altLang="en-US" sz="440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5612">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spcBef>
                          <a:spcPct val="0"/>
                        </a:spcBef>
                        <a:buClrTx/>
                        <a:buSzTx/>
                        <a:buFontTx/>
                        <a:buNone/>
                      </a:pPr>
                      <a:r>
                        <a:rPr lang="en-US" altLang="zh-CN" sz="2400" dirty="0">
                          <a:cs typeface="Times New Roman" panose="02020603050405020304" pitchFamily="18" charset="0"/>
                        </a:rPr>
                        <a:t> </a:t>
                      </a:r>
                      <a:r>
                        <a:rPr lang="en-US" altLang="zh-CN" sz="2400">
                          <a:cs typeface="Times New Roman" panose="02020603050405020304" pitchFamily="18" charset="0"/>
                        </a:rPr>
                        <a:t>466.560</a:t>
                      </a:r>
                      <a:endParaRPr lang="zh-CN" altLang="en-US" sz="320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spcBef>
                          <a:spcPct val="0"/>
                        </a:spcBef>
                        <a:buClrTx/>
                        <a:buSzTx/>
                        <a:buFontTx/>
                        <a:buNone/>
                      </a:pPr>
                      <a:r>
                        <a:rPr lang="en-US" altLang="zh-CN" sz="2400">
                          <a:cs typeface="Times New Roman" panose="02020603050405020304" pitchFamily="18" charset="0"/>
                        </a:rPr>
                        <a:t>OC-9/STS-9</a:t>
                      </a:r>
                      <a:endParaRPr lang="zh-CN" altLang="en-US" sz="240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spcBef>
                          <a:spcPct val="0"/>
                        </a:spcBef>
                        <a:buClrTx/>
                        <a:buSzTx/>
                        <a:buFontTx/>
                        <a:buNone/>
                      </a:pPr>
                      <a:r>
                        <a:rPr lang="en-US" altLang="zh-CN" sz="2400">
                          <a:cs typeface="Times New Roman" panose="02020603050405020304" pitchFamily="18" charset="0"/>
                        </a:rPr>
                        <a:t>STM-3</a:t>
                      </a:r>
                      <a:endParaRPr lang="zh-CN" altLang="en-US" sz="240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buNone/>
                      </a:pPr>
                      <a:endParaRPr lang="zh-CN" altLang="en-US" sz="2400" dirty="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5613">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spcBef>
                          <a:spcPct val="0"/>
                        </a:spcBef>
                        <a:buClrTx/>
                        <a:buSzTx/>
                        <a:buFontTx/>
                        <a:buNone/>
                      </a:pPr>
                      <a:r>
                        <a:rPr lang="en-US" altLang="zh-CN" sz="2400" dirty="0">
                          <a:cs typeface="Times New Roman" panose="02020603050405020304" pitchFamily="18" charset="0"/>
                        </a:rPr>
                        <a:t> </a:t>
                      </a:r>
                      <a:r>
                        <a:rPr lang="en-US" altLang="zh-CN" sz="2400">
                          <a:cs typeface="Times New Roman" panose="02020603050405020304" pitchFamily="18" charset="0"/>
                        </a:rPr>
                        <a:t>622.080</a:t>
                      </a:r>
                      <a:endParaRPr lang="zh-CN" altLang="en-US" sz="440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spcBef>
                          <a:spcPct val="0"/>
                        </a:spcBef>
                        <a:buClrTx/>
                        <a:buSzTx/>
                        <a:buFontTx/>
                        <a:buNone/>
                      </a:pPr>
                      <a:r>
                        <a:rPr lang="en-US" altLang="zh-CN" sz="2400">
                          <a:cs typeface="Times New Roman" panose="02020603050405020304" pitchFamily="18" charset="0"/>
                        </a:rPr>
                        <a:t>OC-12/STS-12</a:t>
                      </a:r>
                      <a:endParaRPr lang="zh-CN" altLang="en-US" sz="440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spcBef>
                          <a:spcPct val="0"/>
                        </a:spcBef>
                        <a:buClrTx/>
                        <a:buSzTx/>
                        <a:buFontTx/>
                        <a:buNone/>
                      </a:pPr>
                      <a:r>
                        <a:rPr lang="en-US" altLang="zh-CN" sz="2400">
                          <a:cs typeface="Times New Roman" panose="02020603050405020304" pitchFamily="18" charset="0"/>
                        </a:rPr>
                        <a:t>STM-4</a:t>
                      </a:r>
                      <a:endParaRPr lang="zh-CN" altLang="en-US" sz="440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spcBef>
                          <a:spcPct val="0"/>
                        </a:spcBef>
                        <a:buClrTx/>
                        <a:buSzTx/>
                        <a:buFontTx/>
                        <a:buNone/>
                      </a:pPr>
                      <a:r>
                        <a:rPr lang="en-US" altLang="zh-CN" sz="2400">
                          <a:cs typeface="Times New Roman" panose="02020603050405020304" pitchFamily="18" charset="0"/>
                        </a:rPr>
                        <a:t>622 Mb/s</a:t>
                      </a:r>
                      <a:endParaRPr lang="zh-CN" altLang="en-US" sz="440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5612">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spcBef>
                          <a:spcPct val="0"/>
                        </a:spcBef>
                        <a:buClrTx/>
                        <a:buSzTx/>
                        <a:buFontTx/>
                        <a:buNone/>
                      </a:pPr>
                      <a:r>
                        <a:rPr lang="en-US" altLang="zh-CN" sz="2400" dirty="0">
                          <a:cs typeface="Times New Roman" panose="02020603050405020304" pitchFamily="18" charset="0"/>
                        </a:rPr>
                        <a:t> </a:t>
                      </a:r>
                      <a:r>
                        <a:rPr lang="en-US" altLang="zh-CN" sz="2400">
                          <a:cs typeface="Times New Roman" panose="02020603050405020304" pitchFamily="18" charset="0"/>
                        </a:rPr>
                        <a:t>933.120</a:t>
                      </a:r>
                      <a:endParaRPr lang="zh-CN" altLang="en-US" sz="240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spcBef>
                          <a:spcPct val="0"/>
                        </a:spcBef>
                        <a:buClrTx/>
                        <a:buSzTx/>
                        <a:buFontTx/>
                        <a:buNone/>
                      </a:pPr>
                      <a:r>
                        <a:rPr lang="en-US" altLang="zh-CN" sz="2400">
                          <a:cs typeface="Times New Roman" panose="02020603050405020304" pitchFamily="18" charset="0"/>
                        </a:rPr>
                        <a:t>OC-18/STS-18</a:t>
                      </a:r>
                      <a:endParaRPr lang="zh-CN" altLang="en-US" sz="440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spcBef>
                          <a:spcPct val="0"/>
                        </a:spcBef>
                        <a:buClrTx/>
                        <a:buSzTx/>
                        <a:buFontTx/>
                        <a:buNone/>
                      </a:pPr>
                      <a:r>
                        <a:rPr lang="en-US" altLang="zh-CN" sz="2400">
                          <a:cs typeface="Times New Roman" panose="02020603050405020304" pitchFamily="18" charset="0"/>
                        </a:rPr>
                        <a:t>STM-6</a:t>
                      </a:r>
                      <a:endParaRPr lang="zh-CN" altLang="en-US" sz="240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buNone/>
                      </a:pPr>
                      <a:endParaRPr lang="zh-CN" altLang="en-US" sz="2400" dirty="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5613">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spcBef>
                          <a:spcPct val="0"/>
                        </a:spcBef>
                        <a:buClrTx/>
                        <a:buSzTx/>
                        <a:buFontTx/>
                        <a:buNone/>
                      </a:pPr>
                      <a:r>
                        <a:rPr lang="en-US" altLang="zh-CN" sz="2400">
                          <a:cs typeface="Times New Roman" panose="02020603050405020304" pitchFamily="18" charset="0"/>
                        </a:rPr>
                        <a:t>1244.160</a:t>
                      </a:r>
                      <a:endParaRPr lang="zh-CN" altLang="en-US" sz="240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spcBef>
                          <a:spcPct val="0"/>
                        </a:spcBef>
                        <a:buClrTx/>
                        <a:buSzTx/>
                        <a:buFontTx/>
                        <a:buNone/>
                      </a:pPr>
                      <a:r>
                        <a:rPr lang="en-US" altLang="zh-CN" sz="2400">
                          <a:cs typeface="Times New Roman" panose="02020603050405020304" pitchFamily="18" charset="0"/>
                        </a:rPr>
                        <a:t>OC-24/STS-24</a:t>
                      </a:r>
                      <a:endParaRPr lang="zh-CN" altLang="en-US" sz="240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spcBef>
                          <a:spcPct val="0"/>
                        </a:spcBef>
                        <a:buClrTx/>
                        <a:buSzTx/>
                        <a:buFontTx/>
                        <a:buNone/>
                      </a:pPr>
                      <a:r>
                        <a:rPr lang="en-US" altLang="zh-CN" sz="2400">
                          <a:cs typeface="Times New Roman" panose="02020603050405020304" pitchFamily="18" charset="0"/>
                        </a:rPr>
                        <a:t>STM-8</a:t>
                      </a:r>
                      <a:endParaRPr lang="zh-CN" altLang="en-US" sz="440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buNone/>
                      </a:pPr>
                      <a:endParaRPr lang="zh-CN" altLang="en-US" sz="2400" dirty="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17525">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spcBef>
                          <a:spcPct val="0"/>
                        </a:spcBef>
                        <a:buClrTx/>
                        <a:buSzTx/>
                        <a:buFontTx/>
                        <a:buNone/>
                      </a:pPr>
                      <a:r>
                        <a:rPr lang="en-US" altLang="zh-CN" sz="2400">
                          <a:cs typeface="Times New Roman" panose="02020603050405020304" pitchFamily="18" charset="0"/>
                        </a:rPr>
                        <a:t>2488.320</a:t>
                      </a:r>
                      <a:endParaRPr lang="zh-CN" altLang="en-US" sz="240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spcBef>
                          <a:spcPct val="0"/>
                        </a:spcBef>
                        <a:buClrTx/>
                        <a:buSzTx/>
                        <a:buFontTx/>
                        <a:buNone/>
                      </a:pPr>
                      <a:r>
                        <a:rPr lang="en-US" altLang="zh-CN" sz="2400">
                          <a:cs typeface="Times New Roman" panose="02020603050405020304" pitchFamily="18" charset="0"/>
                        </a:rPr>
                        <a:t>OC-48/STS-48</a:t>
                      </a:r>
                      <a:endParaRPr lang="zh-CN" altLang="en-US" sz="240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spcBef>
                          <a:spcPct val="0"/>
                        </a:spcBef>
                        <a:buClrTx/>
                        <a:buSzTx/>
                        <a:buFontTx/>
                        <a:buNone/>
                      </a:pPr>
                      <a:r>
                        <a:rPr lang="en-US" altLang="zh-CN" sz="2400">
                          <a:cs typeface="Times New Roman" panose="02020603050405020304" pitchFamily="18" charset="0"/>
                        </a:rPr>
                        <a:t>STM-16</a:t>
                      </a:r>
                      <a:endParaRPr lang="zh-CN" altLang="en-US" sz="240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buNone/>
                      </a:pPr>
                      <a:r>
                        <a:rPr lang="en-US" altLang="zh-CN" sz="2400" err="1">
                          <a:cs typeface="Times New Roman" panose="02020603050405020304" pitchFamily="18" charset="0"/>
                        </a:rPr>
                        <a:t>2.5 Gb/s</a:t>
                      </a:r>
                      <a:endParaRPr lang="zh-CN" altLang="en-US" sz="240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17525">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spcBef>
                          <a:spcPct val="0"/>
                        </a:spcBef>
                        <a:buClrTx/>
                        <a:buSzTx/>
                        <a:buFontTx/>
                        <a:buNone/>
                      </a:pPr>
                      <a:r>
                        <a:rPr lang="en-US" altLang="zh-CN" sz="2400">
                          <a:cs typeface="Times New Roman" panose="02020603050405020304" pitchFamily="18" charset="0"/>
                        </a:rPr>
                        <a:t>4976.640</a:t>
                      </a:r>
                      <a:endParaRPr lang="zh-CN" altLang="en-US" sz="440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spcBef>
                          <a:spcPct val="0"/>
                        </a:spcBef>
                        <a:buClrTx/>
                        <a:buSzTx/>
                        <a:buFontTx/>
                        <a:buNone/>
                      </a:pPr>
                      <a:r>
                        <a:rPr lang="en-US" altLang="zh-CN" sz="2400">
                          <a:cs typeface="Times New Roman" panose="02020603050405020304" pitchFamily="18" charset="0"/>
                        </a:rPr>
                        <a:t>OC-96/STS-96</a:t>
                      </a:r>
                      <a:endParaRPr lang="zh-CN" altLang="en-US" sz="440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spcBef>
                          <a:spcPct val="0"/>
                        </a:spcBef>
                        <a:buClrTx/>
                        <a:buSzTx/>
                        <a:buFontTx/>
                        <a:buNone/>
                      </a:pPr>
                      <a:r>
                        <a:rPr lang="en-US" altLang="zh-CN" sz="2400">
                          <a:cs typeface="Times New Roman" panose="02020603050405020304" pitchFamily="18" charset="0"/>
                        </a:rPr>
                        <a:t>STM-32</a:t>
                      </a:r>
                      <a:endParaRPr lang="zh-CN" altLang="en-US" sz="240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spcBef>
                          <a:spcPct val="0"/>
                        </a:spcBef>
                        <a:buClrTx/>
                        <a:buSzTx/>
                        <a:buFontTx/>
                        <a:buNone/>
                      </a:pPr>
                      <a:endParaRPr lang="zh-CN" altLang="en-US" dirty="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81012">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spcBef>
                          <a:spcPct val="0"/>
                        </a:spcBef>
                        <a:buClrTx/>
                        <a:buSzTx/>
                        <a:buFontTx/>
                        <a:buNone/>
                      </a:pPr>
                      <a:r>
                        <a:rPr lang="en-US" altLang="zh-CN" sz="2400">
                          <a:cs typeface="Times New Roman" panose="02020603050405020304" pitchFamily="18" charset="0"/>
                        </a:rPr>
                        <a:t>9953.280</a:t>
                      </a:r>
                      <a:endParaRPr lang="zh-CN" altLang="en-US" sz="240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spcBef>
                          <a:spcPct val="0"/>
                        </a:spcBef>
                        <a:buClrTx/>
                        <a:buSzTx/>
                        <a:buFontTx/>
                        <a:buNone/>
                      </a:pPr>
                      <a:r>
                        <a:rPr lang="en-US" altLang="zh-CN" sz="2400">
                          <a:cs typeface="Times New Roman" panose="02020603050405020304" pitchFamily="18" charset="0"/>
                        </a:rPr>
                        <a:t>OC-192/STS-192</a:t>
                      </a:r>
                      <a:endParaRPr lang="zh-CN" altLang="en-US" sz="240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spcBef>
                          <a:spcPct val="0"/>
                        </a:spcBef>
                        <a:buClrTx/>
                        <a:buSzTx/>
                        <a:buFontTx/>
                        <a:buNone/>
                      </a:pPr>
                      <a:r>
                        <a:rPr lang="en-US" altLang="zh-CN" sz="2400">
                          <a:cs typeface="Times New Roman" panose="02020603050405020304" pitchFamily="18" charset="0"/>
                        </a:rPr>
                        <a:t>STM-64</a:t>
                      </a:r>
                      <a:endParaRPr lang="zh-CN" altLang="en-US" sz="240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buNone/>
                      </a:pPr>
                      <a:r>
                        <a:rPr lang="en-US" altLang="zh-CN" sz="2400" err="1">
                          <a:cs typeface="Times New Roman" panose="02020603050405020304" pitchFamily="18" charset="0"/>
                        </a:rPr>
                        <a:t>10 Gb/s</a:t>
                      </a:r>
                      <a:endParaRPr lang="zh-CN" altLang="en-US" sz="240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17525">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spcBef>
                          <a:spcPct val="0"/>
                        </a:spcBef>
                        <a:buClrTx/>
                        <a:buSzTx/>
                        <a:buFontTx/>
                        <a:buNone/>
                      </a:pPr>
                      <a:r>
                        <a:rPr lang="en-US" altLang="zh-CN" sz="2400"/>
                        <a:t>39813.120</a:t>
                      </a:r>
                      <a:r>
                        <a:rPr lang="en-US" altLang="zh-CN"/>
                        <a:t> </a:t>
                      </a:r>
                      <a:endParaRPr lang="zh-CN" altLang="en-US"/>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spcBef>
                          <a:spcPct val="0"/>
                        </a:spcBef>
                        <a:buClrTx/>
                        <a:buSzTx/>
                        <a:buFontTx/>
                        <a:buNone/>
                      </a:pPr>
                      <a:r>
                        <a:rPr lang="en-US" altLang="zh-CN" sz="2400"/>
                        <a:t>OC-768/STS-768</a:t>
                      </a:r>
                      <a:r>
                        <a:rPr lang="en-US" altLang="zh-CN"/>
                        <a:t> </a:t>
                      </a:r>
                      <a:endParaRPr lang="zh-CN" altLang="en-US"/>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spcBef>
                          <a:spcPct val="0"/>
                        </a:spcBef>
                        <a:buClrTx/>
                        <a:buSzTx/>
                        <a:buFontTx/>
                        <a:buNone/>
                      </a:pPr>
                      <a:r>
                        <a:rPr lang="en-US" altLang="zh-CN" sz="2400"/>
                        <a:t>STM-256</a:t>
                      </a:r>
                      <a:r>
                        <a:rPr lang="en-US" altLang="zh-CN"/>
                        <a:t> </a:t>
                      </a:r>
                      <a:endParaRPr lang="zh-CN" altLang="en-US"/>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buNone/>
                      </a:pPr>
                      <a:r>
                        <a:rPr lang="en-US" altLang="zh-CN" sz="2400" err="1"/>
                        <a:t>40 Gb/s</a:t>
                      </a:r>
                      <a:r>
                        <a:rPr lang="en-US" altLang="zh-CN"/>
                        <a:t> </a:t>
                      </a:r>
                      <a:endParaRPr lang="zh-CN" altLang="en-US"/>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166209" name="文本框 166208"/>
          <p:cNvSpPr txBox="1"/>
          <p:nvPr/>
        </p:nvSpPr>
        <p:spPr>
          <a:xfrm>
            <a:off x="34925" y="157163"/>
            <a:ext cx="9029700" cy="519112"/>
          </a:xfrm>
          <a:prstGeom prst="rect">
            <a:avLst/>
          </a:prstGeom>
          <a:noFill/>
          <a:ln w="9525">
            <a:noFill/>
          </a:ln>
        </p:spPr>
        <p:txBody>
          <a:bodyPr wrap="none" anchor="t">
            <a:spAutoFit/>
          </a:bodyPr>
          <a:p>
            <a:pPr algn="l"/>
            <a:r>
              <a:rPr lang="en-US" altLang="zh-CN" sz="2800" dirty="0">
                <a:solidFill>
                  <a:srgbClr val="333399"/>
                </a:solidFill>
                <a:latin typeface="Arial" panose="020B0604020202020204" pitchFamily="34" charset="0"/>
                <a:ea typeface="黑体" panose="02010609060101010101" pitchFamily="2" charset="-122"/>
              </a:rPr>
              <a:t>SONET </a:t>
            </a:r>
            <a:r>
              <a:rPr lang="zh-CN" altLang="en-US" sz="2800" dirty="0">
                <a:solidFill>
                  <a:srgbClr val="333399"/>
                </a:solidFill>
                <a:latin typeface="Arial" panose="020B0604020202020204" pitchFamily="34" charset="0"/>
                <a:ea typeface="黑体" panose="02010609060101010101" pitchFamily="2" charset="-122"/>
              </a:rPr>
              <a:t>的 </a:t>
            </a:r>
            <a:r>
              <a:rPr lang="en-US" altLang="zh-CN" sz="2800" dirty="0">
                <a:solidFill>
                  <a:srgbClr val="333399"/>
                </a:solidFill>
                <a:latin typeface="Arial" panose="020B0604020202020204" pitchFamily="34" charset="0"/>
                <a:ea typeface="黑体" panose="02010609060101010101" pitchFamily="2" charset="-122"/>
              </a:rPr>
              <a:t>OC </a:t>
            </a:r>
            <a:r>
              <a:rPr lang="zh-CN" altLang="en-US" sz="2800" dirty="0">
                <a:solidFill>
                  <a:srgbClr val="333399"/>
                </a:solidFill>
                <a:latin typeface="Arial" panose="020B0604020202020204" pitchFamily="34" charset="0"/>
                <a:ea typeface="黑体" panose="02010609060101010101" pitchFamily="2" charset="-122"/>
              </a:rPr>
              <a:t>级</a:t>
            </a:r>
            <a:r>
              <a:rPr lang="en-US" altLang="zh-CN" sz="2800" dirty="0">
                <a:solidFill>
                  <a:srgbClr val="333399"/>
                </a:solidFill>
                <a:latin typeface="Arial" panose="020B0604020202020204" pitchFamily="34" charset="0"/>
                <a:ea typeface="黑体" panose="02010609060101010101" pitchFamily="2" charset="-122"/>
              </a:rPr>
              <a:t>/STS </a:t>
            </a:r>
            <a:r>
              <a:rPr lang="zh-CN" altLang="en-US" sz="2800" dirty="0">
                <a:solidFill>
                  <a:srgbClr val="333399"/>
                </a:solidFill>
                <a:latin typeface="Arial" panose="020B0604020202020204" pitchFamily="34" charset="0"/>
                <a:ea typeface="黑体" panose="02010609060101010101" pitchFamily="2" charset="-122"/>
              </a:rPr>
              <a:t>级与 </a:t>
            </a:r>
            <a:r>
              <a:rPr lang="en-US" altLang="zh-CN" sz="2800" dirty="0">
                <a:solidFill>
                  <a:srgbClr val="333399"/>
                </a:solidFill>
                <a:latin typeface="Arial" panose="020B0604020202020204" pitchFamily="34" charset="0"/>
                <a:ea typeface="黑体" panose="02010609060101010101" pitchFamily="2" charset="-122"/>
              </a:rPr>
              <a:t>SDH </a:t>
            </a:r>
            <a:r>
              <a:rPr lang="zh-CN" altLang="en-US" sz="2800" dirty="0">
                <a:solidFill>
                  <a:srgbClr val="333399"/>
                </a:solidFill>
                <a:latin typeface="Arial" panose="020B0604020202020204" pitchFamily="34" charset="0"/>
                <a:ea typeface="黑体" panose="02010609060101010101" pitchFamily="2" charset="-122"/>
              </a:rPr>
              <a:t>的 </a:t>
            </a:r>
            <a:r>
              <a:rPr lang="en-US" altLang="zh-CN" sz="2800" dirty="0">
                <a:solidFill>
                  <a:srgbClr val="333399"/>
                </a:solidFill>
                <a:latin typeface="Arial" panose="020B0604020202020204" pitchFamily="34" charset="0"/>
                <a:ea typeface="黑体" panose="02010609060101010101" pitchFamily="2" charset="-122"/>
              </a:rPr>
              <a:t>STM </a:t>
            </a:r>
            <a:r>
              <a:rPr lang="zh-CN" altLang="en-US" sz="2800" dirty="0">
                <a:solidFill>
                  <a:srgbClr val="333399"/>
                </a:solidFill>
                <a:latin typeface="Arial" panose="020B0604020202020204" pitchFamily="34" charset="0"/>
                <a:ea typeface="黑体" panose="02010609060101010101" pitchFamily="2" charset="-122"/>
              </a:rPr>
              <a:t>级的对应关系 </a:t>
            </a:r>
            <a:endParaRPr lang="zh-CN" altLang="en-US" sz="2800" dirty="0">
              <a:solidFill>
                <a:srgbClr val="333399"/>
              </a:solidFill>
              <a:latin typeface="Arial" panose="020B0604020202020204" pitchFamily="34" charset="0"/>
              <a:ea typeface="黑体" panose="02010609060101010101" pitchFamily="2"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167938" name="标题 167937"/>
          <p:cNvSpPr>
            <a:spLocks noGrp="1"/>
          </p:cNvSpPr>
          <p:nvPr>
            <p:ph type="title"/>
          </p:nvPr>
        </p:nvSpPr>
        <p:spPr>
          <a:xfrm>
            <a:off x="1150938" y="260350"/>
            <a:ext cx="7793037" cy="1462088"/>
          </a:xfrm>
          <a:ln/>
        </p:spPr>
        <p:txBody>
          <a:bodyPr anchor="b"/>
          <a:p>
            <a:pPr algn="ctr"/>
            <a:r>
              <a:rPr lang="en-US" altLang="zh-CN" sz="4000" dirty="0"/>
              <a:t>SONET </a:t>
            </a:r>
            <a:r>
              <a:rPr lang="zh-CN" altLang="en-US" sz="4000" dirty="0"/>
              <a:t>的体系结构 </a:t>
            </a:r>
            <a:endParaRPr lang="zh-CN" altLang="en-US" sz="4000" dirty="0"/>
          </a:p>
        </p:txBody>
      </p:sp>
      <p:sp>
        <p:nvSpPr>
          <p:cNvPr id="167940" name="矩形 167939"/>
          <p:cNvSpPr/>
          <p:nvPr/>
        </p:nvSpPr>
        <p:spPr>
          <a:xfrm>
            <a:off x="0" y="0"/>
            <a:ext cx="9144000" cy="0"/>
          </a:xfrm>
          <a:prstGeom prst="rect">
            <a:avLst/>
          </a:prstGeom>
          <a:noFill/>
          <a:ln w="9525">
            <a:noFill/>
          </a:ln>
        </p:spPr>
        <p:txBody>
          <a:bodyPr/>
          <a:p>
            <a:endParaRPr lang="zh-CN" altLang="en-US"/>
          </a:p>
        </p:txBody>
      </p:sp>
      <p:sp>
        <p:nvSpPr>
          <p:cNvPr id="167941" name="矩形 167940"/>
          <p:cNvSpPr/>
          <p:nvPr/>
        </p:nvSpPr>
        <p:spPr>
          <a:xfrm>
            <a:off x="0" y="3238500"/>
            <a:ext cx="9144000" cy="0"/>
          </a:xfrm>
          <a:prstGeom prst="rect">
            <a:avLst/>
          </a:prstGeom>
          <a:noFill/>
          <a:ln w="9525">
            <a:noFill/>
          </a:ln>
        </p:spPr>
        <p:txBody>
          <a:bodyPr/>
          <a:p>
            <a:endParaRPr lang="zh-CN" altLang="en-US"/>
          </a:p>
        </p:txBody>
      </p:sp>
      <p:grpSp>
        <p:nvGrpSpPr>
          <p:cNvPr id="167943" name="组合 167942"/>
          <p:cNvGrpSpPr/>
          <p:nvPr/>
        </p:nvGrpSpPr>
        <p:grpSpPr>
          <a:xfrm>
            <a:off x="4908550" y="5195888"/>
            <a:ext cx="762000" cy="609600"/>
            <a:chOff x="5088" y="2976"/>
            <a:chExt cx="480" cy="384"/>
          </a:xfrm>
        </p:grpSpPr>
        <p:sp>
          <p:nvSpPr>
            <p:cNvPr id="167944" name="矩形 167943"/>
            <p:cNvSpPr/>
            <p:nvPr/>
          </p:nvSpPr>
          <p:spPr>
            <a:xfrm>
              <a:off x="5088" y="2976"/>
              <a:ext cx="480" cy="384"/>
            </a:xfrm>
            <a:prstGeom prst="rect">
              <a:avLst/>
            </a:prstGeom>
            <a:solidFill>
              <a:srgbClr val="FFFF99"/>
            </a:solidFill>
            <a:ln w="19050" cap="flat" cmpd="sng">
              <a:solidFill>
                <a:srgbClr val="333399"/>
              </a:solidFill>
              <a:prstDash val="solid"/>
              <a:miter/>
              <a:headEnd type="none" w="med" len="med"/>
              <a:tailEnd type="none" w="med" len="med"/>
            </a:ln>
          </p:spPr>
          <p:txBody>
            <a:bodyPr/>
            <a:p>
              <a:endParaRPr lang="zh-CN" altLang="en-US"/>
            </a:p>
          </p:txBody>
        </p:sp>
        <p:sp>
          <p:nvSpPr>
            <p:cNvPr id="167945" name="直接连接符 167944"/>
            <p:cNvSpPr/>
            <p:nvPr/>
          </p:nvSpPr>
          <p:spPr>
            <a:xfrm flipV="1">
              <a:off x="5088" y="3168"/>
              <a:ext cx="480" cy="0"/>
            </a:xfrm>
            <a:prstGeom prst="line">
              <a:avLst/>
            </a:prstGeom>
            <a:ln w="9525" cap="flat" cmpd="sng">
              <a:solidFill>
                <a:srgbClr val="333399"/>
              </a:solidFill>
              <a:prstDash val="solid"/>
              <a:headEnd type="none" w="med" len="med"/>
              <a:tailEnd type="none" w="med" len="med"/>
            </a:ln>
          </p:spPr>
        </p:sp>
      </p:grpSp>
      <p:grpSp>
        <p:nvGrpSpPr>
          <p:cNvPr id="167946" name="组合 167945"/>
          <p:cNvGrpSpPr/>
          <p:nvPr/>
        </p:nvGrpSpPr>
        <p:grpSpPr>
          <a:xfrm>
            <a:off x="3384550" y="5195888"/>
            <a:ext cx="762000" cy="609600"/>
            <a:chOff x="5088" y="2976"/>
            <a:chExt cx="480" cy="384"/>
          </a:xfrm>
        </p:grpSpPr>
        <p:sp>
          <p:nvSpPr>
            <p:cNvPr id="167947" name="矩形 167946"/>
            <p:cNvSpPr/>
            <p:nvPr/>
          </p:nvSpPr>
          <p:spPr>
            <a:xfrm>
              <a:off x="5088" y="2976"/>
              <a:ext cx="480" cy="384"/>
            </a:xfrm>
            <a:prstGeom prst="rect">
              <a:avLst/>
            </a:prstGeom>
            <a:solidFill>
              <a:srgbClr val="FFFF99"/>
            </a:solidFill>
            <a:ln w="19050" cap="flat" cmpd="sng">
              <a:solidFill>
                <a:srgbClr val="333399"/>
              </a:solidFill>
              <a:prstDash val="solid"/>
              <a:miter/>
              <a:headEnd type="none" w="med" len="med"/>
              <a:tailEnd type="none" w="med" len="med"/>
            </a:ln>
          </p:spPr>
          <p:txBody>
            <a:bodyPr/>
            <a:p>
              <a:endParaRPr lang="zh-CN" altLang="en-US"/>
            </a:p>
          </p:txBody>
        </p:sp>
        <p:sp>
          <p:nvSpPr>
            <p:cNvPr id="167948" name="直接连接符 167947"/>
            <p:cNvSpPr/>
            <p:nvPr/>
          </p:nvSpPr>
          <p:spPr>
            <a:xfrm flipV="1">
              <a:off x="5088" y="3168"/>
              <a:ext cx="480" cy="0"/>
            </a:xfrm>
            <a:prstGeom prst="line">
              <a:avLst/>
            </a:prstGeom>
            <a:ln w="9525" cap="flat" cmpd="sng">
              <a:solidFill>
                <a:srgbClr val="333399"/>
              </a:solidFill>
              <a:prstDash val="solid"/>
              <a:headEnd type="none" w="med" len="med"/>
              <a:tailEnd type="none" w="med" len="med"/>
            </a:ln>
          </p:spPr>
        </p:sp>
      </p:grpSp>
      <p:sp>
        <p:nvSpPr>
          <p:cNvPr id="167949" name="矩形 167948"/>
          <p:cNvSpPr/>
          <p:nvPr/>
        </p:nvSpPr>
        <p:spPr>
          <a:xfrm>
            <a:off x="6356350" y="4891088"/>
            <a:ext cx="762000" cy="914400"/>
          </a:xfrm>
          <a:prstGeom prst="rect">
            <a:avLst/>
          </a:prstGeom>
          <a:solidFill>
            <a:srgbClr val="FFFF99"/>
          </a:solidFill>
          <a:ln w="19050" cap="flat" cmpd="sng">
            <a:solidFill>
              <a:srgbClr val="333399"/>
            </a:solidFill>
            <a:prstDash val="solid"/>
            <a:miter/>
            <a:headEnd type="none" w="med" len="med"/>
            <a:tailEnd type="none" w="med" len="med"/>
          </a:ln>
        </p:spPr>
        <p:txBody>
          <a:bodyPr/>
          <a:p>
            <a:endParaRPr lang="zh-CN" altLang="en-US"/>
          </a:p>
        </p:txBody>
      </p:sp>
      <p:sp>
        <p:nvSpPr>
          <p:cNvPr id="167950" name="直接连接符 167949"/>
          <p:cNvSpPr/>
          <p:nvPr/>
        </p:nvSpPr>
        <p:spPr>
          <a:xfrm flipV="1">
            <a:off x="6356350" y="5500688"/>
            <a:ext cx="762000" cy="0"/>
          </a:xfrm>
          <a:prstGeom prst="line">
            <a:avLst/>
          </a:prstGeom>
          <a:ln w="9525" cap="flat" cmpd="sng">
            <a:solidFill>
              <a:schemeClr val="tx1"/>
            </a:solidFill>
            <a:prstDash val="solid"/>
            <a:headEnd type="none" w="med" len="med"/>
            <a:tailEnd type="none" w="med" len="med"/>
          </a:ln>
        </p:spPr>
      </p:sp>
      <p:sp>
        <p:nvSpPr>
          <p:cNvPr id="167951" name="直接连接符 167950"/>
          <p:cNvSpPr/>
          <p:nvPr/>
        </p:nvSpPr>
        <p:spPr>
          <a:xfrm>
            <a:off x="6356350" y="5195888"/>
            <a:ext cx="762000" cy="0"/>
          </a:xfrm>
          <a:prstGeom prst="line">
            <a:avLst/>
          </a:prstGeom>
          <a:ln w="9525" cap="flat" cmpd="sng">
            <a:solidFill>
              <a:schemeClr val="tx1"/>
            </a:solidFill>
            <a:prstDash val="solid"/>
            <a:headEnd type="none" w="med" len="med"/>
            <a:tailEnd type="none" w="med" len="med"/>
          </a:ln>
        </p:spPr>
      </p:sp>
      <p:sp>
        <p:nvSpPr>
          <p:cNvPr id="167952" name="直接连接符 167951"/>
          <p:cNvSpPr/>
          <p:nvPr/>
        </p:nvSpPr>
        <p:spPr>
          <a:xfrm>
            <a:off x="2698750" y="5056188"/>
            <a:ext cx="3657600" cy="0"/>
          </a:xfrm>
          <a:prstGeom prst="line">
            <a:avLst/>
          </a:prstGeom>
          <a:ln w="28575" cap="flat" cmpd="sng">
            <a:solidFill>
              <a:srgbClr val="333399"/>
            </a:solidFill>
            <a:prstDash val="dash"/>
            <a:headEnd type="triangle" w="sm" len="lg"/>
            <a:tailEnd type="triangle" w="sm" len="lg"/>
          </a:ln>
        </p:spPr>
      </p:sp>
      <p:sp>
        <p:nvSpPr>
          <p:cNvPr id="167953" name="矩形 167952"/>
          <p:cNvSpPr/>
          <p:nvPr/>
        </p:nvSpPr>
        <p:spPr>
          <a:xfrm>
            <a:off x="107950" y="4586288"/>
            <a:ext cx="838200" cy="1219200"/>
          </a:xfrm>
          <a:prstGeom prst="rect">
            <a:avLst/>
          </a:prstGeom>
          <a:solidFill>
            <a:srgbClr val="FFFF99"/>
          </a:solidFill>
          <a:ln w="19050" cap="flat" cmpd="sng">
            <a:solidFill>
              <a:srgbClr val="333399"/>
            </a:solidFill>
            <a:prstDash val="solid"/>
            <a:miter/>
            <a:headEnd type="none" w="med" len="med"/>
            <a:tailEnd type="none" w="med" len="med"/>
          </a:ln>
        </p:spPr>
        <p:txBody>
          <a:bodyPr/>
          <a:p>
            <a:endParaRPr lang="zh-CN" altLang="en-US"/>
          </a:p>
        </p:txBody>
      </p:sp>
      <p:sp>
        <p:nvSpPr>
          <p:cNvPr id="167954" name="矩形 167953"/>
          <p:cNvSpPr/>
          <p:nvPr/>
        </p:nvSpPr>
        <p:spPr>
          <a:xfrm>
            <a:off x="8108950" y="4586288"/>
            <a:ext cx="838200" cy="1219200"/>
          </a:xfrm>
          <a:prstGeom prst="rect">
            <a:avLst/>
          </a:prstGeom>
          <a:solidFill>
            <a:srgbClr val="FFFF99"/>
          </a:solidFill>
          <a:ln w="19050" cap="flat" cmpd="sng">
            <a:solidFill>
              <a:srgbClr val="333399"/>
            </a:solidFill>
            <a:prstDash val="solid"/>
            <a:miter/>
            <a:headEnd type="none" w="med" len="med"/>
            <a:tailEnd type="none" w="med" len="med"/>
          </a:ln>
        </p:spPr>
        <p:txBody>
          <a:bodyPr/>
          <a:p>
            <a:endParaRPr lang="zh-CN" altLang="en-US"/>
          </a:p>
        </p:txBody>
      </p:sp>
      <p:sp>
        <p:nvSpPr>
          <p:cNvPr id="167955" name="直接连接符 167954"/>
          <p:cNvSpPr/>
          <p:nvPr/>
        </p:nvSpPr>
        <p:spPr>
          <a:xfrm>
            <a:off x="8108950" y="4891088"/>
            <a:ext cx="838200" cy="0"/>
          </a:xfrm>
          <a:prstGeom prst="line">
            <a:avLst/>
          </a:prstGeom>
          <a:ln w="9525" cap="flat" cmpd="sng">
            <a:solidFill>
              <a:schemeClr val="tx1"/>
            </a:solidFill>
            <a:prstDash val="solid"/>
            <a:headEnd type="none" w="med" len="med"/>
            <a:tailEnd type="none" w="med" len="med"/>
          </a:ln>
        </p:spPr>
      </p:sp>
      <p:sp>
        <p:nvSpPr>
          <p:cNvPr id="167956" name="文本框 167955"/>
          <p:cNvSpPr txBox="1"/>
          <p:nvPr/>
        </p:nvSpPr>
        <p:spPr>
          <a:xfrm>
            <a:off x="123825" y="5470525"/>
            <a:ext cx="869950" cy="366713"/>
          </a:xfrm>
          <a:prstGeom prst="rect">
            <a:avLst/>
          </a:prstGeom>
          <a:noFill/>
          <a:ln w="9525">
            <a:noFill/>
          </a:ln>
        </p:spPr>
        <p:txBody>
          <a:bodyPr wrap="none" anchor="t">
            <a:spAutoFit/>
          </a:bodyPr>
          <a:p>
            <a:pPr algn="l"/>
            <a:r>
              <a:rPr lang="zh-CN" altLang="en-US" sz="1800" dirty="0">
                <a:solidFill>
                  <a:srgbClr val="333399"/>
                </a:solidFill>
                <a:latin typeface="Arial" panose="020B0604020202020204" pitchFamily="34" charset="0"/>
                <a:ea typeface="黑体" panose="02010609060101010101" pitchFamily="2" charset="-122"/>
              </a:rPr>
              <a:t>光子层</a:t>
            </a:r>
            <a:endParaRPr lang="zh-CN" altLang="en-US" sz="1800" dirty="0">
              <a:solidFill>
                <a:srgbClr val="333399"/>
              </a:solidFill>
              <a:latin typeface="Arial" panose="020B0604020202020204" pitchFamily="34" charset="0"/>
              <a:ea typeface="黑体" panose="02010609060101010101" pitchFamily="2" charset="-122"/>
            </a:endParaRPr>
          </a:p>
        </p:txBody>
      </p:sp>
      <p:sp>
        <p:nvSpPr>
          <p:cNvPr id="167957" name="文本框 167956"/>
          <p:cNvSpPr txBox="1"/>
          <p:nvPr/>
        </p:nvSpPr>
        <p:spPr>
          <a:xfrm>
            <a:off x="123825" y="4565650"/>
            <a:ext cx="869950" cy="366713"/>
          </a:xfrm>
          <a:prstGeom prst="rect">
            <a:avLst/>
          </a:prstGeom>
          <a:noFill/>
          <a:ln w="9525">
            <a:noFill/>
          </a:ln>
        </p:spPr>
        <p:txBody>
          <a:bodyPr wrap="none" anchor="t">
            <a:spAutoFit/>
          </a:bodyPr>
          <a:p>
            <a:pPr algn="l"/>
            <a:r>
              <a:rPr lang="zh-CN" altLang="en-US" sz="1800" dirty="0">
                <a:solidFill>
                  <a:srgbClr val="333399"/>
                </a:solidFill>
                <a:latin typeface="Arial" panose="020B0604020202020204" pitchFamily="34" charset="0"/>
                <a:ea typeface="黑体" panose="02010609060101010101" pitchFamily="2" charset="-122"/>
              </a:rPr>
              <a:t>路径层</a:t>
            </a:r>
            <a:endParaRPr lang="zh-CN" altLang="en-US" sz="1800" dirty="0">
              <a:solidFill>
                <a:srgbClr val="333399"/>
              </a:solidFill>
              <a:latin typeface="Arial" panose="020B0604020202020204" pitchFamily="34" charset="0"/>
              <a:ea typeface="黑体" panose="02010609060101010101" pitchFamily="2" charset="-122"/>
            </a:endParaRPr>
          </a:p>
        </p:txBody>
      </p:sp>
      <p:sp>
        <p:nvSpPr>
          <p:cNvPr id="167958" name="文本框 167957"/>
          <p:cNvSpPr txBox="1"/>
          <p:nvPr/>
        </p:nvSpPr>
        <p:spPr>
          <a:xfrm>
            <a:off x="123825" y="4860925"/>
            <a:ext cx="869950" cy="366713"/>
          </a:xfrm>
          <a:prstGeom prst="rect">
            <a:avLst/>
          </a:prstGeom>
          <a:noFill/>
          <a:ln w="9525">
            <a:noFill/>
          </a:ln>
        </p:spPr>
        <p:txBody>
          <a:bodyPr wrap="none" anchor="t">
            <a:spAutoFit/>
          </a:bodyPr>
          <a:p>
            <a:pPr algn="l"/>
            <a:r>
              <a:rPr lang="zh-CN" altLang="en-US" sz="1800" dirty="0">
                <a:solidFill>
                  <a:srgbClr val="333399"/>
                </a:solidFill>
                <a:latin typeface="Arial" panose="020B0604020202020204" pitchFamily="34" charset="0"/>
                <a:ea typeface="黑体" panose="02010609060101010101" pitchFamily="2" charset="-122"/>
              </a:rPr>
              <a:t>线路层</a:t>
            </a:r>
            <a:endParaRPr lang="zh-CN" altLang="en-US" sz="1800" dirty="0">
              <a:solidFill>
                <a:srgbClr val="333399"/>
              </a:solidFill>
              <a:latin typeface="Arial" panose="020B0604020202020204" pitchFamily="34" charset="0"/>
              <a:ea typeface="黑体" panose="02010609060101010101" pitchFamily="2" charset="-122"/>
            </a:endParaRPr>
          </a:p>
        </p:txBody>
      </p:sp>
      <p:sp>
        <p:nvSpPr>
          <p:cNvPr id="167959" name="文本框 167958"/>
          <p:cNvSpPr txBox="1"/>
          <p:nvPr/>
        </p:nvSpPr>
        <p:spPr>
          <a:xfrm>
            <a:off x="225425" y="5172075"/>
            <a:ext cx="641350" cy="366713"/>
          </a:xfrm>
          <a:prstGeom prst="rect">
            <a:avLst/>
          </a:prstGeom>
          <a:noFill/>
          <a:ln w="9525">
            <a:noFill/>
          </a:ln>
        </p:spPr>
        <p:txBody>
          <a:bodyPr wrap="none" anchor="t">
            <a:spAutoFit/>
          </a:bodyPr>
          <a:p>
            <a:pPr algn="l"/>
            <a:r>
              <a:rPr lang="zh-CN" altLang="en-US" sz="1800" dirty="0">
                <a:solidFill>
                  <a:srgbClr val="333399"/>
                </a:solidFill>
                <a:latin typeface="Arial" panose="020B0604020202020204" pitchFamily="34" charset="0"/>
                <a:ea typeface="黑体" panose="02010609060101010101" pitchFamily="2" charset="-122"/>
              </a:rPr>
              <a:t>段层</a:t>
            </a:r>
            <a:endParaRPr lang="zh-CN" altLang="en-US" sz="1800" dirty="0">
              <a:solidFill>
                <a:srgbClr val="333399"/>
              </a:solidFill>
              <a:latin typeface="Arial" panose="020B0604020202020204" pitchFamily="34" charset="0"/>
              <a:ea typeface="黑体" panose="02010609060101010101" pitchFamily="2" charset="-122"/>
            </a:endParaRPr>
          </a:p>
        </p:txBody>
      </p:sp>
      <p:sp>
        <p:nvSpPr>
          <p:cNvPr id="167960" name="直接连接符 167959"/>
          <p:cNvSpPr/>
          <p:nvPr/>
        </p:nvSpPr>
        <p:spPr>
          <a:xfrm>
            <a:off x="2317750" y="3862388"/>
            <a:ext cx="4419600" cy="0"/>
          </a:xfrm>
          <a:prstGeom prst="line">
            <a:avLst/>
          </a:prstGeom>
          <a:ln w="9525" cap="flat" cmpd="sng">
            <a:solidFill>
              <a:srgbClr val="333399"/>
            </a:solidFill>
            <a:prstDash val="solid"/>
            <a:headEnd type="triangle" w="sm" len="lg"/>
            <a:tailEnd type="triangle" w="sm" len="lg"/>
          </a:ln>
        </p:spPr>
      </p:sp>
      <p:sp>
        <p:nvSpPr>
          <p:cNvPr id="167961" name="直接连接符 167960"/>
          <p:cNvSpPr/>
          <p:nvPr/>
        </p:nvSpPr>
        <p:spPr>
          <a:xfrm flipV="1">
            <a:off x="565150" y="4154488"/>
            <a:ext cx="7924800" cy="0"/>
          </a:xfrm>
          <a:prstGeom prst="line">
            <a:avLst/>
          </a:prstGeom>
          <a:ln w="9525" cap="flat" cmpd="sng">
            <a:solidFill>
              <a:srgbClr val="333399"/>
            </a:solidFill>
            <a:prstDash val="solid"/>
            <a:headEnd type="triangle" w="sm" len="lg"/>
            <a:tailEnd type="triangle" w="sm" len="lg"/>
          </a:ln>
        </p:spPr>
      </p:sp>
      <p:sp>
        <p:nvSpPr>
          <p:cNvPr id="167962" name="文本框 167961"/>
          <p:cNvSpPr txBox="1"/>
          <p:nvPr/>
        </p:nvSpPr>
        <p:spPr>
          <a:xfrm>
            <a:off x="3851275" y="3659188"/>
            <a:ext cx="1212850" cy="366712"/>
          </a:xfrm>
          <a:prstGeom prst="rect">
            <a:avLst/>
          </a:prstGeom>
          <a:solidFill>
            <a:schemeClr val="bg1"/>
          </a:solidFill>
          <a:ln w="9525">
            <a:noFill/>
          </a:ln>
        </p:spPr>
        <p:txBody>
          <a:bodyPr wrap="none" anchor="t">
            <a:spAutoFit/>
          </a:bodyPr>
          <a:p>
            <a:pPr algn="l"/>
            <a:r>
              <a:rPr lang="zh-CN" altLang="en-US" sz="1800" dirty="0">
                <a:solidFill>
                  <a:srgbClr val="333399"/>
                </a:solidFill>
                <a:latin typeface="Arial" panose="020B0604020202020204" pitchFamily="34" charset="0"/>
                <a:ea typeface="黑体" panose="02010609060101010101" pitchFamily="2" charset="-122"/>
              </a:rPr>
              <a:t>线路 </a:t>
            </a:r>
            <a:r>
              <a:rPr lang="en-US" altLang="zh-CN" sz="1800">
                <a:solidFill>
                  <a:srgbClr val="333399"/>
                </a:solidFill>
                <a:latin typeface="Arial" panose="020B0604020202020204" pitchFamily="34" charset="0"/>
                <a:ea typeface="黑体" panose="02010609060101010101" pitchFamily="2" charset="-122"/>
              </a:rPr>
              <a:t>(line)</a:t>
            </a:r>
            <a:endParaRPr lang="en-US" altLang="zh-CN" sz="1800">
              <a:solidFill>
                <a:srgbClr val="333399"/>
              </a:solidFill>
              <a:latin typeface="Arial" panose="020B0604020202020204" pitchFamily="34" charset="0"/>
              <a:ea typeface="黑体" panose="02010609060101010101" pitchFamily="2" charset="-122"/>
            </a:endParaRPr>
          </a:p>
        </p:txBody>
      </p:sp>
      <p:sp>
        <p:nvSpPr>
          <p:cNvPr id="167963" name="直接连接符 167962"/>
          <p:cNvSpPr/>
          <p:nvPr/>
        </p:nvSpPr>
        <p:spPr>
          <a:xfrm flipV="1">
            <a:off x="958850" y="4776788"/>
            <a:ext cx="7150100" cy="0"/>
          </a:xfrm>
          <a:prstGeom prst="line">
            <a:avLst/>
          </a:prstGeom>
          <a:ln w="28575" cap="flat" cmpd="sng">
            <a:solidFill>
              <a:srgbClr val="333399"/>
            </a:solidFill>
            <a:prstDash val="dash"/>
            <a:headEnd type="triangle" w="sm" len="lg"/>
            <a:tailEnd type="triangle" w="sm" len="lg"/>
          </a:ln>
        </p:spPr>
      </p:sp>
      <p:sp>
        <p:nvSpPr>
          <p:cNvPr id="167964" name="文本框 167963"/>
          <p:cNvSpPr txBox="1"/>
          <p:nvPr/>
        </p:nvSpPr>
        <p:spPr>
          <a:xfrm>
            <a:off x="8153400" y="5470525"/>
            <a:ext cx="869950" cy="366713"/>
          </a:xfrm>
          <a:prstGeom prst="rect">
            <a:avLst/>
          </a:prstGeom>
          <a:noFill/>
          <a:ln w="9525">
            <a:noFill/>
          </a:ln>
        </p:spPr>
        <p:txBody>
          <a:bodyPr wrap="none" anchor="t">
            <a:spAutoFit/>
          </a:bodyPr>
          <a:p>
            <a:pPr algn="l"/>
            <a:r>
              <a:rPr lang="zh-CN" altLang="en-US" sz="1800" dirty="0">
                <a:solidFill>
                  <a:srgbClr val="333399"/>
                </a:solidFill>
                <a:latin typeface="Arial" panose="020B0604020202020204" pitchFamily="34" charset="0"/>
                <a:ea typeface="黑体" panose="02010609060101010101" pitchFamily="2" charset="-122"/>
              </a:rPr>
              <a:t>光子层</a:t>
            </a:r>
            <a:endParaRPr lang="zh-CN" altLang="en-US" sz="1800" dirty="0">
              <a:solidFill>
                <a:srgbClr val="333399"/>
              </a:solidFill>
              <a:latin typeface="Arial" panose="020B0604020202020204" pitchFamily="34" charset="0"/>
              <a:ea typeface="黑体" panose="02010609060101010101" pitchFamily="2" charset="-122"/>
            </a:endParaRPr>
          </a:p>
        </p:txBody>
      </p:sp>
      <p:sp>
        <p:nvSpPr>
          <p:cNvPr id="167965" name="文本框 167964"/>
          <p:cNvSpPr txBox="1"/>
          <p:nvPr/>
        </p:nvSpPr>
        <p:spPr>
          <a:xfrm>
            <a:off x="8153400" y="4565650"/>
            <a:ext cx="869950" cy="366713"/>
          </a:xfrm>
          <a:prstGeom prst="rect">
            <a:avLst/>
          </a:prstGeom>
          <a:noFill/>
          <a:ln w="9525">
            <a:noFill/>
          </a:ln>
        </p:spPr>
        <p:txBody>
          <a:bodyPr wrap="none" anchor="t">
            <a:spAutoFit/>
          </a:bodyPr>
          <a:p>
            <a:pPr algn="l"/>
            <a:r>
              <a:rPr lang="zh-CN" altLang="en-US" sz="1800" dirty="0">
                <a:solidFill>
                  <a:srgbClr val="333399"/>
                </a:solidFill>
                <a:latin typeface="Arial" panose="020B0604020202020204" pitchFamily="34" charset="0"/>
                <a:ea typeface="黑体" panose="02010609060101010101" pitchFamily="2" charset="-122"/>
              </a:rPr>
              <a:t>路径层</a:t>
            </a:r>
            <a:endParaRPr lang="zh-CN" altLang="en-US" sz="1800" dirty="0">
              <a:solidFill>
                <a:srgbClr val="333399"/>
              </a:solidFill>
              <a:latin typeface="Arial" panose="020B0604020202020204" pitchFamily="34" charset="0"/>
              <a:ea typeface="黑体" panose="02010609060101010101" pitchFamily="2" charset="-122"/>
            </a:endParaRPr>
          </a:p>
        </p:txBody>
      </p:sp>
      <p:sp>
        <p:nvSpPr>
          <p:cNvPr id="167966" name="文本框 167965"/>
          <p:cNvSpPr txBox="1"/>
          <p:nvPr/>
        </p:nvSpPr>
        <p:spPr>
          <a:xfrm>
            <a:off x="8153400" y="4860925"/>
            <a:ext cx="869950" cy="366713"/>
          </a:xfrm>
          <a:prstGeom prst="rect">
            <a:avLst/>
          </a:prstGeom>
          <a:noFill/>
          <a:ln w="9525">
            <a:noFill/>
          </a:ln>
        </p:spPr>
        <p:txBody>
          <a:bodyPr wrap="none" anchor="t">
            <a:spAutoFit/>
          </a:bodyPr>
          <a:p>
            <a:pPr algn="l"/>
            <a:r>
              <a:rPr lang="zh-CN" altLang="en-US" sz="1800" dirty="0">
                <a:solidFill>
                  <a:srgbClr val="333399"/>
                </a:solidFill>
                <a:latin typeface="Arial" panose="020B0604020202020204" pitchFamily="34" charset="0"/>
                <a:ea typeface="黑体" panose="02010609060101010101" pitchFamily="2" charset="-122"/>
              </a:rPr>
              <a:t>线路层</a:t>
            </a:r>
            <a:endParaRPr lang="zh-CN" altLang="en-US" sz="1800" dirty="0">
              <a:solidFill>
                <a:srgbClr val="333399"/>
              </a:solidFill>
              <a:latin typeface="Arial" panose="020B0604020202020204" pitchFamily="34" charset="0"/>
              <a:ea typeface="黑体" panose="02010609060101010101" pitchFamily="2" charset="-122"/>
            </a:endParaRPr>
          </a:p>
        </p:txBody>
      </p:sp>
      <p:sp>
        <p:nvSpPr>
          <p:cNvPr id="167967" name="文本框 167966"/>
          <p:cNvSpPr txBox="1"/>
          <p:nvPr/>
        </p:nvSpPr>
        <p:spPr>
          <a:xfrm>
            <a:off x="8255000" y="5172075"/>
            <a:ext cx="641350" cy="366713"/>
          </a:xfrm>
          <a:prstGeom prst="rect">
            <a:avLst/>
          </a:prstGeom>
          <a:noFill/>
          <a:ln w="9525">
            <a:noFill/>
          </a:ln>
        </p:spPr>
        <p:txBody>
          <a:bodyPr wrap="none" anchor="t">
            <a:spAutoFit/>
          </a:bodyPr>
          <a:p>
            <a:pPr algn="l"/>
            <a:r>
              <a:rPr lang="zh-CN" altLang="en-US" sz="1800" dirty="0">
                <a:solidFill>
                  <a:srgbClr val="333399"/>
                </a:solidFill>
                <a:latin typeface="Arial" panose="020B0604020202020204" pitchFamily="34" charset="0"/>
                <a:ea typeface="黑体" panose="02010609060101010101" pitchFamily="2" charset="-122"/>
              </a:rPr>
              <a:t>段层</a:t>
            </a:r>
            <a:endParaRPr lang="zh-CN" altLang="en-US" sz="1800" dirty="0">
              <a:solidFill>
                <a:srgbClr val="333399"/>
              </a:solidFill>
              <a:latin typeface="Arial" panose="020B0604020202020204" pitchFamily="34" charset="0"/>
              <a:ea typeface="黑体" panose="02010609060101010101" pitchFamily="2" charset="-122"/>
            </a:endParaRPr>
          </a:p>
        </p:txBody>
      </p:sp>
      <p:sp>
        <p:nvSpPr>
          <p:cNvPr id="167968" name="文本框 167967"/>
          <p:cNvSpPr txBox="1"/>
          <p:nvPr/>
        </p:nvSpPr>
        <p:spPr>
          <a:xfrm>
            <a:off x="6356350" y="5470525"/>
            <a:ext cx="869950" cy="366713"/>
          </a:xfrm>
          <a:prstGeom prst="rect">
            <a:avLst/>
          </a:prstGeom>
          <a:noFill/>
          <a:ln w="9525">
            <a:noFill/>
          </a:ln>
        </p:spPr>
        <p:txBody>
          <a:bodyPr wrap="none" anchor="t">
            <a:spAutoFit/>
          </a:bodyPr>
          <a:p>
            <a:pPr algn="l"/>
            <a:r>
              <a:rPr lang="zh-CN" altLang="en-US" sz="1800" dirty="0">
                <a:solidFill>
                  <a:srgbClr val="333399"/>
                </a:solidFill>
                <a:latin typeface="Arial" panose="020B0604020202020204" pitchFamily="34" charset="0"/>
                <a:ea typeface="黑体" panose="02010609060101010101" pitchFamily="2" charset="-122"/>
              </a:rPr>
              <a:t>光子层</a:t>
            </a:r>
            <a:endParaRPr lang="zh-CN" altLang="en-US" sz="1800" dirty="0">
              <a:solidFill>
                <a:srgbClr val="333399"/>
              </a:solidFill>
              <a:latin typeface="Arial" panose="020B0604020202020204" pitchFamily="34" charset="0"/>
              <a:ea typeface="黑体" panose="02010609060101010101" pitchFamily="2" charset="-122"/>
            </a:endParaRPr>
          </a:p>
        </p:txBody>
      </p:sp>
      <p:sp>
        <p:nvSpPr>
          <p:cNvPr id="167969" name="文本框 167968"/>
          <p:cNvSpPr txBox="1"/>
          <p:nvPr/>
        </p:nvSpPr>
        <p:spPr>
          <a:xfrm>
            <a:off x="6356350" y="4860925"/>
            <a:ext cx="869950" cy="366713"/>
          </a:xfrm>
          <a:prstGeom prst="rect">
            <a:avLst/>
          </a:prstGeom>
          <a:noFill/>
          <a:ln w="9525">
            <a:noFill/>
          </a:ln>
        </p:spPr>
        <p:txBody>
          <a:bodyPr wrap="none" anchor="t">
            <a:spAutoFit/>
          </a:bodyPr>
          <a:p>
            <a:pPr algn="l"/>
            <a:r>
              <a:rPr lang="zh-CN" altLang="en-US" sz="1800" dirty="0">
                <a:solidFill>
                  <a:srgbClr val="333399"/>
                </a:solidFill>
                <a:latin typeface="Arial" panose="020B0604020202020204" pitchFamily="34" charset="0"/>
                <a:ea typeface="黑体" panose="02010609060101010101" pitchFamily="2" charset="-122"/>
              </a:rPr>
              <a:t>线路层</a:t>
            </a:r>
            <a:endParaRPr lang="zh-CN" altLang="en-US" sz="1800" dirty="0">
              <a:solidFill>
                <a:srgbClr val="333399"/>
              </a:solidFill>
              <a:latin typeface="Arial" panose="020B0604020202020204" pitchFamily="34" charset="0"/>
              <a:ea typeface="黑体" panose="02010609060101010101" pitchFamily="2" charset="-122"/>
            </a:endParaRPr>
          </a:p>
        </p:txBody>
      </p:sp>
      <p:sp>
        <p:nvSpPr>
          <p:cNvPr id="167970" name="文本框 167969"/>
          <p:cNvSpPr txBox="1"/>
          <p:nvPr/>
        </p:nvSpPr>
        <p:spPr>
          <a:xfrm>
            <a:off x="6457950" y="5172075"/>
            <a:ext cx="641350" cy="366713"/>
          </a:xfrm>
          <a:prstGeom prst="rect">
            <a:avLst/>
          </a:prstGeom>
          <a:noFill/>
          <a:ln w="9525">
            <a:noFill/>
          </a:ln>
        </p:spPr>
        <p:txBody>
          <a:bodyPr wrap="none" anchor="t">
            <a:spAutoFit/>
          </a:bodyPr>
          <a:p>
            <a:pPr algn="l"/>
            <a:r>
              <a:rPr lang="zh-CN" altLang="en-US" sz="1800" dirty="0">
                <a:solidFill>
                  <a:srgbClr val="333399"/>
                </a:solidFill>
                <a:latin typeface="Arial" panose="020B0604020202020204" pitchFamily="34" charset="0"/>
                <a:ea typeface="黑体" panose="02010609060101010101" pitchFamily="2" charset="-122"/>
              </a:rPr>
              <a:t>段层</a:t>
            </a:r>
            <a:endParaRPr lang="zh-CN" altLang="en-US" sz="1800" dirty="0">
              <a:solidFill>
                <a:srgbClr val="333399"/>
              </a:solidFill>
              <a:latin typeface="Arial" panose="020B0604020202020204" pitchFamily="34" charset="0"/>
              <a:ea typeface="黑体" panose="02010609060101010101" pitchFamily="2" charset="-122"/>
            </a:endParaRPr>
          </a:p>
        </p:txBody>
      </p:sp>
      <p:sp>
        <p:nvSpPr>
          <p:cNvPr id="167971" name="文本框 167970"/>
          <p:cNvSpPr txBox="1"/>
          <p:nvPr/>
        </p:nvSpPr>
        <p:spPr>
          <a:xfrm>
            <a:off x="3384550" y="5470525"/>
            <a:ext cx="869950" cy="366713"/>
          </a:xfrm>
          <a:prstGeom prst="rect">
            <a:avLst/>
          </a:prstGeom>
          <a:noFill/>
          <a:ln w="9525">
            <a:noFill/>
          </a:ln>
        </p:spPr>
        <p:txBody>
          <a:bodyPr wrap="none" anchor="t">
            <a:spAutoFit/>
          </a:bodyPr>
          <a:p>
            <a:pPr algn="l"/>
            <a:r>
              <a:rPr lang="zh-CN" altLang="en-US" sz="1800" dirty="0">
                <a:solidFill>
                  <a:srgbClr val="333399"/>
                </a:solidFill>
                <a:latin typeface="Arial" panose="020B0604020202020204" pitchFamily="34" charset="0"/>
                <a:ea typeface="黑体" panose="02010609060101010101" pitchFamily="2" charset="-122"/>
              </a:rPr>
              <a:t>光子层</a:t>
            </a:r>
            <a:endParaRPr lang="zh-CN" altLang="en-US" sz="1800" dirty="0">
              <a:solidFill>
                <a:srgbClr val="333399"/>
              </a:solidFill>
              <a:latin typeface="Arial" panose="020B0604020202020204" pitchFamily="34" charset="0"/>
              <a:ea typeface="黑体" panose="02010609060101010101" pitchFamily="2" charset="-122"/>
            </a:endParaRPr>
          </a:p>
        </p:txBody>
      </p:sp>
      <p:sp>
        <p:nvSpPr>
          <p:cNvPr id="167972" name="文本框 167971"/>
          <p:cNvSpPr txBox="1"/>
          <p:nvPr/>
        </p:nvSpPr>
        <p:spPr>
          <a:xfrm>
            <a:off x="3486150" y="5172075"/>
            <a:ext cx="641350" cy="366713"/>
          </a:xfrm>
          <a:prstGeom prst="rect">
            <a:avLst/>
          </a:prstGeom>
          <a:noFill/>
          <a:ln w="9525">
            <a:noFill/>
          </a:ln>
        </p:spPr>
        <p:txBody>
          <a:bodyPr wrap="none" anchor="t">
            <a:spAutoFit/>
          </a:bodyPr>
          <a:p>
            <a:pPr algn="l"/>
            <a:r>
              <a:rPr lang="zh-CN" altLang="en-US" sz="1800" dirty="0">
                <a:solidFill>
                  <a:srgbClr val="333399"/>
                </a:solidFill>
                <a:latin typeface="Arial" panose="020B0604020202020204" pitchFamily="34" charset="0"/>
                <a:ea typeface="黑体" panose="02010609060101010101" pitchFamily="2" charset="-122"/>
              </a:rPr>
              <a:t>段层</a:t>
            </a:r>
            <a:endParaRPr lang="zh-CN" altLang="en-US" sz="1800" dirty="0">
              <a:solidFill>
                <a:srgbClr val="333399"/>
              </a:solidFill>
              <a:latin typeface="Arial" panose="020B0604020202020204" pitchFamily="34" charset="0"/>
              <a:ea typeface="黑体" panose="02010609060101010101" pitchFamily="2" charset="-122"/>
            </a:endParaRPr>
          </a:p>
        </p:txBody>
      </p:sp>
      <p:sp>
        <p:nvSpPr>
          <p:cNvPr id="167973" name="直接连接符 167972"/>
          <p:cNvSpPr/>
          <p:nvPr/>
        </p:nvSpPr>
        <p:spPr>
          <a:xfrm flipV="1">
            <a:off x="4146550" y="5665788"/>
            <a:ext cx="762000" cy="0"/>
          </a:xfrm>
          <a:prstGeom prst="line">
            <a:avLst/>
          </a:prstGeom>
          <a:ln w="28575" cap="flat" cmpd="sng">
            <a:solidFill>
              <a:srgbClr val="333399"/>
            </a:solidFill>
            <a:prstDash val="dash"/>
            <a:headEnd type="triangle" w="sm" len="lg"/>
            <a:tailEnd type="triangle" w="sm" len="lg"/>
          </a:ln>
        </p:spPr>
      </p:sp>
      <p:sp>
        <p:nvSpPr>
          <p:cNvPr id="167974" name="直接连接符 167973"/>
          <p:cNvSpPr/>
          <p:nvPr/>
        </p:nvSpPr>
        <p:spPr>
          <a:xfrm>
            <a:off x="7143750" y="5665788"/>
            <a:ext cx="939800" cy="0"/>
          </a:xfrm>
          <a:prstGeom prst="line">
            <a:avLst/>
          </a:prstGeom>
          <a:ln w="28575" cap="flat" cmpd="sng">
            <a:solidFill>
              <a:srgbClr val="333399"/>
            </a:solidFill>
            <a:prstDash val="dash"/>
            <a:headEnd type="triangle" w="sm" len="lg"/>
            <a:tailEnd type="triangle" w="sm" len="lg"/>
          </a:ln>
        </p:spPr>
      </p:sp>
      <p:sp>
        <p:nvSpPr>
          <p:cNvPr id="167975" name="直接连接符 167974"/>
          <p:cNvSpPr/>
          <p:nvPr/>
        </p:nvSpPr>
        <p:spPr>
          <a:xfrm flipV="1">
            <a:off x="2698750" y="5665788"/>
            <a:ext cx="685800" cy="0"/>
          </a:xfrm>
          <a:prstGeom prst="line">
            <a:avLst/>
          </a:prstGeom>
          <a:ln w="28575" cap="flat" cmpd="sng">
            <a:solidFill>
              <a:srgbClr val="333399"/>
            </a:solidFill>
            <a:prstDash val="dash"/>
            <a:headEnd type="triangle" w="sm" len="lg"/>
            <a:tailEnd type="triangle" w="sm" len="lg"/>
          </a:ln>
        </p:spPr>
      </p:sp>
      <p:sp>
        <p:nvSpPr>
          <p:cNvPr id="167976" name="矩形 167975"/>
          <p:cNvSpPr/>
          <p:nvPr/>
        </p:nvSpPr>
        <p:spPr>
          <a:xfrm>
            <a:off x="1936750" y="4891088"/>
            <a:ext cx="762000" cy="914400"/>
          </a:xfrm>
          <a:prstGeom prst="rect">
            <a:avLst/>
          </a:prstGeom>
          <a:solidFill>
            <a:srgbClr val="FFFF99"/>
          </a:solidFill>
          <a:ln w="19050" cap="flat" cmpd="sng">
            <a:solidFill>
              <a:srgbClr val="333399"/>
            </a:solidFill>
            <a:prstDash val="solid"/>
            <a:miter/>
            <a:headEnd type="none" w="med" len="med"/>
            <a:tailEnd type="none" w="med" len="med"/>
          </a:ln>
        </p:spPr>
        <p:txBody>
          <a:bodyPr/>
          <a:p>
            <a:endParaRPr lang="zh-CN" altLang="en-US"/>
          </a:p>
        </p:txBody>
      </p:sp>
      <p:sp>
        <p:nvSpPr>
          <p:cNvPr id="167977" name="直接连接符 167976"/>
          <p:cNvSpPr/>
          <p:nvPr/>
        </p:nvSpPr>
        <p:spPr>
          <a:xfrm flipV="1">
            <a:off x="1936750" y="5500688"/>
            <a:ext cx="762000" cy="0"/>
          </a:xfrm>
          <a:prstGeom prst="line">
            <a:avLst/>
          </a:prstGeom>
          <a:ln w="9525" cap="flat" cmpd="sng">
            <a:solidFill>
              <a:schemeClr val="tx1"/>
            </a:solidFill>
            <a:prstDash val="solid"/>
            <a:headEnd type="none" w="med" len="med"/>
            <a:tailEnd type="none" w="med" len="med"/>
          </a:ln>
        </p:spPr>
      </p:sp>
      <p:sp>
        <p:nvSpPr>
          <p:cNvPr id="167978" name="直接连接符 167977"/>
          <p:cNvSpPr/>
          <p:nvPr/>
        </p:nvSpPr>
        <p:spPr>
          <a:xfrm>
            <a:off x="1936750" y="5195888"/>
            <a:ext cx="762000" cy="0"/>
          </a:xfrm>
          <a:prstGeom prst="line">
            <a:avLst/>
          </a:prstGeom>
          <a:ln w="9525" cap="flat" cmpd="sng">
            <a:solidFill>
              <a:schemeClr val="tx1"/>
            </a:solidFill>
            <a:prstDash val="solid"/>
            <a:headEnd type="none" w="med" len="med"/>
            <a:tailEnd type="none" w="med" len="med"/>
          </a:ln>
        </p:spPr>
      </p:sp>
      <p:sp>
        <p:nvSpPr>
          <p:cNvPr id="167979" name="文本框 167978"/>
          <p:cNvSpPr txBox="1"/>
          <p:nvPr/>
        </p:nvSpPr>
        <p:spPr>
          <a:xfrm>
            <a:off x="1936750" y="5470525"/>
            <a:ext cx="869950" cy="366713"/>
          </a:xfrm>
          <a:prstGeom prst="rect">
            <a:avLst/>
          </a:prstGeom>
          <a:noFill/>
          <a:ln w="9525">
            <a:noFill/>
          </a:ln>
        </p:spPr>
        <p:txBody>
          <a:bodyPr wrap="none" anchor="t">
            <a:spAutoFit/>
          </a:bodyPr>
          <a:p>
            <a:pPr algn="l"/>
            <a:r>
              <a:rPr lang="zh-CN" altLang="en-US" sz="1800" dirty="0">
                <a:solidFill>
                  <a:srgbClr val="333399"/>
                </a:solidFill>
                <a:latin typeface="Arial" panose="020B0604020202020204" pitchFamily="34" charset="0"/>
                <a:ea typeface="黑体" panose="02010609060101010101" pitchFamily="2" charset="-122"/>
              </a:rPr>
              <a:t>光子层</a:t>
            </a:r>
            <a:endParaRPr lang="zh-CN" altLang="en-US" sz="1800" dirty="0">
              <a:solidFill>
                <a:srgbClr val="333399"/>
              </a:solidFill>
              <a:latin typeface="Arial" panose="020B0604020202020204" pitchFamily="34" charset="0"/>
              <a:ea typeface="黑体" panose="02010609060101010101" pitchFamily="2" charset="-122"/>
            </a:endParaRPr>
          </a:p>
        </p:txBody>
      </p:sp>
      <p:sp>
        <p:nvSpPr>
          <p:cNvPr id="167980" name="文本框 167979"/>
          <p:cNvSpPr txBox="1"/>
          <p:nvPr/>
        </p:nvSpPr>
        <p:spPr>
          <a:xfrm>
            <a:off x="1936750" y="4860925"/>
            <a:ext cx="869950" cy="366713"/>
          </a:xfrm>
          <a:prstGeom prst="rect">
            <a:avLst/>
          </a:prstGeom>
          <a:noFill/>
          <a:ln w="9525">
            <a:noFill/>
          </a:ln>
        </p:spPr>
        <p:txBody>
          <a:bodyPr wrap="none" anchor="t">
            <a:spAutoFit/>
          </a:bodyPr>
          <a:p>
            <a:pPr algn="l"/>
            <a:r>
              <a:rPr lang="zh-CN" altLang="en-US" sz="1800" dirty="0">
                <a:solidFill>
                  <a:srgbClr val="333399"/>
                </a:solidFill>
                <a:latin typeface="Arial" panose="020B0604020202020204" pitchFamily="34" charset="0"/>
                <a:ea typeface="黑体" panose="02010609060101010101" pitchFamily="2" charset="-122"/>
              </a:rPr>
              <a:t>线路层</a:t>
            </a:r>
            <a:endParaRPr lang="zh-CN" altLang="en-US" sz="1800" dirty="0">
              <a:solidFill>
                <a:srgbClr val="333399"/>
              </a:solidFill>
              <a:latin typeface="Arial" panose="020B0604020202020204" pitchFamily="34" charset="0"/>
              <a:ea typeface="黑体" panose="02010609060101010101" pitchFamily="2" charset="-122"/>
            </a:endParaRPr>
          </a:p>
        </p:txBody>
      </p:sp>
      <p:sp>
        <p:nvSpPr>
          <p:cNvPr id="167981" name="文本框 167980"/>
          <p:cNvSpPr txBox="1"/>
          <p:nvPr/>
        </p:nvSpPr>
        <p:spPr>
          <a:xfrm>
            <a:off x="2038350" y="5172075"/>
            <a:ext cx="641350" cy="366713"/>
          </a:xfrm>
          <a:prstGeom prst="rect">
            <a:avLst/>
          </a:prstGeom>
          <a:noFill/>
          <a:ln w="9525">
            <a:noFill/>
          </a:ln>
        </p:spPr>
        <p:txBody>
          <a:bodyPr wrap="none" anchor="t">
            <a:spAutoFit/>
          </a:bodyPr>
          <a:p>
            <a:pPr algn="l"/>
            <a:r>
              <a:rPr lang="zh-CN" altLang="en-US" sz="1800" dirty="0">
                <a:solidFill>
                  <a:srgbClr val="333399"/>
                </a:solidFill>
                <a:latin typeface="Arial" panose="020B0604020202020204" pitchFamily="34" charset="0"/>
                <a:ea typeface="黑体" panose="02010609060101010101" pitchFamily="2" charset="-122"/>
              </a:rPr>
              <a:t>段层</a:t>
            </a:r>
            <a:endParaRPr lang="zh-CN" altLang="en-US" sz="1800" dirty="0">
              <a:solidFill>
                <a:srgbClr val="333399"/>
              </a:solidFill>
              <a:latin typeface="Arial" panose="020B0604020202020204" pitchFamily="34" charset="0"/>
              <a:ea typeface="黑体" panose="02010609060101010101" pitchFamily="2" charset="-122"/>
            </a:endParaRPr>
          </a:p>
        </p:txBody>
      </p:sp>
      <p:sp>
        <p:nvSpPr>
          <p:cNvPr id="167982" name="文本框 167981"/>
          <p:cNvSpPr txBox="1"/>
          <p:nvPr/>
        </p:nvSpPr>
        <p:spPr>
          <a:xfrm>
            <a:off x="4908550" y="5470525"/>
            <a:ext cx="869950" cy="366713"/>
          </a:xfrm>
          <a:prstGeom prst="rect">
            <a:avLst/>
          </a:prstGeom>
          <a:noFill/>
          <a:ln w="9525">
            <a:noFill/>
          </a:ln>
        </p:spPr>
        <p:txBody>
          <a:bodyPr wrap="none" anchor="t">
            <a:spAutoFit/>
          </a:bodyPr>
          <a:p>
            <a:pPr algn="l"/>
            <a:r>
              <a:rPr lang="zh-CN" altLang="en-US" sz="1800" dirty="0">
                <a:solidFill>
                  <a:srgbClr val="333399"/>
                </a:solidFill>
                <a:latin typeface="Arial" panose="020B0604020202020204" pitchFamily="34" charset="0"/>
                <a:ea typeface="黑体" panose="02010609060101010101" pitchFamily="2" charset="-122"/>
              </a:rPr>
              <a:t>光子层</a:t>
            </a:r>
            <a:endParaRPr lang="zh-CN" altLang="en-US" sz="1800" dirty="0">
              <a:solidFill>
                <a:srgbClr val="333399"/>
              </a:solidFill>
              <a:latin typeface="Arial" panose="020B0604020202020204" pitchFamily="34" charset="0"/>
              <a:ea typeface="黑体" panose="02010609060101010101" pitchFamily="2" charset="-122"/>
            </a:endParaRPr>
          </a:p>
        </p:txBody>
      </p:sp>
      <p:sp>
        <p:nvSpPr>
          <p:cNvPr id="167983" name="文本框 167982"/>
          <p:cNvSpPr txBox="1"/>
          <p:nvPr/>
        </p:nvSpPr>
        <p:spPr>
          <a:xfrm>
            <a:off x="5010150" y="5172075"/>
            <a:ext cx="641350" cy="366713"/>
          </a:xfrm>
          <a:prstGeom prst="rect">
            <a:avLst/>
          </a:prstGeom>
          <a:noFill/>
          <a:ln w="9525">
            <a:noFill/>
          </a:ln>
        </p:spPr>
        <p:txBody>
          <a:bodyPr wrap="none" anchor="t">
            <a:spAutoFit/>
          </a:bodyPr>
          <a:p>
            <a:pPr algn="l"/>
            <a:r>
              <a:rPr lang="zh-CN" altLang="en-US" sz="1800" dirty="0">
                <a:solidFill>
                  <a:srgbClr val="333399"/>
                </a:solidFill>
                <a:latin typeface="Arial" panose="020B0604020202020204" pitchFamily="34" charset="0"/>
                <a:ea typeface="黑体" panose="02010609060101010101" pitchFamily="2" charset="-122"/>
              </a:rPr>
              <a:t>段层</a:t>
            </a:r>
            <a:endParaRPr lang="zh-CN" altLang="en-US" sz="1800" dirty="0">
              <a:solidFill>
                <a:srgbClr val="333399"/>
              </a:solidFill>
              <a:latin typeface="Arial" panose="020B0604020202020204" pitchFamily="34" charset="0"/>
              <a:ea typeface="黑体" panose="02010609060101010101" pitchFamily="2" charset="-122"/>
            </a:endParaRPr>
          </a:p>
        </p:txBody>
      </p:sp>
      <p:sp>
        <p:nvSpPr>
          <p:cNvPr id="167984" name="直接连接符 167983"/>
          <p:cNvSpPr/>
          <p:nvPr/>
        </p:nvSpPr>
        <p:spPr>
          <a:xfrm>
            <a:off x="946150" y="2513013"/>
            <a:ext cx="990600" cy="0"/>
          </a:xfrm>
          <a:prstGeom prst="line">
            <a:avLst/>
          </a:prstGeom>
          <a:ln w="19050" cap="flat" cmpd="sng">
            <a:solidFill>
              <a:srgbClr val="333399"/>
            </a:solidFill>
            <a:prstDash val="solid"/>
            <a:headEnd type="none" w="med" len="med"/>
            <a:tailEnd type="none" w="med" len="med"/>
          </a:ln>
        </p:spPr>
      </p:sp>
      <p:sp>
        <p:nvSpPr>
          <p:cNvPr id="167985" name="矩形 167984"/>
          <p:cNvSpPr/>
          <p:nvPr/>
        </p:nvSpPr>
        <p:spPr>
          <a:xfrm>
            <a:off x="107950" y="2132013"/>
            <a:ext cx="838200" cy="1066800"/>
          </a:xfrm>
          <a:prstGeom prst="rect">
            <a:avLst/>
          </a:prstGeom>
          <a:solidFill>
            <a:srgbClr val="CCECFF"/>
          </a:solidFill>
          <a:ln w="19050" cap="flat" cmpd="sng">
            <a:solidFill>
              <a:srgbClr val="333399"/>
            </a:solidFill>
            <a:prstDash val="solid"/>
            <a:miter/>
            <a:headEnd type="none" w="med" len="med"/>
            <a:tailEnd type="none" w="med" len="med"/>
          </a:ln>
          <a:effectLst>
            <a:outerShdw dist="35921" dir="2699999" algn="ctr" rotWithShape="0">
              <a:schemeClr val="bg2"/>
            </a:outerShdw>
          </a:effectLst>
        </p:spPr>
        <p:txBody>
          <a:bodyPr wrap="none" anchor="ctr"/>
          <a:p>
            <a:r>
              <a:rPr lang="en-US" altLang="zh-CN" sz="1800">
                <a:solidFill>
                  <a:srgbClr val="333399"/>
                </a:solidFill>
                <a:latin typeface="Arial" panose="020B0604020202020204" pitchFamily="34" charset="0"/>
                <a:ea typeface="黑体" panose="02010609060101010101" pitchFamily="2" charset="-122"/>
              </a:rPr>
              <a:t>SDH</a:t>
            </a:r>
            <a:endParaRPr lang="en-US" altLang="zh-CN" sz="1800">
              <a:solidFill>
                <a:srgbClr val="333399"/>
              </a:solidFill>
              <a:latin typeface="Arial" panose="020B0604020202020204" pitchFamily="34" charset="0"/>
              <a:ea typeface="黑体" panose="02010609060101010101" pitchFamily="2" charset="-122"/>
            </a:endParaRPr>
          </a:p>
          <a:p>
            <a:r>
              <a:rPr lang="zh-CN" altLang="en-US" sz="1800" dirty="0">
                <a:solidFill>
                  <a:srgbClr val="333399"/>
                </a:solidFill>
                <a:latin typeface="Arial" panose="020B0604020202020204" pitchFamily="34" charset="0"/>
                <a:ea typeface="黑体" panose="02010609060101010101" pitchFamily="2" charset="-122"/>
              </a:rPr>
              <a:t>终端</a:t>
            </a:r>
            <a:endParaRPr lang="zh-CN" altLang="en-US" sz="1800" dirty="0">
              <a:solidFill>
                <a:srgbClr val="333399"/>
              </a:solidFill>
              <a:latin typeface="Arial" panose="020B0604020202020204" pitchFamily="34" charset="0"/>
              <a:ea typeface="黑体" panose="02010609060101010101" pitchFamily="2" charset="-122"/>
            </a:endParaRPr>
          </a:p>
        </p:txBody>
      </p:sp>
      <p:sp>
        <p:nvSpPr>
          <p:cNvPr id="167986" name="矩形 167985"/>
          <p:cNvSpPr/>
          <p:nvPr/>
        </p:nvSpPr>
        <p:spPr>
          <a:xfrm>
            <a:off x="8108950" y="2132013"/>
            <a:ext cx="838200" cy="1066800"/>
          </a:xfrm>
          <a:prstGeom prst="rect">
            <a:avLst/>
          </a:prstGeom>
          <a:solidFill>
            <a:srgbClr val="CCECFF"/>
          </a:solidFill>
          <a:ln w="19050" cap="flat" cmpd="sng">
            <a:solidFill>
              <a:srgbClr val="333399"/>
            </a:solidFill>
            <a:prstDash val="solid"/>
            <a:miter/>
            <a:headEnd type="none" w="med" len="med"/>
            <a:tailEnd type="none" w="med" len="med"/>
          </a:ln>
          <a:effectLst>
            <a:outerShdw dist="35921" dir="2699999" algn="ctr" rotWithShape="0">
              <a:schemeClr val="bg2"/>
            </a:outerShdw>
          </a:effectLst>
        </p:spPr>
        <p:txBody>
          <a:bodyPr wrap="none" anchor="ctr"/>
          <a:p>
            <a:r>
              <a:rPr lang="en-US" altLang="zh-CN" sz="1800">
                <a:solidFill>
                  <a:srgbClr val="333399"/>
                </a:solidFill>
                <a:latin typeface="Arial" panose="020B0604020202020204" pitchFamily="34" charset="0"/>
                <a:ea typeface="黑体" panose="02010609060101010101" pitchFamily="2" charset="-122"/>
              </a:rPr>
              <a:t>SDH</a:t>
            </a:r>
            <a:endParaRPr lang="en-US" altLang="zh-CN" sz="1800">
              <a:solidFill>
                <a:srgbClr val="333399"/>
              </a:solidFill>
              <a:latin typeface="Arial" panose="020B0604020202020204" pitchFamily="34" charset="0"/>
              <a:ea typeface="黑体" panose="02010609060101010101" pitchFamily="2" charset="-122"/>
            </a:endParaRPr>
          </a:p>
          <a:p>
            <a:r>
              <a:rPr lang="zh-CN" altLang="en-US" sz="1800" dirty="0">
                <a:solidFill>
                  <a:srgbClr val="333399"/>
                </a:solidFill>
                <a:latin typeface="Arial" panose="020B0604020202020204" pitchFamily="34" charset="0"/>
                <a:ea typeface="黑体" panose="02010609060101010101" pitchFamily="2" charset="-122"/>
              </a:rPr>
              <a:t>终端</a:t>
            </a:r>
            <a:endParaRPr lang="zh-CN" altLang="en-US" sz="1800" dirty="0">
              <a:solidFill>
                <a:srgbClr val="333399"/>
              </a:solidFill>
              <a:latin typeface="Arial" panose="020B0604020202020204" pitchFamily="34" charset="0"/>
              <a:ea typeface="黑体" panose="02010609060101010101" pitchFamily="2" charset="-122"/>
            </a:endParaRPr>
          </a:p>
        </p:txBody>
      </p:sp>
      <p:sp>
        <p:nvSpPr>
          <p:cNvPr id="167987" name="矩形 167986"/>
          <p:cNvSpPr/>
          <p:nvPr/>
        </p:nvSpPr>
        <p:spPr>
          <a:xfrm>
            <a:off x="1936750" y="2360613"/>
            <a:ext cx="762000" cy="762000"/>
          </a:xfrm>
          <a:prstGeom prst="rect">
            <a:avLst/>
          </a:prstGeom>
          <a:solidFill>
            <a:srgbClr val="CCECFF"/>
          </a:solidFill>
          <a:ln w="19050" cap="flat" cmpd="sng">
            <a:solidFill>
              <a:srgbClr val="333399"/>
            </a:solidFill>
            <a:prstDash val="solid"/>
            <a:miter/>
            <a:headEnd type="none" w="med" len="med"/>
            <a:tailEnd type="none" w="med" len="med"/>
          </a:ln>
          <a:effectLst>
            <a:outerShdw dist="35921" dir="2699999" algn="ctr" rotWithShape="0">
              <a:schemeClr val="bg2"/>
            </a:outerShdw>
          </a:effectLst>
        </p:spPr>
        <p:txBody>
          <a:bodyPr wrap="none" anchor="ctr"/>
          <a:p>
            <a:pPr>
              <a:lnSpc>
                <a:spcPct val="85000"/>
              </a:lnSpc>
            </a:pPr>
            <a:r>
              <a:rPr lang="zh-CN" altLang="en-US" sz="1800" dirty="0">
                <a:solidFill>
                  <a:srgbClr val="333399"/>
                </a:solidFill>
                <a:latin typeface="Arial" panose="020B0604020202020204" pitchFamily="34" charset="0"/>
                <a:ea typeface="黑体" panose="02010609060101010101" pitchFamily="2" charset="-122"/>
              </a:rPr>
              <a:t>复用器</a:t>
            </a:r>
            <a:endParaRPr lang="zh-CN" altLang="en-US" sz="1800" dirty="0">
              <a:solidFill>
                <a:srgbClr val="333399"/>
              </a:solidFill>
              <a:latin typeface="Arial" panose="020B0604020202020204" pitchFamily="34" charset="0"/>
              <a:ea typeface="黑体" panose="02010609060101010101" pitchFamily="2" charset="-122"/>
            </a:endParaRPr>
          </a:p>
          <a:p>
            <a:pPr>
              <a:lnSpc>
                <a:spcPct val="85000"/>
              </a:lnSpc>
            </a:pPr>
            <a:r>
              <a:rPr lang="zh-CN" altLang="en-US" sz="1800" dirty="0">
                <a:solidFill>
                  <a:srgbClr val="333399"/>
                </a:solidFill>
                <a:latin typeface="Arial" panose="020B0604020202020204" pitchFamily="34" charset="0"/>
                <a:ea typeface="黑体" panose="02010609060101010101" pitchFamily="2" charset="-122"/>
              </a:rPr>
              <a:t>或</a:t>
            </a:r>
            <a:endParaRPr lang="zh-CN" altLang="en-US" sz="1800" dirty="0">
              <a:solidFill>
                <a:srgbClr val="333399"/>
              </a:solidFill>
              <a:latin typeface="Arial" panose="020B0604020202020204" pitchFamily="34" charset="0"/>
              <a:ea typeface="黑体" panose="02010609060101010101" pitchFamily="2" charset="-122"/>
            </a:endParaRPr>
          </a:p>
          <a:p>
            <a:pPr>
              <a:lnSpc>
                <a:spcPct val="85000"/>
              </a:lnSpc>
            </a:pPr>
            <a:r>
              <a:rPr lang="zh-CN" altLang="en-US" sz="1800" dirty="0">
                <a:solidFill>
                  <a:srgbClr val="333399"/>
                </a:solidFill>
                <a:latin typeface="Arial" panose="020B0604020202020204" pitchFamily="34" charset="0"/>
                <a:ea typeface="黑体" panose="02010609060101010101" pitchFamily="2" charset="-122"/>
              </a:rPr>
              <a:t>分用器</a:t>
            </a:r>
            <a:endParaRPr lang="zh-CN" altLang="en-US" sz="1800" dirty="0">
              <a:solidFill>
                <a:srgbClr val="333399"/>
              </a:solidFill>
              <a:latin typeface="Arial" panose="020B0604020202020204" pitchFamily="34" charset="0"/>
              <a:ea typeface="黑体" panose="02010609060101010101" pitchFamily="2" charset="-122"/>
            </a:endParaRPr>
          </a:p>
        </p:txBody>
      </p:sp>
      <p:sp>
        <p:nvSpPr>
          <p:cNvPr id="167988" name="矩形 167987"/>
          <p:cNvSpPr/>
          <p:nvPr/>
        </p:nvSpPr>
        <p:spPr>
          <a:xfrm>
            <a:off x="6356350" y="2360613"/>
            <a:ext cx="762000" cy="762000"/>
          </a:xfrm>
          <a:prstGeom prst="rect">
            <a:avLst/>
          </a:prstGeom>
          <a:solidFill>
            <a:srgbClr val="CCECFF"/>
          </a:solidFill>
          <a:ln w="19050" cap="flat" cmpd="sng">
            <a:solidFill>
              <a:srgbClr val="333399"/>
            </a:solidFill>
            <a:prstDash val="solid"/>
            <a:miter/>
            <a:headEnd type="none" w="med" len="med"/>
            <a:tailEnd type="none" w="med" len="med"/>
          </a:ln>
          <a:effectLst>
            <a:outerShdw dist="35921" dir="2699999" algn="ctr" rotWithShape="0">
              <a:schemeClr val="bg2"/>
            </a:outerShdw>
          </a:effectLst>
        </p:spPr>
        <p:txBody>
          <a:bodyPr wrap="none" anchor="ctr"/>
          <a:p>
            <a:pPr>
              <a:lnSpc>
                <a:spcPct val="85000"/>
              </a:lnSpc>
            </a:pPr>
            <a:r>
              <a:rPr lang="zh-CN" altLang="en-US" sz="1800" dirty="0">
                <a:solidFill>
                  <a:srgbClr val="333399"/>
                </a:solidFill>
                <a:latin typeface="Arial" panose="020B0604020202020204" pitchFamily="34" charset="0"/>
                <a:ea typeface="黑体" panose="02010609060101010101" pitchFamily="2" charset="-122"/>
              </a:rPr>
              <a:t>复用器</a:t>
            </a:r>
            <a:endParaRPr lang="zh-CN" altLang="en-US" sz="1800" dirty="0">
              <a:solidFill>
                <a:srgbClr val="333399"/>
              </a:solidFill>
              <a:latin typeface="Arial" panose="020B0604020202020204" pitchFamily="34" charset="0"/>
              <a:ea typeface="黑体" panose="02010609060101010101" pitchFamily="2" charset="-122"/>
            </a:endParaRPr>
          </a:p>
          <a:p>
            <a:pPr>
              <a:lnSpc>
                <a:spcPct val="85000"/>
              </a:lnSpc>
            </a:pPr>
            <a:r>
              <a:rPr lang="zh-CN" altLang="en-US" sz="1800" dirty="0">
                <a:solidFill>
                  <a:srgbClr val="333399"/>
                </a:solidFill>
                <a:latin typeface="Arial" panose="020B0604020202020204" pitchFamily="34" charset="0"/>
                <a:ea typeface="黑体" panose="02010609060101010101" pitchFamily="2" charset="-122"/>
              </a:rPr>
              <a:t>或</a:t>
            </a:r>
            <a:endParaRPr lang="zh-CN" altLang="en-US" sz="1800" dirty="0">
              <a:solidFill>
                <a:srgbClr val="333399"/>
              </a:solidFill>
              <a:latin typeface="Arial" panose="020B0604020202020204" pitchFamily="34" charset="0"/>
              <a:ea typeface="黑体" panose="02010609060101010101" pitchFamily="2" charset="-122"/>
            </a:endParaRPr>
          </a:p>
          <a:p>
            <a:pPr>
              <a:lnSpc>
                <a:spcPct val="85000"/>
              </a:lnSpc>
            </a:pPr>
            <a:r>
              <a:rPr lang="zh-CN" altLang="en-US" sz="1800" dirty="0">
                <a:solidFill>
                  <a:srgbClr val="333399"/>
                </a:solidFill>
                <a:latin typeface="Arial" panose="020B0604020202020204" pitchFamily="34" charset="0"/>
                <a:ea typeface="黑体" panose="02010609060101010101" pitchFamily="2" charset="-122"/>
              </a:rPr>
              <a:t>分用器</a:t>
            </a:r>
            <a:endParaRPr lang="zh-CN" altLang="en-US" sz="1800" dirty="0">
              <a:solidFill>
                <a:srgbClr val="333399"/>
              </a:solidFill>
              <a:latin typeface="Arial" panose="020B0604020202020204" pitchFamily="34" charset="0"/>
              <a:ea typeface="黑体" panose="02010609060101010101" pitchFamily="2" charset="-122"/>
            </a:endParaRPr>
          </a:p>
        </p:txBody>
      </p:sp>
      <p:sp>
        <p:nvSpPr>
          <p:cNvPr id="167989" name="矩形 167988"/>
          <p:cNvSpPr/>
          <p:nvPr/>
        </p:nvSpPr>
        <p:spPr>
          <a:xfrm>
            <a:off x="3384550" y="2513013"/>
            <a:ext cx="762000" cy="381000"/>
          </a:xfrm>
          <a:prstGeom prst="rect">
            <a:avLst/>
          </a:prstGeom>
          <a:solidFill>
            <a:srgbClr val="CCECFF"/>
          </a:solidFill>
          <a:ln w="19050" cap="flat" cmpd="sng">
            <a:solidFill>
              <a:srgbClr val="333399"/>
            </a:solidFill>
            <a:prstDash val="solid"/>
            <a:miter/>
            <a:headEnd type="none" w="med" len="med"/>
            <a:tailEnd type="none" w="med" len="med"/>
          </a:ln>
          <a:effectLst>
            <a:outerShdw dist="35921" dir="2699999" algn="ctr" rotWithShape="0">
              <a:schemeClr val="bg2"/>
            </a:outerShdw>
          </a:effectLst>
        </p:spPr>
        <p:txBody>
          <a:bodyPr wrap="none" anchor="ctr"/>
          <a:p>
            <a:r>
              <a:rPr lang="zh-CN" altLang="en-US" sz="1800" dirty="0">
                <a:solidFill>
                  <a:srgbClr val="333399"/>
                </a:solidFill>
                <a:latin typeface="Arial" panose="020B0604020202020204" pitchFamily="34" charset="0"/>
                <a:ea typeface="黑体" panose="02010609060101010101" pitchFamily="2" charset="-122"/>
              </a:rPr>
              <a:t>转发器</a:t>
            </a:r>
            <a:endParaRPr lang="zh-CN" altLang="en-US" sz="1800" dirty="0">
              <a:solidFill>
                <a:srgbClr val="333399"/>
              </a:solidFill>
              <a:latin typeface="Arial" panose="020B0604020202020204" pitchFamily="34" charset="0"/>
              <a:ea typeface="黑体" panose="02010609060101010101" pitchFamily="2" charset="-122"/>
            </a:endParaRPr>
          </a:p>
        </p:txBody>
      </p:sp>
      <p:sp>
        <p:nvSpPr>
          <p:cNvPr id="167990" name="矩形 167989"/>
          <p:cNvSpPr/>
          <p:nvPr/>
        </p:nvSpPr>
        <p:spPr>
          <a:xfrm>
            <a:off x="4908550" y="2513013"/>
            <a:ext cx="762000" cy="381000"/>
          </a:xfrm>
          <a:prstGeom prst="rect">
            <a:avLst/>
          </a:prstGeom>
          <a:solidFill>
            <a:srgbClr val="CCECFF"/>
          </a:solidFill>
          <a:ln w="19050" cap="flat" cmpd="sng">
            <a:solidFill>
              <a:srgbClr val="333399"/>
            </a:solidFill>
            <a:prstDash val="solid"/>
            <a:miter/>
            <a:headEnd type="none" w="med" len="med"/>
            <a:tailEnd type="none" w="med" len="med"/>
          </a:ln>
          <a:effectLst>
            <a:outerShdw dist="35921" dir="2699999" algn="ctr" rotWithShape="0">
              <a:schemeClr val="bg2"/>
            </a:outerShdw>
          </a:effectLst>
        </p:spPr>
        <p:txBody>
          <a:bodyPr wrap="none" anchor="ctr"/>
          <a:p>
            <a:r>
              <a:rPr lang="zh-CN" altLang="en-US" sz="1800" dirty="0">
                <a:solidFill>
                  <a:srgbClr val="333399"/>
                </a:solidFill>
                <a:latin typeface="Arial" panose="020B0604020202020204" pitchFamily="34" charset="0"/>
                <a:ea typeface="黑体" panose="02010609060101010101" pitchFamily="2" charset="-122"/>
              </a:rPr>
              <a:t>转发器</a:t>
            </a:r>
            <a:endParaRPr lang="zh-CN" altLang="en-US" sz="1800" dirty="0">
              <a:solidFill>
                <a:srgbClr val="333399"/>
              </a:solidFill>
              <a:latin typeface="Arial" panose="020B0604020202020204" pitchFamily="34" charset="0"/>
              <a:ea typeface="黑体" panose="02010609060101010101" pitchFamily="2" charset="-122"/>
            </a:endParaRPr>
          </a:p>
        </p:txBody>
      </p:sp>
      <p:sp>
        <p:nvSpPr>
          <p:cNvPr id="167991" name="直接连接符 167990"/>
          <p:cNvSpPr/>
          <p:nvPr/>
        </p:nvSpPr>
        <p:spPr>
          <a:xfrm>
            <a:off x="2698750" y="2703513"/>
            <a:ext cx="685800" cy="0"/>
          </a:xfrm>
          <a:prstGeom prst="line">
            <a:avLst/>
          </a:prstGeom>
          <a:ln w="28575" cap="flat" cmpd="sng">
            <a:solidFill>
              <a:srgbClr val="333399"/>
            </a:solidFill>
            <a:prstDash val="solid"/>
            <a:headEnd type="none" w="med" len="med"/>
            <a:tailEnd type="none" w="med" len="med"/>
          </a:ln>
        </p:spPr>
      </p:sp>
      <p:sp>
        <p:nvSpPr>
          <p:cNvPr id="167992" name="直接连接符 167991"/>
          <p:cNvSpPr/>
          <p:nvPr/>
        </p:nvSpPr>
        <p:spPr>
          <a:xfrm flipV="1">
            <a:off x="4146550" y="2703513"/>
            <a:ext cx="762000" cy="0"/>
          </a:xfrm>
          <a:prstGeom prst="line">
            <a:avLst/>
          </a:prstGeom>
          <a:ln w="28575" cap="flat" cmpd="sng">
            <a:solidFill>
              <a:srgbClr val="333399"/>
            </a:solidFill>
            <a:prstDash val="solid"/>
            <a:headEnd type="none" w="med" len="med"/>
            <a:tailEnd type="none" w="med" len="med"/>
          </a:ln>
        </p:spPr>
      </p:sp>
      <p:sp>
        <p:nvSpPr>
          <p:cNvPr id="167993" name="直接连接符 167992"/>
          <p:cNvSpPr/>
          <p:nvPr/>
        </p:nvSpPr>
        <p:spPr>
          <a:xfrm>
            <a:off x="5670550" y="2703513"/>
            <a:ext cx="685800" cy="0"/>
          </a:xfrm>
          <a:prstGeom prst="line">
            <a:avLst/>
          </a:prstGeom>
          <a:ln w="28575" cap="flat" cmpd="sng">
            <a:solidFill>
              <a:srgbClr val="333399"/>
            </a:solidFill>
            <a:prstDash val="solid"/>
            <a:headEnd type="none" w="med" len="med"/>
            <a:tailEnd type="none" w="med" len="med"/>
          </a:ln>
        </p:spPr>
      </p:sp>
      <p:sp>
        <p:nvSpPr>
          <p:cNvPr id="167994" name="直接连接符 167993"/>
          <p:cNvSpPr/>
          <p:nvPr/>
        </p:nvSpPr>
        <p:spPr>
          <a:xfrm>
            <a:off x="1555750" y="2665413"/>
            <a:ext cx="381000" cy="0"/>
          </a:xfrm>
          <a:prstGeom prst="line">
            <a:avLst/>
          </a:prstGeom>
          <a:ln w="19050" cap="flat" cmpd="sng">
            <a:solidFill>
              <a:srgbClr val="333399"/>
            </a:solidFill>
            <a:prstDash val="solid"/>
            <a:headEnd type="none" w="med" len="med"/>
            <a:tailEnd type="none" w="med" len="med"/>
          </a:ln>
        </p:spPr>
      </p:sp>
      <p:sp>
        <p:nvSpPr>
          <p:cNvPr id="167995" name="直接连接符 167994"/>
          <p:cNvSpPr/>
          <p:nvPr/>
        </p:nvSpPr>
        <p:spPr>
          <a:xfrm>
            <a:off x="1555750" y="2817813"/>
            <a:ext cx="381000" cy="0"/>
          </a:xfrm>
          <a:prstGeom prst="line">
            <a:avLst/>
          </a:prstGeom>
          <a:ln w="19050" cap="flat" cmpd="sng">
            <a:solidFill>
              <a:srgbClr val="333399"/>
            </a:solidFill>
            <a:prstDash val="solid"/>
            <a:headEnd type="none" w="med" len="med"/>
            <a:tailEnd type="none" w="med" len="med"/>
          </a:ln>
        </p:spPr>
      </p:sp>
      <p:sp>
        <p:nvSpPr>
          <p:cNvPr id="167996" name="直接连接符 167995"/>
          <p:cNvSpPr/>
          <p:nvPr/>
        </p:nvSpPr>
        <p:spPr>
          <a:xfrm>
            <a:off x="1555750" y="2970213"/>
            <a:ext cx="381000" cy="0"/>
          </a:xfrm>
          <a:prstGeom prst="line">
            <a:avLst/>
          </a:prstGeom>
          <a:ln w="19050" cap="flat" cmpd="sng">
            <a:solidFill>
              <a:srgbClr val="333399"/>
            </a:solidFill>
            <a:prstDash val="solid"/>
            <a:headEnd type="none" w="med" len="med"/>
            <a:tailEnd type="none" w="med" len="med"/>
          </a:ln>
        </p:spPr>
      </p:sp>
      <p:sp>
        <p:nvSpPr>
          <p:cNvPr id="167997" name="直接连接符 167996"/>
          <p:cNvSpPr/>
          <p:nvPr/>
        </p:nvSpPr>
        <p:spPr>
          <a:xfrm>
            <a:off x="7118350" y="2513013"/>
            <a:ext cx="990600" cy="0"/>
          </a:xfrm>
          <a:prstGeom prst="line">
            <a:avLst/>
          </a:prstGeom>
          <a:ln w="19050" cap="flat" cmpd="sng">
            <a:solidFill>
              <a:srgbClr val="333399"/>
            </a:solidFill>
            <a:prstDash val="solid"/>
            <a:headEnd type="none" w="med" len="med"/>
            <a:tailEnd type="none" w="med" len="med"/>
          </a:ln>
        </p:spPr>
      </p:sp>
      <p:sp>
        <p:nvSpPr>
          <p:cNvPr id="167998" name="直接连接符 167997"/>
          <p:cNvSpPr/>
          <p:nvPr/>
        </p:nvSpPr>
        <p:spPr>
          <a:xfrm>
            <a:off x="7118350" y="2665413"/>
            <a:ext cx="381000" cy="0"/>
          </a:xfrm>
          <a:prstGeom prst="line">
            <a:avLst/>
          </a:prstGeom>
          <a:ln w="19050" cap="flat" cmpd="sng">
            <a:solidFill>
              <a:srgbClr val="333399"/>
            </a:solidFill>
            <a:prstDash val="solid"/>
            <a:headEnd type="none" w="med" len="med"/>
            <a:tailEnd type="none" w="med" len="med"/>
          </a:ln>
        </p:spPr>
      </p:sp>
      <p:sp>
        <p:nvSpPr>
          <p:cNvPr id="167999" name="直接连接符 167998"/>
          <p:cNvSpPr/>
          <p:nvPr/>
        </p:nvSpPr>
        <p:spPr>
          <a:xfrm>
            <a:off x="7118350" y="2817813"/>
            <a:ext cx="381000" cy="0"/>
          </a:xfrm>
          <a:prstGeom prst="line">
            <a:avLst/>
          </a:prstGeom>
          <a:ln w="19050" cap="flat" cmpd="sng">
            <a:solidFill>
              <a:srgbClr val="333399"/>
            </a:solidFill>
            <a:prstDash val="solid"/>
            <a:headEnd type="none" w="med" len="med"/>
            <a:tailEnd type="none" w="med" len="med"/>
          </a:ln>
        </p:spPr>
      </p:sp>
      <p:sp>
        <p:nvSpPr>
          <p:cNvPr id="168000" name="直接连接符 167999"/>
          <p:cNvSpPr/>
          <p:nvPr/>
        </p:nvSpPr>
        <p:spPr>
          <a:xfrm>
            <a:off x="7118350" y="2970213"/>
            <a:ext cx="381000" cy="0"/>
          </a:xfrm>
          <a:prstGeom prst="line">
            <a:avLst/>
          </a:prstGeom>
          <a:ln w="19050" cap="flat" cmpd="sng">
            <a:solidFill>
              <a:srgbClr val="333399"/>
            </a:solidFill>
            <a:prstDash val="solid"/>
            <a:headEnd type="none" w="med" len="med"/>
            <a:tailEnd type="none" w="med" len="med"/>
          </a:ln>
        </p:spPr>
      </p:sp>
      <p:sp>
        <p:nvSpPr>
          <p:cNvPr id="168001" name="直接连接符 168000"/>
          <p:cNvSpPr/>
          <p:nvPr/>
        </p:nvSpPr>
        <p:spPr>
          <a:xfrm>
            <a:off x="5213350" y="3306763"/>
            <a:ext cx="1143000" cy="0"/>
          </a:xfrm>
          <a:prstGeom prst="line">
            <a:avLst/>
          </a:prstGeom>
          <a:ln w="9525" cap="flat" cmpd="sng">
            <a:solidFill>
              <a:srgbClr val="333399"/>
            </a:solidFill>
            <a:prstDash val="solid"/>
            <a:headEnd type="triangle" w="sm" len="lg"/>
            <a:tailEnd type="triangle" w="sm" len="lg"/>
          </a:ln>
        </p:spPr>
      </p:sp>
      <p:sp>
        <p:nvSpPr>
          <p:cNvPr id="168002" name="直接连接符 168001"/>
          <p:cNvSpPr/>
          <p:nvPr/>
        </p:nvSpPr>
        <p:spPr>
          <a:xfrm>
            <a:off x="2774950" y="3306763"/>
            <a:ext cx="1143000" cy="0"/>
          </a:xfrm>
          <a:prstGeom prst="line">
            <a:avLst/>
          </a:prstGeom>
          <a:ln w="9525" cap="flat" cmpd="sng">
            <a:solidFill>
              <a:srgbClr val="333399"/>
            </a:solidFill>
            <a:prstDash val="solid"/>
            <a:headEnd type="triangle" w="sm" len="lg"/>
            <a:tailEnd type="triangle" w="sm" len="lg"/>
          </a:ln>
        </p:spPr>
      </p:sp>
      <p:sp>
        <p:nvSpPr>
          <p:cNvPr id="168003" name="直接连接符 168002"/>
          <p:cNvSpPr/>
          <p:nvPr/>
        </p:nvSpPr>
        <p:spPr>
          <a:xfrm>
            <a:off x="3994150" y="3306763"/>
            <a:ext cx="1143000" cy="0"/>
          </a:xfrm>
          <a:prstGeom prst="line">
            <a:avLst/>
          </a:prstGeom>
          <a:ln w="9525" cap="flat" cmpd="sng">
            <a:solidFill>
              <a:srgbClr val="333399"/>
            </a:solidFill>
            <a:prstDash val="solid"/>
            <a:headEnd type="triangle" w="sm" len="lg"/>
            <a:tailEnd type="triangle" w="sm" len="lg"/>
          </a:ln>
        </p:spPr>
      </p:sp>
      <p:sp>
        <p:nvSpPr>
          <p:cNvPr id="168004" name="文本框 168003"/>
          <p:cNvSpPr txBox="1"/>
          <p:nvPr/>
        </p:nvSpPr>
        <p:spPr>
          <a:xfrm>
            <a:off x="3155950" y="3095625"/>
            <a:ext cx="412750" cy="366713"/>
          </a:xfrm>
          <a:prstGeom prst="rect">
            <a:avLst/>
          </a:prstGeom>
          <a:solidFill>
            <a:schemeClr val="bg1"/>
          </a:solidFill>
          <a:ln w="9525">
            <a:noFill/>
          </a:ln>
        </p:spPr>
        <p:txBody>
          <a:bodyPr wrap="none" anchor="t">
            <a:spAutoFit/>
          </a:bodyPr>
          <a:p>
            <a:pPr algn="l"/>
            <a:r>
              <a:rPr lang="zh-CN" altLang="en-US" sz="1800" dirty="0">
                <a:solidFill>
                  <a:srgbClr val="333399"/>
                </a:solidFill>
                <a:latin typeface="Arial" panose="020B0604020202020204" pitchFamily="34" charset="0"/>
                <a:ea typeface="黑体" panose="02010609060101010101" pitchFamily="2" charset="-122"/>
              </a:rPr>
              <a:t>段</a:t>
            </a:r>
            <a:endParaRPr lang="zh-CN" altLang="en-US" sz="1800" dirty="0">
              <a:solidFill>
                <a:srgbClr val="333399"/>
              </a:solidFill>
              <a:latin typeface="Arial" panose="020B0604020202020204" pitchFamily="34" charset="0"/>
              <a:ea typeface="黑体" panose="02010609060101010101" pitchFamily="2" charset="-122"/>
            </a:endParaRPr>
          </a:p>
        </p:txBody>
      </p:sp>
      <p:sp>
        <p:nvSpPr>
          <p:cNvPr id="168005" name="文本框 168004"/>
          <p:cNvSpPr txBox="1"/>
          <p:nvPr/>
        </p:nvSpPr>
        <p:spPr>
          <a:xfrm>
            <a:off x="4368800" y="3095625"/>
            <a:ext cx="412750" cy="366713"/>
          </a:xfrm>
          <a:prstGeom prst="rect">
            <a:avLst/>
          </a:prstGeom>
          <a:solidFill>
            <a:schemeClr val="bg1"/>
          </a:solidFill>
          <a:ln w="9525">
            <a:noFill/>
          </a:ln>
        </p:spPr>
        <p:txBody>
          <a:bodyPr wrap="none" anchor="t">
            <a:spAutoFit/>
          </a:bodyPr>
          <a:p>
            <a:pPr algn="l"/>
            <a:r>
              <a:rPr lang="zh-CN" altLang="en-US" sz="1800" dirty="0">
                <a:solidFill>
                  <a:srgbClr val="333399"/>
                </a:solidFill>
                <a:latin typeface="Arial" panose="020B0604020202020204" pitchFamily="34" charset="0"/>
                <a:ea typeface="黑体" panose="02010609060101010101" pitchFamily="2" charset="-122"/>
              </a:rPr>
              <a:t>段</a:t>
            </a:r>
            <a:endParaRPr lang="zh-CN" altLang="en-US" sz="1800" dirty="0">
              <a:solidFill>
                <a:srgbClr val="333399"/>
              </a:solidFill>
              <a:latin typeface="Arial" panose="020B0604020202020204" pitchFamily="34" charset="0"/>
              <a:ea typeface="黑体" panose="02010609060101010101" pitchFamily="2" charset="-122"/>
            </a:endParaRPr>
          </a:p>
        </p:txBody>
      </p:sp>
      <p:sp>
        <p:nvSpPr>
          <p:cNvPr id="168006" name="文本框 168005"/>
          <p:cNvSpPr txBox="1"/>
          <p:nvPr/>
        </p:nvSpPr>
        <p:spPr>
          <a:xfrm>
            <a:off x="5581650" y="3095625"/>
            <a:ext cx="412750" cy="366713"/>
          </a:xfrm>
          <a:prstGeom prst="rect">
            <a:avLst/>
          </a:prstGeom>
          <a:solidFill>
            <a:schemeClr val="bg1"/>
          </a:solidFill>
          <a:ln w="9525">
            <a:noFill/>
          </a:ln>
        </p:spPr>
        <p:txBody>
          <a:bodyPr wrap="none" anchor="t">
            <a:spAutoFit/>
          </a:bodyPr>
          <a:p>
            <a:pPr algn="l"/>
            <a:r>
              <a:rPr lang="zh-CN" altLang="en-US" sz="1800" dirty="0">
                <a:solidFill>
                  <a:srgbClr val="333399"/>
                </a:solidFill>
                <a:latin typeface="Arial" panose="020B0604020202020204" pitchFamily="34" charset="0"/>
                <a:ea typeface="黑体" panose="02010609060101010101" pitchFamily="2" charset="-122"/>
              </a:rPr>
              <a:t>段</a:t>
            </a:r>
            <a:endParaRPr lang="zh-CN" altLang="en-US" sz="1800" dirty="0">
              <a:solidFill>
                <a:srgbClr val="333399"/>
              </a:solidFill>
              <a:latin typeface="Arial" panose="020B0604020202020204" pitchFamily="34" charset="0"/>
              <a:ea typeface="黑体" panose="02010609060101010101" pitchFamily="2" charset="-122"/>
            </a:endParaRPr>
          </a:p>
        </p:txBody>
      </p:sp>
      <p:sp>
        <p:nvSpPr>
          <p:cNvPr id="168007" name="文本框 168006"/>
          <p:cNvSpPr txBox="1"/>
          <p:nvPr/>
        </p:nvSpPr>
        <p:spPr>
          <a:xfrm>
            <a:off x="3851275" y="3963988"/>
            <a:ext cx="1301750" cy="366712"/>
          </a:xfrm>
          <a:prstGeom prst="rect">
            <a:avLst/>
          </a:prstGeom>
          <a:solidFill>
            <a:schemeClr val="bg1"/>
          </a:solidFill>
          <a:ln w="9525">
            <a:noFill/>
          </a:ln>
        </p:spPr>
        <p:txBody>
          <a:bodyPr wrap="none" anchor="t">
            <a:spAutoFit/>
          </a:bodyPr>
          <a:p>
            <a:pPr algn="l"/>
            <a:r>
              <a:rPr lang="zh-CN" altLang="en-US" sz="1800" dirty="0">
                <a:solidFill>
                  <a:srgbClr val="333399"/>
                </a:solidFill>
                <a:latin typeface="Arial" panose="020B0604020202020204" pitchFamily="34" charset="0"/>
                <a:ea typeface="黑体" panose="02010609060101010101" pitchFamily="2" charset="-122"/>
              </a:rPr>
              <a:t>路径 </a:t>
            </a:r>
            <a:r>
              <a:rPr lang="en-US" altLang="zh-CN" sz="1800">
                <a:solidFill>
                  <a:srgbClr val="333399"/>
                </a:solidFill>
                <a:latin typeface="Arial" panose="020B0604020202020204" pitchFamily="34" charset="0"/>
                <a:ea typeface="黑体" panose="02010609060101010101" pitchFamily="2" charset="-122"/>
              </a:rPr>
              <a:t>(path)</a:t>
            </a:r>
            <a:endParaRPr lang="en-US" altLang="zh-CN" sz="1800">
              <a:solidFill>
                <a:srgbClr val="333399"/>
              </a:solidFill>
              <a:latin typeface="Arial" panose="020B0604020202020204" pitchFamily="34" charset="0"/>
              <a:ea typeface="黑体" panose="02010609060101010101" pitchFamily="2" charset="-122"/>
            </a:endParaRPr>
          </a:p>
        </p:txBody>
      </p:sp>
      <p:sp>
        <p:nvSpPr>
          <p:cNvPr id="168008" name="直接连接符 168007"/>
          <p:cNvSpPr/>
          <p:nvPr/>
        </p:nvSpPr>
        <p:spPr>
          <a:xfrm>
            <a:off x="7118350" y="5348288"/>
            <a:ext cx="1003300" cy="12700"/>
          </a:xfrm>
          <a:prstGeom prst="line">
            <a:avLst/>
          </a:prstGeom>
          <a:ln w="28575" cap="flat" cmpd="sng">
            <a:solidFill>
              <a:srgbClr val="333399"/>
            </a:solidFill>
            <a:prstDash val="dash"/>
            <a:headEnd type="triangle" w="sm" len="lg"/>
            <a:tailEnd type="triangle" w="sm" len="lg"/>
          </a:ln>
        </p:spPr>
      </p:sp>
      <p:sp>
        <p:nvSpPr>
          <p:cNvPr id="168009" name="直接连接符 168008"/>
          <p:cNvSpPr/>
          <p:nvPr/>
        </p:nvSpPr>
        <p:spPr>
          <a:xfrm>
            <a:off x="7118350" y="5043488"/>
            <a:ext cx="1003300" cy="12700"/>
          </a:xfrm>
          <a:prstGeom prst="line">
            <a:avLst/>
          </a:prstGeom>
          <a:ln w="28575" cap="flat" cmpd="sng">
            <a:solidFill>
              <a:srgbClr val="333399"/>
            </a:solidFill>
            <a:prstDash val="dash"/>
            <a:headEnd type="triangle" w="sm" len="lg"/>
            <a:tailEnd type="triangle" w="sm" len="lg"/>
          </a:ln>
        </p:spPr>
      </p:sp>
      <p:sp>
        <p:nvSpPr>
          <p:cNvPr id="168010" name="直接连接符 168009"/>
          <p:cNvSpPr/>
          <p:nvPr/>
        </p:nvSpPr>
        <p:spPr>
          <a:xfrm>
            <a:off x="946150" y="5030788"/>
            <a:ext cx="1003300" cy="12700"/>
          </a:xfrm>
          <a:prstGeom prst="line">
            <a:avLst/>
          </a:prstGeom>
          <a:ln w="28575" cap="flat" cmpd="sng">
            <a:solidFill>
              <a:srgbClr val="333399"/>
            </a:solidFill>
            <a:prstDash val="dash"/>
            <a:headEnd type="triangle" w="sm" len="lg"/>
            <a:tailEnd type="triangle" w="sm" len="lg"/>
          </a:ln>
        </p:spPr>
      </p:sp>
      <p:sp>
        <p:nvSpPr>
          <p:cNvPr id="168011" name="直接连接符 168010"/>
          <p:cNvSpPr/>
          <p:nvPr/>
        </p:nvSpPr>
        <p:spPr>
          <a:xfrm>
            <a:off x="4146550" y="5348288"/>
            <a:ext cx="762000" cy="0"/>
          </a:xfrm>
          <a:prstGeom prst="line">
            <a:avLst/>
          </a:prstGeom>
          <a:ln w="28575" cap="flat" cmpd="sng">
            <a:solidFill>
              <a:srgbClr val="333399"/>
            </a:solidFill>
            <a:prstDash val="dash"/>
            <a:headEnd type="triangle" w="sm" len="lg"/>
            <a:tailEnd type="triangle" w="sm" len="lg"/>
          </a:ln>
        </p:spPr>
      </p:sp>
      <p:sp>
        <p:nvSpPr>
          <p:cNvPr id="168012" name="直接连接符 168011"/>
          <p:cNvSpPr/>
          <p:nvPr/>
        </p:nvSpPr>
        <p:spPr>
          <a:xfrm>
            <a:off x="946150" y="5348288"/>
            <a:ext cx="1003300" cy="12700"/>
          </a:xfrm>
          <a:prstGeom prst="line">
            <a:avLst/>
          </a:prstGeom>
          <a:ln w="28575" cap="flat" cmpd="sng">
            <a:solidFill>
              <a:srgbClr val="333399"/>
            </a:solidFill>
            <a:prstDash val="dash"/>
            <a:headEnd type="triangle" w="sm" len="lg"/>
            <a:tailEnd type="triangle" w="sm" len="lg"/>
          </a:ln>
        </p:spPr>
      </p:sp>
      <p:sp>
        <p:nvSpPr>
          <p:cNvPr id="168013" name="直接连接符 168012"/>
          <p:cNvSpPr/>
          <p:nvPr/>
        </p:nvSpPr>
        <p:spPr>
          <a:xfrm>
            <a:off x="946150" y="5665788"/>
            <a:ext cx="1003300" cy="12700"/>
          </a:xfrm>
          <a:prstGeom prst="line">
            <a:avLst/>
          </a:prstGeom>
          <a:ln w="28575" cap="flat" cmpd="sng">
            <a:solidFill>
              <a:srgbClr val="333399"/>
            </a:solidFill>
            <a:prstDash val="dash"/>
            <a:headEnd type="triangle" w="sm" len="lg"/>
            <a:tailEnd type="triangle" w="sm" len="lg"/>
          </a:ln>
        </p:spPr>
      </p:sp>
      <p:sp>
        <p:nvSpPr>
          <p:cNvPr id="168014" name="直接连接符 168013"/>
          <p:cNvSpPr/>
          <p:nvPr/>
        </p:nvSpPr>
        <p:spPr>
          <a:xfrm flipV="1">
            <a:off x="2698750" y="5348288"/>
            <a:ext cx="685800" cy="0"/>
          </a:xfrm>
          <a:prstGeom prst="line">
            <a:avLst/>
          </a:prstGeom>
          <a:ln w="28575" cap="flat" cmpd="sng">
            <a:solidFill>
              <a:srgbClr val="333399"/>
            </a:solidFill>
            <a:prstDash val="dash"/>
            <a:headEnd type="triangle" w="sm" len="lg"/>
            <a:tailEnd type="triangle" w="sm" len="lg"/>
          </a:ln>
        </p:spPr>
      </p:sp>
      <p:sp>
        <p:nvSpPr>
          <p:cNvPr id="168015" name="直接连接符 168014"/>
          <p:cNvSpPr/>
          <p:nvPr/>
        </p:nvSpPr>
        <p:spPr>
          <a:xfrm>
            <a:off x="5670550" y="5653088"/>
            <a:ext cx="685800" cy="0"/>
          </a:xfrm>
          <a:prstGeom prst="line">
            <a:avLst/>
          </a:prstGeom>
          <a:ln w="28575" cap="flat" cmpd="sng">
            <a:solidFill>
              <a:srgbClr val="333399"/>
            </a:solidFill>
            <a:prstDash val="dash"/>
            <a:headEnd type="triangle" w="sm" len="lg"/>
            <a:tailEnd type="triangle" w="sm" len="lg"/>
          </a:ln>
        </p:spPr>
      </p:sp>
      <p:sp>
        <p:nvSpPr>
          <p:cNvPr id="168016" name="直接连接符 168015"/>
          <p:cNvSpPr/>
          <p:nvPr/>
        </p:nvSpPr>
        <p:spPr>
          <a:xfrm>
            <a:off x="5670550" y="5348288"/>
            <a:ext cx="685800" cy="0"/>
          </a:xfrm>
          <a:prstGeom prst="line">
            <a:avLst/>
          </a:prstGeom>
          <a:ln w="28575" cap="flat" cmpd="sng">
            <a:solidFill>
              <a:srgbClr val="333399"/>
            </a:solidFill>
            <a:prstDash val="dash"/>
            <a:headEnd type="triangle" w="sm" len="lg"/>
            <a:tailEnd type="triangle" w="sm" len="lg"/>
          </a:ln>
        </p:spPr>
      </p:sp>
      <p:sp>
        <p:nvSpPr>
          <p:cNvPr id="168017" name="直接连接符 168016"/>
          <p:cNvSpPr/>
          <p:nvPr/>
        </p:nvSpPr>
        <p:spPr>
          <a:xfrm>
            <a:off x="8108950" y="5500688"/>
            <a:ext cx="838200" cy="0"/>
          </a:xfrm>
          <a:prstGeom prst="line">
            <a:avLst/>
          </a:prstGeom>
          <a:ln w="9525" cap="flat" cmpd="sng">
            <a:solidFill>
              <a:schemeClr val="tx1"/>
            </a:solidFill>
            <a:prstDash val="solid"/>
            <a:headEnd type="none" w="med" len="med"/>
            <a:tailEnd type="none" w="med" len="med"/>
          </a:ln>
        </p:spPr>
      </p:sp>
      <p:sp>
        <p:nvSpPr>
          <p:cNvPr id="168018" name="直接连接符 168017"/>
          <p:cNvSpPr/>
          <p:nvPr/>
        </p:nvSpPr>
        <p:spPr>
          <a:xfrm>
            <a:off x="107950" y="5500688"/>
            <a:ext cx="838200" cy="0"/>
          </a:xfrm>
          <a:prstGeom prst="line">
            <a:avLst/>
          </a:prstGeom>
          <a:ln w="9525" cap="flat" cmpd="sng">
            <a:solidFill>
              <a:schemeClr val="tx1"/>
            </a:solidFill>
            <a:prstDash val="solid"/>
            <a:headEnd type="none" w="med" len="med"/>
            <a:tailEnd type="none" w="med" len="med"/>
          </a:ln>
        </p:spPr>
      </p:sp>
      <p:sp>
        <p:nvSpPr>
          <p:cNvPr id="168019" name="直接连接符 168018"/>
          <p:cNvSpPr/>
          <p:nvPr/>
        </p:nvSpPr>
        <p:spPr>
          <a:xfrm>
            <a:off x="107950" y="5195888"/>
            <a:ext cx="838200" cy="0"/>
          </a:xfrm>
          <a:prstGeom prst="line">
            <a:avLst/>
          </a:prstGeom>
          <a:ln w="9525" cap="flat" cmpd="sng">
            <a:solidFill>
              <a:schemeClr val="tx1"/>
            </a:solidFill>
            <a:prstDash val="solid"/>
            <a:headEnd type="none" w="med" len="med"/>
            <a:tailEnd type="none" w="med" len="med"/>
          </a:ln>
        </p:spPr>
      </p:sp>
      <p:sp>
        <p:nvSpPr>
          <p:cNvPr id="168020" name="直接连接符 168019"/>
          <p:cNvSpPr/>
          <p:nvPr/>
        </p:nvSpPr>
        <p:spPr>
          <a:xfrm>
            <a:off x="8108950" y="5195888"/>
            <a:ext cx="838200" cy="0"/>
          </a:xfrm>
          <a:prstGeom prst="line">
            <a:avLst/>
          </a:prstGeom>
          <a:ln w="9525" cap="flat" cmpd="sng">
            <a:solidFill>
              <a:schemeClr val="tx1"/>
            </a:solidFill>
            <a:prstDash val="solid"/>
            <a:headEnd type="none" w="med" len="med"/>
            <a:tailEnd type="none" w="med" len="med"/>
          </a:ln>
        </p:spPr>
      </p:sp>
      <p:sp>
        <p:nvSpPr>
          <p:cNvPr id="168021" name="直接连接符 168020"/>
          <p:cNvSpPr/>
          <p:nvPr/>
        </p:nvSpPr>
        <p:spPr>
          <a:xfrm>
            <a:off x="107950" y="4891088"/>
            <a:ext cx="838200" cy="0"/>
          </a:xfrm>
          <a:prstGeom prst="line">
            <a:avLst/>
          </a:prstGeom>
          <a:ln w="9525" cap="flat" cmpd="sng">
            <a:solidFill>
              <a:schemeClr val="tx1"/>
            </a:solidFill>
            <a:prstDash val="solid"/>
            <a:headEnd type="none" w="med" len="med"/>
            <a:tailEnd type="none" w="med" len="med"/>
          </a:ln>
        </p:spPr>
      </p:sp>
      <p:sp>
        <p:nvSpPr>
          <p:cNvPr id="168022" name="文本框 168021"/>
          <p:cNvSpPr txBox="1"/>
          <p:nvPr/>
        </p:nvSpPr>
        <p:spPr>
          <a:xfrm>
            <a:off x="2859088" y="3371850"/>
            <a:ext cx="1065212" cy="366713"/>
          </a:xfrm>
          <a:prstGeom prst="rect">
            <a:avLst/>
          </a:prstGeom>
          <a:noFill/>
          <a:ln w="9525">
            <a:noFill/>
          </a:ln>
        </p:spPr>
        <p:txBody>
          <a:bodyPr wrap="none" anchor="t">
            <a:spAutoFit/>
          </a:bodyPr>
          <a:p>
            <a:r>
              <a:rPr lang="en-US" altLang="zh-CN" sz="1800">
                <a:solidFill>
                  <a:schemeClr val="folHlink"/>
                </a:solidFill>
                <a:latin typeface="Tahoma" panose="020B0604030504040204" pitchFamily="34" charset="0"/>
              </a:rPr>
              <a:t>(section)</a:t>
            </a:r>
            <a:endParaRPr lang="en-US" altLang="zh-CN" sz="1800">
              <a:solidFill>
                <a:schemeClr val="folHlink"/>
              </a:solidFill>
              <a:latin typeface="Tahoma" panose="020B0604030504040204" pitchFamily="34" charset="0"/>
            </a:endParaRPr>
          </a:p>
        </p:txBody>
      </p:sp>
      <p:sp>
        <p:nvSpPr>
          <p:cNvPr id="168023" name="文本框 168022"/>
          <p:cNvSpPr txBox="1"/>
          <p:nvPr/>
        </p:nvSpPr>
        <p:spPr>
          <a:xfrm>
            <a:off x="4011613" y="3349625"/>
            <a:ext cx="1065212" cy="366713"/>
          </a:xfrm>
          <a:prstGeom prst="rect">
            <a:avLst/>
          </a:prstGeom>
          <a:noFill/>
          <a:ln w="9525">
            <a:noFill/>
          </a:ln>
        </p:spPr>
        <p:txBody>
          <a:bodyPr wrap="none" anchor="t">
            <a:spAutoFit/>
          </a:bodyPr>
          <a:p>
            <a:r>
              <a:rPr lang="en-US" altLang="zh-CN" sz="1800">
                <a:solidFill>
                  <a:schemeClr val="folHlink"/>
                </a:solidFill>
                <a:latin typeface="Tahoma" panose="020B0604030504040204" pitchFamily="34" charset="0"/>
              </a:rPr>
              <a:t>(section)</a:t>
            </a:r>
            <a:endParaRPr lang="en-US" altLang="zh-CN" sz="1800">
              <a:solidFill>
                <a:schemeClr val="folHlink"/>
              </a:solidFill>
              <a:latin typeface="Tahoma" panose="020B0604030504040204" pitchFamily="34" charset="0"/>
            </a:endParaRPr>
          </a:p>
        </p:txBody>
      </p:sp>
      <p:sp>
        <p:nvSpPr>
          <p:cNvPr id="168024" name="文本框 168023"/>
          <p:cNvSpPr txBox="1"/>
          <p:nvPr/>
        </p:nvSpPr>
        <p:spPr>
          <a:xfrm>
            <a:off x="5164138" y="3327400"/>
            <a:ext cx="1065212" cy="366713"/>
          </a:xfrm>
          <a:prstGeom prst="rect">
            <a:avLst/>
          </a:prstGeom>
          <a:noFill/>
          <a:ln w="9525">
            <a:noFill/>
          </a:ln>
        </p:spPr>
        <p:txBody>
          <a:bodyPr wrap="none" anchor="t">
            <a:spAutoFit/>
          </a:bodyPr>
          <a:p>
            <a:r>
              <a:rPr lang="en-US" altLang="zh-CN" sz="1800">
                <a:solidFill>
                  <a:schemeClr val="folHlink"/>
                </a:solidFill>
                <a:latin typeface="Tahoma" panose="020B0604030504040204" pitchFamily="34" charset="0"/>
              </a:rPr>
              <a:t>(section)</a:t>
            </a:r>
            <a:endParaRPr lang="en-US" altLang="zh-CN" sz="1800">
              <a:solidFill>
                <a:schemeClr val="folHlink"/>
              </a:solidFill>
              <a:latin typeface="Tahoma" panose="020B0604030504040204"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166914" name="标题 166913"/>
          <p:cNvSpPr>
            <a:spLocks noGrp="1"/>
          </p:cNvSpPr>
          <p:nvPr>
            <p:ph type="title"/>
          </p:nvPr>
        </p:nvSpPr>
        <p:spPr>
          <a:xfrm>
            <a:off x="1150938" y="260350"/>
            <a:ext cx="7793037" cy="1462088"/>
          </a:xfrm>
          <a:ln/>
        </p:spPr>
        <p:txBody>
          <a:bodyPr anchor="b"/>
          <a:p>
            <a:pPr algn="ctr"/>
            <a:r>
              <a:rPr lang="en-US" altLang="zh-CN" sz="4000" dirty="0"/>
              <a:t>SONET </a:t>
            </a:r>
            <a:r>
              <a:rPr lang="zh-CN" altLang="en-US" sz="4000" dirty="0"/>
              <a:t>标准定义了</a:t>
            </a:r>
            <a:br>
              <a:rPr lang="zh-CN" altLang="en-US" sz="4000" dirty="0"/>
            </a:br>
            <a:r>
              <a:rPr lang="zh-CN" altLang="en-US" sz="4000" dirty="0"/>
              <a:t>四个光接口层 </a:t>
            </a:r>
            <a:endParaRPr lang="zh-CN" altLang="en-US" sz="4000" dirty="0"/>
          </a:p>
        </p:txBody>
      </p:sp>
      <p:sp>
        <p:nvSpPr>
          <p:cNvPr id="166915" name="文本占位符 166914"/>
          <p:cNvSpPr>
            <a:spLocks noGrp="1"/>
          </p:cNvSpPr>
          <p:nvPr>
            <p:ph type="body" idx="1"/>
          </p:nvPr>
        </p:nvSpPr>
        <p:spPr>
          <a:xfrm>
            <a:off x="539750" y="1917700"/>
            <a:ext cx="8459788" cy="4535488"/>
          </a:xfrm>
          <a:ln/>
        </p:spPr>
        <p:txBody>
          <a:bodyPr/>
          <a:p>
            <a:pPr>
              <a:lnSpc>
                <a:spcPct val="90000"/>
              </a:lnSpc>
            </a:pPr>
            <a:r>
              <a:rPr lang="zh-CN" altLang="en-US" dirty="0"/>
              <a:t>光子层</a:t>
            </a:r>
            <a:r>
              <a:rPr lang="en-US" altLang="zh-CN"/>
              <a:t>(Photonic Layer)</a:t>
            </a:r>
            <a:endParaRPr lang="en-US" altLang="zh-CN"/>
          </a:p>
          <a:p>
            <a:pPr lvl="1">
              <a:lnSpc>
                <a:spcPct val="90000"/>
              </a:lnSpc>
            </a:pPr>
            <a:r>
              <a:rPr lang="zh-CN" altLang="en-US" dirty="0">
                <a:solidFill>
                  <a:srgbClr val="333399"/>
                </a:solidFill>
                <a:ea typeface="黑体" panose="02010609060101010101" pitchFamily="2" charset="-122"/>
              </a:rPr>
              <a:t>处理跨越光缆的比特传送。</a:t>
            </a:r>
            <a:endParaRPr lang="zh-CN" altLang="en-US" dirty="0">
              <a:solidFill>
                <a:srgbClr val="333399"/>
              </a:solidFill>
              <a:ea typeface="黑体" panose="02010609060101010101" pitchFamily="2" charset="-122"/>
            </a:endParaRPr>
          </a:p>
          <a:p>
            <a:pPr>
              <a:lnSpc>
                <a:spcPct val="90000"/>
              </a:lnSpc>
            </a:pPr>
            <a:r>
              <a:rPr lang="zh-CN" altLang="en-US" dirty="0"/>
              <a:t>段层</a:t>
            </a:r>
            <a:r>
              <a:rPr lang="en-US" altLang="zh-CN"/>
              <a:t>(Section Layer)</a:t>
            </a:r>
            <a:endParaRPr lang="en-US" altLang="zh-CN"/>
          </a:p>
          <a:p>
            <a:pPr lvl="1">
              <a:lnSpc>
                <a:spcPct val="90000"/>
              </a:lnSpc>
            </a:pPr>
            <a:r>
              <a:rPr lang="zh-CN" altLang="en-US" dirty="0">
                <a:solidFill>
                  <a:srgbClr val="333399"/>
                </a:solidFill>
                <a:latin typeface="Arial" panose="020B0604020202020204" pitchFamily="34" charset="0"/>
                <a:ea typeface="黑体" panose="02010609060101010101" pitchFamily="2" charset="-122"/>
              </a:rPr>
              <a:t>在光缆上传送 </a:t>
            </a:r>
            <a:r>
              <a:rPr lang="en-US" altLang="zh-CN" dirty="0">
                <a:solidFill>
                  <a:srgbClr val="333399"/>
                </a:solidFill>
                <a:latin typeface="Arial" panose="020B0604020202020204" pitchFamily="34" charset="0"/>
                <a:ea typeface="黑体" panose="02010609060101010101" pitchFamily="2" charset="-122"/>
              </a:rPr>
              <a:t>STS-N </a:t>
            </a:r>
            <a:r>
              <a:rPr lang="zh-CN" altLang="en-US" dirty="0">
                <a:solidFill>
                  <a:srgbClr val="333399"/>
                </a:solidFill>
                <a:latin typeface="Arial" panose="020B0604020202020204" pitchFamily="34" charset="0"/>
                <a:ea typeface="黑体" panose="02010609060101010101" pitchFamily="2" charset="-122"/>
              </a:rPr>
              <a:t>帧。</a:t>
            </a:r>
            <a:endParaRPr lang="zh-CN" altLang="en-US" dirty="0">
              <a:solidFill>
                <a:srgbClr val="333399"/>
              </a:solidFill>
              <a:latin typeface="Arial" panose="020B0604020202020204" pitchFamily="34" charset="0"/>
              <a:ea typeface="黑体" panose="02010609060101010101" pitchFamily="2" charset="-122"/>
            </a:endParaRPr>
          </a:p>
          <a:p>
            <a:pPr>
              <a:lnSpc>
                <a:spcPct val="90000"/>
              </a:lnSpc>
            </a:pPr>
            <a:r>
              <a:rPr lang="zh-CN" altLang="en-US" dirty="0"/>
              <a:t>线路层</a:t>
            </a:r>
            <a:r>
              <a:rPr lang="en-US" altLang="zh-CN"/>
              <a:t>(Line Layer)</a:t>
            </a:r>
            <a:endParaRPr lang="en-US" altLang="zh-CN"/>
          </a:p>
          <a:p>
            <a:pPr lvl="1">
              <a:lnSpc>
                <a:spcPct val="90000"/>
              </a:lnSpc>
            </a:pPr>
            <a:r>
              <a:rPr lang="zh-CN" altLang="en-US" dirty="0">
                <a:solidFill>
                  <a:srgbClr val="333399"/>
                </a:solidFill>
                <a:ea typeface="黑体" panose="02010609060101010101" pitchFamily="2" charset="-122"/>
              </a:rPr>
              <a:t>负责路径层的同步和复用。</a:t>
            </a:r>
            <a:endParaRPr lang="zh-CN" altLang="en-US" dirty="0">
              <a:solidFill>
                <a:srgbClr val="333399"/>
              </a:solidFill>
              <a:ea typeface="黑体" panose="02010609060101010101" pitchFamily="2" charset="-122"/>
            </a:endParaRPr>
          </a:p>
          <a:p>
            <a:pPr>
              <a:lnSpc>
                <a:spcPct val="90000"/>
              </a:lnSpc>
            </a:pPr>
            <a:r>
              <a:rPr lang="zh-CN" altLang="en-US" dirty="0"/>
              <a:t>路径层</a:t>
            </a:r>
            <a:r>
              <a:rPr lang="en-US" altLang="zh-CN"/>
              <a:t>(Path Layer) </a:t>
            </a:r>
            <a:endParaRPr lang="en-US" altLang="zh-CN"/>
          </a:p>
          <a:p>
            <a:pPr lvl="1">
              <a:lnSpc>
                <a:spcPct val="90000"/>
              </a:lnSpc>
            </a:pPr>
            <a:r>
              <a:rPr lang="zh-CN" altLang="en-US" dirty="0">
                <a:solidFill>
                  <a:srgbClr val="333399"/>
                </a:solidFill>
                <a:latin typeface="Arial" panose="020B0604020202020204" pitchFamily="34" charset="0"/>
                <a:ea typeface="黑体" panose="02010609060101010101" pitchFamily="2" charset="-122"/>
              </a:rPr>
              <a:t>处理路径端接设备 </a:t>
            </a:r>
            <a:r>
              <a:rPr lang="en-US" altLang="zh-CN" dirty="0">
                <a:solidFill>
                  <a:srgbClr val="333399"/>
                </a:solidFill>
                <a:latin typeface="Arial" panose="020B0604020202020204" pitchFamily="34" charset="0"/>
                <a:ea typeface="黑体" panose="02010609060101010101" pitchFamily="2" charset="-122"/>
              </a:rPr>
              <a:t>PTE (Path Terminating Element)</a:t>
            </a:r>
            <a:r>
              <a:rPr lang="zh-CN" altLang="en-US" dirty="0">
                <a:solidFill>
                  <a:srgbClr val="333399"/>
                </a:solidFill>
                <a:latin typeface="Arial" panose="020B0604020202020204" pitchFamily="34" charset="0"/>
                <a:ea typeface="黑体" panose="02010609060101010101" pitchFamily="2" charset="-122"/>
              </a:rPr>
              <a:t>之间的业务的传输。</a:t>
            </a:r>
            <a:r>
              <a:rPr lang="zh-CN" altLang="en-US" dirty="0"/>
              <a:t>   </a:t>
            </a:r>
            <a:endParaRPr lang="zh-CN" altLang="en-US" dirty="0"/>
          </a:p>
        </p:txBody>
      </p:sp>
      <p:sp>
        <p:nvSpPr>
          <p:cNvPr id="166916" name="矩形 166915"/>
          <p:cNvSpPr/>
          <p:nvPr/>
        </p:nvSpPr>
        <p:spPr>
          <a:xfrm>
            <a:off x="0" y="0"/>
            <a:ext cx="9144000" cy="0"/>
          </a:xfrm>
          <a:prstGeom prst="rect">
            <a:avLst/>
          </a:prstGeom>
          <a:noFill/>
          <a:ln w="9525">
            <a:noFill/>
          </a:ln>
        </p:spPr>
        <p:txBody>
          <a:bodyPr/>
          <a:p>
            <a:endParaRPr lang="zh-CN" altLang="en-US"/>
          </a:p>
        </p:txBody>
      </p:sp>
      <p:sp>
        <p:nvSpPr>
          <p:cNvPr id="166918" name="矩形 166917"/>
          <p:cNvSpPr/>
          <p:nvPr/>
        </p:nvSpPr>
        <p:spPr>
          <a:xfrm>
            <a:off x="0" y="3238500"/>
            <a:ext cx="9144000" cy="0"/>
          </a:xfrm>
          <a:prstGeom prst="rect">
            <a:avLst/>
          </a:prstGeom>
          <a:noFill/>
          <a:ln w="9525">
            <a:noFill/>
          </a:ln>
        </p:spPr>
        <p:txBody>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6915">
                                            <p:txEl>
                                              <p:charRg st="33" end="5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6915">
                                            <p:txEl>
                                              <p:charRg st="51" end="6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6915">
                                            <p:txEl>
                                              <p:charRg st="67" end="8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6915">
                                            <p:txEl>
                                              <p:charRg st="83" end="9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6915">
                                            <p:txEl>
                                              <p:charRg st="96" end="11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6915">
                                            <p:txEl>
                                              <p:charRg st="113" end="16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5" grpId="0" uiExpand="1"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271362" name="标题 271361"/>
          <p:cNvSpPr>
            <a:spLocks noGrp="1"/>
          </p:cNvSpPr>
          <p:nvPr>
            <p:ph type="title"/>
          </p:nvPr>
        </p:nvSpPr>
        <p:spPr>
          <a:ln/>
        </p:spPr>
        <p:txBody>
          <a:bodyPr anchor="b"/>
          <a:p>
            <a:pPr algn="ctr"/>
            <a:r>
              <a:rPr lang="en-US" altLang="zh-CN" dirty="0"/>
              <a:t>2.6  </a:t>
            </a:r>
            <a:r>
              <a:rPr lang="zh-CN" altLang="en-US" dirty="0"/>
              <a:t>宽带接入技术</a:t>
            </a:r>
            <a:br>
              <a:rPr lang="zh-CN" altLang="en-US" dirty="0"/>
            </a:br>
            <a:r>
              <a:rPr lang="en-US" altLang="zh-CN" sz="4000" err="1"/>
              <a:t>2.6.1  xDSL</a:t>
            </a:r>
            <a:r>
              <a:rPr lang="zh-CN" altLang="en-US" sz="4000" dirty="0"/>
              <a:t>技术</a:t>
            </a:r>
            <a:endParaRPr lang="zh-CN" altLang="en-US" sz="4000" dirty="0"/>
          </a:p>
        </p:txBody>
      </p:sp>
      <p:sp>
        <p:nvSpPr>
          <p:cNvPr id="271363" name="文本占位符 271362"/>
          <p:cNvSpPr>
            <a:spLocks noGrp="1"/>
          </p:cNvSpPr>
          <p:nvPr>
            <p:ph type="body" idx="1"/>
          </p:nvPr>
        </p:nvSpPr>
        <p:spPr>
          <a:xfrm>
            <a:off x="827088" y="1773238"/>
            <a:ext cx="7988300" cy="4751387"/>
          </a:xfrm>
          <a:ln/>
        </p:spPr>
        <p:txBody>
          <a:bodyPr/>
          <a:p>
            <a:r>
              <a:rPr lang="en-US" altLang="zh-CN" sz="2600" err="1"/>
              <a:t>xDSL</a:t>
            </a:r>
            <a:r>
              <a:rPr lang="en-US" altLang="zh-CN" sz="2600" dirty="0"/>
              <a:t> </a:t>
            </a:r>
            <a:r>
              <a:rPr lang="zh-CN" altLang="en-US" sz="2600" dirty="0"/>
              <a:t>技术就是用数字技术对现有的模拟电话用户线进行改造，使它能够承载宽带业务。</a:t>
            </a:r>
            <a:endParaRPr lang="zh-CN" altLang="en-US" sz="2600" dirty="0"/>
          </a:p>
          <a:p>
            <a:r>
              <a:rPr lang="zh-CN" altLang="en-US" sz="2600" dirty="0"/>
              <a:t>虽然标准模拟电话信号的频带被限制在 </a:t>
            </a:r>
            <a:r>
              <a:rPr lang="en-US" altLang="zh-CN" sz="2600" dirty="0"/>
              <a:t>300~3400 kHz </a:t>
            </a:r>
            <a:r>
              <a:rPr lang="zh-CN" altLang="en-US" sz="2600" dirty="0"/>
              <a:t>的范围内，但用户线本身实际可通过的信号频率仍然超过 </a:t>
            </a:r>
            <a:r>
              <a:rPr lang="en-US" altLang="zh-CN" sz="2600" dirty="0"/>
              <a:t>1 MHz</a:t>
            </a:r>
            <a:r>
              <a:rPr lang="zh-CN" altLang="en-US" sz="2600" dirty="0"/>
              <a:t>。</a:t>
            </a:r>
            <a:endParaRPr lang="zh-CN" altLang="en-US" sz="2600" dirty="0"/>
          </a:p>
          <a:p>
            <a:r>
              <a:rPr lang="en-US" altLang="zh-CN" sz="2600" err="1"/>
              <a:t>xDSL</a:t>
            </a:r>
            <a:r>
              <a:rPr lang="en-US" altLang="zh-CN" sz="2600" dirty="0"/>
              <a:t> </a:t>
            </a:r>
            <a:r>
              <a:rPr lang="zh-CN" altLang="en-US" sz="2600" dirty="0"/>
              <a:t>技术就把 </a:t>
            </a:r>
            <a:r>
              <a:rPr lang="en-US" altLang="zh-CN" sz="2600" dirty="0"/>
              <a:t>0~4 kHz </a:t>
            </a:r>
            <a:r>
              <a:rPr lang="zh-CN" altLang="en-US" sz="2600" dirty="0"/>
              <a:t>低端频谱留给传统电话使用，而</a:t>
            </a:r>
            <a:r>
              <a:rPr lang="zh-CN" altLang="en-US" sz="2600" dirty="0">
                <a:solidFill>
                  <a:schemeClr val="hlink"/>
                </a:solidFill>
              </a:rPr>
              <a:t>把原来没有被利用的高端频谱留给用户上网使用</a:t>
            </a:r>
            <a:r>
              <a:rPr lang="zh-CN" altLang="en-US" sz="2600" dirty="0"/>
              <a:t>。</a:t>
            </a:r>
            <a:endParaRPr lang="zh-CN" altLang="en-US" sz="2600" dirty="0"/>
          </a:p>
          <a:p>
            <a:r>
              <a:rPr lang="en-US" altLang="zh-CN" sz="2600" dirty="0"/>
              <a:t>DSL </a:t>
            </a:r>
            <a:r>
              <a:rPr lang="zh-CN" altLang="en-US" sz="2600" dirty="0"/>
              <a:t>就是</a:t>
            </a:r>
            <a:r>
              <a:rPr lang="zh-CN" altLang="en-US" sz="2600" dirty="0">
                <a:solidFill>
                  <a:schemeClr val="hlink"/>
                </a:solidFill>
              </a:rPr>
              <a:t>数字用户线</a:t>
            </a:r>
            <a:r>
              <a:rPr lang="en-US" altLang="zh-CN" sz="2600" dirty="0"/>
              <a:t>(Digital Subscriber Line)</a:t>
            </a:r>
            <a:r>
              <a:rPr lang="zh-CN" altLang="en-US" sz="2600" dirty="0"/>
              <a:t>的缩写。而 </a:t>
            </a:r>
            <a:r>
              <a:rPr lang="en-US" altLang="zh-CN" sz="2600" dirty="0"/>
              <a:t>DSL </a:t>
            </a:r>
            <a:r>
              <a:rPr lang="zh-CN" altLang="en-US" sz="2600" dirty="0"/>
              <a:t>的前缀 </a:t>
            </a:r>
            <a:r>
              <a:rPr lang="en-US" altLang="zh-CN" sz="2600" dirty="0"/>
              <a:t>x </a:t>
            </a:r>
            <a:r>
              <a:rPr lang="zh-CN" altLang="en-US" sz="2600" dirty="0"/>
              <a:t>则表示在数字用户线上实现的不同宽带方案。 </a:t>
            </a:r>
            <a:endParaRPr lang="zh-CN" altLang="en-US" sz="26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277506" name="标题 277505"/>
          <p:cNvSpPr>
            <a:spLocks noGrp="1"/>
          </p:cNvSpPr>
          <p:nvPr>
            <p:ph type="title"/>
          </p:nvPr>
        </p:nvSpPr>
        <p:spPr>
          <a:xfrm>
            <a:off x="1150938" y="214313"/>
            <a:ext cx="7381875" cy="1462087"/>
          </a:xfrm>
          <a:ln/>
        </p:spPr>
        <p:txBody>
          <a:bodyPr anchor="b"/>
          <a:p>
            <a:pPr algn="ctr"/>
            <a:r>
              <a:rPr lang="en-US" altLang="zh-CN" err="1"/>
              <a:t>xDSL</a:t>
            </a:r>
            <a:r>
              <a:rPr lang="en-US" altLang="zh-CN" dirty="0"/>
              <a:t> </a:t>
            </a:r>
            <a:r>
              <a:rPr lang="zh-CN" altLang="en-US" dirty="0"/>
              <a:t>的几种类型 </a:t>
            </a:r>
            <a:endParaRPr lang="zh-CN" altLang="en-US" dirty="0"/>
          </a:p>
        </p:txBody>
      </p:sp>
      <p:sp>
        <p:nvSpPr>
          <p:cNvPr id="277507" name="文本占位符 277506"/>
          <p:cNvSpPr>
            <a:spLocks noGrp="1"/>
          </p:cNvSpPr>
          <p:nvPr>
            <p:ph type="body" idx="1"/>
          </p:nvPr>
        </p:nvSpPr>
        <p:spPr>
          <a:xfrm>
            <a:off x="755650" y="1844675"/>
            <a:ext cx="8059738" cy="4775200"/>
          </a:xfrm>
          <a:ln/>
        </p:spPr>
        <p:txBody>
          <a:bodyPr/>
          <a:p>
            <a:pPr>
              <a:lnSpc>
                <a:spcPct val="90000"/>
              </a:lnSpc>
            </a:pPr>
            <a:r>
              <a:rPr lang="en-US" altLang="zh-CN" sz="2800" dirty="0"/>
              <a:t>ADSL (Asymmetric Digital Subscriber Line)</a:t>
            </a:r>
            <a:r>
              <a:rPr lang="zh-CN" altLang="en-US" sz="2800" dirty="0"/>
              <a:t>：非对称数字用户线</a:t>
            </a:r>
            <a:endParaRPr lang="zh-CN" altLang="en-US" sz="2800" dirty="0"/>
          </a:p>
          <a:p>
            <a:pPr>
              <a:lnSpc>
                <a:spcPct val="90000"/>
              </a:lnSpc>
            </a:pPr>
            <a:r>
              <a:rPr lang="en-US" altLang="zh-CN" sz="2800" dirty="0"/>
              <a:t>HDSL (High speed DSL)</a:t>
            </a:r>
            <a:r>
              <a:rPr lang="zh-CN" altLang="en-US" sz="2800" dirty="0"/>
              <a:t>：高速数字用户线</a:t>
            </a:r>
            <a:endParaRPr lang="zh-CN" altLang="en-US" sz="2800" dirty="0"/>
          </a:p>
          <a:p>
            <a:pPr>
              <a:lnSpc>
                <a:spcPct val="90000"/>
              </a:lnSpc>
            </a:pPr>
            <a:r>
              <a:rPr lang="en-US" altLang="zh-CN" sz="2800" dirty="0"/>
              <a:t>SDSL (Single-line DSL)</a:t>
            </a:r>
            <a:r>
              <a:rPr lang="zh-CN" altLang="en-US" sz="2800" dirty="0"/>
              <a:t>：</a:t>
            </a:r>
            <a:r>
              <a:rPr lang="en-US" altLang="zh-CN" sz="2800" dirty="0"/>
              <a:t>1 </a:t>
            </a:r>
            <a:r>
              <a:rPr lang="zh-CN" altLang="en-US" sz="2800" dirty="0"/>
              <a:t>对线的数字用户线</a:t>
            </a:r>
            <a:endParaRPr lang="zh-CN" altLang="en-US" sz="2800" dirty="0"/>
          </a:p>
          <a:p>
            <a:pPr>
              <a:lnSpc>
                <a:spcPct val="90000"/>
              </a:lnSpc>
            </a:pPr>
            <a:r>
              <a:rPr lang="en-US" altLang="zh-CN" sz="2800" dirty="0"/>
              <a:t>VDSL (Very high speed DSL)</a:t>
            </a:r>
            <a:r>
              <a:rPr lang="zh-CN" altLang="en-US" sz="2800" dirty="0"/>
              <a:t>：甚高速数字用户线</a:t>
            </a:r>
            <a:endParaRPr lang="zh-CN" altLang="en-US" sz="2800" dirty="0"/>
          </a:p>
          <a:p>
            <a:pPr>
              <a:lnSpc>
                <a:spcPct val="90000"/>
              </a:lnSpc>
            </a:pPr>
            <a:r>
              <a:rPr lang="en-US" altLang="zh-CN" sz="2800" dirty="0"/>
              <a:t>DSL </a:t>
            </a:r>
            <a:r>
              <a:rPr lang="zh-CN" altLang="en-US" sz="2800" dirty="0"/>
              <a:t>：</a:t>
            </a:r>
            <a:r>
              <a:rPr lang="en-US" altLang="zh-CN" sz="2800" dirty="0"/>
              <a:t>ISDN </a:t>
            </a:r>
            <a:r>
              <a:rPr lang="zh-CN" altLang="en-US" sz="2800" dirty="0"/>
              <a:t>用户线。</a:t>
            </a:r>
            <a:endParaRPr lang="zh-CN" altLang="en-US" sz="2800" dirty="0"/>
          </a:p>
          <a:p>
            <a:pPr>
              <a:lnSpc>
                <a:spcPct val="90000"/>
              </a:lnSpc>
            </a:pPr>
            <a:r>
              <a:rPr lang="en-US" altLang="zh-CN" sz="2800" dirty="0"/>
              <a:t>RADSL (Rate-Adaptive DSL)</a:t>
            </a:r>
            <a:r>
              <a:rPr lang="zh-CN" altLang="en-US" sz="2800" dirty="0"/>
              <a:t>：速率自适应  </a:t>
            </a:r>
            <a:r>
              <a:rPr lang="en-US" altLang="zh-CN" sz="2800" dirty="0"/>
              <a:t>DSL</a:t>
            </a:r>
            <a:r>
              <a:rPr lang="zh-CN" altLang="en-US" sz="2800" dirty="0"/>
              <a:t>，是 </a:t>
            </a:r>
            <a:r>
              <a:rPr lang="en-US" altLang="zh-CN" sz="2800" dirty="0"/>
              <a:t>ADSL </a:t>
            </a:r>
            <a:r>
              <a:rPr lang="zh-CN" altLang="en-US" sz="2800" dirty="0"/>
              <a:t>的一个子集，可自动调节线路速率）。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7507">
                                            <p:txEl>
                                              <p:charRg st="51" end="8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7507">
                                            <p:txEl>
                                              <p:charRg st="81" end="11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7507">
                                            <p:txEl>
                                              <p:charRg st="115" end="15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7507">
                                            <p:txEl>
                                              <p:charRg st="151" end="16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7507">
                                            <p:txEl>
                                              <p:charRg st="166" end="22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304130" name="标题 304129"/>
          <p:cNvSpPr>
            <a:spLocks noGrp="1"/>
          </p:cNvSpPr>
          <p:nvPr>
            <p:ph type="title"/>
          </p:nvPr>
        </p:nvSpPr>
        <p:spPr>
          <a:ln/>
        </p:spPr>
        <p:txBody>
          <a:bodyPr anchor="b"/>
          <a:p>
            <a:pPr algn="ctr"/>
            <a:r>
              <a:rPr lang="en-US" altLang="zh-CN" sz="4000" dirty="0"/>
              <a:t>ADSL </a:t>
            </a:r>
            <a:r>
              <a:rPr lang="zh-CN" altLang="en-US" sz="4000" dirty="0"/>
              <a:t>的极限传输距离</a:t>
            </a:r>
            <a:endParaRPr lang="zh-CN" altLang="en-US" sz="4000" dirty="0"/>
          </a:p>
        </p:txBody>
      </p:sp>
      <p:sp>
        <p:nvSpPr>
          <p:cNvPr id="304131" name="文本占位符 304130"/>
          <p:cNvSpPr>
            <a:spLocks noGrp="1"/>
          </p:cNvSpPr>
          <p:nvPr>
            <p:ph type="body" idx="1"/>
          </p:nvPr>
        </p:nvSpPr>
        <p:spPr>
          <a:xfrm>
            <a:off x="1042988" y="1844675"/>
            <a:ext cx="7772400" cy="4692650"/>
          </a:xfrm>
          <a:ln/>
        </p:spPr>
        <p:txBody>
          <a:bodyPr/>
          <a:p>
            <a:r>
              <a:rPr lang="en-US" altLang="zh-CN" sz="2800" dirty="0"/>
              <a:t>ADSL </a:t>
            </a:r>
            <a:r>
              <a:rPr lang="zh-CN" altLang="en-US" sz="2800" dirty="0"/>
              <a:t>的极限传输距离与数据率以及用户线的线径都有很大的关系（用户线越细，信号传输时的衰减就越大），而所能得到的最高数据传输速率与实际的用户线上的信噪比密切相关。</a:t>
            </a:r>
            <a:endParaRPr lang="zh-CN" altLang="en-US" sz="2800" dirty="0"/>
          </a:p>
          <a:p>
            <a:r>
              <a:rPr lang="zh-CN" altLang="en-US" sz="2800" dirty="0"/>
              <a:t>例如，</a:t>
            </a:r>
            <a:r>
              <a:rPr lang="en-US" altLang="zh-CN" sz="2800" dirty="0"/>
              <a:t>0.5 </a:t>
            </a:r>
            <a:r>
              <a:rPr lang="zh-CN" altLang="en-US" sz="2800" dirty="0"/>
              <a:t>毫米线径的用户线，传输速率为 </a:t>
            </a:r>
            <a:r>
              <a:rPr lang="en-US" altLang="zh-CN" sz="2800" dirty="0"/>
              <a:t>1.5 ~ 2.0 Mb/s </a:t>
            </a:r>
            <a:r>
              <a:rPr lang="zh-CN" altLang="en-US" sz="2800" dirty="0"/>
              <a:t>时可传送 </a:t>
            </a:r>
            <a:r>
              <a:rPr lang="en-US" altLang="zh-CN" sz="2800" dirty="0"/>
              <a:t>5.5 </a:t>
            </a:r>
            <a:r>
              <a:rPr lang="zh-CN" altLang="en-US" sz="2800" dirty="0"/>
              <a:t>公里，但当传输速率提高到 </a:t>
            </a:r>
            <a:r>
              <a:rPr lang="en-US" altLang="zh-CN" sz="2800" dirty="0"/>
              <a:t>6.1 Mb/s </a:t>
            </a:r>
            <a:r>
              <a:rPr lang="zh-CN" altLang="en-US" sz="2800" dirty="0"/>
              <a:t>时，传输距离就缩短为 </a:t>
            </a:r>
            <a:r>
              <a:rPr lang="en-US" altLang="zh-CN" sz="2800" dirty="0"/>
              <a:t>3.7 </a:t>
            </a:r>
            <a:r>
              <a:rPr lang="zh-CN" altLang="en-US" sz="2800" dirty="0"/>
              <a:t>公里。</a:t>
            </a:r>
            <a:endParaRPr lang="zh-CN" altLang="en-US" sz="2800" dirty="0"/>
          </a:p>
          <a:p>
            <a:r>
              <a:rPr lang="zh-CN" altLang="en-US" sz="2800" dirty="0"/>
              <a:t>如果把用户线的线径减小到</a:t>
            </a:r>
            <a:r>
              <a:rPr lang="en-US" altLang="zh-CN" sz="2800" dirty="0"/>
              <a:t>0.4</a:t>
            </a:r>
            <a:r>
              <a:rPr lang="zh-CN" altLang="en-US" sz="2800" dirty="0"/>
              <a:t>毫米，那么在</a:t>
            </a:r>
            <a:r>
              <a:rPr lang="en-US" altLang="zh-CN" sz="2800" dirty="0"/>
              <a:t>6.1 Mb/s</a:t>
            </a:r>
            <a:r>
              <a:rPr lang="zh-CN" altLang="en-US" sz="2800" dirty="0"/>
              <a:t>的传输速率下就只能传送</a:t>
            </a:r>
            <a:r>
              <a:rPr lang="en-US" altLang="zh-CN" sz="2800" dirty="0"/>
              <a:t>2.7</a:t>
            </a:r>
            <a:r>
              <a:rPr lang="zh-CN" altLang="en-US" sz="2800" dirty="0"/>
              <a:t>公里 </a:t>
            </a:r>
            <a:endParaRPr lang="zh-CN" alt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28674" name="标题 28673"/>
          <p:cNvSpPr>
            <a:spLocks noGrp="1"/>
          </p:cNvSpPr>
          <p:nvPr>
            <p:ph type="title"/>
          </p:nvPr>
        </p:nvSpPr>
        <p:spPr>
          <a:xfrm>
            <a:off x="1150938" y="214313"/>
            <a:ext cx="6950075" cy="1462087"/>
          </a:xfrm>
          <a:ln/>
        </p:spPr>
        <p:txBody>
          <a:bodyPr anchor="b"/>
          <a:p>
            <a:pPr algn="ctr"/>
            <a:r>
              <a:rPr lang="zh-CN" altLang="en-US" dirty="0"/>
              <a:t>几个术语</a:t>
            </a:r>
            <a:endParaRPr lang="zh-CN" altLang="en-US" dirty="0"/>
          </a:p>
        </p:txBody>
      </p:sp>
      <p:sp>
        <p:nvSpPr>
          <p:cNvPr id="28675" name="文本占位符 28674"/>
          <p:cNvSpPr>
            <a:spLocks noGrp="1"/>
          </p:cNvSpPr>
          <p:nvPr>
            <p:ph type="body" idx="1"/>
          </p:nvPr>
        </p:nvSpPr>
        <p:spPr>
          <a:xfrm>
            <a:off x="395288" y="1978025"/>
            <a:ext cx="8748712" cy="4114800"/>
          </a:xfrm>
          <a:ln/>
        </p:spPr>
        <p:txBody>
          <a:bodyPr/>
          <a:p>
            <a:pPr>
              <a:lnSpc>
                <a:spcPct val="120000"/>
              </a:lnSpc>
            </a:pPr>
            <a:r>
              <a:rPr lang="zh-CN" altLang="en-US" sz="2600" dirty="0"/>
              <a:t>数据</a:t>
            </a:r>
            <a:r>
              <a:rPr lang="en-US" altLang="zh-CN" sz="2600"/>
              <a:t>(data)</a:t>
            </a:r>
            <a:r>
              <a:rPr lang="en-US" altLang="zh-CN" sz="2600">
                <a:latin typeface="Arial" panose="020B0604020202020204" pitchFamily="34" charset="0"/>
              </a:rPr>
              <a:t>——</a:t>
            </a:r>
            <a:r>
              <a:rPr lang="zh-CN" altLang="en-US" sz="2600" dirty="0"/>
              <a:t>运送消息的实体。</a:t>
            </a:r>
            <a:endParaRPr lang="zh-CN" altLang="en-US" sz="2600" dirty="0"/>
          </a:p>
          <a:p>
            <a:pPr>
              <a:lnSpc>
                <a:spcPct val="120000"/>
              </a:lnSpc>
            </a:pPr>
            <a:r>
              <a:rPr lang="zh-CN" altLang="en-US" sz="2600" dirty="0"/>
              <a:t>信号</a:t>
            </a:r>
            <a:r>
              <a:rPr lang="en-US" altLang="zh-CN" sz="2600"/>
              <a:t>(signal)</a:t>
            </a:r>
            <a:r>
              <a:rPr lang="en-US" altLang="zh-CN" sz="2600">
                <a:latin typeface="Arial" panose="020B0604020202020204" pitchFamily="34" charset="0"/>
              </a:rPr>
              <a:t>——</a:t>
            </a:r>
            <a:r>
              <a:rPr lang="zh-CN" altLang="en-US" sz="2600" dirty="0"/>
              <a:t>数据的电气的或电磁的表现。 </a:t>
            </a:r>
            <a:endParaRPr lang="zh-CN" altLang="en-US" sz="2600" dirty="0"/>
          </a:p>
          <a:p>
            <a:pPr>
              <a:lnSpc>
                <a:spcPct val="120000"/>
              </a:lnSpc>
            </a:pPr>
            <a:r>
              <a:rPr lang="zh-CN" altLang="en-US" sz="2600" dirty="0"/>
              <a:t>“模拟的”</a:t>
            </a:r>
            <a:r>
              <a:rPr lang="en-US" altLang="zh-CN" sz="2600"/>
              <a:t>(analogous)</a:t>
            </a:r>
            <a:r>
              <a:rPr lang="en-US" altLang="zh-CN" sz="2600">
                <a:latin typeface="Arial" panose="020B0604020202020204" pitchFamily="34" charset="0"/>
              </a:rPr>
              <a:t>——</a:t>
            </a:r>
            <a:r>
              <a:rPr lang="zh-CN" altLang="en-US" sz="2600" dirty="0"/>
              <a:t>代表消息的参数的取值是连续的。 </a:t>
            </a:r>
            <a:endParaRPr lang="zh-CN" altLang="en-US" sz="2600" dirty="0"/>
          </a:p>
          <a:p>
            <a:pPr>
              <a:lnSpc>
                <a:spcPct val="120000"/>
              </a:lnSpc>
            </a:pPr>
            <a:r>
              <a:rPr lang="zh-CN" altLang="en-US" sz="2600" dirty="0"/>
              <a:t>“数字的”</a:t>
            </a:r>
            <a:r>
              <a:rPr lang="en-US" altLang="zh-CN" sz="2600"/>
              <a:t>(digital)</a:t>
            </a:r>
            <a:r>
              <a:rPr lang="en-US" altLang="zh-CN" sz="2600">
                <a:latin typeface="Arial" panose="020B0604020202020204" pitchFamily="34" charset="0"/>
              </a:rPr>
              <a:t>——</a:t>
            </a:r>
            <a:r>
              <a:rPr lang="zh-CN" altLang="en-US" sz="2600" dirty="0"/>
              <a:t>代表消息的参数的取值是离散的。 </a:t>
            </a:r>
            <a:endParaRPr lang="zh-CN" altLang="en-US" sz="2600" dirty="0"/>
          </a:p>
          <a:p>
            <a:pPr>
              <a:lnSpc>
                <a:spcPct val="120000"/>
              </a:lnSpc>
            </a:pPr>
            <a:r>
              <a:rPr lang="zh-CN" altLang="en-US" sz="2600" dirty="0"/>
              <a:t>码元</a:t>
            </a:r>
            <a:r>
              <a:rPr lang="en-US" altLang="zh-CN" sz="2600"/>
              <a:t>(code)</a:t>
            </a:r>
            <a:r>
              <a:rPr lang="en-US" altLang="zh-CN" sz="2600">
                <a:latin typeface="Arial" panose="020B0604020202020204" pitchFamily="34" charset="0"/>
              </a:rPr>
              <a:t>——</a:t>
            </a:r>
            <a:r>
              <a:rPr lang="zh-CN" altLang="en-US" sz="2600" dirty="0"/>
              <a:t>在使用时间域（或简称为时域）的波形表示数字信号时，代表不同离散数值的基本波形。</a:t>
            </a:r>
            <a:endParaRPr lang="zh-CN" altLang="en-US" sz="2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charRg st="19" end="4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5">
                                            <p:txEl>
                                              <p:charRg st="46" end="8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75">
                                            <p:txEl>
                                              <p:charRg st="81" end="11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675">
                                            <p:txEl>
                                              <p:charRg st="114" end="16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306178" name="标题 306177"/>
          <p:cNvSpPr>
            <a:spLocks noGrp="1"/>
          </p:cNvSpPr>
          <p:nvPr>
            <p:ph type="title"/>
          </p:nvPr>
        </p:nvSpPr>
        <p:spPr>
          <a:ln/>
        </p:spPr>
        <p:txBody>
          <a:bodyPr anchor="b"/>
          <a:p>
            <a:pPr algn="ctr"/>
            <a:r>
              <a:rPr lang="en-US" altLang="zh-CN" dirty="0"/>
              <a:t>ADSL </a:t>
            </a:r>
            <a:r>
              <a:rPr lang="zh-CN" altLang="en-US" dirty="0"/>
              <a:t>的特点</a:t>
            </a:r>
            <a:endParaRPr lang="zh-CN" altLang="en-US" dirty="0"/>
          </a:p>
        </p:txBody>
      </p:sp>
      <p:sp>
        <p:nvSpPr>
          <p:cNvPr id="306179" name="文本占位符 306178"/>
          <p:cNvSpPr>
            <a:spLocks noGrp="1"/>
          </p:cNvSpPr>
          <p:nvPr>
            <p:ph type="body" idx="1"/>
          </p:nvPr>
        </p:nvSpPr>
        <p:spPr>
          <a:xfrm>
            <a:off x="1042988" y="1978025"/>
            <a:ext cx="7772400" cy="4114800"/>
          </a:xfrm>
          <a:ln/>
        </p:spPr>
        <p:txBody>
          <a:bodyPr/>
          <a:p>
            <a:r>
              <a:rPr lang="zh-CN" altLang="en-US" sz="2800" dirty="0"/>
              <a:t>上行和下行带宽做成不对称的。</a:t>
            </a:r>
            <a:endParaRPr lang="zh-CN" altLang="en-US" sz="2800" dirty="0"/>
          </a:p>
          <a:p>
            <a:r>
              <a:rPr lang="zh-CN" altLang="en-US" sz="2800" dirty="0"/>
              <a:t>上行指从用户到 </a:t>
            </a:r>
            <a:r>
              <a:rPr lang="en-US" altLang="zh-CN" sz="2800" dirty="0"/>
              <a:t>ISP</a:t>
            </a:r>
            <a:r>
              <a:rPr lang="zh-CN" altLang="en-US" sz="2800" dirty="0"/>
              <a:t>，而下行指从 </a:t>
            </a:r>
            <a:r>
              <a:rPr lang="en-US" altLang="zh-CN" sz="2800" dirty="0"/>
              <a:t>ISP </a:t>
            </a:r>
            <a:r>
              <a:rPr lang="zh-CN" altLang="en-US" sz="2800" dirty="0"/>
              <a:t>到用户。</a:t>
            </a:r>
            <a:endParaRPr lang="zh-CN" altLang="en-US" sz="2800" dirty="0"/>
          </a:p>
          <a:p>
            <a:r>
              <a:rPr lang="en-US" altLang="zh-CN" sz="2800" dirty="0"/>
              <a:t>ADSL </a:t>
            </a:r>
            <a:r>
              <a:rPr lang="zh-CN" altLang="en-US" sz="2800" dirty="0"/>
              <a:t>在用户线（铜线）的两端各安装一个 </a:t>
            </a:r>
            <a:r>
              <a:rPr lang="en-US" altLang="zh-CN" sz="2800" dirty="0"/>
              <a:t>ADSL </a:t>
            </a:r>
            <a:r>
              <a:rPr lang="zh-CN" altLang="en-US" sz="2800" dirty="0"/>
              <a:t>调制解调器。</a:t>
            </a:r>
            <a:endParaRPr lang="zh-CN" altLang="en-US" sz="2800" dirty="0"/>
          </a:p>
          <a:p>
            <a:r>
              <a:rPr lang="zh-CN" altLang="en-US" sz="2800" dirty="0"/>
              <a:t>我国目前采用的方案是</a:t>
            </a:r>
            <a:r>
              <a:rPr lang="zh-CN" altLang="en-US" sz="2800" dirty="0">
                <a:solidFill>
                  <a:schemeClr val="hlink"/>
                </a:solidFill>
              </a:rPr>
              <a:t>离散多音调 </a:t>
            </a:r>
            <a:r>
              <a:rPr lang="en-US" altLang="zh-CN" sz="2800" b="1"/>
              <a:t>DMT</a:t>
            </a:r>
            <a:r>
              <a:rPr lang="en-US" altLang="zh-CN" sz="2800" dirty="0"/>
              <a:t> (Discrete Multi-Tone)</a:t>
            </a:r>
            <a:r>
              <a:rPr lang="zh-CN" altLang="en-US" sz="2800" dirty="0"/>
              <a:t>调制技术。这里的“多音调”就是“</a:t>
            </a:r>
            <a:r>
              <a:rPr lang="zh-CN" altLang="en-US" sz="2800" dirty="0">
                <a:solidFill>
                  <a:schemeClr val="hlink"/>
                </a:solidFill>
              </a:rPr>
              <a:t>多载波</a:t>
            </a:r>
            <a:r>
              <a:rPr lang="zh-CN" altLang="en-US" sz="2800" dirty="0"/>
              <a:t>”或“</a:t>
            </a:r>
            <a:r>
              <a:rPr lang="zh-CN" altLang="en-US" sz="2800" dirty="0">
                <a:solidFill>
                  <a:schemeClr val="hlink"/>
                </a:solidFill>
              </a:rPr>
              <a:t>多子信道</a:t>
            </a:r>
            <a:r>
              <a:rPr lang="zh-CN" altLang="en-US" sz="2800" dirty="0"/>
              <a:t>”的意思。</a:t>
            </a:r>
            <a:endParaRPr lang="zh-CN" altLang="en-US" sz="28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308226" name="标题 308225"/>
          <p:cNvSpPr>
            <a:spLocks noGrp="1"/>
          </p:cNvSpPr>
          <p:nvPr>
            <p:ph type="title"/>
          </p:nvPr>
        </p:nvSpPr>
        <p:spPr>
          <a:xfrm>
            <a:off x="1150938" y="214313"/>
            <a:ext cx="7165975" cy="1462087"/>
          </a:xfrm>
          <a:ln/>
        </p:spPr>
        <p:txBody>
          <a:bodyPr anchor="b"/>
          <a:p>
            <a:pPr algn="ctr"/>
            <a:r>
              <a:rPr lang="en-US" altLang="zh-CN" dirty="0"/>
              <a:t>DMT </a:t>
            </a:r>
            <a:r>
              <a:rPr lang="zh-CN" altLang="en-US" dirty="0"/>
              <a:t>技术</a:t>
            </a:r>
            <a:endParaRPr lang="zh-CN" altLang="en-US" dirty="0"/>
          </a:p>
        </p:txBody>
      </p:sp>
      <p:sp>
        <p:nvSpPr>
          <p:cNvPr id="308227" name="文本占位符 308226"/>
          <p:cNvSpPr>
            <a:spLocks noGrp="1"/>
          </p:cNvSpPr>
          <p:nvPr>
            <p:ph type="body" idx="1"/>
          </p:nvPr>
        </p:nvSpPr>
        <p:spPr>
          <a:xfrm>
            <a:off x="1042988" y="1906588"/>
            <a:ext cx="7772400" cy="4114800"/>
          </a:xfrm>
          <a:ln/>
        </p:spPr>
        <p:txBody>
          <a:bodyPr/>
          <a:p>
            <a:r>
              <a:rPr lang="en-US" altLang="zh-CN" sz="2800" dirty="0"/>
              <a:t>DMT </a:t>
            </a:r>
            <a:r>
              <a:rPr lang="zh-CN" altLang="en-US" sz="2800" dirty="0"/>
              <a:t>调制技术采用频分复用的方法，把 </a:t>
            </a:r>
            <a:r>
              <a:rPr lang="en-US" altLang="zh-CN" sz="2800" dirty="0"/>
              <a:t>40 kHz </a:t>
            </a:r>
            <a:r>
              <a:rPr lang="zh-CN" altLang="en-US" sz="2800" dirty="0"/>
              <a:t>以上一直到 </a:t>
            </a:r>
            <a:r>
              <a:rPr lang="en-US" altLang="zh-CN" sz="2800" dirty="0"/>
              <a:t>1.1 MHz </a:t>
            </a:r>
            <a:r>
              <a:rPr lang="zh-CN" altLang="en-US" sz="2800" dirty="0"/>
              <a:t>的高端频谱划分为许多的子信道，其中 </a:t>
            </a:r>
            <a:r>
              <a:rPr lang="en-US" altLang="zh-CN" sz="2800" dirty="0"/>
              <a:t>25 </a:t>
            </a:r>
            <a:r>
              <a:rPr lang="zh-CN" altLang="en-US" sz="2800" dirty="0"/>
              <a:t>个子信道用于上行信道，而 </a:t>
            </a:r>
            <a:r>
              <a:rPr lang="en-US" altLang="zh-CN" sz="2800" dirty="0"/>
              <a:t>249 </a:t>
            </a:r>
            <a:r>
              <a:rPr lang="zh-CN" altLang="en-US" sz="2800" dirty="0"/>
              <a:t>个子信道用于下行信道。</a:t>
            </a:r>
            <a:endParaRPr lang="zh-CN" altLang="en-US" sz="2800" dirty="0"/>
          </a:p>
          <a:p>
            <a:r>
              <a:rPr lang="zh-CN" altLang="en-US" sz="2800" dirty="0"/>
              <a:t>每个子信道占据 </a:t>
            </a:r>
            <a:r>
              <a:rPr lang="en-US" altLang="zh-CN" sz="2800" dirty="0"/>
              <a:t>4 kHz </a:t>
            </a:r>
            <a:r>
              <a:rPr lang="zh-CN" altLang="en-US" sz="2800" dirty="0"/>
              <a:t>带宽（严格讲是 </a:t>
            </a:r>
            <a:r>
              <a:rPr lang="en-US" altLang="zh-CN" sz="2800" dirty="0"/>
              <a:t>4.3125 kHz</a:t>
            </a:r>
            <a:r>
              <a:rPr lang="zh-CN" altLang="en-US" sz="2800" dirty="0"/>
              <a:t>），并使用不同的载波（即不同的音调）进行数字调制。这种做法相当于在一对用户线上使用许多小的调制解调器</a:t>
            </a:r>
            <a:r>
              <a:rPr lang="zh-CN" altLang="en-US" sz="2800" dirty="0">
                <a:solidFill>
                  <a:schemeClr val="hlink"/>
                </a:solidFill>
              </a:rPr>
              <a:t>并行地</a:t>
            </a:r>
            <a:r>
              <a:rPr lang="zh-CN" altLang="en-US" sz="2800" dirty="0"/>
              <a:t>传送数据。</a:t>
            </a:r>
            <a:endParaRPr lang="zh-CN" altLang="en-US" sz="2800" dirty="0"/>
          </a:p>
          <a:p>
            <a:endParaRPr lang="zh-CN" altLang="en-US" sz="24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279625" name="矩形 279624"/>
          <p:cNvSpPr/>
          <p:nvPr/>
        </p:nvSpPr>
        <p:spPr>
          <a:xfrm>
            <a:off x="2744788" y="3068638"/>
            <a:ext cx="1395412" cy="1928812"/>
          </a:xfrm>
          <a:prstGeom prst="rect">
            <a:avLst/>
          </a:prstGeom>
          <a:solidFill>
            <a:srgbClr val="CCECFF"/>
          </a:solidFill>
          <a:ln w="9525">
            <a:noFill/>
          </a:ln>
        </p:spPr>
        <p:txBody>
          <a:bodyPr/>
          <a:p>
            <a:endParaRPr lang="zh-CN" altLang="en-US"/>
          </a:p>
        </p:txBody>
      </p:sp>
      <p:sp>
        <p:nvSpPr>
          <p:cNvPr id="279554" name="标题 279553"/>
          <p:cNvSpPr>
            <a:spLocks noGrp="1"/>
          </p:cNvSpPr>
          <p:nvPr>
            <p:ph type="title"/>
          </p:nvPr>
        </p:nvSpPr>
        <p:spPr>
          <a:ln/>
        </p:spPr>
        <p:txBody>
          <a:bodyPr anchor="b"/>
          <a:p>
            <a:pPr algn="ctr"/>
            <a:r>
              <a:rPr lang="en-US" altLang="zh-CN" dirty="0"/>
              <a:t>DMT </a:t>
            </a:r>
            <a:r>
              <a:rPr lang="zh-CN" altLang="en-US" dirty="0"/>
              <a:t>技术的频谱分布 </a:t>
            </a:r>
            <a:endParaRPr lang="zh-CN" altLang="en-US" dirty="0"/>
          </a:p>
        </p:txBody>
      </p:sp>
      <p:sp>
        <p:nvSpPr>
          <p:cNvPr id="279582" name="矩形 279581"/>
          <p:cNvSpPr/>
          <p:nvPr/>
        </p:nvSpPr>
        <p:spPr>
          <a:xfrm>
            <a:off x="4103688" y="3051175"/>
            <a:ext cx="3267075" cy="1928813"/>
          </a:xfrm>
          <a:prstGeom prst="rect">
            <a:avLst/>
          </a:prstGeom>
          <a:solidFill>
            <a:srgbClr val="FF9999"/>
          </a:solidFill>
          <a:ln w="9525">
            <a:noFill/>
          </a:ln>
        </p:spPr>
        <p:txBody>
          <a:bodyPr/>
          <a:p>
            <a:endParaRPr lang="zh-CN" altLang="en-US"/>
          </a:p>
        </p:txBody>
      </p:sp>
      <p:sp>
        <p:nvSpPr>
          <p:cNvPr id="279583" name="文本框 279582"/>
          <p:cNvSpPr txBox="1"/>
          <p:nvPr/>
        </p:nvSpPr>
        <p:spPr>
          <a:xfrm>
            <a:off x="3182938" y="3306763"/>
            <a:ext cx="438150" cy="396875"/>
          </a:xfrm>
          <a:prstGeom prst="rect">
            <a:avLst/>
          </a:prstGeom>
          <a:noFill/>
          <a:ln w="9525">
            <a:noFill/>
          </a:ln>
        </p:spPr>
        <p:txBody>
          <a:bodyPr wrap="none" anchor="t">
            <a:spAutoFit/>
          </a:bodyPr>
          <a:p>
            <a:pPr algn="l"/>
            <a:r>
              <a:rPr lang="en-US" altLang="zh-CN" sz="2000" b="1">
                <a:solidFill>
                  <a:schemeClr val="folHlink"/>
                </a:solidFill>
                <a:latin typeface="Arial" panose="020B0604020202020204" pitchFamily="34" charset="0"/>
                <a:ea typeface="黑体" panose="02010609060101010101" pitchFamily="2" charset="-122"/>
              </a:rPr>
              <a:t>…</a:t>
            </a:r>
            <a:endParaRPr lang="en-US" altLang="zh-CN" sz="2000" b="1">
              <a:solidFill>
                <a:schemeClr val="folHlink"/>
              </a:solidFill>
              <a:latin typeface="Arial" panose="020B0604020202020204" pitchFamily="34" charset="0"/>
              <a:ea typeface="黑体" panose="02010609060101010101" pitchFamily="2" charset="-122"/>
            </a:endParaRPr>
          </a:p>
        </p:txBody>
      </p:sp>
      <p:sp>
        <p:nvSpPr>
          <p:cNvPr id="279584" name="文本框 279583"/>
          <p:cNvSpPr txBox="1"/>
          <p:nvPr/>
        </p:nvSpPr>
        <p:spPr>
          <a:xfrm>
            <a:off x="468313" y="2205038"/>
            <a:ext cx="692150" cy="396875"/>
          </a:xfrm>
          <a:prstGeom prst="rect">
            <a:avLst/>
          </a:prstGeom>
          <a:noFill/>
          <a:ln w="9525">
            <a:noFill/>
          </a:ln>
        </p:spPr>
        <p:txBody>
          <a:bodyPr wrap="none" anchor="t">
            <a:spAutoFit/>
          </a:bodyPr>
          <a:p>
            <a:pPr algn="l"/>
            <a:r>
              <a:rPr lang="zh-CN" altLang="en-US" sz="2000" dirty="0">
                <a:solidFill>
                  <a:schemeClr val="folHlink"/>
                </a:solidFill>
                <a:latin typeface="Arial" panose="020B0604020202020204" pitchFamily="34" charset="0"/>
                <a:ea typeface="黑体" panose="02010609060101010101" pitchFamily="2" charset="-122"/>
              </a:rPr>
              <a:t>频谱</a:t>
            </a:r>
            <a:endParaRPr lang="zh-CN" altLang="en-US" sz="2000" dirty="0">
              <a:solidFill>
                <a:schemeClr val="folHlink"/>
              </a:solidFill>
              <a:latin typeface="Arial" panose="020B0604020202020204" pitchFamily="34" charset="0"/>
              <a:ea typeface="黑体" panose="02010609060101010101" pitchFamily="2" charset="-122"/>
            </a:endParaRPr>
          </a:p>
        </p:txBody>
      </p:sp>
      <p:sp>
        <p:nvSpPr>
          <p:cNvPr id="279585" name="直接连接符 279584"/>
          <p:cNvSpPr/>
          <p:nvPr/>
        </p:nvSpPr>
        <p:spPr>
          <a:xfrm rot="-5400000">
            <a:off x="-161925" y="3670300"/>
            <a:ext cx="2705100" cy="0"/>
          </a:xfrm>
          <a:prstGeom prst="line">
            <a:avLst/>
          </a:prstGeom>
          <a:ln w="28575" cap="flat" cmpd="sng">
            <a:solidFill>
              <a:schemeClr val="folHlink"/>
            </a:solidFill>
            <a:prstDash val="solid"/>
            <a:headEnd type="none" w="med" len="med"/>
            <a:tailEnd type="triangle" w="med" len="lg"/>
          </a:ln>
        </p:spPr>
      </p:sp>
      <p:sp>
        <p:nvSpPr>
          <p:cNvPr id="279586" name="文本框 279585"/>
          <p:cNvSpPr txBox="1"/>
          <p:nvPr/>
        </p:nvSpPr>
        <p:spPr>
          <a:xfrm>
            <a:off x="7742238" y="4687888"/>
            <a:ext cx="692150" cy="396875"/>
          </a:xfrm>
          <a:prstGeom prst="rect">
            <a:avLst/>
          </a:prstGeom>
          <a:noFill/>
          <a:ln w="9525">
            <a:noFill/>
          </a:ln>
        </p:spPr>
        <p:txBody>
          <a:bodyPr wrap="none" anchor="t">
            <a:spAutoFit/>
          </a:bodyPr>
          <a:p>
            <a:pPr algn="l"/>
            <a:r>
              <a:rPr lang="zh-CN" altLang="en-US" sz="2000" dirty="0">
                <a:solidFill>
                  <a:schemeClr val="folHlink"/>
                </a:solidFill>
                <a:latin typeface="Arial" panose="020B0604020202020204" pitchFamily="34" charset="0"/>
                <a:ea typeface="黑体" panose="02010609060101010101" pitchFamily="2" charset="-122"/>
              </a:rPr>
              <a:t>频率</a:t>
            </a:r>
            <a:endParaRPr lang="zh-CN" altLang="en-US" sz="2000" dirty="0">
              <a:solidFill>
                <a:schemeClr val="folHlink"/>
              </a:solidFill>
              <a:latin typeface="Arial" panose="020B0604020202020204" pitchFamily="34" charset="0"/>
              <a:ea typeface="黑体" panose="02010609060101010101" pitchFamily="2" charset="-122"/>
            </a:endParaRPr>
          </a:p>
        </p:txBody>
      </p:sp>
      <p:sp>
        <p:nvSpPr>
          <p:cNvPr id="279588" name="任意多边形 279587"/>
          <p:cNvSpPr/>
          <p:nvPr/>
        </p:nvSpPr>
        <p:spPr>
          <a:xfrm>
            <a:off x="1190625" y="3014663"/>
            <a:ext cx="341313" cy="1981200"/>
          </a:xfrm>
          <a:custGeom>
            <a:avLst/>
            <a:gdLst/>
            <a:ahLst/>
            <a:cxnLst/>
            <a:pathLst>
              <a:path w="208" h="1248">
                <a:moveTo>
                  <a:pt x="0" y="0"/>
                </a:moveTo>
                <a:cubicBezTo>
                  <a:pt x="19" y="24"/>
                  <a:pt x="80" y="31"/>
                  <a:pt x="112" y="144"/>
                </a:cubicBezTo>
                <a:cubicBezTo>
                  <a:pt x="144" y="257"/>
                  <a:pt x="176" y="496"/>
                  <a:pt x="192" y="680"/>
                </a:cubicBezTo>
                <a:cubicBezTo>
                  <a:pt x="208" y="864"/>
                  <a:pt x="205" y="1130"/>
                  <a:pt x="208" y="1248"/>
                </a:cubicBezTo>
              </a:path>
            </a:pathLst>
          </a:custGeom>
          <a:noFill/>
          <a:ln w="9525" cap="flat" cmpd="sng">
            <a:solidFill>
              <a:schemeClr val="tx1"/>
            </a:solidFill>
            <a:prstDash val="solid"/>
            <a:headEnd type="none" w="med" len="med"/>
            <a:tailEnd type="none" w="med" len="med"/>
          </a:ln>
        </p:spPr>
        <p:txBody>
          <a:bodyPr/>
          <a:p>
            <a:endParaRPr lang="zh-CN" altLang="en-US"/>
          </a:p>
        </p:txBody>
      </p:sp>
      <p:sp>
        <p:nvSpPr>
          <p:cNvPr id="279589" name="文本框 279588"/>
          <p:cNvSpPr txBox="1"/>
          <p:nvPr/>
        </p:nvSpPr>
        <p:spPr>
          <a:xfrm>
            <a:off x="2801938" y="2311400"/>
            <a:ext cx="1200150" cy="396875"/>
          </a:xfrm>
          <a:prstGeom prst="rect">
            <a:avLst/>
          </a:prstGeom>
          <a:noFill/>
          <a:ln w="9525">
            <a:noFill/>
          </a:ln>
        </p:spPr>
        <p:txBody>
          <a:bodyPr wrap="none" anchor="t">
            <a:spAutoFit/>
          </a:bodyPr>
          <a:p>
            <a:r>
              <a:rPr lang="zh-CN" altLang="en-US" sz="2000" dirty="0">
                <a:solidFill>
                  <a:schemeClr val="folHlink"/>
                </a:solidFill>
                <a:latin typeface="Arial" panose="020B0604020202020204" pitchFamily="34" charset="0"/>
                <a:ea typeface="黑体" panose="02010609060101010101" pitchFamily="2" charset="-122"/>
              </a:rPr>
              <a:t>上行信道</a:t>
            </a:r>
            <a:endParaRPr lang="zh-CN" altLang="en-US" sz="2000" dirty="0">
              <a:solidFill>
                <a:schemeClr val="folHlink"/>
              </a:solidFill>
              <a:latin typeface="Arial" panose="020B0604020202020204" pitchFamily="34" charset="0"/>
              <a:ea typeface="黑体" panose="02010609060101010101" pitchFamily="2" charset="-122"/>
            </a:endParaRPr>
          </a:p>
        </p:txBody>
      </p:sp>
      <p:sp>
        <p:nvSpPr>
          <p:cNvPr id="279590" name="文本框 279589"/>
          <p:cNvSpPr txBox="1"/>
          <p:nvPr/>
        </p:nvSpPr>
        <p:spPr>
          <a:xfrm>
            <a:off x="1393825" y="2455863"/>
            <a:ext cx="1200150" cy="396875"/>
          </a:xfrm>
          <a:prstGeom prst="rect">
            <a:avLst/>
          </a:prstGeom>
          <a:noFill/>
          <a:ln w="9525">
            <a:noFill/>
          </a:ln>
        </p:spPr>
        <p:txBody>
          <a:bodyPr wrap="none" anchor="t">
            <a:spAutoFit/>
          </a:bodyPr>
          <a:p>
            <a:pPr algn="l"/>
            <a:r>
              <a:rPr lang="zh-CN" altLang="en-US" sz="2000" dirty="0">
                <a:solidFill>
                  <a:schemeClr val="folHlink"/>
                </a:solidFill>
                <a:latin typeface="Arial" panose="020B0604020202020204" pitchFamily="34" charset="0"/>
                <a:ea typeface="黑体" panose="02010609060101010101" pitchFamily="2" charset="-122"/>
              </a:rPr>
              <a:t>传统电话</a:t>
            </a:r>
            <a:endParaRPr lang="zh-CN" altLang="en-US" sz="2000" dirty="0">
              <a:solidFill>
                <a:schemeClr val="folHlink"/>
              </a:solidFill>
              <a:latin typeface="Arial" panose="020B0604020202020204" pitchFamily="34" charset="0"/>
              <a:ea typeface="黑体" panose="02010609060101010101" pitchFamily="2" charset="-122"/>
            </a:endParaRPr>
          </a:p>
        </p:txBody>
      </p:sp>
      <p:sp>
        <p:nvSpPr>
          <p:cNvPr id="279591" name="直接连接符 279590"/>
          <p:cNvSpPr/>
          <p:nvPr/>
        </p:nvSpPr>
        <p:spPr>
          <a:xfrm flipH="1">
            <a:off x="1411288" y="2860675"/>
            <a:ext cx="361950" cy="450850"/>
          </a:xfrm>
          <a:prstGeom prst="line">
            <a:avLst/>
          </a:prstGeom>
          <a:ln w="9525" cap="flat" cmpd="sng">
            <a:solidFill>
              <a:schemeClr val="tx1"/>
            </a:solidFill>
            <a:prstDash val="solid"/>
            <a:headEnd type="none" w="med" len="med"/>
            <a:tailEnd type="triangle" w="sm" len="lg"/>
          </a:ln>
        </p:spPr>
      </p:sp>
      <p:sp>
        <p:nvSpPr>
          <p:cNvPr id="279592" name="直接连接符 279591"/>
          <p:cNvSpPr/>
          <p:nvPr/>
        </p:nvSpPr>
        <p:spPr>
          <a:xfrm flipV="1">
            <a:off x="1190625" y="5002213"/>
            <a:ext cx="6640513" cy="0"/>
          </a:xfrm>
          <a:prstGeom prst="line">
            <a:avLst/>
          </a:prstGeom>
          <a:ln w="28575" cap="flat" cmpd="sng">
            <a:solidFill>
              <a:schemeClr val="folHlink"/>
            </a:solidFill>
            <a:prstDash val="solid"/>
            <a:headEnd type="none" w="med" len="med"/>
            <a:tailEnd type="triangle" w="med" len="lg"/>
          </a:ln>
        </p:spPr>
      </p:sp>
      <p:sp>
        <p:nvSpPr>
          <p:cNvPr id="279593" name="文本框 279592"/>
          <p:cNvSpPr txBox="1"/>
          <p:nvPr/>
        </p:nvSpPr>
        <p:spPr>
          <a:xfrm>
            <a:off x="909638" y="4957763"/>
            <a:ext cx="325437" cy="396875"/>
          </a:xfrm>
          <a:prstGeom prst="rect">
            <a:avLst/>
          </a:prstGeom>
          <a:noFill/>
          <a:ln w="9525">
            <a:noFill/>
          </a:ln>
        </p:spPr>
        <p:txBody>
          <a:bodyPr wrap="none" anchor="t">
            <a:spAutoFit/>
          </a:bodyPr>
          <a:p>
            <a:pPr algn="l"/>
            <a:r>
              <a:rPr lang="en-US" altLang="zh-CN" sz="2000">
                <a:solidFill>
                  <a:schemeClr val="folHlink"/>
                </a:solidFill>
                <a:latin typeface="Arial" panose="020B0604020202020204" pitchFamily="34" charset="0"/>
                <a:ea typeface="黑体" panose="02010609060101010101" pitchFamily="2" charset="-122"/>
              </a:rPr>
              <a:t>0</a:t>
            </a:r>
            <a:endParaRPr lang="en-US" altLang="zh-CN" sz="2000">
              <a:solidFill>
                <a:schemeClr val="folHlink"/>
              </a:solidFill>
              <a:latin typeface="Arial" panose="020B0604020202020204" pitchFamily="34" charset="0"/>
              <a:ea typeface="黑体" panose="02010609060101010101" pitchFamily="2" charset="-122"/>
            </a:endParaRPr>
          </a:p>
        </p:txBody>
      </p:sp>
      <p:sp>
        <p:nvSpPr>
          <p:cNvPr id="279594" name="文本框 279593"/>
          <p:cNvSpPr txBox="1"/>
          <p:nvPr/>
        </p:nvSpPr>
        <p:spPr>
          <a:xfrm>
            <a:off x="1358900" y="4957763"/>
            <a:ext cx="325438" cy="396875"/>
          </a:xfrm>
          <a:prstGeom prst="rect">
            <a:avLst/>
          </a:prstGeom>
          <a:noFill/>
          <a:ln w="9525">
            <a:noFill/>
          </a:ln>
        </p:spPr>
        <p:txBody>
          <a:bodyPr wrap="none" anchor="t">
            <a:spAutoFit/>
          </a:bodyPr>
          <a:p>
            <a:pPr algn="l"/>
            <a:r>
              <a:rPr lang="en-US" altLang="zh-CN" sz="2000">
                <a:solidFill>
                  <a:schemeClr val="folHlink"/>
                </a:solidFill>
                <a:latin typeface="Arial" panose="020B0604020202020204" pitchFamily="34" charset="0"/>
                <a:ea typeface="黑体" panose="02010609060101010101" pitchFamily="2" charset="-122"/>
              </a:rPr>
              <a:t>4</a:t>
            </a:r>
            <a:endParaRPr lang="en-US" altLang="zh-CN" sz="2000">
              <a:solidFill>
                <a:schemeClr val="folHlink"/>
              </a:solidFill>
              <a:latin typeface="Arial" panose="020B0604020202020204" pitchFamily="34" charset="0"/>
              <a:ea typeface="黑体" panose="02010609060101010101" pitchFamily="2" charset="-122"/>
            </a:endParaRPr>
          </a:p>
        </p:txBody>
      </p:sp>
      <p:sp>
        <p:nvSpPr>
          <p:cNvPr id="279595" name="左大括号 279594"/>
          <p:cNvSpPr/>
          <p:nvPr/>
        </p:nvSpPr>
        <p:spPr>
          <a:xfrm rot="5400000" flipV="1">
            <a:off x="3241675" y="2171700"/>
            <a:ext cx="307975" cy="1241425"/>
          </a:xfrm>
          <a:prstGeom prst="leftBrace">
            <a:avLst>
              <a:gd name="adj1" fmla="val 33591"/>
              <a:gd name="adj2" fmla="val 50000"/>
            </a:avLst>
          </a:prstGeom>
          <a:noFill/>
          <a:ln w="9525" cap="flat" cmpd="sng">
            <a:solidFill>
              <a:schemeClr val="tx1"/>
            </a:solidFill>
            <a:prstDash val="solid"/>
            <a:headEnd type="none" w="med" len="med"/>
            <a:tailEnd type="none" w="med" len="med"/>
          </a:ln>
        </p:spPr>
        <p:txBody>
          <a:bodyPr/>
          <a:p>
            <a:endParaRPr lang="zh-CN" altLang="en-US"/>
          </a:p>
        </p:txBody>
      </p:sp>
      <p:sp>
        <p:nvSpPr>
          <p:cNvPr id="279596" name="左大括号 279595"/>
          <p:cNvSpPr/>
          <p:nvPr/>
        </p:nvSpPr>
        <p:spPr>
          <a:xfrm rot="5400000" flipV="1">
            <a:off x="5592763" y="1238250"/>
            <a:ext cx="307975" cy="3106738"/>
          </a:xfrm>
          <a:prstGeom prst="leftBrace">
            <a:avLst>
              <a:gd name="adj1" fmla="val 84063"/>
              <a:gd name="adj2" fmla="val 50000"/>
            </a:avLst>
          </a:prstGeom>
          <a:noFill/>
          <a:ln w="9525" cap="flat" cmpd="sng">
            <a:solidFill>
              <a:schemeClr val="tx1"/>
            </a:solidFill>
            <a:prstDash val="solid"/>
            <a:headEnd type="none" w="med" len="med"/>
            <a:tailEnd type="none" w="med" len="med"/>
          </a:ln>
        </p:spPr>
        <p:txBody>
          <a:bodyPr/>
          <a:p>
            <a:endParaRPr lang="zh-CN" altLang="en-US"/>
          </a:p>
        </p:txBody>
      </p:sp>
      <p:sp>
        <p:nvSpPr>
          <p:cNvPr id="279597" name="文本框 279596"/>
          <p:cNvSpPr txBox="1"/>
          <p:nvPr/>
        </p:nvSpPr>
        <p:spPr>
          <a:xfrm>
            <a:off x="5172075" y="2311400"/>
            <a:ext cx="1200150" cy="396875"/>
          </a:xfrm>
          <a:prstGeom prst="rect">
            <a:avLst/>
          </a:prstGeom>
          <a:noFill/>
          <a:ln w="9525">
            <a:noFill/>
          </a:ln>
        </p:spPr>
        <p:txBody>
          <a:bodyPr wrap="none" anchor="t">
            <a:spAutoFit/>
          </a:bodyPr>
          <a:p>
            <a:r>
              <a:rPr lang="zh-CN" altLang="en-US" sz="2000" dirty="0">
                <a:solidFill>
                  <a:schemeClr val="folHlink"/>
                </a:solidFill>
                <a:latin typeface="Arial" panose="020B0604020202020204" pitchFamily="34" charset="0"/>
                <a:ea typeface="黑体" panose="02010609060101010101" pitchFamily="2" charset="-122"/>
              </a:rPr>
              <a:t>下行信道</a:t>
            </a:r>
            <a:endParaRPr lang="zh-CN" altLang="en-US" sz="2000" dirty="0">
              <a:solidFill>
                <a:schemeClr val="folHlink"/>
              </a:solidFill>
              <a:latin typeface="Arial" panose="020B0604020202020204" pitchFamily="34" charset="0"/>
              <a:ea typeface="黑体" panose="02010609060101010101" pitchFamily="2" charset="-122"/>
            </a:endParaRPr>
          </a:p>
        </p:txBody>
      </p:sp>
      <p:sp>
        <p:nvSpPr>
          <p:cNvPr id="279598" name="文本框 279597"/>
          <p:cNvSpPr txBox="1"/>
          <p:nvPr/>
        </p:nvSpPr>
        <p:spPr>
          <a:xfrm>
            <a:off x="5346700" y="3306763"/>
            <a:ext cx="438150" cy="396875"/>
          </a:xfrm>
          <a:prstGeom prst="rect">
            <a:avLst/>
          </a:prstGeom>
          <a:noFill/>
          <a:ln w="9525">
            <a:noFill/>
          </a:ln>
        </p:spPr>
        <p:txBody>
          <a:bodyPr wrap="none" anchor="t">
            <a:spAutoFit/>
          </a:bodyPr>
          <a:p>
            <a:pPr algn="l"/>
            <a:r>
              <a:rPr lang="en-US" altLang="zh-CN" sz="2000" b="1">
                <a:solidFill>
                  <a:schemeClr val="folHlink"/>
                </a:solidFill>
                <a:latin typeface="Arial" panose="020B0604020202020204" pitchFamily="34" charset="0"/>
                <a:ea typeface="黑体" panose="02010609060101010101" pitchFamily="2" charset="-122"/>
              </a:rPr>
              <a:t>…</a:t>
            </a:r>
            <a:endParaRPr lang="en-US" altLang="zh-CN" sz="2000" b="1">
              <a:solidFill>
                <a:schemeClr val="folHlink"/>
              </a:solidFill>
              <a:latin typeface="Arial" panose="020B0604020202020204" pitchFamily="34" charset="0"/>
              <a:ea typeface="黑体" panose="02010609060101010101" pitchFamily="2" charset="-122"/>
            </a:endParaRPr>
          </a:p>
        </p:txBody>
      </p:sp>
      <p:sp>
        <p:nvSpPr>
          <p:cNvPr id="279599" name="任意多边形 279598"/>
          <p:cNvSpPr/>
          <p:nvPr/>
        </p:nvSpPr>
        <p:spPr>
          <a:xfrm>
            <a:off x="7119938" y="3048000"/>
            <a:ext cx="173037" cy="1954213"/>
          </a:xfrm>
          <a:custGeom>
            <a:avLst/>
            <a:gdLst/>
            <a:ahLst/>
            <a:cxnLst/>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cap="flat" cmpd="sng">
            <a:solidFill>
              <a:schemeClr val="tx1"/>
            </a:solidFill>
            <a:prstDash val="solid"/>
            <a:headEnd type="none" w="med" len="med"/>
            <a:tailEnd type="none" w="med" len="med"/>
          </a:ln>
        </p:spPr>
        <p:txBody>
          <a:bodyPr/>
          <a:p>
            <a:endParaRPr lang="zh-CN" altLang="en-US"/>
          </a:p>
        </p:txBody>
      </p:sp>
      <p:sp>
        <p:nvSpPr>
          <p:cNvPr id="279600" name="任意多边形 279599"/>
          <p:cNvSpPr/>
          <p:nvPr/>
        </p:nvSpPr>
        <p:spPr>
          <a:xfrm>
            <a:off x="6943725" y="3051175"/>
            <a:ext cx="173038" cy="1954213"/>
          </a:xfrm>
          <a:custGeom>
            <a:avLst/>
            <a:gdLst/>
            <a:ahLst/>
            <a:cxnLst/>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cap="flat" cmpd="sng">
            <a:solidFill>
              <a:schemeClr val="tx1"/>
            </a:solidFill>
            <a:prstDash val="solid"/>
            <a:headEnd type="none" w="med" len="med"/>
            <a:tailEnd type="none" w="med" len="med"/>
          </a:ln>
        </p:spPr>
        <p:txBody>
          <a:bodyPr/>
          <a:p>
            <a:endParaRPr lang="zh-CN" altLang="en-US"/>
          </a:p>
        </p:txBody>
      </p:sp>
      <p:sp>
        <p:nvSpPr>
          <p:cNvPr id="279601" name="任意多边形 279600"/>
          <p:cNvSpPr/>
          <p:nvPr/>
        </p:nvSpPr>
        <p:spPr>
          <a:xfrm>
            <a:off x="6769100" y="3052763"/>
            <a:ext cx="171450" cy="1954212"/>
          </a:xfrm>
          <a:custGeom>
            <a:avLst/>
            <a:gdLst/>
            <a:ahLst/>
            <a:cxnLst/>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cap="flat" cmpd="sng">
            <a:solidFill>
              <a:schemeClr val="tx1"/>
            </a:solidFill>
            <a:prstDash val="solid"/>
            <a:headEnd type="none" w="med" len="med"/>
            <a:tailEnd type="none" w="med" len="med"/>
          </a:ln>
        </p:spPr>
        <p:txBody>
          <a:bodyPr/>
          <a:p>
            <a:endParaRPr lang="zh-CN" altLang="en-US"/>
          </a:p>
        </p:txBody>
      </p:sp>
      <p:sp>
        <p:nvSpPr>
          <p:cNvPr id="279602" name="任意多边形 279601"/>
          <p:cNvSpPr/>
          <p:nvPr/>
        </p:nvSpPr>
        <p:spPr>
          <a:xfrm>
            <a:off x="6592888" y="3054350"/>
            <a:ext cx="171450" cy="1955800"/>
          </a:xfrm>
          <a:custGeom>
            <a:avLst/>
            <a:gdLst/>
            <a:ahLst/>
            <a:cxnLst/>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cap="flat" cmpd="sng">
            <a:solidFill>
              <a:schemeClr val="tx1"/>
            </a:solidFill>
            <a:prstDash val="solid"/>
            <a:headEnd type="none" w="med" len="med"/>
            <a:tailEnd type="none" w="med" len="med"/>
          </a:ln>
        </p:spPr>
        <p:txBody>
          <a:bodyPr/>
          <a:p>
            <a:endParaRPr lang="zh-CN" altLang="en-US"/>
          </a:p>
        </p:txBody>
      </p:sp>
      <p:sp>
        <p:nvSpPr>
          <p:cNvPr id="279603" name="任意多边形 279602"/>
          <p:cNvSpPr/>
          <p:nvPr/>
        </p:nvSpPr>
        <p:spPr>
          <a:xfrm>
            <a:off x="6416675" y="3057525"/>
            <a:ext cx="171450" cy="1954213"/>
          </a:xfrm>
          <a:custGeom>
            <a:avLst/>
            <a:gdLst/>
            <a:ahLst/>
            <a:cxnLst/>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cap="flat" cmpd="sng">
            <a:solidFill>
              <a:schemeClr val="tx1"/>
            </a:solidFill>
            <a:prstDash val="solid"/>
            <a:headEnd type="none" w="med" len="med"/>
            <a:tailEnd type="none" w="med" len="med"/>
          </a:ln>
        </p:spPr>
        <p:txBody>
          <a:bodyPr/>
          <a:p>
            <a:endParaRPr lang="zh-CN" altLang="en-US"/>
          </a:p>
        </p:txBody>
      </p:sp>
      <p:sp>
        <p:nvSpPr>
          <p:cNvPr id="279604" name="任意多边形 279603"/>
          <p:cNvSpPr/>
          <p:nvPr/>
        </p:nvSpPr>
        <p:spPr>
          <a:xfrm>
            <a:off x="6240463" y="3059113"/>
            <a:ext cx="171450" cy="1955800"/>
          </a:xfrm>
          <a:custGeom>
            <a:avLst/>
            <a:gdLst/>
            <a:ahLst/>
            <a:cxnLst/>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cap="flat" cmpd="sng">
            <a:solidFill>
              <a:schemeClr val="tx1"/>
            </a:solidFill>
            <a:prstDash val="solid"/>
            <a:headEnd type="none" w="med" len="med"/>
            <a:tailEnd type="none" w="med" len="med"/>
          </a:ln>
        </p:spPr>
        <p:txBody>
          <a:bodyPr/>
          <a:p>
            <a:endParaRPr lang="zh-CN" altLang="en-US"/>
          </a:p>
        </p:txBody>
      </p:sp>
      <p:sp>
        <p:nvSpPr>
          <p:cNvPr id="279605" name="任意多边形 279604"/>
          <p:cNvSpPr/>
          <p:nvPr/>
        </p:nvSpPr>
        <p:spPr>
          <a:xfrm>
            <a:off x="6064250" y="3062288"/>
            <a:ext cx="171450" cy="1954212"/>
          </a:xfrm>
          <a:custGeom>
            <a:avLst/>
            <a:gdLst/>
            <a:ahLst/>
            <a:cxnLst/>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cap="flat" cmpd="sng">
            <a:solidFill>
              <a:schemeClr val="tx1"/>
            </a:solidFill>
            <a:prstDash val="solid"/>
            <a:headEnd type="none" w="med" len="med"/>
            <a:tailEnd type="none" w="med" len="med"/>
          </a:ln>
        </p:spPr>
        <p:txBody>
          <a:bodyPr/>
          <a:p>
            <a:endParaRPr lang="zh-CN" altLang="en-US"/>
          </a:p>
        </p:txBody>
      </p:sp>
      <p:sp>
        <p:nvSpPr>
          <p:cNvPr id="279606" name="任意多边形 279605"/>
          <p:cNvSpPr/>
          <p:nvPr/>
        </p:nvSpPr>
        <p:spPr>
          <a:xfrm>
            <a:off x="5888038" y="3063875"/>
            <a:ext cx="173037" cy="1954213"/>
          </a:xfrm>
          <a:custGeom>
            <a:avLst/>
            <a:gdLst/>
            <a:ahLst/>
            <a:cxnLst/>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cap="flat" cmpd="sng">
            <a:solidFill>
              <a:schemeClr val="tx1"/>
            </a:solidFill>
            <a:prstDash val="solid"/>
            <a:headEnd type="none" w="med" len="med"/>
            <a:tailEnd type="none" w="med" len="med"/>
          </a:ln>
        </p:spPr>
        <p:txBody>
          <a:bodyPr/>
          <a:p>
            <a:endParaRPr lang="zh-CN" altLang="en-US"/>
          </a:p>
        </p:txBody>
      </p:sp>
      <p:sp>
        <p:nvSpPr>
          <p:cNvPr id="279607" name="任意多边形 279606"/>
          <p:cNvSpPr/>
          <p:nvPr/>
        </p:nvSpPr>
        <p:spPr>
          <a:xfrm>
            <a:off x="5257800" y="3051175"/>
            <a:ext cx="173038" cy="1954213"/>
          </a:xfrm>
          <a:custGeom>
            <a:avLst/>
            <a:gdLst/>
            <a:ahLst/>
            <a:cxnLst/>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cap="flat" cmpd="sng">
            <a:solidFill>
              <a:schemeClr val="tx1"/>
            </a:solidFill>
            <a:prstDash val="solid"/>
            <a:headEnd type="none" w="med" len="med"/>
            <a:tailEnd type="none" w="med" len="med"/>
          </a:ln>
        </p:spPr>
        <p:txBody>
          <a:bodyPr/>
          <a:p>
            <a:endParaRPr lang="zh-CN" altLang="en-US"/>
          </a:p>
        </p:txBody>
      </p:sp>
      <p:sp>
        <p:nvSpPr>
          <p:cNvPr id="279608" name="任意多边形 279607"/>
          <p:cNvSpPr/>
          <p:nvPr/>
        </p:nvSpPr>
        <p:spPr>
          <a:xfrm>
            <a:off x="5086350" y="3052763"/>
            <a:ext cx="171450" cy="1954212"/>
          </a:xfrm>
          <a:custGeom>
            <a:avLst/>
            <a:gdLst/>
            <a:ahLst/>
            <a:cxnLst/>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cap="flat" cmpd="sng">
            <a:solidFill>
              <a:schemeClr val="tx1"/>
            </a:solidFill>
            <a:prstDash val="solid"/>
            <a:headEnd type="none" w="med" len="med"/>
            <a:tailEnd type="none" w="med" len="med"/>
          </a:ln>
        </p:spPr>
        <p:txBody>
          <a:bodyPr/>
          <a:p>
            <a:endParaRPr lang="zh-CN" altLang="en-US"/>
          </a:p>
        </p:txBody>
      </p:sp>
      <p:sp>
        <p:nvSpPr>
          <p:cNvPr id="279609" name="任意多边形 279608"/>
          <p:cNvSpPr/>
          <p:nvPr/>
        </p:nvSpPr>
        <p:spPr>
          <a:xfrm>
            <a:off x="4914900" y="3054350"/>
            <a:ext cx="171450" cy="1955800"/>
          </a:xfrm>
          <a:custGeom>
            <a:avLst/>
            <a:gdLst/>
            <a:ahLst/>
            <a:cxnLst/>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cap="flat" cmpd="sng">
            <a:solidFill>
              <a:schemeClr val="tx1"/>
            </a:solidFill>
            <a:prstDash val="solid"/>
            <a:headEnd type="none" w="med" len="med"/>
            <a:tailEnd type="none" w="med" len="med"/>
          </a:ln>
        </p:spPr>
        <p:txBody>
          <a:bodyPr/>
          <a:p>
            <a:endParaRPr lang="zh-CN" altLang="en-US"/>
          </a:p>
        </p:txBody>
      </p:sp>
      <p:sp>
        <p:nvSpPr>
          <p:cNvPr id="279610" name="任意多边形 279609"/>
          <p:cNvSpPr/>
          <p:nvPr/>
        </p:nvSpPr>
        <p:spPr>
          <a:xfrm>
            <a:off x="4741863" y="3057525"/>
            <a:ext cx="173037" cy="1954213"/>
          </a:xfrm>
          <a:custGeom>
            <a:avLst/>
            <a:gdLst/>
            <a:ahLst/>
            <a:cxnLst/>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cap="flat" cmpd="sng">
            <a:solidFill>
              <a:schemeClr val="tx1"/>
            </a:solidFill>
            <a:prstDash val="solid"/>
            <a:headEnd type="none" w="med" len="med"/>
            <a:tailEnd type="none" w="med" len="med"/>
          </a:ln>
        </p:spPr>
        <p:txBody>
          <a:bodyPr/>
          <a:p>
            <a:endParaRPr lang="zh-CN" altLang="en-US"/>
          </a:p>
        </p:txBody>
      </p:sp>
      <p:sp>
        <p:nvSpPr>
          <p:cNvPr id="279611" name="任意多边形 279610"/>
          <p:cNvSpPr/>
          <p:nvPr/>
        </p:nvSpPr>
        <p:spPr>
          <a:xfrm>
            <a:off x="4570413" y="3059113"/>
            <a:ext cx="171450" cy="1955800"/>
          </a:xfrm>
          <a:custGeom>
            <a:avLst/>
            <a:gdLst/>
            <a:ahLst/>
            <a:cxnLst/>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cap="flat" cmpd="sng">
            <a:solidFill>
              <a:schemeClr val="tx1"/>
            </a:solidFill>
            <a:prstDash val="solid"/>
            <a:headEnd type="none" w="med" len="med"/>
            <a:tailEnd type="none" w="med" len="med"/>
          </a:ln>
        </p:spPr>
        <p:txBody>
          <a:bodyPr/>
          <a:p>
            <a:endParaRPr lang="zh-CN" altLang="en-US"/>
          </a:p>
        </p:txBody>
      </p:sp>
      <p:sp>
        <p:nvSpPr>
          <p:cNvPr id="279612" name="任意多边形 279611"/>
          <p:cNvSpPr/>
          <p:nvPr/>
        </p:nvSpPr>
        <p:spPr>
          <a:xfrm>
            <a:off x="4397375" y="3062288"/>
            <a:ext cx="173038" cy="1954212"/>
          </a:xfrm>
          <a:custGeom>
            <a:avLst/>
            <a:gdLst/>
            <a:ahLst/>
            <a:cxnLst/>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cap="flat" cmpd="sng">
            <a:solidFill>
              <a:schemeClr val="tx1"/>
            </a:solidFill>
            <a:prstDash val="solid"/>
            <a:headEnd type="none" w="med" len="med"/>
            <a:tailEnd type="none" w="med" len="med"/>
          </a:ln>
        </p:spPr>
        <p:txBody>
          <a:bodyPr/>
          <a:p>
            <a:endParaRPr lang="zh-CN" altLang="en-US"/>
          </a:p>
        </p:txBody>
      </p:sp>
      <p:sp>
        <p:nvSpPr>
          <p:cNvPr id="279613" name="任意多边形 279612"/>
          <p:cNvSpPr/>
          <p:nvPr/>
        </p:nvSpPr>
        <p:spPr>
          <a:xfrm>
            <a:off x="4225925" y="3063875"/>
            <a:ext cx="171450" cy="1954213"/>
          </a:xfrm>
          <a:custGeom>
            <a:avLst/>
            <a:gdLst/>
            <a:ahLst/>
            <a:cxnLst/>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cap="flat" cmpd="sng">
            <a:solidFill>
              <a:schemeClr val="tx1"/>
            </a:solidFill>
            <a:prstDash val="solid"/>
            <a:headEnd type="none" w="med" len="med"/>
            <a:tailEnd type="none" w="med" len="med"/>
          </a:ln>
        </p:spPr>
        <p:txBody>
          <a:bodyPr/>
          <a:p>
            <a:endParaRPr lang="zh-CN" altLang="en-US"/>
          </a:p>
        </p:txBody>
      </p:sp>
      <p:sp>
        <p:nvSpPr>
          <p:cNvPr id="279614" name="任意多边形 279613"/>
          <p:cNvSpPr/>
          <p:nvPr/>
        </p:nvSpPr>
        <p:spPr>
          <a:xfrm>
            <a:off x="3881438" y="3068638"/>
            <a:ext cx="171450" cy="1954212"/>
          </a:xfrm>
          <a:custGeom>
            <a:avLst/>
            <a:gdLst/>
            <a:ahLst/>
            <a:cxnLst/>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cap="flat" cmpd="sng">
            <a:solidFill>
              <a:schemeClr val="tx1"/>
            </a:solidFill>
            <a:prstDash val="solid"/>
            <a:headEnd type="none" w="med" len="med"/>
            <a:tailEnd type="none" w="med" len="med"/>
          </a:ln>
        </p:spPr>
        <p:txBody>
          <a:bodyPr/>
          <a:p>
            <a:endParaRPr lang="zh-CN" altLang="en-US"/>
          </a:p>
        </p:txBody>
      </p:sp>
      <p:sp>
        <p:nvSpPr>
          <p:cNvPr id="279615" name="任意多边形 279614"/>
          <p:cNvSpPr/>
          <p:nvPr/>
        </p:nvSpPr>
        <p:spPr>
          <a:xfrm>
            <a:off x="3709988" y="3070225"/>
            <a:ext cx="171450" cy="1955800"/>
          </a:xfrm>
          <a:custGeom>
            <a:avLst/>
            <a:gdLst/>
            <a:ahLst/>
            <a:cxnLst/>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cap="flat" cmpd="sng">
            <a:solidFill>
              <a:schemeClr val="tx1"/>
            </a:solidFill>
            <a:prstDash val="solid"/>
            <a:headEnd type="none" w="med" len="med"/>
            <a:tailEnd type="none" w="med" len="med"/>
          </a:ln>
        </p:spPr>
        <p:txBody>
          <a:bodyPr/>
          <a:p>
            <a:endParaRPr lang="zh-CN" altLang="en-US"/>
          </a:p>
        </p:txBody>
      </p:sp>
      <p:sp>
        <p:nvSpPr>
          <p:cNvPr id="279616" name="任意多边形 279615"/>
          <p:cNvSpPr/>
          <p:nvPr/>
        </p:nvSpPr>
        <p:spPr>
          <a:xfrm>
            <a:off x="3536950" y="3073400"/>
            <a:ext cx="173038" cy="1954213"/>
          </a:xfrm>
          <a:custGeom>
            <a:avLst/>
            <a:gdLst/>
            <a:ahLst/>
            <a:cxnLst/>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cap="flat" cmpd="sng">
            <a:solidFill>
              <a:schemeClr val="tx1"/>
            </a:solidFill>
            <a:prstDash val="solid"/>
            <a:headEnd type="none" w="med" len="med"/>
            <a:tailEnd type="none" w="med" len="med"/>
          </a:ln>
        </p:spPr>
        <p:txBody>
          <a:bodyPr/>
          <a:p>
            <a:endParaRPr lang="zh-CN" altLang="en-US"/>
          </a:p>
        </p:txBody>
      </p:sp>
      <p:sp>
        <p:nvSpPr>
          <p:cNvPr id="279617" name="任意多边形 279616"/>
          <p:cNvSpPr/>
          <p:nvPr/>
        </p:nvSpPr>
        <p:spPr>
          <a:xfrm>
            <a:off x="3117850" y="3078163"/>
            <a:ext cx="173038" cy="1954212"/>
          </a:xfrm>
          <a:custGeom>
            <a:avLst/>
            <a:gdLst/>
            <a:ahLst/>
            <a:cxnLst/>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cap="flat" cmpd="sng">
            <a:solidFill>
              <a:schemeClr val="tx1"/>
            </a:solidFill>
            <a:prstDash val="solid"/>
            <a:headEnd type="none" w="med" len="med"/>
            <a:tailEnd type="none" w="med" len="med"/>
          </a:ln>
        </p:spPr>
        <p:txBody>
          <a:bodyPr/>
          <a:p>
            <a:endParaRPr lang="zh-CN" altLang="en-US"/>
          </a:p>
        </p:txBody>
      </p:sp>
      <p:sp>
        <p:nvSpPr>
          <p:cNvPr id="279618" name="任意多边形 279617"/>
          <p:cNvSpPr/>
          <p:nvPr/>
        </p:nvSpPr>
        <p:spPr>
          <a:xfrm>
            <a:off x="2946400" y="3079750"/>
            <a:ext cx="171450" cy="1954213"/>
          </a:xfrm>
          <a:custGeom>
            <a:avLst/>
            <a:gdLst/>
            <a:ahLst/>
            <a:cxnLst/>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cap="flat" cmpd="sng">
            <a:solidFill>
              <a:schemeClr val="tx1"/>
            </a:solidFill>
            <a:prstDash val="solid"/>
            <a:headEnd type="none" w="med" len="med"/>
            <a:tailEnd type="none" w="med" len="med"/>
          </a:ln>
        </p:spPr>
        <p:txBody>
          <a:bodyPr/>
          <a:p>
            <a:endParaRPr lang="zh-CN" altLang="en-US"/>
          </a:p>
        </p:txBody>
      </p:sp>
      <p:sp>
        <p:nvSpPr>
          <p:cNvPr id="279619" name="任意多边形 279618"/>
          <p:cNvSpPr/>
          <p:nvPr/>
        </p:nvSpPr>
        <p:spPr>
          <a:xfrm>
            <a:off x="2774950" y="3082925"/>
            <a:ext cx="171450" cy="1954213"/>
          </a:xfrm>
          <a:custGeom>
            <a:avLst/>
            <a:gdLst/>
            <a:ahLst/>
            <a:cxnLst/>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cap="flat" cmpd="sng">
            <a:solidFill>
              <a:schemeClr val="tx1"/>
            </a:solidFill>
            <a:prstDash val="solid"/>
            <a:headEnd type="none" w="med" len="med"/>
            <a:tailEnd type="none" w="med" len="med"/>
          </a:ln>
        </p:spPr>
        <p:txBody>
          <a:bodyPr/>
          <a:p>
            <a:endParaRPr lang="zh-CN" altLang="en-US"/>
          </a:p>
        </p:txBody>
      </p:sp>
      <p:sp>
        <p:nvSpPr>
          <p:cNvPr id="279620" name="文本框 279619"/>
          <p:cNvSpPr txBox="1"/>
          <p:nvPr/>
        </p:nvSpPr>
        <p:spPr>
          <a:xfrm>
            <a:off x="8332788" y="4687888"/>
            <a:ext cx="790575" cy="396875"/>
          </a:xfrm>
          <a:prstGeom prst="rect">
            <a:avLst/>
          </a:prstGeom>
          <a:noFill/>
          <a:ln w="9525">
            <a:noFill/>
          </a:ln>
        </p:spPr>
        <p:txBody>
          <a:bodyPr wrap="none" anchor="t">
            <a:spAutoFit/>
          </a:bodyPr>
          <a:p>
            <a:pPr algn="l"/>
            <a:r>
              <a:rPr lang="en-US" altLang="zh-CN" sz="2000">
                <a:solidFill>
                  <a:schemeClr val="folHlink"/>
                </a:solidFill>
                <a:latin typeface="Arial" panose="020B0604020202020204" pitchFamily="34" charset="0"/>
                <a:ea typeface="黑体" panose="02010609060101010101" pitchFamily="2" charset="-122"/>
              </a:rPr>
              <a:t>(kHz)</a:t>
            </a:r>
            <a:endParaRPr lang="en-US" altLang="zh-CN" sz="2000">
              <a:solidFill>
                <a:schemeClr val="folHlink"/>
              </a:solidFill>
              <a:latin typeface="Arial" panose="020B0604020202020204" pitchFamily="34" charset="0"/>
              <a:ea typeface="黑体" panose="02010609060101010101" pitchFamily="2" charset="-122"/>
            </a:endParaRPr>
          </a:p>
        </p:txBody>
      </p:sp>
      <p:sp>
        <p:nvSpPr>
          <p:cNvPr id="279621" name="文本框 279620"/>
          <p:cNvSpPr txBox="1"/>
          <p:nvPr/>
        </p:nvSpPr>
        <p:spPr>
          <a:xfrm>
            <a:off x="2428875" y="4984750"/>
            <a:ext cx="612775" cy="396875"/>
          </a:xfrm>
          <a:prstGeom prst="rect">
            <a:avLst/>
          </a:prstGeom>
          <a:noFill/>
          <a:ln w="9525">
            <a:noFill/>
          </a:ln>
        </p:spPr>
        <p:txBody>
          <a:bodyPr wrap="none" anchor="t">
            <a:spAutoFit/>
          </a:bodyPr>
          <a:p>
            <a:pPr algn="l"/>
            <a:r>
              <a:rPr lang="en-US" altLang="zh-CN" sz="2000">
                <a:solidFill>
                  <a:schemeClr val="folHlink"/>
                </a:solidFill>
                <a:latin typeface="Arial" panose="020B0604020202020204" pitchFamily="34" charset="0"/>
                <a:ea typeface="黑体" panose="02010609060101010101" pitchFamily="2" charset="-122"/>
              </a:rPr>
              <a:t>~40</a:t>
            </a:r>
            <a:endParaRPr lang="en-US" altLang="zh-CN" sz="2000">
              <a:solidFill>
                <a:schemeClr val="folHlink"/>
              </a:solidFill>
              <a:latin typeface="Arial" panose="020B0604020202020204" pitchFamily="34" charset="0"/>
              <a:ea typeface="黑体" panose="02010609060101010101" pitchFamily="2" charset="-122"/>
            </a:endParaRPr>
          </a:p>
        </p:txBody>
      </p:sp>
      <p:sp>
        <p:nvSpPr>
          <p:cNvPr id="279622" name="文本框 279621"/>
          <p:cNvSpPr txBox="1"/>
          <p:nvPr/>
        </p:nvSpPr>
        <p:spPr>
          <a:xfrm>
            <a:off x="3749675" y="4984750"/>
            <a:ext cx="755650" cy="396875"/>
          </a:xfrm>
          <a:prstGeom prst="rect">
            <a:avLst/>
          </a:prstGeom>
          <a:noFill/>
          <a:ln w="9525">
            <a:noFill/>
          </a:ln>
        </p:spPr>
        <p:txBody>
          <a:bodyPr wrap="none" anchor="t">
            <a:spAutoFit/>
          </a:bodyPr>
          <a:p>
            <a:pPr algn="l"/>
            <a:r>
              <a:rPr lang="en-US" altLang="zh-CN" sz="2000">
                <a:solidFill>
                  <a:schemeClr val="folHlink"/>
                </a:solidFill>
                <a:latin typeface="Arial" panose="020B0604020202020204" pitchFamily="34" charset="0"/>
                <a:ea typeface="黑体" panose="02010609060101010101" pitchFamily="2" charset="-122"/>
              </a:rPr>
              <a:t>~138</a:t>
            </a:r>
            <a:endParaRPr lang="en-US" altLang="zh-CN" sz="2000">
              <a:solidFill>
                <a:schemeClr val="folHlink"/>
              </a:solidFill>
              <a:latin typeface="Arial" panose="020B0604020202020204" pitchFamily="34" charset="0"/>
              <a:ea typeface="黑体" panose="02010609060101010101" pitchFamily="2" charset="-122"/>
            </a:endParaRPr>
          </a:p>
        </p:txBody>
      </p:sp>
      <p:sp>
        <p:nvSpPr>
          <p:cNvPr id="279623" name="文本框 279622"/>
          <p:cNvSpPr txBox="1"/>
          <p:nvPr/>
        </p:nvSpPr>
        <p:spPr>
          <a:xfrm>
            <a:off x="6916738" y="4984750"/>
            <a:ext cx="895350" cy="396875"/>
          </a:xfrm>
          <a:prstGeom prst="rect">
            <a:avLst/>
          </a:prstGeom>
          <a:noFill/>
          <a:ln w="9525">
            <a:noFill/>
          </a:ln>
        </p:spPr>
        <p:txBody>
          <a:bodyPr wrap="none" anchor="t">
            <a:spAutoFit/>
          </a:bodyPr>
          <a:p>
            <a:pPr algn="l"/>
            <a:r>
              <a:rPr lang="en-US" altLang="zh-CN" sz="2000">
                <a:solidFill>
                  <a:schemeClr val="folHlink"/>
                </a:solidFill>
                <a:latin typeface="Arial" panose="020B0604020202020204" pitchFamily="34" charset="0"/>
                <a:ea typeface="黑体" panose="02010609060101010101" pitchFamily="2" charset="-122"/>
              </a:rPr>
              <a:t>~1100</a:t>
            </a:r>
            <a:endParaRPr lang="en-US" altLang="zh-CN" sz="2000">
              <a:solidFill>
                <a:schemeClr val="folHlink"/>
              </a:solidFill>
              <a:latin typeface="Arial" panose="020B0604020202020204" pitchFamily="34" charset="0"/>
              <a:ea typeface="黑体" panose="02010609060101010101" pitchFamily="2"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307202" name="标题 307201"/>
          <p:cNvSpPr>
            <a:spLocks noGrp="1"/>
          </p:cNvSpPr>
          <p:nvPr>
            <p:ph type="title"/>
          </p:nvPr>
        </p:nvSpPr>
        <p:spPr>
          <a:xfrm>
            <a:off x="1150938" y="214313"/>
            <a:ext cx="7165975" cy="1462087"/>
          </a:xfrm>
          <a:ln/>
        </p:spPr>
        <p:txBody>
          <a:bodyPr anchor="b"/>
          <a:p>
            <a:pPr algn="ctr"/>
            <a:r>
              <a:rPr lang="en-US" altLang="zh-CN" dirty="0"/>
              <a:t>ADSL </a:t>
            </a:r>
            <a:r>
              <a:rPr lang="zh-CN" altLang="en-US" dirty="0"/>
              <a:t>的数据率</a:t>
            </a:r>
            <a:endParaRPr lang="zh-CN" altLang="en-US" dirty="0"/>
          </a:p>
        </p:txBody>
      </p:sp>
      <p:sp>
        <p:nvSpPr>
          <p:cNvPr id="307203" name="文本占位符 307202"/>
          <p:cNvSpPr>
            <a:spLocks noGrp="1"/>
          </p:cNvSpPr>
          <p:nvPr>
            <p:ph type="body" idx="1"/>
          </p:nvPr>
        </p:nvSpPr>
        <p:spPr>
          <a:xfrm>
            <a:off x="1042988" y="1773238"/>
            <a:ext cx="7772400" cy="4824412"/>
          </a:xfrm>
          <a:ln/>
        </p:spPr>
        <p:txBody>
          <a:bodyPr/>
          <a:p>
            <a:r>
              <a:rPr lang="zh-CN" altLang="en-US" sz="2400" dirty="0"/>
              <a:t>由于用户线的具体条件往往相差很大（距离、线径、受到相邻用户线的干扰程度等都不同），因此 </a:t>
            </a:r>
            <a:r>
              <a:rPr lang="en-US" altLang="zh-CN" sz="2400" dirty="0"/>
              <a:t>ADSL </a:t>
            </a:r>
            <a:r>
              <a:rPr lang="zh-CN" altLang="en-US" sz="2400" dirty="0"/>
              <a:t>采用自适应调制技术使用户线能够传送尽可能高的数据率。</a:t>
            </a:r>
            <a:endParaRPr lang="zh-CN" altLang="en-US" sz="2400" dirty="0"/>
          </a:p>
          <a:p>
            <a:r>
              <a:rPr lang="zh-CN" altLang="en-US" sz="2400" dirty="0"/>
              <a:t>当 </a:t>
            </a:r>
            <a:r>
              <a:rPr lang="en-US" altLang="zh-CN" sz="2400" dirty="0"/>
              <a:t>ADSL </a:t>
            </a:r>
            <a:r>
              <a:rPr lang="zh-CN" altLang="en-US" sz="2400" dirty="0"/>
              <a:t>启动时，用户线两端的 </a:t>
            </a:r>
            <a:r>
              <a:rPr lang="en-US" altLang="zh-CN" sz="2400" dirty="0"/>
              <a:t>ADSL </a:t>
            </a:r>
            <a:r>
              <a:rPr lang="zh-CN" altLang="en-US" sz="2400" dirty="0"/>
              <a:t>调制解调器就测试可用的频率、各子信道受到的干扰情况，以及在每一个频率上测试信号的传输质量。</a:t>
            </a:r>
            <a:endParaRPr lang="zh-CN" altLang="en-US" sz="2400" dirty="0"/>
          </a:p>
          <a:p>
            <a:r>
              <a:rPr lang="en-US" altLang="zh-CN" sz="2400" dirty="0"/>
              <a:t>ADSL </a:t>
            </a:r>
            <a:r>
              <a:rPr lang="zh-CN" altLang="en-US" sz="2400" dirty="0"/>
              <a:t>不能保证固定的数据率。对于质量很差的用户线甚至无法开通 </a:t>
            </a:r>
            <a:r>
              <a:rPr lang="en-US" altLang="zh-CN" sz="2400" dirty="0"/>
              <a:t>ADSL</a:t>
            </a:r>
            <a:r>
              <a:rPr lang="zh-CN" altLang="en-US" sz="2400" dirty="0"/>
              <a:t>。</a:t>
            </a:r>
            <a:endParaRPr lang="zh-CN" altLang="en-US" sz="2400" dirty="0"/>
          </a:p>
          <a:p>
            <a:r>
              <a:rPr lang="zh-CN" altLang="en-US" sz="2400" dirty="0"/>
              <a:t>通常下行数据率在 </a:t>
            </a:r>
            <a:r>
              <a:rPr lang="en-US" altLang="zh-CN" sz="2400" dirty="0"/>
              <a:t>32 kb/s </a:t>
            </a:r>
            <a:r>
              <a:rPr lang="zh-CN" altLang="en-US" sz="2400" dirty="0"/>
              <a:t>到 </a:t>
            </a:r>
            <a:r>
              <a:rPr lang="en-US" altLang="zh-CN" sz="2400" dirty="0"/>
              <a:t>6.4 Mb/s </a:t>
            </a:r>
            <a:r>
              <a:rPr lang="zh-CN" altLang="en-US" sz="2400" dirty="0"/>
              <a:t>之间，而上行数据率在 </a:t>
            </a:r>
            <a:r>
              <a:rPr lang="en-US" altLang="zh-CN" sz="2400" dirty="0"/>
              <a:t>32 kb/s </a:t>
            </a:r>
            <a:r>
              <a:rPr lang="zh-CN" altLang="en-US" sz="2400" dirty="0"/>
              <a:t>到 </a:t>
            </a:r>
            <a:r>
              <a:rPr lang="en-US" altLang="zh-CN" sz="2400" dirty="0"/>
              <a:t>640 kb/s </a:t>
            </a:r>
            <a:r>
              <a:rPr lang="zh-CN" altLang="en-US" sz="2400" dirty="0"/>
              <a:t>之间。</a:t>
            </a:r>
            <a:endParaRPr lang="zh-CN" altLang="en-US" sz="24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285698" name="标题 285697"/>
          <p:cNvSpPr>
            <a:spLocks noGrp="1"/>
          </p:cNvSpPr>
          <p:nvPr>
            <p:ph type="title"/>
          </p:nvPr>
        </p:nvSpPr>
        <p:spPr>
          <a:xfrm>
            <a:off x="1150938" y="-26987"/>
            <a:ext cx="7793037" cy="695325"/>
          </a:xfrm>
          <a:ln/>
        </p:spPr>
        <p:txBody>
          <a:bodyPr anchor="b"/>
          <a:p>
            <a:pPr algn="ctr"/>
            <a:r>
              <a:rPr lang="en-US" altLang="zh-CN" sz="3600" dirty="0"/>
              <a:t>ADSL </a:t>
            </a:r>
            <a:r>
              <a:rPr lang="zh-CN" altLang="en-US" sz="3600" dirty="0"/>
              <a:t>的组成 </a:t>
            </a:r>
            <a:endParaRPr lang="zh-CN" altLang="en-US" sz="3600" dirty="0"/>
          </a:p>
        </p:txBody>
      </p:sp>
      <p:sp>
        <p:nvSpPr>
          <p:cNvPr id="285699" name="圆角矩形 285698"/>
          <p:cNvSpPr/>
          <p:nvPr/>
        </p:nvSpPr>
        <p:spPr>
          <a:xfrm>
            <a:off x="2463800" y="1585913"/>
            <a:ext cx="2087563" cy="2816225"/>
          </a:xfrm>
          <a:prstGeom prst="roundRect">
            <a:avLst>
              <a:gd name="adj" fmla="val 16667"/>
            </a:avLst>
          </a:prstGeom>
          <a:solidFill>
            <a:srgbClr val="CCECFF"/>
          </a:solidFill>
          <a:ln w="9525" cap="flat" cmpd="sng">
            <a:solidFill>
              <a:schemeClr val="tx1"/>
            </a:solidFill>
            <a:prstDash val="dash"/>
            <a:headEnd type="none" w="med" len="med"/>
            <a:tailEnd type="none" w="med" len="med"/>
          </a:ln>
        </p:spPr>
        <p:txBody>
          <a:bodyPr/>
          <a:p>
            <a:endParaRPr lang="zh-CN" altLang="en-US"/>
          </a:p>
        </p:txBody>
      </p:sp>
      <p:sp>
        <p:nvSpPr>
          <p:cNvPr id="285700" name="任意多边形 285699"/>
          <p:cNvSpPr/>
          <p:nvPr/>
        </p:nvSpPr>
        <p:spPr>
          <a:xfrm>
            <a:off x="993775" y="1128713"/>
            <a:ext cx="428625" cy="1420812"/>
          </a:xfrm>
          <a:custGeom>
            <a:avLst/>
            <a:gdLst/>
            <a:ahLst/>
            <a:cxnLst/>
            <a:pathLst>
              <a:path w="280" h="600">
                <a:moveTo>
                  <a:pt x="280" y="600"/>
                </a:moveTo>
                <a:lnTo>
                  <a:pt x="144" y="200"/>
                </a:lnTo>
                <a:lnTo>
                  <a:pt x="112" y="280"/>
                </a:lnTo>
                <a:lnTo>
                  <a:pt x="0" y="0"/>
                </a:lnTo>
              </a:path>
            </a:pathLst>
          </a:custGeom>
          <a:noFill/>
          <a:ln w="28575" cap="flat" cmpd="sng">
            <a:solidFill>
              <a:schemeClr val="tx1"/>
            </a:solidFill>
            <a:prstDash val="solid"/>
            <a:headEnd type="none" w="med" len="med"/>
            <a:tailEnd type="triangle" w="sm" len="lg"/>
          </a:ln>
        </p:spPr>
        <p:txBody>
          <a:bodyPr/>
          <a:p>
            <a:endParaRPr lang="zh-CN" altLang="en-US"/>
          </a:p>
        </p:txBody>
      </p:sp>
      <p:sp>
        <p:nvSpPr>
          <p:cNvPr id="285701" name="直接连接符 285700"/>
          <p:cNvSpPr/>
          <p:nvPr/>
        </p:nvSpPr>
        <p:spPr>
          <a:xfrm rot="-5400000">
            <a:off x="2574925" y="2582863"/>
            <a:ext cx="0" cy="660400"/>
          </a:xfrm>
          <a:prstGeom prst="line">
            <a:avLst/>
          </a:prstGeom>
          <a:ln w="38100" cap="flat" cmpd="sng">
            <a:solidFill>
              <a:schemeClr val="tx1"/>
            </a:solidFill>
            <a:prstDash val="solid"/>
            <a:headEnd type="none" w="med" len="med"/>
            <a:tailEnd type="none" w="med" len="med"/>
          </a:ln>
        </p:spPr>
      </p:sp>
      <p:sp>
        <p:nvSpPr>
          <p:cNvPr id="285702" name="任意多边形 285701"/>
          <p:cNvSpPr/>
          <p:nvPr/>
        </p:nvSpPr>
        <p:spPr>
          <a:xfrm rot="-989619">
            <a:off x="4830763" y="2673350"/>
            <a:ext cx="560387" cy="1387475"/>
          </a:xfrm>
          <a:custGeom>
            <a:avLst/>
            <a:gdLst/>
            <a:ahLst/>
            <a:cxnLst/>
            <a:pathLst>
              <a:path w="366" h="702">
                <a:moveTo>
                  <a:pt x="0" y="0"/>
                </a:moveTo>
                <a:lnTo>
                  <a:pt x="138" y="343"/>
                </a:lnTo>
                <a:lnTo>
                  <a:pt x="168" y="252"/>
                </a:lnTo>
                <a:lnTo>
                  <a:pt x="366" y="702"/>
                </a:lnTo>
              </a:path>
            </a:pathLst>
          </a:custGeom>
          <a:noFill/>
          <a:ln w="28575" cap="flat" cmpd="sng">
            <a:solidFill>
              <a:srgbClr val="333399"/>
            </a:solidFill>
            <a:prstDash val="solid"/>
            <a:headEnd type="none" w="med" len="med"/>
            <a:tailEnd type="triangle" w="sm" len="lg"/>
          </a:ln>
        </p:spPr>
        <p:txBody>
          <a:bodyPr/>
          <a:p>
            <a:endParaRPr lang="zh-CN" altLang="en-US"/>
          </a:p>
        </p:txBody>
      </p:sp>
      <p:pic>
        <p:nvPicPr>
          <p:cNvPr id="285703" name="图片 285702"/>
          <p:cNvPicPr/>
          <p:nvPr/>
        </p:nvPicPr>
        <p:blipFill>
          <a:blip r:embed="rId1"/>
          <a:stretch>
            <a:fillRect/>
          </a:stretch>
        </p:blipFill>
        <p:spPr>
          <a:xfrm>
            <a:off x="2732088" y="1585913"/>
            <a:ext cx="1050925" cy="2430462"/>
          </a:xfrm>
          <a:prstGeom prst="rect">
            <a:avLst/>
          </a:prstGeom>
          <a:noFill/>
          <a:ln w="9525">
            <a:noFill/>
          </a:ln>
        </p:spPr>
      </p:pic>
      <p:sp>
        <p:nvSpPr>
          <p:cNvPr id="285704" name="立方体 285703"/>
          <p:cNvSpPr/>
          <p:nvPr/>
        </p:nvSpPr>
        <p:spPr>
          <a:xfrm>
            <a:off x="3482975" y="2879725"/>
            <a:ext cx="950913" cy="569913"/>
          </a:xfrm>
          <a:prstGeom prst="cube">
            <a:avLst>
              <a:gd name="adj" fmla="val 25000"/>
            </a:avLst>
          </a:prstGeom>
          <a:solidFill>
            <a:srgbClr val="FFFF99"/>
          </a:solidFill>
          <a:ln w="9525" cap="flat" cmpd="sng">
            <a:solidFill>
              <a:schemeClr val="tx1"/>
            </a:solidFill>
            <a:prstDash val="solid"/>
            <a:miter/>
            <a:headEnd type="none" w="med" len="med"/>
            <a:tailEnd type="none" w="med" len="med"/>
          </a:ln>
        </p:spPr>
        <p:txBody>
          <a:bodyPr/>
          <a:p>
            <a:endParaRPr lang="zh-CN" altLang="en-US"/>
          </a:p>
        </p:txBody>
      </p:sp>
      <p:sp>
        <p:nvSpPr>
          <p:cNvPr id="285705" name="文本框 285704"/>
          <p:cNvSpPr txBox="1"/>
          <p:nvPr/>
        </p:nvSpPr>
        <p:spPr>
          <a:xfrm>
            <a:off x="3425825" y="3022600"/>
            <a:ext cx="963613" cy="396875"/>
          </a:xfrm>
          <a:prstGeom prst="rect">
            <a:avLst/>
          </a:prstGeom>
          <a:noFill/>
          <a:ln w="9525">
            <a:noFill/>
          </a:ln>
        </p:spPr>
        <p:txBody>
          <a:bodyPr wrap="none" anchor="t">
            <a:spAutoFit/>
          </a:bodyPr>
          <a:p>
            <a:pPr algn="l"/>
            <a:r>
              <a:rPr lang="en-US" altLang="zh-CN" sz="2000">
                <a:solidFill>
                  <a:srgbClr val="333399"/>
                </a:solidFill>
                <a:latin typeface="Arial" panose="020B0604020202020204" pitchFamily="34" charset="0"/>
                <a:ea typeface="黑体" panose="02010609060101010101" pitchFamily="2" charset="-122"/>
              </a:rPr>
              <a:t>ATU-C</a:t>
            </a:r>
            <a:endParaRPr lang="en-US" altLang="zh-CN" sz="2000">
              <a:solidFill>
                <a:srgbClr val="333399"/>
              </a:solidFill>
              <a:latin typeface="Arial" panose="020B0604020202020204" pitchFamily="34" charset="0"/>
              <a:ea typeface="黑体" panose="02010609060101010101" pitchFamily="2" charset="-122"/>
            </a:endParaRPr>
          </a:p>
        </p:txBody>
      </p:sp>
      <p:sp>
        <p:nvSpPr>
          <p:cNvPr id="285706" name="立方体 285705"/>
          <p:cNvSpPr/>
          <p:nvPr/>
        </p:nvSpPr>
        <p:spPr>
          <a:xfrm>
            <a:off x="3482975" y="2376488"/>
            <a:ext cx="950913" cy="571500"/>
          </a:xfrm>
          <a:prstGeom prst="cube">
            <a:avLst>
              <a:gd name="adj" fmla="val 25000"/>
            </a:avLst>
          </a:prstGeom>
          <a:solidFill>
            <a:srgbClr val="FFFF99"/>
          </a:solidFill>
          <a:ln w="9525" cap="flat" cmpd="sng">
            <a:solidFill>
              <a:schemeClr val="tx1"/>
            </a:solidFill>
            <a:prstDash val="solid"/>
            <a:miter/>
            <a:headEnd type="none" w="med" len="med"/>
            <a:tailEnd type="none" w="med" len="med"/>
          </a:ln>
        </p:spPr>
        <p:txBody>
          <a:bodyPr/>
          <a:p>
            <a:endParaRPr lang="zh-CN" altLang="en-US"/>
          </a:p>
        </p:txBody>
      </p:sp>
      <p:sp>
        <p:nvSpPr>
          <p:cNvPr id="285707" name="文本框 285706"/>
          <p:cNvSpPr txBox="1"/>
          <p:nvPr/>
        </p:nvSpPr>
        <p:spPr>
          <a:xfrm>
            <a:off x="3425825" y="2501900"/>
            <a:ext cx="963613" cy="395288"/>
          </a:xfrm>
          <a:prstGeom prst="rect">
            <a:avLst/>
          </a:prstGeom>
          <a:noFill/>
          <a:ln w="9525">
            <a:noFill/>
          </a:ln>
        </p:spPr>
        <p:txBody>
          <a:bodyPr wrap="none" anchor="t">
            <a:spAutoFit/>
          </a:bodyPr>
          <a:p>
            <a:pPr algn="l"/>
            <a:r>
              <a:rPr lang="en-US" altLang="zh-CN" sz="2000">
                <a:solidFill>
                  <a:srgbClr val="333399"/>
                </a:solidFill>
                <a:latin typeface="Arial" panose="020B0604020202020204" pitchFamily="34" charset="0"/>
                <a:ea typeface="黑体" panose="02010609060101010101" pitchFamily="2" charset="-122"/>
              </a:rPr>
              <a:t>ATU-C</a:t>
            </a:r>
            <a:endParaRPr lang="en-US" altLang="zh-CN" sz="2000">
              <a:solidFill>
                <a:srgbClr val="333399"/>
              </a:solidFill>
              <a:latin typeface="Arial" panose="020B0604020202020204" pitchFamily="34" charset="0"/>
              <a:ea typeface="黑体" panose="02010609060101010101" pitchFamily="2" charset="-122"/>
            </a:endParaRPr>
          </a:p>
        </p:txBody>
      </p:sp>
      <p:pic>
        <p:nvPicPr>
          <p:cNvPr id="285708" name="图片 285707"/>
          <p:cNvPicPr/>
          <p:nvPr/>
        </p:nvPicPr>
        <p:blipFill>
          <a:blip r:embed="rId2"/>
          <a:stretch>
            <a:fillRect/>
          </a:stretch>
        </p:blipFill>
        <p:spPr>
          <a:xfrm>
            <a:off x="5981700" y="1204913"/>
            <a:ext cx="2857500" cy="2457450"/>
          </a:xfrm>
          <a:prstGeom prst="rect">
            <a:avLst/>
          </a:prstGeom>
          <a:noFill/>
          <a:ln w="12699">
            <a:noFill/>
          </a:ln>
        </p:spPr>
      </p:pic>
      <p:sp>
        <p:nvSpPr>
          <p:cNvPr id="285709" name="直接连接符 285708"/>
          <p:cNvSpPr/>
          <p:nvPr/>
        </p:nvSpPr>
        <p:spPr>
          <a:xfrm>
            <a:off x="6496050" y="2722563"/>
            <a:ext cx="0" cy="568325"/>
          </a:xfrm>
          <a:prstGeom prst="line">
            <a:avLst/>
          </a:prstGeom>
          <a:ln w="28575" cap="flat" cmpd="sng">
            <a:solidFill>
              <a:schemeClr val="tx1"/>
            </a:solidFill>
            <a:prstDash val="solid"/>
            <a:headEnd type="none" w="med" len="med"/>
            <a:tailEnd type="none" w="med" len="med"/>
          </a:ln>
        </p:spPr>
      </p:sp>
      <p:pic>
        <p:nvPicPr>
          <p:cNvPr id="285710" name="图片 285709"/>
          <p:cNvPicPr/>
          <p:nvPr/>
        </p:nvPicPr>
        <p:blipFill>
          <a:blip r:embed="rId3"/>
          <a:stretch>
            <a:fillRect/>
          </a:stretch>
        </p:blipFill>
        <p:spPr>
          <a:xfrm>
            <a:off x="6210300" y="3125788"/>
            <a:ext cx="566738" cy="506412"/>
          </a:xfrm>
          <a:prstGeom prst="rect">
            <a:avLst/>
          </a:prstGeom>
          <a:noFill/>
          <a:ln w="9525">
            <a:noFill/>
          </a:ln>
        </p:spPr>
      </p:pic>
      <p:sp>
        <p:nvSpPr>
          <p:cNvPr id="285711" name="立方体 285710"/>
          <p:cNvSpPr/>
          <p:nvPr/>
        </p:nvSpPr>
        <p:spPr>
          <a:xfrm>
            <a:off x="6808788" y="2427288"/>
            <a:ext cx="950912" cy="569912"/>
          </a:xfrm>
          <a:prstGeom prst="cube">
            <a:avLst>
              <a:gd name="adj" fmla="val 25000"/>
            </a:avLst>
          </a:prstGeom>
          <a:solidFill>
            <a:srgbClr val="FFFF99"/>
          </a:solidFill>
          <a:ln w="9525" cap="flat" cmpd="sng">
            <a:solidFill>
              <a:schemeClr val="tx1"/>
            </a:solidFill>
            <a:prstDash val="solid"/>
            <a:miter/>
            <a:headEnd type="none" w="med" len="med"/>
            <a:tailEnd type="none" w="med" len="med"/>
          </a:ln>
        </p:spPr>
        <p:txBody>
          <a:bodyPr/>
          <a:p>
            <a:endParaRPr lang="zh-CN" altLang="en-US"/>
          </a:p>
        </p:txBody>
      </p:sp>
      <p:sp>
        <p:nvSpPr>
          <p:cNvPr id="285712" name="文本框 285711"/>
          <p:cNvSpPr txBox="1"/>
          <p:nvPr/>
        </p:nvSpPr>
        <p:spPr>
          <a:xfrm>
            <a:off x="6740525" y="2566988"/>
            <a:ext cx="962025" cy="395287"/>
          </a:xfrm>
          <a:prstGeom prst="rect">
            <a:avLst/>
          </a:prstGeom>
          <a:noFill/>
          <a:ln w="9525">
            <a:noFill/>
          </a:ln>
        </p:spPr>
        <p:txBody>
          <a:bodyPr wrap="none" anchor="t">
            <a:spAutoFit/>
          </a:bodyPr>
          <a:p>
            <a:pPr algn="l"/>
            <a:r>
              <a:rPr lang="en-US" altLang="zh-CN" sz="2000">
                <a:solidFill>
                  <a:srgbClr val="333399"/>
                </a:solidFill>
                <a:latin typeface="Arial" panose="020B0604020202020204" pitchFamily="34" charset="0"/>
                <a:ea typeface="黑体" panose="02010609060101010101" pitchFamily="2" charset="-122"/>
              </a:rPr>
              <a:t>ATU-R</a:t>
            </a:r>
            <a:endParaRPr lang="en-US" altLang="zh-CN" sz="2000">
              <a:solidFill>
                <a:srgbClr val="333399"/>
              </a:solidFill>
              <a:latin typeface="Arial" panose="020B0604020202020204" pitchFamily="34" charset="0"/>
              <a:ea typeface="黑体" panose="02010609060101010101" pitchFamily="2" charset="-122"/>
            </a:endParaRPr>
          </a:p>
        </p:txBody>
      </p:sp>
      <p:pic>
        <p:nvPicPr>
          <p:cNvPr id="285713" name="图片 285712"/>
          <p:cNvPicPr/>
          <p:nvPr/>
        </p:nvPicPr>
        <p:blipFill>
          <a:blip r:embed="rId4"/>
          <a:stretch>
            <a:fillRect/>
          </a:stretch>
        </p:blipFill>
        <p:spPr>
          <a:xfrm>
            <a:off x="250825" y="2063750"/>
            <a:ext cx="2141538" cy="1893888"/>
          </a:xfrm>
          <a:prstGeom prst="rect">
            <a:avLst/>
          </a:prstGeom>
          <a:noFill/>
          <a:ln w="9525">
            <a:noFill/>
          </a:ln>
          <a:effectLst>
            <a:outerShdw dist="28398" dir="3806096" algn="ctr" rotWithShape="0">
              <a:schemeClr val="tx1"/>
            </a:outerShdw>
          </a:effectLst>
        </p:spPr>
      </p:pic>
      <p:sp>
        <p:nvSpPr>
          <p:cNvPr id="285714" name="任意多边形 285713"/>
          <p:cNvSpPr/>
          <p:nvPr/>
        </p:nvSpPr>
        <p:spPr>
          <a:xfrm>
            <a:off x="4360863" y="2673350"/>
            <a:ext cx="2454275" cy="96838"/>
          </a:xfrm>
          <a:custGeom>
            <a:avLst/>
            <a:gdLst/>
            <a:ahLst/>
            <a:cxnLst/>
            <a:pathLst>
              <a:path w="1608" h="48">
                <a:moveTo>
                  <a:pt x="1608" y="48"/>
                </a:moveTo>
                <a:lnTo>
                  <a:pt x="790" y="48"/>
                </a:lnTo>
                <a:lnTo>
                  <a:pt x="844" y="1"/>
                </a:lnTo>
                <a:lnTo>
                  <a:pt x="0" y="0"/>
                </a:lnTo>
              </a:path>
            </a:pathLst>
          </a:custGeom>
          <a:noFill/>
          <a:ln w="38100" cap="flat" cmpd="sng">
            <a:solidFill>
              <a:srgbClr val="333399"/>
            </a:solidFill>
            <a:prstDash val="solid"/>
            <a:headEnd type="none" w="med" len="med"/>
            <a:tailEnd type="none" w="med" len="med"/>
          </a:ln>
        </p:spPr>
        <p:txBody>
          <a:bodyPr/>
          <a:p>
            <a:endParaRPr lang="zh-CN" altLang="en-US"/>
          </a:p>
        </p:txBody>
      </p:sp>
      <p:sp>
        <p:nvSpPr>
          <p:cNvPr id="285715" name="立方体 285714"/>
          <p:cNvSpPr/>
          <p:nvPr/>
        </p:nvSpPr>
        <p:spPr>
          <a:xfrm>
            <a:off x="6421438" y="2608263"/>
            <a:ext cx="219075" cy="284162"/>
          </a:xfrm>
          <a:prstGeom prst="cube">
            <a:avLst>
              <a:gd name="adj" fmla="val 25000"/>
            </a:avLst>
          </a:prstGeom>
          <a:solidFill>
            <a:srgbClr val="969696"/>
          </a:solidFill>
          <a:ln w="9525" cap="flat" cmpd="sng">
            <a:solidFill>
              <a:srgbClr val="333333"/>
            </a:solidFill>
            <a:prstDash val="solid"/>
            <a:miter/>
            <a:headEnd type="none" w="med" len="med"/>
            <a:tailEnd type="none" w="med" len="med"/>
          </a:ln>
        </p:spPr>
        <p:txBody>
          <a:bodyPr/>
          <a:p>
            <a:endParaRPr lang="zh-CN" altLang="en-US"/>
          </a:p>
        </p:txBody>
      </p:sp>
      <p:sp>
        <p:nvSpPr>
          <p:cNvPr id="285716" name="立方体 285715"/>
          <p:cNvSpPr/>
          <p:nvPr/>
        </p:nvSpPr>
        <p:spPr>
          <a:xfrm>
            <a:off x="4589463" y="2533650"/>
            <a:ext cx="220662" cy="282575"/>
          </a:xfrm>
          <a:prstGeom prst="cube">
            <a:avLst>
              <a:gd name="adj" fmla="val 25000"/>
            </a:avLst>
          </a:prstGeom>
          <a:solidFill>
            <a:srgbClr val="969696"/>
          </a:solidFill>
          <a:ln w="9525" cap="flat" cmpd="sng">
            <a:solidFill>
              <a:srgbClr val="333333"/>
            </a:solidFill>
            <a:prstDash val="solid"/>
            <a:miter/>
            <a:headEnd type="none" w="med" len="med"/>
            <a:tailEnd type="none" w="med" len="med"/>
          </a:ln>
        </p:spPr>
        <p:txBody>
          <a:bodyPr/>
          <a:p>
            <a:endParaRPr lang="zh-CN" altLang="en-US"/>
          </a:p>
        </p:txBody>
      </p:sp>
      <p:sp>
        <p:nvSpPr>
          <p:cNvPr id="285717" name="立方体 285716"/>
          <p:cNvSpPr/>
          <p:nvPr/>
        </p:nvSpPr>
        <p:spPr>
          <a:xfrm>
            <a:off x="3482975" y="1887538"/>
            <a:ext cx="950913" cy="569912"/>
          </a:xfrm>
          <a:prstGeom prst="cube">
            <a:avLst>
              <a:gd name="adj" fmla="val 25000"/>
            </a:avLst>
          </a:prstGeom>
          <a:solidFill>
            <a:srgbClr val="FFFF99"/>
          </a:solidFill>
          <a:ln w="9525" cap="flat" cmpd="sng">
            <a:solidFill>
              <a:schemeClr val="tx1"/>
            </a:solidFill>
            <a:prstDash val="solid"/>
            <a:miter/>
            <a:headEnd type="none" w="med" len="med"/>
            <a:tailEnd type="none" w="med" len="med"/>
          </a:ln>
        </p:spPr>
        <p:txBody>
          <a:bodyPr/>
          <a:p>
            <a:endParaRPr lang="zh-CN" altLang="en-US"/>
          </a:p>
        </p:txBody>
      </p:sp>
      <p:sp>
        <p:nvSpPr>
          <p:cNvPr id="285718" name="文本框 285717"/>
          <p:cNvSpPr txBox="1"/>
          <p:nvPr/>
        </p:nvSpPr>
        <p:spPr>
          <a:xfrm>
            <a:off x="3425825" y="2055813"/>
            <a:ext cx="962025" cy="396875"/>
          </a:xfrm>
          <a:prstGeom prst="rect">
            <a:avLst/>
          </a:prstGeom>
          <a:noFill/>
          <a:ln w="9525">
            <a:noFill/>
          </a:ln>
        </p:spPr>
        <p:txBody>
          <a:bodyPr wrap="none" anchor="t">
            <a:spAutoFit/>
          </a:bodyPr>
          <a:p>
            <a:pPr algn="l"/>
            <a:r>
              <a:rPr lang="en-US" altLang="zh-CN" sz="2000">
                <a:solidFill>
                  <a:srgbClr val="333399"/>
                </a:solidFill>
                <a:latin typeface="Arial" panose="020B0604020202020204" pitchFamily="34" charset="0"/>
                <a:ea typeface="黑体" panose="02010609060101010101" pitchFamily="2" charset="-122"/>
              </a:rPr>
              <a:t>ATU-C</a:t>
            </a:r>
            <a:endParaRPr lang="en-US" altLang="zh-CN" sz="2000">
              <a:solidFill>
                <a:srgbClr val="333399"/>
              </a:solidFill>
              <a:latin typeface="Arial" panose="020B0604020202020204" pitchFamily="34" charset="0"/>
              <a:ea typeface="黑体" panose="02010609060101010101" pitchFamily="2" charset="-122"/>
            </a:endParaRPr>
          </a:p>
        </p:txBody>
      </p:sp>
      <p:sp>
        <p:nvSpPr>
          <p:cNvPr id="285719" name="任意多边形 285718"/>
          <p:cNvSpPr/>
          <p:nvPr/>
        </p:nvSpPr>
        <p:spPr>
          <a:xfrm>
            <a:off x="7704138" y="2722563"/>
            <a:ext cx="292100" cy="307975"/>
          </a:xfrm>
          <a:custGeom>
            <a:avLst/>
            <a:gdLst/>
            <a:ahLst/>
            <a:cxnLst/>
            <a:pathLst>
              <a:path w="192" h="156">
                <a:moveTo>
                  <a:pt x="0" y="6"/>
                </a:moveTo>
                <a:lnTo>
                  <a:pt x="192" y="0"/>
                </a:lnTo>
                <a:lnTo>
                  <a:pt x="192" y="156"/>
                </a:lnTo>
              </a:path>
            </a:pathLst>
          </a:custGeom>
          <a:noFill/>
          <a:ln w="38100" cap="flat" cmpd="sng">
            <a:solidFill>
              <a:srgbClr val="333399"/>
            </a:solidFill>
            <a:prstDash val="solid"/>
            <a:headEnd type="none" w="med" len="med"/>
            <a:tailEnd type="none" w="med" len="med"/>
          </a:ln>
        </p:spPr>
        <p:txBody>
          <a:bodyPr/>
          <a:p>
            <a:endParaRPr lang="zh-CN" altLang="en-US"/>
          </a:p>
        </p:txBody>
      </p:sp>
      <p:pic>
        <p:nvPicPr>
          <p:cNvPr id="285720" name="图片 285719"/>
          <p:cNvPicPr/>
          <p:nvPr/>
        </p:nvPicPr>
        <p:blipFill>
          <a:blip r:embed="rId5"/>
          <a:stretch>
            <a:fillRect/>
          </a:stretch>
        </p:blipFill>
        <p:spPr>
          <a:xfrm>
            <a:off x="7739063" y="2913063"/>
            <a:ext cx="566737" cy="736600"/>
          </a:xfrm>
          <a:prstGeom prst="rect">
            <a:avLst/>
          </a:prstGeom>
          <a:noFill/>
          <a:ln w="9525">
            <a:noFill/>
          </a:ln>
        </p:spPr>
      </p:pic>
      <p:sp>
        <p:nvSpPr>
          <p:cNvPr id="285721" name="文本框 285720"/>
          <p:cNvSpPr txBox="1"/>
          <p:nvPr/>
        </p:nvSpPr>
        <p:spPr>
          <a:xfrm>
            <a:off x="5080000" y="2276475"/>
            <a:ext cx="946150" cy="396875"/>
          </a:xfrm>
          <a:prstGeom prst="rect">
            <a:avLst/>
          </a:prstGeom>
          <a:noFill/>
          <a:ln w="9525">
            <a:noFill/>
          </a:ln>
        </p:spPr>
        <p:txBody>
          <a:bodyPr wrap="none" anchor="t">
            <a:spAutoFit/>
          </a:bodyPr>
          <a:p>
            <a:pPr algn="l"/>
            <a:r>
              <a:rPr lang="zh-CN" altLang="en-US" sz="2000" dirty="0">
                <a:solidFill>
                  <a:srgbClr val="333399"/>
                </a:solidFill>
                <a:latin typeface="Arial" panose="020B0604020202020204" pitchFamily="34" charset="0"/>
                <a:ea typeface="黑体" panose="02010609060101010101" pitchFamily="2" charset="-122"/>
              </a:rPr>
              <a:t>用户线</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285722" name="文本框 285721"/>
          <p:cNvSpPr txBox="1"/>
          <p:nvPr/>
        </p:nvSpPr>
        <p:spPr>
          <a:xfrm>
            <a:off x="5126038" y="1344613"/>
            <a:ext cx="946150" cy="609600"/>
          </a:xfrm>
          <a:prstGeom prst="rect">
            <a:avLst/>
          </a:prstGeom>
          <a:noFill/>
          <a:ln w="9525">
            <a:noFill/>
          </a:ln>
        </p:spPr>
        <p:txBody>
          <a:bodyPr wrap="none" anchor="t">
            <a:spAutoFit/>
          </a:bodyPr>
          <a:p>
            <a:pPr algn="l">
              <a:lnSpc>
                <a:spcPct val="85000"/>
              </a:lnSpc>
            </a:pPr>
            <a:r>
              <a:rPr lang="en-US" altLang="zh-CN" sz="2000" dirty="0">
                <a:solidFill>
                  <a:srgbClr val="333399"/>
                </a:solidFill>
                <a:latin typeface="Arial" panose="020B0604020202020204" pitchFamily="34" charset="0"/>
                <a:ea typeface="黑体" panose="02010609060101010101" pitchFamily="2" charset="-122"/>
              </a:rPr>
              <a:t> </a:t>
            </a:r>
            <a:r>
              <a:rPr lang="zh-CN" altLang="en-US" sz="2000" dirty="0">
                <a:solidFill>
                  <a:srgbClr val="333399"/>
                </a:solidFill>
                <a:latin typeface="Arial" panose="020B0604020202020204" pitchFamily="34" charset="0"/>
                <a:ea typeface="黑体" panose="02010609060101010101" pitchFamily="2" charset="-122"/>
              </a:rPr>
              <a:t>电话</a:t>
            </a:r>
            <a:endParaRPr lang="zh-CN" altLang="en-US" sz="2000" dirty="0">
              <a:solidFill>
                <a:srgbClr val="333399"/>
              </a:solidFill>
              <a:latin typeface="Arial" panose="020B0604020202020204" pitchFamily="34" charset="0"/>
              <a:ea typeface="黑体" panose="02010609060101010101" pitchFamily="2" charset="-122"/>
            </a:endParaRPr>
          </a:p>
          <a:p>
            <a:pPr algn="l">
              <a:lnSpc>
                <a:spcPct val="85000"/>
              </a:lnSpc>
            </a:pPr>
            <a:r>
              <a:rPr lang="zh-CN" altLang="en-US" sz="2000" dirty="0">
                <a:solidFill>
                  <a:srgbClr val="333399"/>
                </a:solidFill>
                <a:latin typeface="Arial" panose="020B0604020202020204" pitchFamily="34" charset="0"/>
                <a:ea typeface="黑体" panose="02010609060101010101" pitchFamily="2" charset="-122"/>
              </a:rPr>
              <a:t>分离器</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285723" name="直接连接符 285722"/>
          <p:cNvSpPr/>
          <p:nvPr/>
        </p:nvSpPr>
        <p:spPr>
          <a:xfrm flipH="1">
            <a:off x="4810125" y="1962150"/>
            <a:ext cx="438150" cy="666750"/>
          </a:xfrm>
          <a:prstGeom prst="line">
            <a:avLst/>
          </a:prstGeom>
          <a:ln w="28575" cap="flat" cmpd="sng">
            <a:solidFill>
              <a:srgbClr val="333399"/>
            </a:solidFill>
            <a:prstDash val="solid"/>
            <a:headEnd type="none" w="med" len="med"/>
            <a:tailEnd type="triangle" w="sm" len="lg"/>
          </a:ln>
        </p:spPr>
      </p:sp>
      <p:sp>
        <p:nvSpPr>
          <p:cNvPr id="285724" name="直接连接符 285723"/>
          <p:cNvSpPr/>
          <p:nvPr/>
        </p:nvSpPr>
        <p:spPr>
          <a:xfrm rot="-5400000" flipH="1">
            <a:off x="5794375" y="2001838"/>
            <a:ext cx="666750" cy="585787"/>
          </a:xfrm>
          <a:prstGeom prst="line">
            <a:avLst/>
          </a:prstGeom>
          <a:ln w="28575" cap="flat" cmpd="sng">
            <a:solidFill>
              <a:srgbClr val="333399"/>
            </a:solidFill>
            <a:prstDash val="solid"/>
            <a:headEnd type="none" w="med" len="med"/>
            <a:tailEnd type="triangle" w="sm" len="lg"/>
          </a:ln>
        </p:spPr>
      </p:sp>
      <p:sp>
        <p:nvSpPr>
          <p:cNvPr id="285725" name="文本框 285724"/>
          <p:cNvSpPr txBox="1"/>
          <p:nvPr/>
        </p:nvSpPr>
        <p:spPr>
          <a:xfrm>
            <a:off x="550863" y="2781300"/>
            <a:ext cx="1525587" cy="396875"/>
          </a:xfrm>
          <a:prstGeom prst="rect">
            <a:avLst/>
          </a:prstGeom>
          <a:solidFill>
            <a:schemeClr val="bg1"/>
          </a:solidFill>
          <a:ln w="9525">
            <a:noFill/>
          </a:ln>
        </p:spPr>
        <p:txBody>
          <a:bodyPr wrap="none" anchor="t">
            <a:spAutoFit/>
          </a:bodyPr>
          <a:p>
            <a:pPr algn="l"/>
            <a:r>
              <a:rPr lang="en-US" altLang="zh-CN" sz="2000" dirty="0">
                <a:solidFill>
                  <a:srgbClr val="333399"/>
                </a:solidFill>
                <a:latin typeface="Arial" panose="020B0604020202020204" pitchFamily="34" charset="0"/>
                <a:ea typeface="黑体" panose="02010609060101010101" pitchFamily="2" charset="-122"/>
              </a:rPr>
              <a:t> </a:t>
            </a:r>
            <a:r>
              <a:rPr lang="zh-CN" altLang="en-US" sz="2000" dirty="0">
                <a:solidFill>
                  <a:srgbClr val="333399"/>
                </a:solidFill>
                <a:latin typeface="Arial" panose="020B0604020202020204" pitchFamily="34" charset="0"/>
                <a:ea typeface="黑体" panose="02010609060101010101" pitchFamily="2" charset="-122"/>
              </a:rPr>
              <a:t>区域宽带网</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285726" name="文本框 285725"/>
          <p:cNvSpPr txBox="1"/>
          <p:nvPr/>
        </p:nvSpPr>
        <p:spPr>
          <a:xfrm>
            <a:off x="574675" y="766763"/>
            <a:ext cx="915988" cy="395287"/>
          </a:xfrm>
          <a:prstGeom prst="rect">
            <a:avLst/>
          </a:prstGeom>
          <a:noFill/>
          <a:ln w="9525">
            <a:noFill/>
          </a:ln>
        </p:spPr>
        <p:txBody>
          <a:bodyPr wrap="none" anchor="t">
            <a:spAutoFit/>
          </a:bodyPr>
          <a:p>
            <a:pPr algn="l"/>
            <a:r>
              <a:rPr lang="zh-CN" altLang="en-US" sz="2000" dirty="0">
                <a:solidFill>
                  <a:srgbClr val="333399"/>
                </a:solidFill>
                <a:latin typeface="Arial" panose="020B0604020202020204" pitchFamily="34" charset="0"/>
                <a:ea typeface="黑体" panose="02010609060101010101" pitchFamily="2" charset="-122"/>
              </a:rPr>
              <a:t>至 </a:t>
            </a:r>
            <a:r>
              <a:rPr lang="en-US" altLang="zh-CN" sz="2000">
                <a:solidFill>
                  <a:srgbClr val="333399"/>
                </a:solidFill>
                <a:latin typeface="Arial" panose="020B0604020202020204" pitchFamily="34" charset="0"/>
                <a:ea typeface="黑体" panose="02010609060101010101" pitchFamily="2" charset="-122"/>
              </a:rPr>
              <a:t>ISP</a:t>
            </a:r>
            <a:endParaRPr lang="en-US" altLang="zh-CN" sz="2000">
              <a:solidFill>
                <a:srgbClr val="333399"/>
              </a:solidFill>
              <a:latin typeface="Arial" panose="020B0604020202020204" pitchFamily="34" charset="0"/>
              <a:ea typeface="黑体" panose="02010609060101010101" pitchFamily="2" charset="-122"/>
            </a:endParaRPr>
          </a:p>
        </p:txBody>
      </p:sp>
      <p:sp>
        <p:nvSpPr>
          <p:cNvPr id="285727" name="文本框 285726"/>
          <p:cNvSpPr txBox="1"/>
          <p:nvPr/>
        </p:nvSpPr>
        <p:spPr>
          <a:xfrm>
            <a:off x="6861175" y="3590925"/>
            <a:ext cx="1200150" cy="396875"/>
          </a:xfrm>
          <a:prstGeom prst="rect">
            <a:avLst/>
          </a:prstGeom>
          <a:noFill/>
          <a:ln w="9525">
            <a:noFill/>
          </a:ln>
        </p:spPr>
        <p:txBody>
          <a:bodyPr wrap="none" anchor="t">
            <a:spAutoFit/>
          </a:bodyPr>
          <a:p>
            <a:pPr algn="l"/>
            <a:r>
              <a:rPr lang="zh-CN" altLang="en-US" sz="2000" dirty="0">
                <a:solidFill>
                  <a:srgbClr val="333399"/>
                </a:solidFill>
                <a:latin typeface="Arial" panose="020B0604020202020204" pitchFamily="34" charset="0"/>
                <a:ea typeface="黑体" panose="02010609060101010101" pitchFamily="2" charset="-122"/>
              </a:rPr>
              <a:t>居民家庭</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285728" name="直接连接符 285727"/>
          <p:cNvSpPr/>
          <p:nvPr/>
        </p:nvSpPr>
        <p:spPr>
          <a:xfrm>
            <a:off x="2427288" y="946150"/>
            <a:ext cx="5934075" cy="0"/>
          </a:xfrm>
          <a:prstGeom prst="line">
            <a:avLst/>
          </a:prstGeom>
          <a:ln w="28575" cap="flat" cmpd="sng">
            <a:solidFill>
              <a:srgbClr val="333399"/>
            </a:solidFill>
            <a:prstDash val="solid"/>
            <a:headEnd type="triangle" w="med" len="lg"/>
            <a:tailEnd type="triangle" w="med" len="lg"/>
          </a:ln>
        </p:spPr>
      </p:sp>
      <p:sp>
        <p:nvSpPr>
          <p:cNvPr id="285729" name="文本框 285728"/>
          <p:cNvSpPr txBox="1"/>
          <p:nvPr/>
        </p:nvSpPr>
        <p:spPr>
          <a:xfrm>
            <a:off x="4200525" y="749300"/>
            <a:ext cx="2513013" cy="396875"/>
          </a:xfrm>
          <a:prstGeom prst="rect">
            <a:avLst/>
          </a:prstGeom>
          <a:solidFill>
            <a:schemeClr val="bg1"/>
          </a:solidFill>
          <a:ln w="9525">
            <a:noFill/>
          </a:ln>
        </p:spPr>
        <p:txBody>
          <a:bodyPr wrap="none" anchor="t">
            <a:spAutoFit/>
          </a:bodyPr>
          <a:p>
            <a:pPr algn="l"/>
            <a:r>
              <a:rPr lang="zh-CN" altLang="en-US" sz="2000" dirty="0">
                <a:solidFill>
                  <a:srgbClr val="333399"/>
                </a:solidFill>
                <a:latin typeface="Arial" panose="020B0604020202020204" pitchFamily="34" charset="0"/>
                <a:ea typeface="黑体" panose="02010609060101010101" pitchFamily="2" charset="-122"/>
              </a:rPr>
              <a:t>基于 </a:t>
            </a:r>
            <a:r>
              <a:rPr lang="en-US" altLang="zh-CN" sz="2000" dirty="0">
                <a:solidFill>
                  <a:srgbClr val="333399"/>
                </a:solidFill>
                <a:latin typeface="Arial" panose="020B0604020202020204" pitchFamily="34" charset="0"/>
                <a:ea typeface="黑体" panose="02010609060101010101" pitchFamily="2" charset="-122"/>
              </a:rPr>
              <a:t>ADSL </a:t>
            </a:r>
            <a:r>
              <a:rPr lang="zh-CN" altLang="en-US" sz="2000" dirty="0">
                <a:solidFill>
                  <a:srgbClr val="333399"/>
                </a:solidFill>
                <a:latin typeface="Arial" panose="020B0604020202020204" pitchFamily="34" charset="0"/>
                <a:ea typeface="黑体" panose="02010609060101010101" pitchFamily="2" charset="-122"/>
              </a:rPr>
              <a:t>的接入网</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285730" name="文本框 285729"/>
          <p:cNvSpPr txBox="1"/>
          <p:nvPr/>
        </p:nvSpPr>
        <p:spPr>
          <a:xfrm>
            <a:off x="2667000" y="1125538"/>
            <a:ext cx="1709738" cy="396875"/>
          </a:xfrm>
          <a:prstGeom prst="rect">
            <a:avLst/>
          </a:prstGeom>
          <a:noFill/>
          <a:ln w="9525">
            <a:noFill/>
          </a:ln>
        </p:spPr>
        <p:txBody>
          <a:bodyPr wrap="none" anchor="t">
            <a:spAutoFit/>
          </a:bodyPr>
          <a:p>
            <a:pPr algn="l"/>
            <a:r>
              <a:rPr lang="zh-CN" altLang="en-US" sz="2000" dirty="0">
                <a:solidFill>
                  <a:srgbClr val="333399"/>
                </a:solidFill>
                <a:latin typeface="Arial" panose="020B0604020202020204" pitchFamily="34" charset="0"/>
                <a:ea typeface="黑体" panose="02010609060101010101" pitchFamily="2" charset="-122"/>
              </a:rPr>
              <a:t>端局或远端站</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285731" name="直接连接符 285730"/>
          <p:cNvSpPr/>
          <p:nvPr/>
        </p:nvSpPr>
        <p:spPr>
          <a:xfrm>
            <a:off x="2465388" y="4098925"/>
            <a:ext cx="2073275" cy="15875"/>
          </a:xfrm>
          <a:prstGeom prst="line">
            <a:avLst/>
          </a:prstGeom>
          <a:ln w="9525" cap="flat" cmpd="sng">
            <a:solidFill>
              <a:schemeClr val="tx1"/>
            </a:solidFill>
            <a:prstDash val="solid"/>
            <a:headEnd type="triangle" w="sm" len="lg"/>
            <a:tailEnd type="triangle" w="sm" len="lg"/>
          </a:ln>
        </p:spPr>
      </p:sp>
      <p:sp>
        <p:nvSpPr>
          <p:cNvPr id="285732" name="文本框 285731"/>
          <p:cNvSpPr txBox="1"/>
          <p:nvPr/>
        </p:nvSpPr>
        <p:spPr>
          <a:xfrm>
            <a:off x="2959100" y="3906838"/>
            <a:ext cx="1060450" cy="350837"/>
          </a:xfrm>
          <a:prstGeom prst="rect">
            <a:avLst/>
          </a:prstGeom>
          <a:solidFill>
            <a:srgbClr val="CCECFF"/>
          </a:solidFill>
          <a:ln w="9525">
            <a:noFill/>
          </a:ln>
        </p:spPr>
        <p:txBody>
          <a:bodyPr wrap="none" anchor="t">
            <a:spAutoFit/>
          </a:bodyPr>
          <a:p>
            <a:pPr algn="l">
              <a:lnSpc>
                <a:spcPct val="85000"/>
              </a:lnSpc>
            </a:pPr>
            <a:r>
              <a:rPr lang="en-US" altLang="zh-CN" sz="2000">
                <a:solidFill>
                  <a:srgbClr val="333399"/>
                </a:solidFill>
                <a:latin typeface="Arial" panose="020B0604020202020204" pitchFamily="34" charset="0"/>
                <a:ea typeface="黑体" panose="02010609060101010101" pitchFamily="2" charset="-122"/>
              </a:rPr>
              <a:t>DSLAM</a:t>
            </a:r>
            <a:endParaRPr lang="en-US" altLang="zh-CN" sz="2000">
              <a:solidFill>
                <a:srgbClr val="333399"/>
              </a:solidFill>
              <a:latin typeface="Arial" panose="020B0604020202020204" pitchFamily="34" charset="0"/>
              <a:ea typeface="黑体" panose="02010609060101010101" pitchFamily="2" charset="-122"/>
            </a:endParaRPr>
          </a:p>
        </p:txBody>
      </p:sp>
      <p:sp>
        <p:nvSpPr>
          <p:cNvPr id="285733" name="文本框 285732"/>
          <p:cNvSpPr txBox="1"/>
          <p:nvPr/>
        </p:nvSpPr>
        <p:spPr>
          <a:xfrm>
            <a:off x="4854575" y="3860800"/>
            <a:ext cx="1708150" cy="396875"/>
          </a:xfrm>
          <a:prstGeom prst="rect">
            <a:avLst/>
          </a:prstGeom>
          <a:noFill/>
          <a:ln w="9525">
            <a:noFill/>
          </a:ln>
        </p:spPr>
        <p:txBody>
          <a:bodyPr wrap="none" anchor="t">
            <a:spAutoFit/>
          </a:bodyPr>
          <a:p>
            <a:pPr algn="l"/>
            <a:r>
              <a:rPr lang="zh-CN" altLang="en-US" sz="2000" dirty="0">
                <a:solidFill>
                  <a:srgbClr val="333399"/>
                </a:solidFill>
                <a:latin typeface="Arial" panose="020B0604020202020204" pitchFamily="34" charset="0"/>
                <a:ea typeface="黑体" panose="02010609060101010101" pitchFamily="2" charset="-122"/>
              </a:rPr>
              <a:t>至本地电话局</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285734" name="文本框 285733"/>
          <p:cNvSpPr txBox="1"/>
          <p:nvPr/>
        </p:nvSpPr>
        <p:spPr>
          <a:xfrm>
            <a:off x="4503738" y="1809750"/>
            <a:ext cx="523875" cy="396875"/>
          </a:xfrm>
          <a:prstGeom prst="rect">
            <a:avLst/>
          </a:prstGeom>
          <a:noFill/>
          <a:ln w="9525">
            <a:noFill/>
          </a:ln>
        </p:spPr>
        <p:txBody>
          <a:bodyPr wrap="none" anchor="t">
            <a:spAutoFit/>
          </a:bodyPr>
          <a:p>
            <a:pPr algn="l"/>
            <a:r>
              <a:rPr lang="en-US" altLang="zh-CN" sz="2000">
                <a:solidFill>
                  <a:srgbClr val="333399"/>
                </a:solidFill>
                <a:latin typeface="Arial" panose="020B0604020202020204" pitchFamily="34" charset="0"/>
                <a:ea typeface="黑体" panose="02010609060101010101" pitchFamily="2" charset="-122"/>
              </a:rPr>
              <a:t>PS</a:t>
            </a:r>
            <a:endParaRPr lang="en-US" altLang="zh-CN" sz="2000">
              <a:solidFill>
                <a:srgbClr val="333399"/>
              </a:solidFill>
              <a:latin typeface="Arial" panose="020B0604020202020204" pitchFamily="34" charset="0"/>
              <a:ea typeface="黑体" panose="02010609060101010101" pitchFamily="2" charset="-122"/>
            </a:endParaRPr>
          </a:p>
        </p:txBody>
      </p:sp>
      <p:sp>
        <p:nvSpPr>
          <p:cNvPr id="285735" name="文本框 285734"/>
          <p:cNvSpPr txBox="1"/>
          <p:nvPr/>
        </p:nvSpPr>
        <p:spPr>
          <a:xfrm>
            <a:off x="6389688" y="2276475"/>
            <a:ext cx="523875" cy="396875"/>
          </a:xfrm>
          <a:prstGeom prst="rect">
            <a:avLst/>
          </a:prstGeom>
          <a:noFill/>
          <a:ln w="9525">
            <a:noFill/>
          </a:ln>
        </p:spPr>
        <p:txBody>
          <a:bodyPr wrap="none" anchor="t">
            <a:spAutoFit/>
          </a:bodyPr>
          <a:p>
            <a:pPr algn="l"/>
            <a:r>
              <a:rPr lang="en-US" altLang="zh-CN" sz="2000">
                <a:solidFill>
                  <a:srgbClr val="333399"/>
                </a:solidFill>
                <a:latin typeface="Arial" panose="020B0604020202020204" pitchFamily="34" charset="0"/>
                <a:ea typeface="黑体" panose="02010609060101010101" pitchFamily="2" charset="-122"/>
              </a:rPr>
              <a:t>PS</a:t>
            </a:r>
            <a:endParaRPr lang="en-US" altLang="zh-CN" sz="2000">
              <a:solidFill>
                <a:srgbClr val="333399"/>
              </a:solidFill>
              <a:latin typeface="Arial" panose="020B0604020202020204" pitchFamily="34" charset="0"/>
              <a:ea typeface="黑体" panose="02010609060101010101" pitchFamily="2" charset="-122"/>
            </a:endParaRPr>
          </a:p>
        </p:txBody>
      </p:sp>
      <p:sp>
        <p:nvSpPr>
          <p:cNvPr id="285736" name="任意多边形 285735"/>
          <p:cNvSpPr/>
          <p:nvPr/>
        </p:nvSpPr>
        <p:spPr>
          <a:xfrm>
            <a:off x="4381500" y="3149600"/>
            <a:ext cx="298450" cy="1588"/>
          </a:xfrm>
          <a:custGeom>
            <a:avLst/>
            <a:gdLst/>
            <a:ahLst/>
            <a:cxnLst/>
            <a:pathLst>
              <a:path w="196" h="1">
                <a:moveTo>
                  <a:pt x="0" y="0"/>
                </a:moveTo>
                <a:lnTo>
                  <a:pt x="196" y="0"/>
                </a:lnTo>
              </a:path>
            </a:pathLst>
          </a:custGeom>
          <a:noFill/>
          <a:ln w="28575" cap="flat" cmpd="sng">
            <a:solidFill>
              <a:srgbClr val="333399"/>
            </a:solidFill>
            <a:prstDash val="solid"/>
            <a:headEnd type="none" w="med" len="med"/>
            <a:tailEnd type="none" w="med" len="med"/>
          </a:ln>
        </p:spPr>
        <p:txBody>
          <a:bodyPr/>
          <a:p>
            <a:endParaRPr lang="zh-CN" altLang="en-US"/>
          </a:p>
        </p:txBody>
      </p:sp>
      <p:sp>
        <p:nvSpPr>
          <p:cNvPr id="285737" name="任意多边形 285736"/>
          <p:cNvSpPr/>
          <p:nvPr/>
        </p:nvSpPr>
        <p:spPr>
          <a:xfrm>
            <a:off x="4381500" y="2152650"/>
            <a:ext cx="298450" cy="0"/>
          </a:xfrm>
          <a:custGeom>
            <a:avLst/>
            <a:gdLst/>
            <a:ahLst/>
            <a:cxnLst/>
            <a:pathLst>
              <a:path w="196" h="1">
                <a:moveTo>
                  <a:pt x="0" y="0"/>
                </a:moveTo>
                <a:lnTo>
                  <a:pt x="196" y="0"/>
                </a:lnTo>
              </a:path>
            </a:pathLst>
          </a:custGeom>
          <a:noFill/>
          <a:ln w="28575" cap="flat" cmpd="sng">
            <a:solidFill>
              <a:srgbClr val="333399"/>
            </a:solidFill>
            <a:prstDash val="solid"/>
            <a:headEnd type="none" w="med" len="med"/>
            <a:tailEnd type="none" w="med" len="med"/>
          </a:ln>
        </p:spPr>
        <p:txBody>
          <a:bodyPr/>
          <a:p>
            <a:endParaRPr lang="zh-CN" altLang="en-US"/>
          </a:p>
        </p:txBody>
      </p:sp>
      <p:sp>
        <p:nvSpPr>
          <p:cNvPr id="285738" name="文本框 285737"/>
          <p:cNvSpPr txBox="1"/>
          <p:nvPr/>
        </p:nvSpPr>
        <p:spPr>
          <a:xfrm>
            <a:off x="592138" y="4600575"/>
            <a:ext cx="7875587" cy="1989138"/>
          </a:xfrm>
          <a:prstGeom prst="rect">
            <a:avLst/>
          </a:prstGeom>
          <a:solidFill>
            <a:srgbClr val="FFFF99"/>
          </a:solidFill>
          <a:ln w="9525" cap="flat" cmpd="sng">
            <a:solidFill>
              <a:srgbClr val="333399"/>
            </a:solidFill>
            <a:prstDash val="solid"/>
            <a:miter/>
            <a:headEnd type="none" w="med" len="med"/>
            <a:tailEnd type="none" w="med" len="med"/>
          </a:ln>
        </p:spPr>
        <p:txBody>
          <a:bodyPr>
            <a:spAutoFit/>
          </a:bodyPr>
          <a:p>
            <a:pPr algn="l"/>
            <a:r>
              <a:rPr lang="zh-CN" altLang="en-US" dirty="0">
                <a:solidFill>
                  <a:srgbClr val="333399"/>
                </a:solidFill>
                <a:latin typeface="Arial" panose="020B0604020202020204" pitchFamily="34" charset="0"/>
                <a:ea typeface="黑体" panose="02010609060101010101" pitchFamily="2" charset="-122"/>
              </a:rPr>
              <a:t>数字用户线接入复用器 </a:t>
            </a:r>
            <a:r>
              <a:rPr lang="en-US" altLang="zh-CN">
                <a:solidFill>
                  <a:srgbClr val="333399"/>
                </a:solidFill>
                <a:latin typeface="Arial" panose="020B0604020202020204" pitchFamily="34" charset="0"/>
                <a:ea typeface="黑体" panose="02010609060101010101" pitchFamily="2" charset="-122"/>
              </a:rPr>
              <a:t>DSLAM (DSL Access Multiplexer)</a:t>
            </a:r>
            <a:endParaRPr lang="en-US" altLang="zh-CN">
              <a:solidFill>
                <a:srgbClr val="333399"/>
              </a:solidFill>
              <a:latin typeface="Arial" panose="020B0604020202020204" pitchFamily="34" charset="0"/>
              <a:ea typeface="黑体" panose="02010609060101010101" pitchFamily="2" charset="-122"/>
            </a:endParaRPr>
          </a:p>
          <a:p>
            <a:pPr algn="l"/>
            <a:r>
              <a:rPr lang="zh-CN" altLang="en-US" dirty="0">
                <a:solidFill>
                  <a:srgbClr val="333399"/>
                </a:solidFill>
                <a:latin typeface="Arial" panose="020B0604020202020204" pitchFamily="34" charset="0"/>
                <a:ea typeface="黑体" panose="02010609060101010101" pitchFamily="2" charset="-122"/>
              </a:rPr>
              <a:t>接入端接单元 </a:t>
            </a:r>
            <a:r>
              <a:rPr lang="en-US" altLang="zh-CN">
                <a:solidFill>
                  <a:srgbClr val="333399"/>
                </a:solidFill>
                <a:latin typeface="Arial" panose="020B0604020202020204" pitchFamily="34" charset="0"/>
                <a:ea typeface="黑体" panose="02010609060101010101" pitchFamily="2" charset="-122"/>
              </a:rPr>
              <a:t>ATU (Access Termination Unit)</a:t>
            </a:r>
            <a:endParaRPr lang="en-US" altLang="zh-CN">
              <a:solidFill>
                <a:srgbClr val="333399"/>
              </a:solidFill>
              <a:latin typeface="Arial" panose="020B0604020202020204" pitchFamily="34" charset="0"/>
              <a:ea typeface="黑体" panose="02010609060101010101" pitchFamily="2" charset="-122"/>
            </a:endParaRPr>
          </a:p>
          <a:p>
            <a:pPr algn="l"/>
            <a:r>
              <a:rPr lang="en-US" altLang="zh-CN" dirty="0">
                <a:solidFill>
                  <a:srgbClr val="333399"/>
                </a:solidFill>
                <a:latin typeface="Arial" panose="020B0604020202020204" pitchFamily="34" charset="0"/>
                <a:ea typeface="黑体" panose="02010609060101010101" pitchFamily="2" charset="-122"/>
              </a:rPr>
              <a:t>ATU-C</a:t>
            </a:r>
            <a:r>
              <a:rPr lang="zh-CN" altLang="en-US" dirty="0">
                <a:solidFill>
                  <a:srgbClr val="333399"/>
                </a:solidFill>
                <a:latin typeface="Arial" panose="020B0604020202020204" pitchFamily="34" charset="0"/>
                <a:ea typeface="黑体" panose="02010609060101010101" pitchFamily="2" charset="-122"/>
              </a:rPr>
              <a:t>（</a:t>
            </a:r>
            <a:r>
              <a:rPr lang="en-US" altLang="zh-CN" dirty="0">
                <a:solidFill>
                  <a:srgbClr val="333399"/>
                </a:solidFill>
                <a:latin typeface="Arial" panose="020B0604020202020204" pitchFamily="34" charset="0"/>
                <a:ea typeface="黑体" panose="02010609060101010101" pitchFamily="2" charset="-122"/>
              </a:rPr>
              <a:t>C </a:t>
            </a:r>
            <a:r>
              <a:rPr lang="zh-CN" altLang="en-US" dirty="0">
                <a:solidFill>
                  <a:srgbClr val="333399"/>
                </a:solidFill>
                <a:latin typeface="Arial" panose="020B0604020202020204" pitchFamily="34" charset="0"/>
                <a:ea typeface="黑体" panose="02010609060101010101" pitchFamily="2" charset="-122"/>
              </a:rPr>
              <a:t>代表端局 </a:t>
            </a:r>
            <a:r>
              <a:rPr lang="en-US" altLang="zh-CN" dirty="0">
                <a:solidFill>
                  <a:srgbClr val="333399"/>
                </a:solidFill>
                <a:latin typeface="Arial" panose="020B0604020202020204" pitchFamily="34" charset="0"/>
                <a:ea typeface="黑体" panose="02010609060101010101" pitchFamily="2" charset="-122"/>
              </a:rPr>
              <a:t>Central Office</a:t>
            </a:r>
            <a:r>
              <a:rPr lang="zh-CN" altLang="en-US" dirty="0">
                <a:solidFill>
                  <a:srgbClr val="333399"/>
                </a:solidFill>
                <a:latin typeface="Arial" panose="020B0604020202020204" pitchFamily="34" charset="0"/>
                <a:ea typeface="黑体" panose="02010609060101010101" pitchFamily="2" charset="-122"/>
              </a:rPr>
              <a:t>）</a:t>
            </a:r>
            <a:endParaRPr lang="zh-CN" altLang="en-US" dirty="0">
              <a:solidFill>
                <a:srgbClr val="333399"/>
              </a:solidFill>
              <a:latin typeface="Arial" panose="020B0604020202020204" pitchFamily="34" charset="0"/>
              <a:ea typeface="黑体" panose="02010609060101010101" pitchFamily="2" charset="-122"/>
            </a:endParaRPr>
          </a:p>
          <a:p>
            <a:pPr algn="l"/>
            <a:r>
              <a:rPr lang="en-US" altLang="zh-CN" dirty="0">
                <a:solidFill>
                  <a:srgbClr val="333399"/>
                </a:solidFill>
                <a:latin typeface="Arial" panose="020B0604020202020204" pitchFamily="34" charset="0"/>
                <a:ea typeface="黑体" panose="02010609060101010101" pitchFamily="2" charset="-122"/>
              </a:rPr>
              <a:t>ATU-R</a:t>
            </a:r>
            <a:r>
              <a:rPr lang="zh-CN" altLang="en-US" dirty="0">
                <a:solidFill>
                  <a:srgbClr val="333399"/>
                </a:solidFill>
                <a:latin typeface="Arial" panose="020B0604020202020204" pitchFamily="34" charset="0"/>
                <a:ea typeface="黑体" panose="02010609060101010101" pitchFamily="2" charset="-122"/>
              </a:rPr>
              <a:t>（</a:t>
            </a:r>
            <a:r>
              <a:rPr lang="en-US" altLang="zh-CN" dirty="0">
                <a:solidFill>
                  <a:srgbClr val="333399"/>
                </a:solidFill>
                <a:latin typeface="Arial" panose="020B0604020202020204" pitchFamily="34" charset="0"/>
                <a:ea typeface="黑体" panose="02010609060101010101" pitchFamily="2" charset="-122"/>
              </a:rPr>
              <a:t>R </a:t>
            </a:r>
            <a:r>
              <a:rPr lang="zh-CN" altLang="en-US" dirty="0">
                <a:solidFill>
                  <a:srgbClr val="333399"/>
                </a:solidFill>
                <a:latin typeface="Arial" panose="020B0604020202020204" pitchFamily="34" charset="0"/>
                <a:ea typeface="黑体" panose="02010609060101010101" pitchFamily="2" charset="-122"/>
              </a:rPr>
              <a:t>代表远端 </a:t>
            </a:r>
            <a:r>
              <a:rPr lang="en-US" altLang="zh-CN" dirty="0">
                <a:solidFill>
                  <a:srgbClr val="333399"/>
                </a:solidFill>
                <a:latin typeface="Arial" panose="020B0604020202020204" pitchFamily="34" charset="0"/>
                <a:ea typeface="黑体" panose="02010609060101010101" pitchFamily="2" charset="-122"/>
              </a:rPr>
              <a:t>Remote</a:t>
            </a:r>
            <a:r>
              <a:rPr lang="zh-CN" altLang="en-US" dirty="0">
                <a:solidFill>
                  <a:srgbClr val="333399"/>
                </a:solidFill>
                <a:latin typeface="Arial" panose="020B0604020202020204" pitchFamily="34" charset="0"/>
                <a:ea typeface="黑体" panose="02010609060101010101" pitchFamily="2" charset="-122"/>
              </a:rPr>
              <a:t>）</a:t>
            </a:r>
            <a:endParaRPr lang="zh-CN" altLang="en-US" dirty="0">
              <a:solidFill>
                <a:srgbClr val="333399"/>
              </a:solidFill>
              <a:latin typeface="Arial" panose="020B0604020202020204" pitchFamily="34" charset="0"/>
              <a:ea typeface="黑体" panose="02010609060101010101" pitchFamily="2" charset="-122"/>
            </a:endParaRPr>
          </a:p>
          <a:p>
            <a:pPr algn="l"/>
            <a:r>
              <a:rPr lang="zh-CN" altLang="en-US" dirty="0">
                <a:solidFill>
                  <a:srgbClr val="333399"/>
                </a:solidFill>
                <a:latin typeface="Arial" panose="020B0604020202020204" pitchFamily="34" charset="0"/>
                <a:ea typeface="黑体" panose="02010609060101010101" pitchFamily="2" charset="-122"/>
              </a:rPr>
              <a:t>电话分离器 </a:t>
            </a:r>
            <a:r>
              <a:rPr lang="en-US" altLang="zh-CN">
                <a:solidFill>
                  <a:srgbClr val="333399"/>
                </a:solidFill>
                <a:latin typeface="Arial" panose="020B0604020202020204" pitchFamily="34" charset="0"/>
                <a:ea typeface="黑体" panose="02010609060101010101" pitchFamily="2" charset="-122"/>
              </a:rPr>
              <a:t>PS (POTS Splitter)</a:t>
            </a:r>
            <a:r>
              <a:rPr lang="en-US" altLang="zh-CN" sz="2800">
                <a:latin typeface="Tahoma" panose="020B0604030504040204" pitchFamily="34" charset="0"/>
              </a:rPr>
              <a:t> </a:t>
            </a:r>
            <a:r>
              <a:rPr lang="en-US" altLang="zh-CN">
                <a:solidFill>
                  <a:srgbClr val="333399"/>
                </a:solidFill>
                <a:latin typeface="Arial" panose="020B0604020202020204" pitchFamily="34" charset="0"/>
                <a:ea typeface="黑体" panose="02010609060101010101" pitchFamily="2" charset="-122"/>
              </a:rPr>
              <a:t> </a:t>
            </a:r>
            <a:endParaRPr lang="en-US" altLang="zh-CN">
              <a:solidFill>
                <a:srgbClr val="333399"/>
              </a:solidFill>
              <a:latin typeface="Arial" panose="020B0604020202020204" pitchFamily="34" charset="0"/>
              <a:ea typeface="黑体" panose="02010609060101010101" pitchFamily="2"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312322" name="标题 312321"/>
          <p:cNvSpPr>
            <a:spLocks noGrp="1"/>
          </p:cNvSpPr>
          <p:nvPr>
            <p:ph type="title"/>
          </p:nvPr>
        </p:nvSpPr>
        <p:spPr>
          <a:xfrm>
            <a:off x="1150938" y="311150"/>
            <a:ext cx="7793037" cy="1462088"/>
          </a:xfrm>
          <a:ln/>
        </p:spPr>
        <p:txBody>
          <a:bodyPr anchor="b"/>
          <a:p>
            <a:pPr algn="ctr"/>
            <a:r>
              <a:rPr lang="zh-CN" altLang="en-US" sz="4000" dirty="0"/>
              <a:t>第二代 </a:t>
            </a:r>
            <a:r>
              <a:rPr lang="en-US" altLang="zh-CN" sz="4000"/>
              <a:t>ADSL </a:t>
            </a:r>
            <a:br>
              <a:rPr lang="en-US" altLang="zh-CN" sz="4000"/>
            </a:br>
            <a:r>
              <a:rPr lang="en-US" altLang="zh-CN" sz="4000"/>
              <a:t> </a:t>
            </a:r>
            <a:r>
              <a:rPr lang="en-US" altLang="zh-CN" sz="2800" dirty="0"/>
              <a:t>ADSL2</a:t>
            </a:r>
            <a:r>
              <a:rPr lang="zh-CN" altLang="en-US" sz="2800" dirty="0"/>
              <a:t>（</a:t>
            </a:r>
            <a:r>
              <a:rPr lang="en-US" altLang="zh-CN" sz="2800" dirty="0"/>
              <a:t>G.992.3 </a:t>
            </a:r>
            <a:r>
              <a:rPr lang="zh-CN" altLang="en-US" sz="2800" dirty="0"/>
              <a:t>和 </a:t>
            </a:r>
            <a:r>
              <a:rPr lang="en-US" altLang="zh-CN" sz="2800" dirty="0"/>
              <a:t>G.992.4</a:t>
            </a:r>
            <a:r>
              <a:rPr lang="zh-CN" altLang="en-US" sz="2800" dirty="0"/>
              <a:t>）</a:t>
            </a:r>
            <a:br>
              <a:rPr lang="zh-CN" altLang="en-US" sz="2800" dirty="0"/>
            </a:br>
            <a:r>
              <a:rPr lang="en-US" altLang="zh-CN" sz="2800" dirty="0"/>
              <a:t>ADSL2+</a:t>
            </a:r>
            <a:r>
              <a:rPr lang="zh-CN" altLang="en-US" sz="2800" dirty="0"/>
              <a:t>（</a:t>
            </a:r>
            <a:r>
              <a:rPr lang="en-US" altLang="zh-CN" sz="2800" dirty="0"/>
              <a:t>G.992.5</a:t>
            </a:r>
            <a:r>
              <a:rPr lang="zh-CN" altLang="en-US" sz="2800" dirty="0"/>
              <a:t>）</a:t>
            </a:r>
            <a:endParaRPr lang="zh-CN" altLang="en-US" sz="2800" dirty="0"/>
          </a:p>
        </p:txBody>
      </p:sp>
      <p:sp>
        <p:nvSpPr>
          <p:cNvPr id="312323" name="文本占位符 312322"/>
          <p:cNvSpPr>
            <a:spLocks noGrp="1"/>
          </p:cNvSpPr>
          <p:nvPr>
            <p:ph type="body" idx="1"/>
          </p:nvPr>
        </p:nvSpPr>
        <p:spPr>
          <a:xfrm>
            <a:off x="1042988" y="1773238"/>
            <a:ext cx="7772400" cy="4824412"/>
          </a:xfrm>
          <a:ln/>
        </p:spPr>
        <p:txBody>
          <a:bodyPr/>
          <a:p>
            <a:r>
              <a:rPr lang="zh-CN" altLang="en-US" sz="2600" dirty="0"/>
              <a:t>通过提高调制效率得到了</a:t>
            </a:r>
            <a:r>
              <a:rPr lang="zh-CN" altLang="en-US" sz="2600" dirty="0">
                <a:solidFill>
                  <a:schemeClr val="hlink"/>
                </a:solidFill>
              </a:rPr>
              <a:t>更高的数据率</a:t>
            </a:r>
            <a:r>
              <a:rPr lang="zh-CN" altLang="en-US" sz="2600" dirty="0"/>
              <a:t>。例如，</a:t>
            </a:r>
            <a:r>
              <a:rPr lang="en-US" altLang="zh-CN" sz="2600" dirty="0"/>
              <a:t>ADSL2 </a:t>
            </a:r>
            <a:r>
              <a:rPr lang="zh-CN" altLang="en-US" sz="2600" dirty="0"/>
              <a:t>要求至少应支持下行 </a:t>
            </a:r>
            <a:r>
              <a:rPr lang="en-US" altLang="zh-CN" sz="2600" dirty="0"/>
              <a:t>8 Mb/s</a:t>
            </a:r>
            <a:r>
              <a:rPr lang="zh-CN" altLang="en-US" sz="2600" dirty="0"/>
              <a:t>、上行 </a:t>
            </a:r>
            <a:r>
              <a:rPr lang="en-US" altLang="zh-CN" sz="2600" dirty="0"/>
              <a:t>800 kb/s</a:t>
            </a:r>
            <a:r>
              <a:rPr lang="zh-CN" altLang="en-US" sz="2600" dirty="0"/>
              <a:t>的速率。而 </a:t>
            </a:r>
            <a:r>
              <a:rPr lang="en-US" altLang="zh-CN" sz="2600" dirty="0"/>
              <a:t>ADSL2+ </a:t>
            </a:r>
            <a:r>
              <a:rPr lang="zh-CN" altLang="en-US" sz="2600" dirty="0"/>
              <a:t>则将频谱范围从 </a:t>
            </a:r>
            <a:r>
              <a:rPr lang="en-US" altLang="zh-CN" sz="2600" dirty="0"/>
              <a:t>1.1 MHz </a:t>
            </a:r>
            <a:r>
              <a:rPr lang="zh-CN" altLang="en-US" sz="2600" dirty="0"/>
              <a:t>扩展至</a:t>
            </a:r>
            <a:r>
              <a:rPr lang="en-US" altLang="zh-CN" sz="2600" dirty="0"/>
              <a:t>2.2 MHz</a:t>
            </a:r>
            <a:r>
              <a:rPr lang="zh-CN" altLang="en-US" sz="2600" dirty="0"/>
              <a:t>，下行速率可达 </a:t>
            </a:r>
            <a:r>
              <a:rPr lang="en-US" altLang="zh-CN" sz="2600" dirty="0"/>
              <a:t>16 Mb/s</a:t>
            </a:r>
            <a:r>
              <a:rPr lang="zh-CN" altLang="en-US" sz="2600" dirty="0"/>
              <a:t>（最大传输速率可达</a:t>
            </a:r>
            <a:r>
              <a:rPr lang="en-US" altLang="zh-CN" sz="2600" dirty="0"/>
              <a:t>25 Mb/s</a:t>
            </a:r>
            <a:r>
              <a:rPr lang="zh-CN" altLang="en-US" sz="2600" dirty="0"/>
              <a:t>），而上行速率可达 </a:t>
            </a:r>
            <a:r>
              <a:rPr lang="en-US" altLang="zh-CN" sz="2600" dirty="0"/>
              <a:t>800 kb/s</a:t>
            </a:r>
            <a:r>
              <a:rPr lang="zh-CN" altLang="en-US" sz="2600" dirty="0"/>
              <a:t>。</a:t>
            </a:r>
            <a:endParaRPr lang="zh-CN" altLang="en-US" sz="2600" dirty="0"/>
          </a:p>
          <a:p>
            <a:r>
              <a:rPr lang="zh-CN" altLang="en-US" sz="2600" dirty="0"/>
              <a:t>采用了</a:t>
            </a:r>
            <a:r>
              <a:rPr lang="zh-CN" altLang="en-US" sz="2600" dirty="0">
                <a:solidFill>
                  <a:schemeClr val="hlink"/>
                </a:solidFill>
              </a:rPr>
              <a:t>无缝速率自适应技术</a:t>
            </a:r>
            <a:r>
              <a:rPr lang="zh-CN" altLang="en-US" sz="2600" dirty="0"/>
              <a:t> </a:t>
            </a:r>
            <a:r>
              <a:rPr lang="en-US" altLang="zh-CN" sz="2600" dirty="0"/>
              <a:t>SRA (Seamless Rate Adaptation)</a:t>
            </a:r>
            <a:r>
              <a:rPr lang="zh-CN" altLang="en-US" sz="2600" dirty="0"/>
              <a:t>，可在运营中不中断通信和不产生误码的情况下，自适应地调整数据率。</a:t>
            </a:r>
            <a:endParaRPr lang="zh-CN" altLang="en-US" sz="2600" dirty="0"/>
          </a:p>
          <a:p>
            <a:r>
              <a:rPr lang="zh-CN" altLang="en-US" sz="2600" dirty="0"/>
              <a:t>改善了线路质量评测和故障定位功能，这对提高网络的运行维护水平具有非常重要的意义。</a:t>
            </a:r>
            <a:endParaRPr lang="zh-CN" altLang="en-US" sz="26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287746" name="标题 287745"/>
          <p:cNvSpPr>
            <a:spLocks noGrp="1"/>
          </p:cNvSpPr>
          <p:nvPr>
            <p:ph type="title"/>
          </p:nvPr>
        </p:nvSpPr>
        <p:spPr>
          <a:ln/>
        </p:spPr>
        <p:txBody>
          <a:bodyPr anchor="b"/>
          <a:p>
            <a:pPr algn="ctr"/>
            <a:r>
              <a:rPr lang="en-US" altLang="zh-CN" dirty="0"/>
              <a:t>2.6.2  </a:t>
            </a:r>
            <a:r>
              <a:rPr lang="zh-CN" altLang="en-US" dirty="0"/>
              <a:t>光纤同轴混合网</a:t>
            </a:r>
            <a:br>
              <a:rPr lang="zh-CN" altLang="en-US" dirty="0"/>
            </a:br>
            <a:r>
              <a:rPr lang="en-US" altLang="zh-CN" sz="3600"/>
              <a:t>HFC (Hybrid Fiber Coax)</a:t>
            </a:r>
            <a:endParaRPr lang="en-US" altLang="zh-CN" sz="3600"/>
          </a:p>
        </p:txBody>
      </p:sp>
      <p:sp>
        <p:nvSpPr>
          <p:cNvPr id="287747" name="文本占位符 287746"/>
          <p:cNvSpPr>
            <a:spLocks noGrp="1"/>
          </p:cNvSpPr>
          <p:nvPr>
            <p:ph type="body" idx="1"/>
          </p:nvPr>
        </p:nvSpPr>
        <p:spPr>
          <a:xfrm>
            <a:off x="1042988" y="1835150"/>
            <a:ext cx="7772400" cy="4114800"/>
          </a:xfrm>
          <a:ln/>
        </p:spPr>
        <p:txBody>
          <a:bodyPr/>
          <a:p>
            <a:r>
              <a:rPr lang="en-US" altLang="zh-CN" sz="2800" dirty="0"/>
              <a:t>HFC </a:t>
            </a:r>
            <a:r>
              <a:rPr lang="zh-CN" altLang="en-US" sz="2800" dirty="0"/>
              <a:t>网是在目前覆盖面很广的有线电视网 </a:t>
            </a:r>
            <a:r>
              <a:rPr lang="en-US" altLang="zh-CN" sz="2800" dirty="0"/>
              <a:t>CATV </a:t>
            </a:r>
            <a:r>
              <a:rPr lang="zh-CN" altLang="en-US" sz="2800" dirty="0"/>
              <a:t>的基础上开发的一种居民宽带接入网。</a:t>
            </a:r>
            <a:endParaRPr lang="zh-CN" altLang="en-US" sz="2800" dirty="0"/>
          </a:p>
          <a:p>
            <a:r>
              <a:rPr lang="en-US" altLang="zh-CN" sz="2800" dirty="0"/>
              <a:t>HFC </a:t>
            </a:r>
            <a:r>
              <a:rPr lang="zh-CN" altLang="en-US" sz="2800" dirty="0"/>
              <a:t>网除可传送 </a:t>
            </a:r>
            <a:r>
              <a:rPr lang="en-US" altLang="zh-CN" sz="2800" dirty="0"/>
              <a:t>CATV </a:t>
            </a:r>
            <a:r>
              <a:rPr lang="zh-CN" altLang="en-US" sz="2800" dirty="0"/>
              <a:t>外，还提供电话、数据和其他宽带交互型业务。</a:t>
            </a:r>
            <a:endParaRPr lang="zh-CN" altLang="en-US" sz="2800" dirty="0"/>
          </a:p>
          <a:p>
            <a:r>
              <a:rPr lang="zh-CN" altLang="en-US" sz="2800" dirty="0"/>
              <a:t>现有的 </a:t>
            </a:r>
            <a:r>
              <a:rPr lang="en-US" altLang="zh-CN" sz="2800" dirty="0"/>
              <a:t>CATV </a:t>
            </a:r>
            <a:r>
              <a:rPr lang="zh-CN" altLang="en-US" sz="2800" dirty="0"/>
              <a:t>网是树形拓扑结构的同轴电缆网络，它采用模拟技术的频分复用对电视节目进行单向传输。而 </a:t>
            </a:r>
            <a:r>
              <a:rPr lang="en-US" altLang="zh-CN" sz="2800" dirty="0"/>
              <a:t>HFC </a:t>
            </a:r>
            <a:r>
              <a:rPr lang="zh-CN" altLang="en-US" sz="2800" dirty="0"/>
              <a:t>网则需要对 </a:t>
            </a:r>
            <a:r>
              <a:rPr lang="en-US" altLang="zh-CN" sz="2800" dirty="0"/>
              <a:t>CATV </a:t>
            </a:r>
            <a:r>
              <a:rPr lang="zh-CN" altLang="en-US" sz="2800" dirty="0"/>
              <a:t>网进行改造，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7747">
                                            <p:txEl>
                                              <p:charRg st="44" end="8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7747">
                                            <p:txEl>
                                              <p:charRg st="81" end="15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289794" name="标题 289793"/>
          <p:cNvSpPr>
            <a:spLocks noGrp="1"/>
          </p:cNvSpPr>
          <p:nvPr>
            <p:ph type="title"/>
          </p:nvPr>
        </p:nvSpPr>
        <p:spPr>
          <a:ln/>
        </p:spPr>
        <p:txBody>
          <a:bodyPr anchor="b"/>
          <a:p>
            <a:pPr algn="ctr"/>
            <a:r>
              <a:rPr lang="en-US" altLang="zh-CN" dirty="0"/>
              <a:t>HFC </a:t>
            </a:r>
            <a:r>
              <a:rPr lang="zh-CN" altLang="en-US" dirty="0"/>
              <a:t>的主要特点 </a:t>
            </a:r>
            <a:endParaRPr lang="zh-CN" altLang="en-US" dirty="0"/>
          </a:p>
        </p:txBody>
      </p:sp>
      <p:sp>
        <p:nvSpPr>
          <p:cNvPr id="289795" name="文本占位符 289794"/>
          <p:cNvSpPr>
            <a:spLocks noGrp="1"/>
          </p:cNvSpPr>
          <p:nvPr>
            <p:ph type="body" idx="1"/>
          </p:nvPr>
        </p:nvSpPr>
        <p:spPr>
          <a:xfrm>
            <a:off x="611188" y="1773238"/>
            <a:ext cx="8204200" cy="4679950"/>
          </a:xfrm>
          <a:ln/>
        </p:spPr>
        <p:txBody>
          <a:bodyPr/>
          <a:p>
            <a:pPr>
              <a:buNone/>
            </a:pPr>
            <a:r>
              <a:rPr lang="en-US" altLang="zh-CN" sz="2800" dirty="0"/>
              <a:t>           (1) HFC</a:t>
            </a:r>
            <a:r>
              <a:rPr lang="zh-CN" altLang="en-US" sz="2800" dirty="0"/>
              <a:t>网的主干线路采用光纤</a:t>
            </a:r>
            <a:endParaRPr lang="zh-CN" altLang="en-US" sz="2800" dirty="0"/>
          </a:p>
          <a:p>
            <a:r>
              <a:rPr lang="en-US" altLang="zh-CN" sz="2800" dirty="0"/>
              <a:t>HFC </a:t>
            </a:r>
            <a:r>
              <a:rPr lang="zh-CN" altLang="en-US" sz="2800" dirty="0"/>
              <a:t>网将原 </a:t>
            </a:r>
            <a:r>
              <a:rPr lang="en-US" altLang="zh-CN" sz="2800" dirty="0"/>
              <a:t>CATV </a:t>
            </a:r>
            <a:r>
              <a:rPr lang="zh-CN" altLang="en-US" sz="2800" dirty="0"/>
              <a:t>网中的同轴电缆主干部分改换为光纤，并使用</a:t>
            </a:r>
            <a:r>
              <a:rPr lang="zh-CN" altLang="en-US" sz="2800" dirty="0">
                <a:solidFill>
                  <a:schemeClr val="hlink"/>
                </a:solidFill>
              </a:rPr>
              <a:t>模拟光纤技术</a:t>
            </a:r>
            <a:r>
              <a:rPr lang="zh-CN" altLang="en-US" sz="2800" dirty="0"/>
              <a:t>。</a:t>
            </a:r>
            <a:endParaRPr lang="zh-CN" altLang="en-US" sz="2800" dirty="0"/>
          </a:p>
          <a:p>
            <a:r>
              <a:rPr lang="zh-CN" altLang="en-US" sz="2800" dirty="0"/>
              <a:t>在模拟光纤中采用光的振幅调制 </a:t>
            </a:r>
            <a:r>
              <a:rPr lang="en-US" altLang="zh-CN" sz="2800" dirty="0"/>
              <a:t>AM</a:t>
            </a:r>
            <a:r>
              <a:rPr lang="zh-CN" altLang="en-US" sz="2800" dirty="0"/>
              <a:t>，这比使用数字光纤更为经济。</a:t>
            </a:r>
            <a:endParaRPr lang="zh-CN" altLang="en-US" sz="2800" dirty="0"/>
          </a:p>
          <a:p>
            <a:r>
              <a:rPr lang="zh-CN" altLang="en-US" sz="2800" dirty="0"/>
              <a:t>模拟光纤从头端连接到</a:t>
            </a:r>
            <a:r>
              <a:rPr lang="zh-CN" altLang="en-US" sz="2800" dirty="0">
                <a:solidFill>
                  <a:schemeClr val="hlink"/>
                </a:solidFill>
              </a:rPr>
              <a:t>光纤结点</a:t>
            </a:r>
            <a:r>
              <a:rPr lang="en-US" altLang="zh-CN" sz="2800" dirty="0"/>
              <a:t>(fiber node)</a:t>
            </a:r>
            <a:r>
              <a:rPr lang="zh-CN" altLang="en-US" sz="2800" dirty="0"/>
              <a:t>，即</a:t>
            </a:r>
            <a:r>
              <a:rPr lang="zh-CN" altLang="en-US" sz="2800" dirty="0">
                <a:solidFill>
                  <a:schemeClr val="hlink"/>
                </a:solidFill>
              </a:rPr>
              <a:t>光分配结点 </a:t>
            </a:r>
            <a:r>
              <a:rPr lang="en-US" altLang="zh-CN" sz="2800" dirty="0"/>
              <a:t>ODN (Optical Distribution Node)</a:t>
            </a:r>
            <a:r>
              <a:rPr lang="zh-CN" altLang="en-US" sz="2800" dirty="0"/>
              <a:t>。在光纤结点光信号被转换为电信号。在光纤结点以下就是同轴电缆。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9795">
                                            <p:txEl>
                                              <p:charRg st="29" end="7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9795">
                                            <p:txEl>
                                              <p:charRg st="70" end="10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9795">
                                            <p:txEl>
                                              <p:charRg st="102" end="20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291842" name="标题 291841"/>
          <p:cNvSpPr>
            <a:spLocks noGrp="1"/>
          </p:cNvSpPr>
          <p:nvPr>
            <p:ph type="title"/>
          </p:nvPr>
        </p:nvSpPr>
        <p:spPr>
          <a:xfrm>
            <a:off x="1150938" y="836613"/>
            <a:ext cx="7793037" cy="839787"/>
          </a:xfrm>
          <a:ln/>
        </p:spPr>
        <p:txBody>
          <a:bodyPr anchor="b"/>
          <a:p>
            <a:pPr algn="ctr"/>
            <a:r>
              <a:rPr lang="en-US" altLang="zh-CN" sz="4000" dirty="0"/>
              <a:t>(2) HFC </a:t>
            </a:r>
            <a:r>
              <a:rPr lang="zh-CN" altLang="en-US" sz="4000" dirty="0"/>
              <a:t>网采用结点体系结构 </a:t>
            </a:r>
            <a:endParaRPr lang="zh-CN" altLang="en-US" sz="4000" dirty="0"/>
          </a:p>
        </p:txBody>
      </p:sp>
      <p:sp>
        <p:nvSpPr>
          <p:cNvPr id="291843" name="圆角矩形 291842"/>
          <p:cNvSpPr/>
          <p:nvPr/>
        </p:nvSpPr>
        <p:spPr>
          <a:xfrm>
            <a:off x="458788" y="2586038"/>
            <a:ext cx="2260600" cy="1527175"/>
          </a:xfrm>
          <a:prstGeom prst="roundRect">
            <a:avLst>
              <a:gd name="adj" fmla="val 16667"/>
            </a:avLst>
          </a:prstGeom>
          <a:solidFill>
            <a:srgbClr val="FFFF99"/>
          </a:solidFill>
          <a:ln w="9525" cap="flat" cmpd="sng">
            <a:solidFill>
              <a:schemeClr val="tx1"/>
            </a:solidFill>
            <a:prstDash val="dash"/>
            <a:headEnd type="none" w="med" len="med"/>
            <a:tailEnd type="none" w="med" len="med"/>
          </a:ln>
        </p:spPr>
        <p:txBody>
          <a:bodyPr/>
          <a:p>
            <a:endParaRPr lang="zh-CN" altLang="en-US"/>
          </a:p>
        </p:txBody>
      </p:sp>
      <p:sp>
        <p:nvSpPr>
          <p:cNvPr id="291844" name="圆角矩形 291843"/>
          <p:cNvSpPr/>
          <p:nvPr/>
        </p:nvSpPr>
        <p:spPr>
          <a:xfrm>
            <a:off x="6272213" y="2586038"/>
            <a:ext cx="2260600" cy="1527175"/>
          </a:xfrm>
          <a:prstGeom prst="roundRect">
            <a:avLst>
              <a:gd name="adj" fmla="val 16667"/>
            </a:avLst>
          </a:prstGeom>
          <a:solidFill>
            <a:srgbClr val="FFFF99"/>
          </a:solidFill>
          <a:ln w="9525" cap="flat" cmpd="sng">
            <a:solidFill>
              <a:schemeClr val="tx1"/>
            </a:solidFill>
            <a:prstDash val="dash"/>
            <a:headEnd type="none" w="med" len="med"/>
            <a:tailEnd type="none" w="med" len="med"/>
          </a:ln>
        </p:spPr>
        <p:txBody>
          <a:bodyPr/>
          <a:p>
            <a:endParaRPr lang="zh-CN" altLang="en-US"/>
          </a:p>
        </p:txBody>
      </p:sp>
      <p:sp>
        <p:nvSpPr>
          <p:cNvPr id="291845" name="圆角矩形 291844"/>
          <p:cNvSpPr/>
          <p:nvPr/>
        </p:nvSpPr>
        <p:spPr>
          <a:xfrm>
            <a:off x="2395538" y="4381500"/>
            <a:ext cx="4602162" cy="1716088"/>
          </a:xfrm>
          <a:prstGeom prst="roundRect">
            <a:avLst>
              <a:gd name="adj" fmla="val 16667"/>
            </a:avLst>
          </a:prstGeom>
          <a:solidFill>
            <a:srgbClr val="FFFF99"/>
          </a:solidFill>
          <a:ln w="9525" cap="flat" cmpd="sng">
            <a:solidFill>
              <a:schemeClr val="tx1"/>
            </a:solidFill>
            <a:prstDash val="dash"/>
            <a:headEnd type="none" w="med" len="med"/>
            <a:tailEnd type="none" w="med" len="med"/>
          </a:ln>
        </p:spPr>
        <p:txBody>
          <a:bodyPr/>
          <a:p>
            <a:endParaRPr lang="zh-CN" altLang="en-US"/>
          </a:p>
        </p:txBody>
      </p:sp>
      <p:grpSp>
        <p:nvGrpSpPr>
          <p:cNvPr id="291846" name="组合 291845"/>
          <p:cNvGrpSpPr/>
          <p:nvPr/>
        </p:nvGrpSpPr>
        <p:grpSpPr>
          <a:xfrm>
            <a:off x="2328863" y="3006725"/>
            <a:ext cx="161925" cy="1016000"/>
            <a:chOff x="3824" y="1264"/>
            <a:chExt cx="96" cy="640"/>
          </a:xfrm>
        </p:grpSpPr>
        <p:sp>
          <p:nvSpPr>
            <p:cNvPr id="291847" name="直接连接符 291846"/>
            <p:cNvSpPr/>
            <p:nvPr/>
          </p:nvSpPr>
          <p:spPr>
            <a:xfrm rot="5400000">
              <a:off x="3552" y="1584"/>
              <a:ext cx="640" cy="0"/>
            </a:xfrm>
            <a:prstGeom prst="line">
              <a:avLst/>
            </a:prstGeom>
            <a:ln w="28575" cap="flat" cmpd="sng">
              <a:solidFill>
                <a:schemeClr val="tx1"/>
              </a:solidFill>
              <a:prstDash val="solid"/>
              <a:headEnd type="none" w="med" len="med"/>
              <a:tailEnd type="none" w="med" len="med"/>
            </a:ln>
          </p:spPr>
        </p:sp>
        <p:sp>
          <p:nvSpPr>
            <p:cNvPr id="291848" name="直接连接符 291847"/>
            <p:cNvSpPr/>
            <p:nvPr/>
          </p:nvSpPr>
          <p:spPr>
            <a:xfrm rot="5400000">
              <a:off x="3823" y="1575"/>
              <a:ext cx="96" cy="0"/>
            </a:xfrm>
            <a:prstGeom prst="line">
              <a:avLst/>
            </a:prstGeom>
            <a:ln w="19050" cap="flat" cmpd="sng">
              <a:solidFill>
                <a:schemeClr val="tx1"/>
              </a:solidFill>
              <a:prstDash val="solid"/>
              <a:headEnd type="none" w="med" len="med"/>
              <a:tailEnd type="triangle" w="lg" len="lg"/>
            </a:ln>
          </p:spPr>
        </p:sp>
        <p:sp>
          <p:nvSpPr>
            <p:cNvPr id="291849" name="直接连接符 291848"/>
            <p:cNvSpPr/>
            <p:nvPr/>
          </p:nvSpPr>
          <p:spPr>
            <a:xfrm rot="5400000">
              <a:off x="3823" y="1815"/>
              <a:ext cx="96" cy="0"/>
            </a:xfrm>
            <a:prstGeom prst="line">
              <a:avLst/>
            </a:prstGeom>
            <a:ln w="19050" cap="flat" cmpd="sng">
              <a:solidFill>
                <a:schemeClr val="tx1"/>
              </a:solidFill>
              <a:prstDash val="solid"/>
              <a:headEnd type="none" w="med" len="med"/>
              <a:tailEnd type="triangle" w="lg" len="lg"/>
            </a:ln>
          </p:spPr>
        </p:sp>
        <p:sp>
          <p:nvSpPr>
            <p:cNvPr id="291850" name="直接连接符 291849"/>
            <p:cNvSpPr/>
            <p:nvPr/>
          </p:nvSpPr>
          <p:spPr>
            <a:xfrm>
              <a:off x="3824" y="1384"/>
              <a:ext cx="96" cy="0"/>
            </a:xfrm>
            <a:prstGeom prst="line">
              <a:avLst/>
            </a:prstGeom>
            <a:ln w="19050" cap="flat" cmpd="sng">
              <a:solidFill>
                <a:schemeClr val="tx1"/>
              </a:solidFill>
              <a:prstDash val="solid"/>
              <a:headEnd type="none" w="med" len="med"/>
              <a:tailEnd type="none" w="med" len="med"/>
            </a:ln>
          </p:spPr>
        </p:sp>
        <p:sp>
          <p:nvSpPr>
            <p:cNvPr id="291851" name="直接连接符 291850"/>
            <p:cNvSpPr/>
            <p:nvPr/>
          </p:nvSpPr>
          <p:spPr>
            <a:xfrm>
              <a:off x="3824" y="1656"/>
              <a:ext cx="96" cy="0"/>
            </a:xfrm>
            <a:prstGeom prst="line">
              <a:avLst/>
            </a:prstGeom>
            <a:ln w="19050" cap="flat" cmpd="sng">
              <a:solidFill>
                <a:schemeClr val="tx1"/>
              </a:solidFill>
              <a:prstDash val="solid"/>
              <a:headEnd type="none" w="med" len="med"/>
              <a:tailEnd type="none" w="med" len="med"/>
            </a:ln>
          </p:spPr>
        </p:sp>
      </p:grpSp>
      <p:grpSp>
        <p:nvGrpSpPr>
          <p:cNvPr id="291852" name="组合 291851"/>
          <p:cNvGrpSpPr/>
          <p:nvPr/>
        </p:nvGrpSpPr>
        <p:grpSpPr>
          <a:xfrm rot="5400000">
            <a:off x="5000625" y="5353050"/>
            <a:ext cx="1411288" cy="0"/>
            <a:chOff x="3960" y="1200"/>
            <a:chExt cx="888" cy="0"/>
          </a:xfrm>
        </p:grpSpPr>
        <p:sp>
          <p:nvSpPr>
            <p:cNvPr id="291853" name="直接连接符 291852"/>
            <p:cNvSpPr/>
            <p:nvPr/>
          </p:nvSpPr>
          <p:spPr>
            <a:xfrm>
              <a:off x="3960" y="1200"/>
              <a:ext cx="888" cy="0"/>
            </a:xfrm>
            <a:prstGeom prst="line">
              <a:avLst/>
            </a:prstGeom>
            <a:ln w="28575" cap="flat" cmpd="sng">
              <a:solidFill>
                <a:schemeClr val="tx1"/>
              </a:solidFill>
              <a:prstDash val="solid"/>
              <a:headEnd type="none" w="med" len="med"/>
              <a:tailEnd type="none" w="med" len="med"/>
            </a:ln>
          </p:spPr>
        </p:sp>
        <p:sp>
          <p:nvSpPr>
            <p:cNvPr id="291854" name="直接连接符 291853"/>
            <p:cNvSpPr/>
            <p:nvPr/>
          </p:nvSpPr>
          <p:spPr>
            <a:xfrm>
              <a:off x="4224" y="1200"/>
              <a:ext cx="96" cy="0"/>
            </a:xfrm>
            <a:prstGeom prst="line">
              <a:avLst/>
            </a:prstGeom>
            <a:ln w="19050" cap="flat" cmpd="sng">
              <a:solidFill>
                <a:schemeClr val="tx1"/>
              </a:solidFill>
              <a:prstDash val="solid"/>
              <a:headEnd type="none" w="med" len="med"/>
              <a:tailEnd type="triangle" w="lg" len="lg"/>
            </a:ln>
          </p:spPr>
        </p:sp>
        <p:sp>
          <p:nvSpPr>
            <p:cNvPr id="291855" name="直接连接符 291854"/>
            <p:cNvSpPr/>
            <p:nvPr/>
          </p:nvSpPr>
          <p:spPr>
            <a:xfrm>
              <a:off x="4464" y="1200"/>
              <a:ext cx="96" cy="0"/>
            </a:xfrm>
            <a:prstGeom prst="line">
              <a:avLst/>
            </a:prstGeom>
            <a:ln w="19050" cap="flat" cmpd="sng">
              <a:solidFill>
                <a:schemeClr val="tx1"/>
              </a:solidFill>
              <a:prstDash val="solid"/>
              <a:headEnd type="none" w="med" len="med"/>
              <a:tailEnd type="triangle" w="lg" len="lg"/>
            </a:ln>
          </p:spPr>
        </p:sp>
        <p:sp>
          <p:nvSpPr>
            <p:cNvPr id="291856" name="直接连接符 291855"/>
            <p:cNvSpPr/>
            <p:nvPr/>
          </p:nvSpPr>
          <p:spPr>
            <a:xfrm>
              <a:off x="4704" y="1200"/>
              <a:ext cx="96" cy="0"/>
            </a:xfrm>
            <a:prstGeom prst="line">
              <a:avLst/>
            </a:prstGeom>
            <a:ln w="19050" cap="flat" cmpd="sng">
              <a:solidFill>
                <a:schemeClr val="tx1"/>
              </a:solidFill>
              <a:prstDash val="solid"/>
              <a:headEnd type="none" w="med" len="med"/>
              <a:tailEnd type="triangle" w="lg" len="lg"/>
            </a:ln>
          </p:spPr>
        </p:sp>
      </p:grpSp>
      <p:sp>
        <p:nvSpPr>
          <p:cNvPr id="291857" name="直接连接符 291856"/>
          <p:cNvSpPr/>
          <p:nvPr/>
        </p:nvSpPr>
        <p:spPr>
          <a:xfrm rot="5400000">
            <a:off x="3765550" y="5372100"/>
            <a:ext cx="1296988" cy="0"/>
          </a:xfrm>
          <a:prstGeom prst="line">
            <a:avLst/>
          </a:prstGeom>
          <a:ln w="28575" cap="flat" cmpd="sng">
            <a:solidFill>
              <a:schemeClr val="tx1"/>
            </a:solidFill>
            <a:prstDash val="solid"/>
            <a:headEnd type="none" w="med" len="med"/>
            <a:tailEnd type="none" w="med" len="med"/>
          </a:ln>
        </p:spPr>
      </p:sp>
      <p:sp>
        <p:nvSpPr>
          <p:cNvPr id="291858" name="直接连接符 291857"/>
          <p:cNvSpPr/>
          <p:nvPr/>
        </p:nvSpPr>
        <p:spPr>
          <a:xfrm rot="5400000">
            <a:off x="4337050" y="5219700"/>
            <a:ext cx="152400" cy="0"/>
          </a:xfrm>
          <a:prstGeom prst="line">
            <a:avLst/>
          </a:prstGeom>
          <a:ln w="19050" cap="flat" cmpd="sng">
            <a:solidFill>
              <a:schemeClr val="tx1"/>
            </a:solidFill>
            <a:prstDash val="solid"/>
            <a:headEnd type="none" w="med" len="med"/>
            <a:tailEnd type="triangle" w="lg" len="lg"/>
          </a:ln>
        </p:spPr>
      </p:sp>
      <p:sp>
        <p:nvSpPr>
          <p:cNvPr id="291859" name="直接连接符 291858"/>
          <p:cNvSpPr/>
          <p:nvPr/>
        </p:nvSpPr>
        <p:spPr>
          <a:xfrm rot="5400000">
            <a:off x="4337050" y="5599113"/>
            <a:ext cx="152400" cy="0"/>
          </a:xfrm>
          <a:prstGeom prst="line">
            <a:avLst/>
          </a:prstGeom>
          <a:ln w="19050" cap="flat" cmpd="sng">
            <a:solidFill>
              <a:schemeClr val="tx1"/>
            </a:solidFill>
            <a:prstDash val="solid"/>
            <a:headEnd type="none" w="med" len="med"/>
            <a:tailEnd type="triangle" w="lg" len="lg"/>
          </a:ln>
        </p:spPr>
      </p:sp>
      <p:sp>
        <p:nvSpPr>
          <p:cNvPr id="291860" name="直接连接符 291859"/>
          <p:cNvSpPr/>
          <p:nvPr/>
        </p:nvSpPr>
        <p:spPr>
          <a:xfrm>
            <a:off x="1803400" y="4672013"/>
            <a:ext cx="2532063" cy="0"/>
          </a:xfrm>
          <a:prstGeom prst="line">
            <a:avLst/>
          </a:prstGeom>
          <a:ln w="28575" cap="flat" cmpd="sng">
            <a:solidFill>
              <a:schemeClr val="tx1"/>
            </a:solidFill>
            <a:prstDash val="solid"/>
            <a:headEnd type="none" w="med" len="med"/>
            <a:tailEnd type="none" w="med" len="med"/>
          </a:ln>
        </p:spPr>
      </p:sp>
      <p:sp>
        <p:nvSpPr>
          <p:cNvPr id="291861" name="直接连接符 291860"/>
          <p:cNvSpPr/>
          <p:nvPr/>
        </p:nvSpPr>
        <p:spPr>
          <a:xfrm flipH="1">
            <a:off x="2947988" y="4672013"/>
            <a:ext cx="161925" cy="0"/>
          </a:xfrm>
          <a:prstGeom prst="line">
            <a:avLst/>
          </a:prstGeom>
          <a:ln w="19050" cap="flat" cmpd="sng">
            <a:solidFill>
              <a:schemeClr val="tx1"/>
            </a:solidFill>
            <a:prstDash val="solid"/>
            <a:headEnd type="none" w="med" len="med"/>
            <a:tailEnd type="triangle" w="lg" len="lg"/>
          </a:ln>
        </p:spPr>
      </p:sp>
      <p:sp>
        <p:nvSpPr>
          <p:cNvPr id="291862" name="直接连接符 291861"/>
          <p:cNvSpPr/>
          <p:nvPr/>
        </p:nvSpPr>
        <p:spPr>
          <a:xfrm flipH="1">
            <a:off x="3432175" y="4672013"/>
            <a:ext cx="161925" cy="0"/>
          </a:xfrm>
          <a:prstGeom prst="line">
            <a:avLst/>
          </a:prstGeom>
          <a:ln w="19050" cap="flat" cmpd="sng">
            <a:solidFill>
              <a:schemeClr val="tx1"/>
            </a:solidFill>
            <a:prstDash val="solid"/>
            <a:headEnd type="none" w="med" len="med"/>
            <a:tailEnd type="triangle" w="lg" len="lg"/>
          </a:ln>
        </p:spPr>
      </p:sp>
      <p:sp>
        <p:nvSpPr>
          <p:cNvPr id="291863" name="直接连接符 291862"/>
          <p:cNvSpPr/>
          <p:nvPr/>
        </p:nvSpPr>
        <p:spPr>
          <a:xfrm flipH="1">
            <a:off x="2463800" y="4672013"/>
            <a:ext cx="160338" cy="0"/>
          </a:xfrm>
          <a:prstGeom prst="line">
            <a:avLst/>
          </a:prstGeom>
          <a:ln w="19050" cap="flat" cmpd="sng">
            <a:solidFill>
              <a:schemeClr val="tx1"/>
            </a:solidFill>
            <a:prstDash val="solid"/>
            <a:headEnd type="none" w="med" len="med"/>
            <a:tailEnd type="triangle" w="lg" len="lg"/>
          </a:ln>
        </p:spPr>
      </p:sp>
      <p:sp>
        <p:nvSpPr>
          <p:cNvPr id="291864" name="任意多边形 291863"/>
          <p:cNvSpPr/>
          <p:nvPr/>
        </p:nvSpPr>
        <p:spPr>
          <a:xfrm>
            <a:off x="2773363" y="4672013"/>
            <a:ext cx="93662" cy="569912"/>
          </a:xfrm>
          <a:custGeom>
            <a:avLst/>
            <a:gdLst/>
            <a:ahLst/>
            <a:cxnLst/>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ap="flat" cmpd="sng">
            <a:solidFill>
              <a:schemeClr val="tx1"/>
            </a:solidFill>
            <a:prstDash val="solid"/>
            <a:headEnd type="none" w="med" len="med"/>
            <a:tailEnd type="none" w="med" len="med"/>
          </a:ln>
        </p:spPr>
        <p:txBody>
          <a:bodyPr/>
          <a:p>
            <a:endParaRPr lang="zh-CN" altLang="en-US"/>
          </a:p>
        </p:txBody>
      </p:sp>
      <p:sp>
        <p:nvSpPr>
          <p:cNvPr id="291865" name="任意多边形 291864"/>
          <p:cNvSpPr/>
          <p:nvPr/>
        </p:nvSpPr>
        <p:spPr>
          <a:xfrm flipH="1" flipV="1">
            <a:off x="3259138" y="4648200"/>
            <a:ext cx="92075" cy="566738"/>
          </a:xfrm>
          <a:custGeom>
            <a:avLst/>
            <a:gdLst/>
            <a:ahLst/>
            <a:cxnLst/>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ap="flat" cmpd="sng">
            <a:solidFill>
              <a:schemeClr val="tx1"/>
            </a:solidFill>
            <a:prstDash val="solid"/>
            <a:headEnd type="none" w="med" len="med"/>
            <a:tailEnd type="none" w="med" len="med"/>
          </a:ln>
        </p:spPr>
        <p:txBody>
          <a:bodyPr/>
          <a:p>
            <a:endParaRPr lang="zh-CN" altLang="en-US"/>
          </a:p>
        </p:txBody>
      </p:sp>
      <p:sp>
        <p:nvSpPr>
          <p:cNvPr id="291866" name="任意多边形 291865"/>
          <p:cNvSpPr/>
          <p:nvPr/>
        </p:nvSpPr>
        <p:spPr>
          <a:xfrm>
            <a:off x="3741738" y="4672013"/>
            <a:ext cx="95250" cy="569912"/>
          </a:xfrm>
          <a:custGeom>
            <a:avLst/>
            <a:gdLst/>
            <a:ahLst/>
            <a:cxnLst/>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ap="flat" cmpd="sng">
            <a:solidFill>
              <a:schemeClr val="tx1"/>
            </a:solidFill>
            <a:prstDash val="solid"/>
            <a:headEnd type="none" w="med" len="med"/>
            <a:tailEnd type="none" w="med" len="med"/>
          </a:ln>
        </p:spPr>
        <p:txBody>
          <a:bodyPr/>
          <a:p>
            <a:endParaRPr lang="zh-CN" altLang="en-US"/>
          </a:p>
        </p:txBody>
      </p:sp>
      <p:pic>
        <p:nvPicPr>
          <p:cNvPr id="291867" name="图片 291866"/>
          <p:cNvPicPr/>
          <p:nvPr/>
        </p:nvPicPr>
        <p:blipFill>
          <a:blip r:embed="rId1"/>
          <a:stretch>
            <a:fillRect/>
          </a:stretch>
        </p:blipFill>
        <p:spPr>
          <a:xfrm>
            <a:off x="2571750" y="5065713"/>
            <a:ext cx="484188" cy="304800"/>
          </a:xfrm>
          <a:prstGeom prst="rect">
            <a:avLst/>
          </a:prstGeom>
          <a:noFill/>
          <a:ln w="12699">
            <a:noFill/>
          </a:ln>
        </p:spPr>
      </p:pic>
      <p:pic>
        <p:nvPicPr>
          <p:cNvPr id="291868" name="图片 291867"/>
          <p:cNvPicPr/>
          <p:nvPr/>
        </p:nvPicPr>
        <p:blipFill>
          <a:blip r:embed="rId1"/>
          <a:stretch>
            <a:fillRect/>
          </a:stretch>
        </p:blipFill>
        <p:spPr>
          <a:xfrm>
            <a:off x="3514725" y="5065713"/>
            <a:ext cx="482600" cy="304800"/>
          </a:xfrm>
          <a:prstGeom prst="rect">
            <a:avLst/>
          </a:prstGeom>
          <a:noFill/>
          <a:ln w="12699">
            <a:noFill/>
          </a:ln>
        </p:spPr>
      </p:pic>
      <p:pic>
        <p:nvPicPr>
          <p:cNvPr id="291869" name="图片 291868"/>
          <p:cNvPicPr/>
          <p:nvPr/>
        </p:nvPicPr>
        <p:blipFill>
          <a:blip r:embed="rId1"/>
          <a:stretch>
            <a:fillRect/>
          </a:stretch>
        </p:blipFill>
        <p:spPr>
          <a:xfrm>
            <a:off x="3028950" y="5065713"/>
            <a:ext cx="485775" cy="304800"/>
          </a:xfrm>
          <a:prstGeom prst="rect">
            <a:avLst/>
          </a:prstGeom>
          <a:noFill/>
          <a:ln w="12699">
            <a:noFill/>
          </a:ln>
        </p:spPr>
      </p:pic>
      <p:sp>
        <p:nvSpPr>
          <p:cNvPr id="291870" name="立方体 291869"/>
          <p:cNvSpPr/>
          <p:nvPr/>
        </p:nvSpPr>
        <p:spPr>
          <a:xfrm>
            <a:off x="4252913" y="4495800"/>
            <a:ext cx="322262" cy="303213"/>
          </a:xfrm>
          <a:prstGeom prst="cube">
            <a:avLst>
              <a:gd name="adj" fmla="val 25000"/>
            </a:avLst>
          </a:prstGeom>
          <a:gradFill rotWithShape="0">
            <a:gsLst>
              <a:gs pos="0">
                <a:srgbClr val="DDDDDD">
                  <a:gamma/>
                  <a:shade val="32941"/>
                  <a:invGamma/>
                </a:srgbClr>
              </a:gs>
              <a:gs pos="100000">
                <a:srgbClr val="DDDDDD"/>
              </a:gs>
            </a:gsLst>
            <a:lin ang="2700000" scaled="1"/>
            <a:tileRect/>
          </a:gradFill>
          <a:ln w="9525" cap="flat" cmpd="sng">
            <a:solidFill>
              <a:schemeClr val="tx1"/>
            </a:solidFill>
            <a:prstDash val="solid"/>
            <a:miter/>
            <a:headEnd type="none" w="med" len="med"/>
            <a:tailEnd type="none" w="med" len="med"/>
          </a:ln>
        </p:spPr>
        <p:txBody>
          <a:bodyPr/>
          <a:p>
            <a:endParaRPr lang="zh-CN" altLang="en-US"/>
          </a:p>
        </p:txBody>
      </p:sp>
      <p:sp>
        <p:nvSpPr>
          <p:cNvPr id="291871" name="立方体 291870"/>
          <p:cNvSpPr/>
          <p:nvPr/>
        </p:nvSpPr>
        <p:spPr>
          <a:xfrm>
            <a:off x="2274888" y="2738438"/>
            <a:ext cx="322262" cy="317500"/>
          </a:xfrm>
          <a:prstGeom prst="cube">
            <a:avLst>
              <a:gd name="adj" fmla="val 25000"/>
            </a:avLst>
          </a:prstGeom>
          <a:gradFill rotWithShape="0">
            <a:gsLst>
              <a:gs pos="0">
                <a:srgbClr val="DDDDDD">
                  <a:gamma/>
                  <a:shade val="32941"/>
                  <a:invGamma/>
                </a:srgbClr>
              </a:gs>
              <a:gs pos="100000">
                <a:srgbClr val="DDDDDD"/>
              </a:gs>
            </a:gsLst>
            <a:lin ang="2700000" scaled="1"/>
            <a:tileRect/>
          </a:gradFill>
          <a:ln w="9525" cap="flat" cmpd="sng">
            <a:solidFill>
              <a:schemeClr val="tx1"/>
            </a:solidFill>
            <a:prstDash val="solid"/>
            <a:miter/>
            <a:headEnd type="none" w="med" len="med"/>
            <a:tailEnd type="none" w="med" len="med"/>
          </a:ln>
        </p:spPr>
        <p:txBody>
          <a:bodyPr/>
          <a:p>
            <a:endParaRPr lang="zh-CN" altLang="en-US"/>
          </a:p>
        </p:txBody>
      </p:sp>
      <p:sp>
        <p:nvSpPr>
          <p:cNvPr id="291872" name="文本框 291871"/>
          <p:cNvSpPr txBox="1"/>
          <p:nvPr/>
        </p:nvSpPr>
        <p:spPr>
          <a:xfrm>
            <a:off x="3001963" y="3829050"/>
            <a:ext cx="1200150" cy="396875"/>
          </a:xfrm>
          <a:prstGeom prst="rect">
            <a:avLst/>
          </a:prstGeom>
          <a:noFill/>
          <a:ln w="9525">
            <a:noFill/>
          </a:ln>
        </p:spPr>
        <p:txBody>
          <a:bodyPr wrap="none" anchor="t">
            <a:spAutoFit/>
          </a:bodyPr>
          <a:p>
            <a:pPr algn="l"/>
            <a:r>
              <a:rPr lang="zh-CN" altLang="en-US" sz="2000" dirty="0">
                <a:solidFill>
                  <a:srgbClr val="333399"/>
                </a:solidFill>
                <a:latin typeface="Arial" panose="020B0604020202020204" pitchFamily="34" charset="0"/>
                <a:ea typeface="黑体" panose="02010609060101010101" pitchFamily="2" charset="-122"/>
              </a:rPr>
              <a:t>同轴电缆</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291873" name="立方体 291872"/>
          <p:cNvSpPr/>
          <p:nvPr/>
        </p:nvSpPr>
        <p:spPr>
          <a:xfrm>
            <a:off x="4092575" y="2586038"/>
            <a:ext cx="808038" cy="611187"/>
          </a:xfrm>
          <a:prstGeom prst="cube">
            <a:avLst>
              <a:gd name="adj" fmla="val 25000"/>
            </a:avLst>
          </a:prstGeom>
          <a:solidFill>
            <a:srgbClr val="EAEAEA"/>
          </a:solidFill>
          <a:ln w="9525" cap="flat" cmpd="sng">
            <a:solidFill>
              <a:schemeClr val="tx1"/>
            </a:solidFill>
            <a:prstDash val="solid"/>
            <a:miter/>
            <a:headEnd type="none" w="med" len="med"/>
            <a:tailEnd type="none" w="med" len="med"/>
          </a:ln>
        </p:spPr>
        <p:txBody>
          <a:bodyPr/>
          <a:p>
            <a:endParaRPr lang="zh-CN" altLang="en-US"/>
          </a:p>
        </p:txBody>
      </p:sp>
      <p:sp>
        <p:nvSpPr>
          <p:cNvPr id="291874" name="文本框 291873"/>
          <p:cNvSpPr txBox="1"/>
          <p:nvPr/>
        </p:nvSpPr>
        <p:spPr>
          <a:xfrm>
            <a:off x="4079875" y="2684463"/>
            <a:ext cx="692150" cy="396875"/>
          </a:xfrm>
          <a:prstGeom prst="rect">
            <a:avLst/>
          </a:prstGeom>
          <a:noFill/>
          <a:ln w="9525">
            <a:noFill/>
          </a:ln>
        </p:spPr>
        <p:txBody>
          <a:bodyPr wrap="none" anchor="t">
            <a:spAutoFit/>
          </a:bodyPr>
          <a:p>
            <a:pPr algn="l"/>
            <a:r>
              <a:rPr lang="zh-CN" altLang="en-US" sz="2000" dirty="0">
                <a:solidFill>
                  <a:srgbClr val="333399"/>
                </a:solidFill>
                <a:latin typeface="Arial" panose="020B0604020202020204" pitchFamily="34" charset="0"/>
                <a:ea typeface="黑体" panose="02010609060101010101" pitchFamily="2" charset="-122"/>
              </a:rPr>
              <a:t>头端</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291875" name="直接连接符 291874"/>
          <p:cNvSpPr/>
          <p:nvPr/>
        </p:nvSpPr>
        <p:spPr>
          <a:xfrm>
            <a:off x="4818063" y="2890838"/>
            <a:ext cx="1614487" cy="0"/>
          </a:xfrm>
          <a:prstGeom prst="line">
            <a:avLst/>
          </a:prstGeom>
          <a:ln w="28575" cap="flat" cmpd="sng">
            <a:solidFill>
              <a:srgbClr val="333399"/>
            </a:solidFill>
            <a:prstDash val="solid"/>
            <a:headEnd type="none" w="med" len="med"/>
            <a:tailEnd type="none" w="med" len="med"/>
          </a:ln>
        </p:spPr>
      </p:sp>
      <p:sp>
        <p:nvSpPr>
          <p:cNvPr id="291876" name="直接连接符 291875"/>
          <p:cNvSpPr/>
          <p:nvPr/>
        </p:nvSpPr>
        <p:spPr>
          <a:xfrm>
            <a:off x="2557463" y="2890838"/>
            <a:ext cx="1535112" cy="0"/>
          </a:xfrm>
          <a:prstGeom prst="line">
            <a:avLst/>
          </a:prstGeom>
          <a:ln w="19050" cap="flat" cmpd="sng">
            <a:solidFill>
              <a:schemeClr val="tx1"/>
            </a:solidFill>
            <a:prstDash val="solid"/>
            <a:headEnd type="none" w="med" len="med"/>
            <a:tailEnd type="none" w="med" len="med"/>
          </a:ln>
        </p:spPr>
      </p:sp>
      <p:sp>
        <p:nvSpPr>
          <p:cNvPr id="291877" name="直接连接符 291876"/>
          <p:cNvSpPr/>
          <p:nvPr/>
        </p:nvSpPr>
        <p:spPr>
          <a:xfrm rot="5400000">
            <a:off x="3736975" y="3870325"/>
            <a:ext cx="1350963" cy="0"/>
          </a:xfrm>
          <a:prstGeom prst="line">
            <a:avLst/>
          </a:prstGeom>
          <a:ln w="28575" cap="flat" cmpd="sng">
            <a:solidFill>
              <a:srgbClr val="333399"/>
            </a:solidFill>
            <a:prstDash val="solid"/>
            <a:headEnd type="none" w="med" len="med"/>
            <a:tailEnd type="none" w="med" len="med"/>
          </a:ln>
        </p:spPr>
      </p:sp>
      <p:sp>
        <p:nvSpPr>
          <p:cNvPr id="291878" name="椭圆 291877"/>
          <p:cNvSpPr/>
          <p:nvPr/>
        </p:nvSpPr>
        <p:spPr>
          <a:xfrm rot="5400000">
            <a:off x="4406900" y="3822700"/>
            <a:ext cx="142875" cy="131763"/>
          </a:xfrm>
          <a:prstGeom prst="ellipse">
            <a:avLst/>
          </a:prstGeom>
          <a:noFill/>
          <a:ln w="28575" cap="flat" cmpd="sng">
            <a:solidFill>
              <a:srgbClr val="333399"/>
            </a:solidFill>
            <a:prstDash val="solid"/>
            <a:headEnd type="none" w="med" len="med"/>
            <a:tailEnd type="none" w="med" len="med"/>
          </a:ln>
        </p:spPr>
        <p:txBody>
          <a:bodyPr/>
          <a:p>
            <a:endParaRPr lang="zh-CN" altLang="en-US"/>
          </a:p>
        </p:txBody>
      </p:sp>
      <p:sp>
        <p:nvSpPr>
          <p:cNvPr id="291879" name="立方体 291878"/>
          <p:cNvSpPr/>
          <p:nvPr/>
        </p:nvSpPr>
        <p:spPr>
          <a:xfrm>
            <a:off x="6432550" y="2738438"/>
            <a:ext cx="322263" cy="306387"/>
          </a:xfrm>
          <a:prstGeom prst="cube">
            <a:avLst>
              <a:gd name="adj" fmla="val 25000"/>
            </a:avLst>
          </a:prstGeom>
          <a:gradFill rotWithShape="0">
            <a:gsLst>
              <a:gs pos="0">
                <a:srgbClr val="DDDDDD">
                  <a:gamma/>
                  <a:shade val="32941"/>
                  <a:invGamma/>
                </a:srgbClr>
              </a:gs>
              <a:gs pos="100000">
                <a:srgbClr val="DDDDDD"/>
              </a:gs>
            </a:gsLst>
            <a:lin ang="2700000" scaled="1"/>
            <a:tileRect/>
          </a:gradFill>
          <a:ln w="9525" cap="flat" cmpd="sng">
            <a:solidFill>
              <a:schemeClr val="tx1"/>
            </a:solidFill>
            <a:prstDash val="solid"/>
            <a:miter/>
            <a:headEnd type="none" w="med" len="med"/>
            <a:tailEnd type="none" w="med" len="med"/>
          </a:ln>
        </p:spPr>
        <p:txBody>
          <a:bodyPr/>
          <a:p>
            <a:endParaRPr lang="zh-CN" altLang="en-US"/>
          </a:p>
        </p:txBody>
      </p:sp>
      <p:sp>
        <p:nvSpPr>
          <p:cNvPr id="291880" name="直接连接符 291879"/>
          <p:cNvSpPr/>
          <p:nvPr/>
        </p:nvSpPr>
        <p:spPr>
          <a:xfrm>
            <a:off x="6715125" y="2890838"/>
            <a:ext cx="1655763" cy="0"/>
          </a:xfrm>
          <a:prstGeom prst="line">
            <a:avLst/>
          </a:prstGeom>
          <a:ln w="28575" cap="flat" cmpd="sng">
            <a:solidFill>
              <a:schemeClr val="tx1"/>
            </a:solidFill>
            <a:prstDash val="solid"/>
            <a:headEnd type="none" w="med" len="med"/>
            <a:tailEnd type="none" w="med" len="med"/>
          </a:ln>
        </p:spPr>
      </p:sp>
      <p:sp>
        <p:nvSpPr>
          <p:cNvPr id="291881" name="直接连接符 291880"/>
          <p:cNvSpPr/>
          <p:nvPr/>
        </p:nvSpPr>
        <p:spPr>
          <a:xfrm>
            <a:off x="7159625" y="2890838"/>
            <a:ext cx="163513" cy="0"/>
          </a:xfrm>
          <a:prstGeom prst="line">
            <a:avLst/>
          </a:prstGeom>
          <a:ln w="19050" cap="flat" cmpd="sng">
            <a:solidFill>
              <a:schemeClr val="tx1"/>
            </a:solidFill>
            <a:prstDash val="solid"/>
            <a:headEnd type="none" w="med" len="med"/>
            <a:tailEnd type="triangle" w="lg" len="lg"/>
          </a:ln>
        </p:spPr>
      </p:sp>
      <p:sp>
        <p:nvSpPr>
          <p:cNvPr id="291882" name="直接连接符 291881"/>
          <p:cNvSpPr/>
          <p:nvPr/>
        </p:nvSpPr>
        <p:spPr>
          <a:xfrm>
            <a:off x="7645400" y="2890838"/>
            <a:ext cx="160338" cy="0"/>
          </a:xfrm>
          <a:prstGeom prst="line">
            <a:avLst/>
          </a:prstGeom>
          <a:ln w="19050" cap="flat" cmpd="sng">
            <a:solidFill>
              <a:schemeClr val="tx1"/>
            </a:solidFill>
            <a:prstDash val="solid"/>
            <a:headEnd type="none" w="med" len="med"/>
            <a:tailEnd type="triangle" w="lg" len="lg"/>
          </a:ln>
        </p:spPr>
      </p:sp>
      <p:sp>
        <p:nvSpPr>
          <p:cNvPr id="291883" name="直接连接符 291882"/>
          <p:cNvSpPr/>
          <p:nvPr/>
        </p:nvSpPr>
        <p:spPr>
          <a:xfrm>
            <a:off x="8129588" y="2890838"/>
            <a:ext cx="160337" cy="0"/>
          </a:xfrm>
          <a:prstGeom prst="line">
            <a:avLst/>
          </a:prstGeom>
          <a:ln w="19050" cap="flat" cmpd="sng">
            <a:solidFill>
              <a:schemeClr val="tx1"/>
            </a:solidFill>
            <a:prstDash val="solid"/>
            <a:headEnd type="none" w="med" len="med"/>
            <a:tailEnd type="triangle" w="lg" len="lg"/>
          </a:ln>
        </p:spPr>
      </p:sp>
      <p:sp>
        <p:nvSpPr>
          <p:cNvPr id="291884" name="任意多边形 291883"/>
          <p:cNvSpPr/>
          <p:nvPr/>
        </p:nvSpPr>
        <p:spPr>
          <a:xfrm>
            <a:off x="6945313" y="2890838"/>
            <a:ext cx="95250" cy="569912"/>
          </a:xfrm>
          <a:custGeom>
            <a:avLst/>
            <a:gdLst/>
            <a:ahLst/>
            <a:cxnLst/>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ap="flat" cmpd="sng">
            <a:solidFill>
              <a:schemeClr val="tx1"/>
            </a:solidFill>
            <a:prstDash val="solid"/>
            <a:headEnd type="none" w="med" len="med"/>
            <a:tailEnd type="none" w="med" len="med"/>
          </a:ln>
        </p:spPr>
        <p:txBody>
          <a:bodyPr/>
          <a:p>
            <a:endParaRPr lang="zh-CN" altLang="en-US"/>
          </a:p>
        </p:txBody>
      </p:sp>
      <p:sp>
        <p:nvSpPr>
          <p:cNvPr id="291885" name="任意多边形 291884"/>
          <p:cNvSpPr/>
          <p:nvPr/>
        </p:nvSpPr>
        <p:spPr>
          <a:xfrm>
            <a:off x="7940675" y="2890838"/>
            <a:ext cx="93663" cy="569912"/>
          </a:xfrm>
          <a:custGeom>
            <a:avLst/>
            <a:gdLst/>
            <a:ahLst/>
            <a:cxnLst/>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ap="flat" cmpd="sng">
            <a:solidFill>
              <a:schemeClr val="tx1"/>
            </a:solidFill>
            <a:prstDash val="solid"/>
            <a:headEnd type="none" w="med" len="med"/>
            <a:tailEnd type="none" w="med" len="med"/>
          </a:ln>
        </p:spPr>
        <p:txBody>
          <a:bodyPr/>
          <a:p>
            <a:endParaRPr lang="zh-CN" altLang="en-US"/>
          </a:p>
        </p:txBody>
      </p:sp>
      <p:pic>
        <p:nvPicPr>
          <p:cNvPr id="291886" name="图片 291885"/>
          <p:cNvPicPr/>
          <p:nvPr/>
        </p:nvPicPr>
        <p:blipFill>
          <a:blip r:embed="rId1"/>
          <a:stretch>
            <a:fillRect/>
          </a:stretch>
        </p:blipFill>
        <p:spPr>
          <a:xfrm>
            <a:off x="6754813" y="3338513"/>
            <a:ext cx="485775" cy="303212"/>
          </a:xfrm>
          <a:prstGeom prst="rect">
            <a:avLst/>
          </a:prstGeom>
          <a:noFill/>
          <a:ln w="12699">
            <a:noFill/>
          </a:ln>
        </p:spPr>
      </p:pic>
      <p:pic>
        <p:nvPicPr>
          <p:cNvPr id="291887" name="图片 291886"/>
          <p:cNvPicPr/>
          <p:nvPr/>
        </p:nvPicPr>
        <p:blipFill>
          <a:blip r:embed="rId1"/>
          <a:stretch>
            <a:fillRect/>
          </a:stretch>
        </p:blipFill>
        <p:spPr>
          <a:xfrm>
            <a:off x="7724775" y="3338513"/>
            <a:ext cx="485775" cy="303212"/>
          </a:xfrm>
          <a:prstGeom prst="rect">
            <a:avLst/>
          </a:prstGeom>
          <a:noFill/>
          <a:ln w="12699">
            <a:noFill/>
          </a:ln>
        </p:spPr>
      </p:pic>
      <p:sp>
        <p:nvSpPr>
          <p:cNvPr id="291888" name="直接连接符 291887"/>
          <p:cNvSpPr/>
          <p:nvPr/>
        </p:nvSpPr>
        <p:spPr>
          <a:xfrm>
            <a:off x="4535488" y="4648200"/>
            <a:ext cx="1817687" cy="0"/>
          </a:xfrm>
          <a:prstGeom prst="line">
            <a:avLst/>
          </a:prstGeom>
          <a:ln w="28575" cap="flat" cmpd="sng">
            <a:solidFill>
              <a:schemeClr val="tx1"/>
            </a:solidFill>
            <a:prstDash val="solid"/>
            <a:headEnd type="none" w="med" len="med"/>
            <a:tailEnd type="none" w="med" len="med"/>
          </a:ln>
        </p:spPr>
      </p:sp>
      <p:sp>
        <p:nvSpPr>
          <p:cNvPr id="291889" name="直接连接符 291888"/>
          <p:cNvSpPr/>
          <p:nvPr/>
        </p:nvSpPr>
        <p:spPr>
          <a:xfrm>
            <a:off x="4979988" y="4648200"/>
            <a:ext cx="161925" cy="0"/>
          </a:xfrm>
          <a:prstGeom prst="line">
            <a:avLst/>
          </a:prstGeom>
          <a:ln w="19050" cap="flat" cmpd="sng">
            <a:solidFill>
              <a:schemeClr val="tx1"/>
            </a:solidFill>
            <a:prstDash val="solid"/>
            <a:headEnd type="none" w="med" len="med"/>
            <a:tailEnd type="triangle" w="lg" len="lg"/>
          </a:ln>
        </p:spPr>
      </p:sp>
      <p:sp>
        <p:nvSpPr>
          <p:cNvPr id="291890" name="直接连接符 291889"/>
          <p:cNvSpPr/>
          <p:nvPr/>
        </p:nvSpPr>
        <p:spPr>
          <a:xfrm>
            <a:off x="5383213" y="4648200"/>
            <a:ext cx="161925" cy="0"/>
          </a:xfrm>
          <a:prstGeom prst="line">
            <a:avLst/>
          </a:prstGeom>
          <a:ln w="19050" cap="flat" cmpd="sng">
            <a:solidFill>
              <a:schemeClr val="tx1"/>
            </a:solidFill>
            <a:prstDash val="solid"/>
            <a:headEnd type="none" w="med" len="med"/>
            <a:tailEnd type="triangle" w="lg" len="lg"/>
          </a:ln>
        </p:spPr>
      </p:sp>
      <p:sp>
        <p:nvSpPr>
          <p:cNvPr id="291891" name="直接连接符 291890"/>
          <p:cNvSpPr/>
          <p:nvPr/>
        </p:nvSpPr>
        <p:spPr>
          <a:xfrm>
            <a:off x="5948363" y="4648200"/>
            <a:ext cx="161925" cy="0"/>
          </a:xfrm>
          <a:prstGeom prst="line">
            <a:avLst/>
          </a:prstGeom>
          <a:ln w="19050" cap="flat" cmpd="sng">
            <a:solidFill>
              <a:schemeClr val="tx1"/>
            </a:solidFill>
            <a:prstDash val="solid"/>
            <a:headEnd type="none" w="med" len="med"/>
            <a:tailEnd type="triangle" w="lg" len="lg"/>
          </a:ln>
        </p:spPr>
      </p:sp>
      <p:sp>
        <p:nvSpPr>
          <p:cNvPr id="291892" name="任意多边形 291891"/>
          <p:cNvSpPr/>
          <p:nvPr/>
        </p:nvSpPr>
        <p:spPr>
          <a:xfrm>
            <a:off x="4791075" y="4648200"/>
            <a:ext cx="95250" cy="568325"/>
          </a:xfrm>
          <a:custGeom>
            <a:avLst/>
            <a:gdLst/>
            <a:ahLst/>
            <a:cxnLst/>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ap="flat" cmpd="sng">
            <a:solidFill>
              <a:schemeClr val="tx1"/>
            </a:solidFill>
            <a:prstDash val="solid"/>
            <a:headEnd type="none" w="med" len="med"/>
            <a:tailEnd type="none" w="med" len="med"/>
          </a:ln>
        </p:spPr>
        <p:txBody>
          <a:bodyPr/>
          <a:p>
            <a:endParaRPr lang="zh-CN" altLang="en-US"/>
          </a:p>
        </p:txBody>
      </p:sp>
      <p:sp>
        <p:nvSpPr>
          <p:cNvPr id="291893" name="任意多边形 291892"/>
          <p:cNvSpPr/>
          <p:nvPr/>
        </p:nvSpPr>
        <p:spPr>
          <a:xfrm flipH="1" flipV="1">
            <a:off x="5235575" y="4648200"/>
            <a:ext cx="93663" cy="566738"/>
          </a:xfrm>
          <a:custGeom>
            <a:avLst/>
            <a:gdLst/>
            <a:ahLst/>
            <a:cxnLst/>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ap="flat" cmpd="sng">
            <a:solidFill>
              <a:schemeClr val="tx1"/>
            </a:solidFill>
            <a:prstDash val="solid"/>
            <a:headEnd type="none" w="med" len="med"/>
            <a:tailEnd type="none" w="med" len="med"/>
          </a:ln>
        </p:spPr>
        <p:txBody>
          <a:bodyPr/>
          <a:p>
            <a:endParaRPr lang="zh-CN" altLang="en-US"/>
          </a:p>
        </p:txBody>
      </p:sp>
      <p:sp>
        <p:nvSpPr>
          <p:cNvPr id="291894" name="任意多边形 291893"/>
          <p:cNvSpPr/>
          <p:nvPr/>
        </p:nvSpPr>
        <p:spPr>
          <a:xfrm rot="5400000" flipV="1">
            <a:off x="5962650" y="4567238"/>
            <a:ext cx="90488" cy="601662"/>
          </a:xfrm>
          <a:custGeom>
            <a:avLst/>
            <a:gdLst/>
            <a:ahLst/>
            <a:cxnLst/>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ap="flat" cmpd="sng">
            <a:solidFill>
              <a:schemeClr val="tx1"/>
            </a:solidFill>
            <a:prstDash val="solid"/>
            <a:headEnd type="none" w="med" len="med"/>
            <a:tailEnd type="none" w="med" len="med"/>
          </a:ln>
        </p:spPr>
        <p:txBody>
          <a:bodyPr/>
          <a:p>
            <a:endParaRPr lang="zh-CN" altLang="en-US"/>
          </a:p>
        </p:txBody>
      </p:sp>
      <p:pic>
        <p:nvPicPr>
          <p:cNvPr id="291895" name="图片 291894"/>
          <p:cNvPicPr/>
          <p:nvPr/>
        </p:nvPicPr>
        <p:blipFill>
          <a:blip r:embed="rId1"/>
          <a:stretch>
            <a:fillRect/>
          </a:stretch>
        </p:blipFill>
        <p:spPr>
          <a:xfrm>
            <a:off x="4589463" y="5056188"/>
            <a:ext cx="484187" cy="303212"/>
          </a:xfrm>
          <a:prstGeom prst="rect">
            <a:avLst/>
          </a:prstGeom>
          <a:noFill/>
          <a:ln w="12699">
            <a:noFill/>
          </a:ln>
        </p:spPr>
      </p:pic>
      <p:pic>
        <p:nvPicPr>
          <p:cNvPr id="291896" name="图片 291895"/>
          <p:cNvPicPr/>
          <p:nvPr/>
        </p:nvPicPr>
        <p:blipFill>
          <a:blip r:embed="rId1"/>
          <a:stretch>
            <a:fillRect/>
          </a:stretch>
        </p:blipFill>
        <p:spPr>
          <a:xfrm>
            <a:off x="6259513" y="4648200"/>
            <a:ext cx="482600" cy="303213"/>
          </a:xfrm>
          <a:prstGeom prst="rect">
            <a:avLst/>
          </a:prstGeom>
          <a:noFill/>
          <a:ln w="12699">
            <a:noFill/>
          </a:ln>
        </p:spPr>
      </p:pic>
      <p:pic>
        <p:nvPicPr>
          <p:cNvPr id="291897" name="图片 291896"/>
          <p:cNvPicPr/>
          <p:nvPr/>
        </p:nvPicPr>
        <p:blipFill>
          <a:blip r:embed="rId1"/>
          <a:stretch>
            <a:fillRect/>
          </a:stretch>
        </p:blipFill>
        <p:spPr>
          <a:xfrm>
            <a:off x="5060950" y="5080000"/>
            <a:ext cx="484188" cy="304800"/>
          </a:xfrm>
          <a:prstGeom prst="rect">
            <a:avLst/>
          </a:prstGeom>
          <a:noFill/>
          <a:ln w="12699">
            <a:noFill/>
          </a:ln>
        </p:spPr>
      </p:pic>
      <p:sp>
        <p:nvSpPr>
          <p:cNvPr id="291898" name="直接连接符 291897"/>
          <p:cNvSpPr/>
          <p:nvPr/>
        </p:nvSpPr>
        <p:spPr>
          <a:xfrm>
            <a:off x="377825" y="2917825"/>
            <a:ext cx="1938338" cy="0"/>
          </a:xfrm>
          <a:prstGeom prst="line">
            <a:avLst/>
          </a:prstGeom>
          <a:ln w="28575" cap="flat" cmpd="sng">
            <a:solidFill>
              <a:schemeClr val="tx1"/>
            </a:solidFill>
            <a:prstDash val="solid"/>
            <a:headEnd type="none" w="med" len="med"/>
            <a:tailEnd type="none" w="med" len="med"/>
          </a:ln>
        </p:spPr>
      </p:sp>
      <p:sp>
        <p:nvSpPr>
          <p:cNvPr id="291899" name="直接连接符 291898"/>
          <p:cNvSpPr/>
          <p:nvPr/>
        </p:nvSpPr>
        <p:spPr>
          <a:xfrm flipH="1">
            <a:off x="1185863" y="2917825"/>
            <a:ext cx="161925" cy="0"/>
          </a:xfrm>
          <a:prstGeom prst="line">
            <a:avLst/>
          </a:prstGeom>
          <a:ln w="19050" cap="flat" cmpd="sng">
            <a:solidFill>
              <a:schemeClr val="tx1"/>
            </a:solidFill>
            <a:prstDash val="solid"/>
            <a:headEnd type="none" w="med" len="med"/>
            <a:tailEnd type="triangle" w="lg" len="lg"/>
          </a:ln>
        </p:spPr>
      </p:sp>
      <p:sp>
        <p:nvSpPr>
          <p:cNvPr id="291900" name="直接连接符 291899"/>
          <p:cNvSpPr/>
          <p:nvPr/>
        </p:nvSpPr>
        <p:spPr>
          <a:xfrm flipH="1">
            <a:off x="1670050" y="2917825"/>
            <a:ext cx="160338" cy="0"/>
          </a:xfrm>
          <a:prstGeom prst="line">
            <a:avLst/>
          </a:prstGeom>
          <a:ln w="19050" cap="flat" cmpd="sng">
            <a:solidFill>
              <a:schemeClr val="tx1"/>
            </a:solidFill>
            <a:prstDash val="solid"/>
            <a:headEnd type="none" w="med" len="med"/>
            <a:tailEnd type="triangle" w="lg" len="lg"/>
          </a:ln>
        </p:spPr>
      </p:sp>
      <p:sp>
        <p:nvSpPr>
          <p:cNvPr id="291901" name="直接连接符 291900"/>
          <p:cNvSpPr/>
          <p:nvPr/>
        </p:nvSpPr>
        <p:spPr>
          <a:xfrm flipH="1">
            <a:off x="700088" y="2917825"/>
            <a:ext cx="161925" cy="0"/>
          </a:xfrm>
          <a:prstGeom prst="line">
            <a:avLst/>
          </a:prstGeom>
          <a:ln w="19050" cap="flat" cmpd="sng">
            <a:solidFill>
              <a:schemeClr val="tx1"/>
            </a:solidFill>
            <a:prstDash val="solid"/>
            <a:headEnd type="none" w="med" len="med"/>
            <a:tailEnd type="triangle" w="lg" len="lg"/>
          </a:ln>
        </p:spPr>
      </p:sp>
      <p:sp>
        <p:nvSpPr>
          <p:cNvPr id="291902" name="任意多边形 291901"/>
          <p:cNvSpPr/>
          <p:nvPr/>
        </p:nvSpPr>
        <p:spPr>
          <a:xfrm>
            <a:off x="1009650" y="2917825"/>
            <a:ext cx="95250" cy="566738"/>
          </a:xfrm>
          <a:custGeom>
            <a:avLst/>
            <a:gdLst/>
            <a:ahLst/>
            <a:cxnLst/>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ap="flat" cmpd="sng">
            <a:solidFill>
              <a:schemeClr val="tx1"/>
            </a:solidFill>
            <a:prstDash val="solid"/>
            <a:headEnd type="none" w="med" len="med"/>
            <a:tailEnd type="none" w="med" len="med"/>
          </a:ln>
        </p:spPr>
        <p:txBody>
          <a:bodyPr/>
          <a:p>
            <a:endParaRPr lang="zh-CN" altLang="en-US"/>
          </a:p>
        </p:txBody>
      </p:sp>
      <p:sp>
        <p:nvSpPr>
          <p:cNvPr id="291903" name="任意多边形 291902"/>
          <p:cNvSpPr/>
          <p:nvPr/>
        </p:nvSpPr>
        <p:spPr>
          <a:xfrm>
            <a:off x="1979613" y="2917825"/>
            <a:ext cx="93662" cy="566738"/>
          </a:xfrm>
          <a:custGeom>
            <a:avLst/>
            <a:gdLst/>
            <a:ahLst/>
            <a:cxnLst/>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ap="flat" cmpd="sng">
            <a:solidFill>
              <a:schemeClr val="tx1"/>
            </a:solidFill>
            <a:prstDash val="solid"/>
            <a:headEnd type="none" w="med" len="med"/>
            <a:tailEnd type="none" w="med" len="med"/>
          </a:ln>
        </p:spPr>
        <p:txBody>
          <a:bodyPr/>
          <a:p>
            <a:endParaRPr lang="zh-CN" altLang="en-US"/>
          </a:p>
        </p:txBody>
      </p:sp>
      <p:pic>
        <p:nvPicPr>
          <p:cNvPr id="291904" name="图片 291903"/>
          <p:cNvPicPr/>
          <p:nvPr/>
        </p:nvPicPr>
        <p:blipFill>
          <a:blip r:embed="rId1"/>
          <a:stretch>
            <a:fillRect/>
          </a:stretch>
        </p:blipFill>
        <p:spPr>
          <a:xfrm>
            <a:off x="809625" y="3324225"/>
            <a:ext cx="482600" cy="303213"/>
          </a:xfrm>
          <a:prstGeom prst="rect">
            <a:avLst/>
          </a:prstGeom>
          <a:noFill/>
          <a:ln w="12699">
            <a:noFill/>
          </a:ln>
        </p:spPr>
      </p:pic>
      <p:pic>
        <p:nvPicPr>
          <p:cNvPr id="291905" name="图片 291904"/>
          <p:cNvPicPr/>
          <p:nvPr/>
        </p:nvPicPr>
        <p:blipFill>
          <a:blip r:embed="rId1"/>
          <a:stretch>
            <a:fillRect/>
          </a:stretch>
        </p:blipFill>
        <p:spPr>
          <a:xfrm>
            <a:off x="1763713" y="3362325"/>
            <a:ext cx="484187" cy="303213"/>
          </a:xfrm>
          <a:prstGeom prst="rect">
            <a:avLst/>
          </a:prstGeom>
          <a:noFill/>
          <a:ln w="12699">
            <a:noFill/>
          </a:ln>
        </p:spPr>
      </p:pic>
      <p:sp>
        <p:nvSpPr>
          <p:cNvPr id="291906" name="直接连接符 291905"/>
          <p:cNvSpPr/>
          <p:nvPr/>
        </p:nvSpPr>
        <p:spPr>
          <a:xfrm>
            <a:off x="3608388" y="4189413"/>
            <a:ext cx="428625" cy="458787"/>
          </a:xfrm>
          <a:prstGeom prst="line">
            <a:avLst/>
          </a:prstGeom>
          <a:ln w="9525" cap="flat" cmpd="sng">
            <a:solidFill>
              <a:schemeClr val="tx1"/>
            </a:solidFill>
            <a:prstDash val="solid"/>
            <a:headEnd type="none" w="med" len="med"/>
            <a:tailEnd type="triangle" w="sm" len="lg"/>
          </a:ln>
        </p:spPr>
      </p:sp>
      <p:sp>
        <p:nvSpPr>
          <p:cNvPr id="291907" name="直接连接符 291906"/>
          <p:cNvSpPr/>
          <p:nvPr/>
        </p:nvSpPr>
        <p:spPr>
          <a:xfrm>
            <a:off x="3563938" y="2349500"/>
            <a:ext cx="123825" cy="541338"/>
          </a:xfrm>
          <a:prstGeom prst="line">
            <a:avLst/>
          </a:prstGeom>
          <a:ln w="9525" cap="flat" cmpd="sng">
            <a:solidFill>
              <a:schemeClr val="tx1"/>
            </a:solidFill>
            <a:prstDash val="solid"/>
            <a:headEnd type="none" w="med" len="med"/>
            <a:tailEnd type="triangle" w="sm" len="lg"/>
          </a:ln>
        </p:spPr>
      </p:sp>
      <p:sp>
        <p:nvSpPr>
          <p:cNvPr id="291908" name="文本框 291907"/>
          <p:cNvSpPr txBox="1"/>
          <p:nvPr/>
        </p:nvSpPr>
        <p:spPr>
          <a:xfrm>
            <a:off x="2987675" y="1989138"/>
            <a:ext cx="1200150" cy="395287"/>
          </a:xfrm>
          <a:prstGeom prst="rect">
            <a:avLst/>
          </a:prstGeom>
          <a:noFill/>
          <a:ln w="9525">
            <a:noFill/>
          </a:ln>
        </p:spPr>
        <p:txBody>
          <a:bodyPr wrap="none" anchor="t">
            <a:spAutoFit/>
          </a:bodyPr>
          <a:p>
            <a:pPr algn="l"/>
            <a:r>
              <a:rPr lang="zh-CN" altLang="en-US" sz="2000" dirty="0">
                <a:solidFill>
                  <a:srgbClr val="333399"/>
                </a:solidFill>
                <a:latin typeface="Arial" panose="020B0604020202020204" pitchFamily="34" charset="0"/>
                <a:ea typeface="黑体" panose="02010609060101010101" pitchFamily="2" charset="-122"/>
              </a:rPr>
              <a:t>模拟光纤</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291909" name="文本框 291908"/>
          <p:cNvSpPr txBox="1"/>
          <p:nvPr/>
        </p:nvSpPr>
        <p:spPr>
          <a:xfrm>
            <a:off x="517525" y="2028825"/>
            <a:ext cx="946150" cy="396875"/>
          </a:xfrm>
          <a:prstGeom prst="rect">
            <a:avLst/>
          </a:prstGeom>
          <a:noFill/>
          <a:ln w="9525">
            <a:noFill/>
          </a:ln>
        </p:spPr>
        <p:txBody>
          <a:bodyPr wrap="none" anchor="t">
            <a:spAutoFit/>
          </a:bodyPr>
          <a:p>
            <a:pPr algn="l"/>
            <a:r>
              <a:rPr lang="zh-CN" altLang="en-US" sz="2000" dirty="0">
                <a:solidFill>
                  <a:srgbClr val="333399"/>
                </a:solidFill>
                <a:latin typeface="Arial" panose="020B0604020202020204" pitchFamily="34" charset="0"/>
                <a:ea typeface="黑体" panose="02010609060101010101" pitchFamily="2" charset="-122"/>
              </a:rPr>
              <a:t>放大器</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291910" name="直接连接符 291909"/>
          <p:cNvSpPr/>
          <p:nvPr/>
        </p:nvSpPr>
        <p:spPr>
          <a:xfrm rot="16200000" flipH="1">
            <a:off x="927100" y="2541588"/>
            <a:ext cx="431800" cy="242887"/>
          </a:xfrm>
          <a:prstGeom prst="line">
            <a:avLst/>
          </a:prstGeom>
          <a:ln w="9525" cap="flat" cmpd="sng">
            <a:solidFill>
              <a:schemeClr val="tx1"/>
            </a:solidFill>
            <a:prstDash val="solid"/>
            <a:headEnd type="none" w="med" len="med"/>
            <a:tailEnd type="triangle" w="sm" len="lg"/>
          </a:ln>
        </p:spPr>
      </p:sp>
      <p:sp>
        <p:nvSpPr>
          <p:cNvPr id="291911" name="直接连接符 291910"/>
          <p:cNvSpPr/>
          <p:nvPr/>
        </p:nvSpPr>
        <p:spPr>
          <a:xfrm>
            <a:off x="2155825" y="4902200"/>
            <a:ext cx="684213" cy="63500"/>
          </a:xfrm>
          <a:prstGeom prst="line">
            <a:avLst/>
          </a:prstGeom>
          <a:ln w="9525" cap="flat" cmpd="sng">
            <a:solidFill>
              <a:schemeClr val="tx1"/>
            </a:solidFill>
            <a:prstDash val="solid"/>
            <a:headEnd type="none" w="med" len="med"/>
            <a:tailEnd type="triangle" w="sm" len="lg"/>
          </a:ln>
        </p:spPr>
      </p:sp>
      <p:sp>
        <p:nvSpPr>
          <p:cNvPr id="291912" name="文本框 291911"/>
          <p:cNvSpPr txBox="1"/>
          <p:nvPr/>
        </p:nvSpPr>
        <p:spPr>
          <a:xfrm>
            <a:off x="1292225" y="4657725"/>
            <a:ext cx="946150" cy="396875"/>
          </a:xfrm>
          <a:prstGeom prst="rect">
            <a:avLst/>
          </a:prstGeom>
          <a:noFill/>
          <a:ln w="9525">
            <a:noFill/>
          </a:ln>
        </p:spPr>
        <p:txBody>
          <a:bodyPr wrap="none" anchor="t">
            <a:spAutoFit/>
          </a:bodyPr>
          <a:p>
            <a:pPr algn="l"/>
            <a:r>
              <a:rPr lang="zh-CN" altLang="en-US" sz="2000" dirty="0">
                <a:solidFill>
                  <a:srgbClr val="333399"/>
                </a:solidFill>
                <a:latin typeface="Arial" panose="020B0604020202020204" pitchFamily="34" charset="0"/>
                <a:ea typeface="黑体" panose="02010609060101010101" pitchFamily="2" charset="-122"/>
              </a:rPr>
              <a:t>引入线</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291913" name="直接连接符 291912"/>
          <p:cNvSpPr/>
          <p:nvPr/>
        </p:nvSpPr>
        <p:spPr>
          <a:xfrm rot="-21600000">
            <a:off x="2339975" y="2420938"/>
            <a:ext cx="123825" cy="317500"/>
          </a:xfrm>
          <a:prstGeom prst="line">
            <a:avLst/>
          </a:prstGeom>
          <a:ln w="9525" cap="flat" cmpd="sng">
            <a:solidFill>
              <a:schemeClr val="tx1"/>
            </a:solidFill>
            <a:prstDash val="solid"/>
            <a:headEnd type="none" w="med" len="med"/>
            <a:tailEnd type="triangle" w="sm" len="lg"/>
          </a:ln>
        </p:spPr>
      </p:sp>
      <p:sp>
        <p:nvSpPr>
          <p:cNvPr id="291914" name="文本框 291913"/>
          <p:cNvSpPr txBox="1"/>
          <p:nvPr/>
        </p:nvSpPr>
        <p:spPr>
          <a:xfrm>
            <a:off x="4922838" y="3900488"/>
            <a:ext cx="947737" cy="396875"/>
          </a:xfrm>
          <a:prstGeom prst="rect">
            <a:avLst/>
          </a:prstGeom>
          <a:noFill/>
          <a:ln w="9525">
            <a:noFill/>
          </a:ln>
        </p:spPr>
        <p:txBody>
          <a:bodyPr wrap="none" anchor="t">
            <a:spAutoFit/>
          </a:bodyPr>
          <a:p>
            <a:pPr algn="l"/>
            <a:r>
              <a:rPr lang="zh-CN" altLang="en-US" sz="2000" dirty="0">
                <a:solidFill>
                  <a:srgbClr val="333399"/>
                </a:solidFill>
                <a:latin typeface="Arial" panose="020B0604020202020204" pitchFamily="34" charset="0"/>
                <a:ea typeface="黑体" panose="02010609060101010101" pitchFamily="2" charset="-122"/>
              </a:rPr>
              <a:t>分路器</a:t>
            </a:r>
            <a:endParaRPr lang="zh-CN" altLang="en-US" sz="2000" dirty="0">
              <a:solidFill>
                <a:srgbClr val="333399"/>
              </a:solidFill>
              <a:latin typeface="Arial" panose="020B0604020202020204" pitchFamily="34" charset="0"/>
              <a:ea typeface="黑体" panose="02010609060101010101" pitchFamily="2" charset="-122"/>
            </a:endParaRPr>
          </a:p>
        </p:txBody>
      </p:sp>
      <p:grpSp>
        <p:nvGrpSpPr>
          <p:cNvPr id="291915" name="组合 291914"/>
          <p:cNvGrpSpPr/>
          <p:nvPr/>
        </p:nvGrpSpPr>
        <p:grpSpPr>
          <a:xfrm>
            <a:off x="4327525" y="4951413"/>
            <a:ext cx="161925" cy="828675"/>
            <a:chOff x="2540" y="2496"/>
            <a:chExt cx="96" cy="520"/>
          </a:xfrm>
        </p:grpSpPr>
        <p:sp>
          <p:nvSpPr>
            <p:cNvPr id="291916" name="直接连接符 291915"/>
            <p:cNvSpPr/>
            <p:nvPr/>
          </p:nvSpPr>
          <p:spPr>
            <a:xfrm>
              <a:off x="2540" y="2496"/>
              <a:ext cx="96" cy="0"/>
            </a:xfrm>
            <a:prstGeom prst="line">
              <a:avLst/>
            </a:prstGeom>
            <a:ln w="19050" cap="flat" cmpd="sng">
              <a:solidFill>
                <a:schemeClr val="tx1"/>
              </a:solidFill>
              <a:prstDash val="solid"/>
              <a:headEnd type="none" w="med" len="med"/>
              <a:tailEnd type="none" w="med" len="med"/>
            </a:ln>
          </p:spPr>
        </p:sp>
        <p:sp>
          <p:nvSpPr>
            <p:cNvPr id="291917" name="直接连接符 291916"/>
            <p:cNvSpPr/>
            <p:nvPr/>
          </p:nvSpPr>
          <p:spPr>
            <a:xfrm>
              <a:off x="2540" y="2768"/>
              <a:ext cx="96" cy="0"/>
            </a:xfrm>
            <a:prstGeom prst="line">
              <a:avLst/>
            </a:prstGeom>
            <a:ln w="19050" cap="flat" cmpd="sng">
              <a:solidFill>
                <a:schemeClr val="tx1"/>
              </a:solidFill>
              <a:prstDash val="solid"/>
              <a:headEnd type="none" w="med" len="med"/>
              <a:tailEnd type="none" w="med" len="med"/>
            </a:ln>
          </p:spPr>
        </p:sp>
        <p:sp>
          <p:nvSpPr>
            <p:cNvPr id="291918" name="直接连接符 291917"/>
            <p:cNvSpPr/>
            <p:nvPr/>
          </p:nvSpPr>
          <p:spPr>
            <a:xfrm>
              <a:off x="2540" y="3016"/>
              <a:ext cx="96" cy="0"/>
            </a:xfrm>
            <a:prstGeom prst="line">
              <a:avLst/>
            </a:prstGeom>
            <a:ln w="19050" cap="flat" cmpd="sng">
              <a:solidFill>
                <a:schemeClr val="tx1"/>
              </a:solidFill>
              <a:prstDash val="solid"/>
              <a:headEnd type="none" w="med" len="med"/>
              <a:tailEnd type="none" w="med" len="med"/>
            </a:ln>
          </p:spPr>
        </p:sp>
      </p:grpSp>
      <p:grpSp>
        <p:nvGrpSpPr>
          <p:cNvPr id="291919" name="组合 291918"/>
          <p:cNvGrpSpPr/>
          <p:nvPr/>
        </p:nvGrpSpPr>
        <p:grpSpPr>
          <a:xfrm>
            <a:off x="6486525" y="2994025"/>
            <a:ext cx="161925" cy="1017588"/>
            <a:chOff x="3824" y="1264"/>
            <a:chExt cx="96" cy="640"/>
          </a:xfrm>
        </p:grpSpPr>
        <p:sp>
          <p:nvSpPr>
            <p:cNvPr id="291920" name="直接连接符 291919"/>
            <p:cNvSpPr/>
            <p:nvPr/>
          </p:nvSpPr>
          <p:spPr>
            <a:xfrm rot="5400000">
              <a:off x="3552" y="1584"/>
              <a:ext cx="640" cy="0"/>
            </a:xfrm>
            <a:prstGeom prst="line">
              <a:avLst/>
            </a:prstGeom>
            <a:ln w="28575" cap="flat" cmpd="sng">
              <a:solidFill>
                <a:schemeClr val="tx1"/>
              </a:solidFill>
              <a:prstDash val="solid"/>
              <a:headEnd type="none" w="med" len="med"/>
              <a:tailEnd type="none" w="med" len="med"/>
            </a:ln>
          </p:spPr>
        </p:sp>
        <p:sp>
          <p:nvSpPr>
            <p:cNvPr id="291921" name="直接连接符 291920"/>
            <p:cNvSpPr/>
            <p:nvPr/>
          </p:nvSpPr>
          <p:spPr>
            <a:xfrm rot="5400000">
              <a:off x="3823" y="1575"/>
              <a:ext cx="96" cy="0"/>
            </a:xfrm>
            <a:prstGeom prst="line">
              <a:avLst/>
            </a:prstGeom>
            <a:ln w="19050" cap="flat" cmpd="sng">
              <a:solidFill>
                <a:schemeClr val="tx1"/>
              </a:solidFill>
              <a:prstDash val="solid"/>
              <a:headEnd type="none" w="med" len="med"/>
              <a:tailEnd type="triangle" w="lg" len="lg"/>
            </a:ln>
          </p:spPr>
        </p:sp>
        <p:sp>
          <p:nvSpPr>
            <p:cNvPr id="291922" name="直接连接符 291921"/>
            <p:cNvSpPr/>
            <p:nvPr/>
          </p:nvSpPr>
          <p:spPr>
            <a:xfrm rot="5400000">
              <a:off x="3823" y="1815"/>
              <a:ext cx="96" cy="0"/>
            </a:xfrm>
            <a:prstGeom prst="line">
              <a:avLst/>
            </a:prstGeom>
            <a:ln w="19050" cap="flat" cmpd="sng">
              <a:solidFill>
                <a:schemeClr val="tx1"/>
              </a:solidFill>
              <a:prstDash val="solid"/>
              <a:headEnd type="none" w="med" len="med"/>
              <a:tailEnd type="triangle" w="lg" len="lg"/>
            </a:ln>
          </p:spPr>
        </p:sp>
        <p:sp>
          <p:nvSpPr>
            <p:cNvPr id="291923" name="直接连接符 291922"/>
            <p:cNvSpPr/>
            <p:nvPr/>
          </p:nvSpPr>
          <p:spPr>
            <a:xfrm>
              <a:off x="3824" y="1384"/>
              <a:ext cx="96" cy="0"/>
            </a:xfrm>
            <a:prstGeom prst="line">
              <a:avLst/>
            </a:prstGeom>
            <a:ln w="19050" cap="flat" cmpd="sng">
              <a:solidFill>
                <a:schemeClr val="tx1"/>
              </a:solidFill>
              <a:prstDash val="solid"/>
              <a:headEnd type="none" w="med" len="med"/>
              <a:tailEnd type="none" w="med" len="med"/>
            </a:ln>
          </p:spPr>
        </p:sp>
        <p:sp>
          <p:nvSpPr>
            <p:cNvPr id="291924" name="直接连接符 291923"/>
            <p:cNvSpPr/>
            <p:nvPr/>
          </p:nvSpPr>
          <p:spPr>
            <a:xfrm>
              <a:off x="3824" y="1656"/>
              <a:ext cx="96" cy="0"/>
            </a:xfrm>
            <a:prstGeom prst="line">
              <a:avLst/>
            </a:prstGeom>
            <a:ln w="19050" cap="flat" cmpd="sng">
              <a:solidFill>
                <a:schemeClr val="tx1"/>
              </a:solidFill>
              <a:prstDash val="solid"/>
              <a:headEnd type="none" w="med" len="med"/>
              <a:tailEnd type="none" w="med" len="med"/>
            </a:ln>
          </p:spPr>
        </p:sp>
      </p:grpSp>
      <p:sp>
        <p:nvSpPr>
          <p:cNvPr id="291925" name="文本框 291924"/>
          <p:cNvSpPr txBox="1"/>
          <p:nvPr/>
        </p:nvSpPr>
        <p:spPr>
          <a:xfrm>
            <a:off x="1763713" y="2028825"/>
            <a:ext cx="1201737" cy="396875"/>
          </a:xfrm>
          <a:prstGeom prst="rect">
            <a:avLst/>
          </a:prstGeom>
          <a:noFill/>
          <a:ln w="9525">
            <a:noFill/>
          </a:ln>
        </p:spPr>
        <p:txBody>
          <a:bodyPr wrap="none" anchor="t">
            <a:spAutoFit/>
          </a:bodyPr>
          <a:p>
            <a:pPr algn="l"/>
            <a:r>
              <a:rPr lang="zh-CN" altLang="en-US" sz="2000" dirty="0">
                <a:solidFill>
                  <a:srgbClr val="333399"/>
                </a:solidFill>
                <a:latin typeface="Arial" panose="020B0604020202020204" pitchFamily="34" charset="0"/>
                <a:ea typeface="黑体" panose="02010609060101010101" pitchFamily="2" charset="-122"/>
              </a:rPr>
              <a:t>光纤结点</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291926" name="任意多边形 291925"/>
          <p:cNvSpPr/>
          <p:nvPr/>
        </p:nvSpPr>
        <p:spPr>
          <a:xfrm rot="5400000" flipV="1">
            <a:off x="5962650" y="4989513"/>
            <a:ext cx="88900" cy="600075"/>
          </a:xfrm>
          <a:custGeom>
            <a:avLst/>
            <a:gdLst/>
            <a:ahLst/>
            <a:cxnLst/>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ap="flat" cmpd="sng">
            <a:solidFill>
              <a:schemeClr val="tx1"/>
            </a:solidFill>
            <a:prstDash val="solid"/>
            <a:headEnd type="none" w="med" len="med"/>
            <a:tailEnd type="none" w="med" len="med"/>
          </a:ln>
        </p:spPr>
        <p:txBody>
          <a:bodyPr/>
          <a:p>
            <a:endParaRPr lang="zh-CN" altLang="en-US"/>
          </a:p>
        </p:txBody>
      </p:sp>
      <p:sp>
        <p:nvSpPr>
          <p:cNvPr id="291927" name="任意多边形 291926"/>
          <p:cNvSpPr/>
          <p:nvPr/>
        </p:nvSpPr>
        <p:spPr>
          <a:xfrm rot="5400000" flipV="1">
            <a:off x="5961063" y="5411788"/>
            <a:ext cx="88900" cy="600075"/>
          </a:xfrm>
          <a:custGeom>
            <a:avLst/>
            <a:gdLst/>
            <a:ahLst/>
            <a:cxnLst/>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ap="flat" cmpd="sng">
            <a:solidFill>
              <a:schemeClr val="tx1"/>
            </a:solidFill>
            <a:prstDash val="solid"/>
            <a:headEnd type="none" w="med" len="med"/>
            <a:tailEnd type="none" w="med" len="med"/>
          </a:ln>
        </p:spPr>
        <p:txBody>
          <a:bodyPr/>
          <a:p>
            <a:endParaRPr lang="zh-CN" altLang="en-US"/>
          </a:p>
        </p:txBody>
      </p:sp>
      <p:pic>
        <p:nvPicPr>
          <p:cNvPr id="291928" name="图片 291927"/>
          <p:cNvPicPr/>
          <p:nvPr/>
        </p:nvPicPr>
        <p:blipFill>
          <a:blip r:embed="rId1"/>
          <a:stretch>
            <a:fillRect/>
          </a:stretch>
        </p:blipFill>
        <p:spPr>
          <a:xfrm>
            <a:off x="6272213" y="5030788"/>
            <a:ext cx="482600" cy="303212"/>
          </a:xfrm>
          <a:prstGeom prst="rect">
            <a:avLst/>
          </a:prstGeom>
          <a:noFill/>
          <a:ln w="12699">
            <a:noFill/>
          </a:ln>
        </p:spPr>
      </p:pic>
      <p:pic>
        <p:nvPicPr>
          <p:cNvPr id="291929" name="图片 291928"/>
          <p:cNvPicPr/>
          <p:nvPr/>
        </p:nvPicPr>
        <p:blipFill>
          <a:blip r:embed="rId1"/>
          <a:stretch>
            <a:fillRect/>
          </a:stretch>
        </p:blipFill>
        <p:spPr>
          <a:xfrm>
            <a:off x="6286500" y="5487988"/>
            <a:ext cx="484188" cy="304800"/>
          </a:xfrm>
          <a:prstGeom prst="rect">
            <a:avLst/>
          </a:prstGeom>
          <a:noFill/>
          <a:ln w="12699">
            <a:noFill/>
          </a:ln>
        </p:spPr>
      </p:pic>
      <p:sp>
        <p:nvSpPr>
          <p:cNvPr id="291930" name="立方体 291929"/>
          <p:cNvSpPr/>
          <p:nvPr/>
        </p:nvSpPr>
        <p:spPr>
          <a:xfrm>
            <a:off x="5626100" y="4572000"/>
            <a:ext cx="134938" cy="127000"/>
          </a:xfrm>
          <a:prstGeom prst="cube">
            <a:avLst>
              <a:gd name="adj" fmla="val 25000"/>
            </a:avLst>
          </a:prstGeom>
          <a:solidFill>
            <a:srgbClr val="808080"/>
          </a:solidFill>
          <a:ln w="9525" cap="flat" cmpd="sng">
            <a:solidFill>
              <a:schemeClr val="tx1"/>
            </a:solidFill>
            <a:prstDash val="solid"/>
            <a:miter/>
            <a:headEnd type="none" w="med" len="med"/>
            <a:tailEnd type="none" w="med" len="med"/>
          </a:ln>
        </p:spPr>
        <p:txBody>
          <a:bodyPr/>
          <a:p>
            <a:endParaRPr lang="zh-CN" altLang="en-US"/>
          </a:p>
        </p:txBody>
      </p:sp>
      <p:sp>
        <p:nvSpPr>
          <p:cNvPr id="291931" name="直接连接符 291930"/>
          <p:cNvSpPr/>
          <p:nvPr/>
        </p:nvSpPr>
        <p:spPr>
          <a:xfrm rot="-21600000">
            <a:off x="5411788" y="4252913"/>
            <a:ext cx="254000" cy="369887"/>
          </a:xfrm>
          <a:prstGeom prst="line">
            <a:avLst/>
          </a:prstGeom>
          <a:ln w="9525" cap="flat" cmpd="sng">
            <a:solidFill>
              <a:schemeClr val="tx1"/>
            </a:solidFill>
            <a:prstDash val="solid"/>
            <a:headEnd type="none" w="med" len="med"/>
            <a:tailEnd type="triangle" w="sm" len="lg"/>
          </a:ln>
        </p:spPr>
      </p:sp>
      <p:sp>
        <p:nvSpPr>
          <p:cNvPr id="291932" name="文本框 291931"/>
          <p:cNvSpPr txBox="1"/>
          <p:nvPr/>
        </p:nvSpPr>
        <p:spPr>
          <a:xfrm>
            <a:off x="2746375" y="5537200"/>
            <a:ext cx="946150" cy="396875"/>
          </a:xfrm>
          <a:prstGeom prst="rect">
            <a:avLst/>
          </a:prstGeom>
          <a:noFill/>
          <a:ln w="9525">
            <a:noFill/>
          </a:ln>
        </p:spPr>
        <p:txBody>
          <a:bodyPr wrap="none" anchor="t">
            <a:spAutoFit/>
          </a:bodyPr>
          <a:p>
            <a:pPr algn="l"/>
            <a:r>
              <a:rPr lang="zh-CN" altLang="en-US" sz="2000" dirty="0">
                <a:solidFill>
                  <a:srgbClr val="333399"/>
                </a:solidFill>
                <a:latin typeface="Arial" panose="020B0604020202020204" pitchFamily="34" charset="0"/>
                <a:ea typeface="黑体" panose="02010609060101010101" pitchFamily="2" charset="-122"/>
              </a:rPr>
              <a:t>服务区</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291933" name="任意多边形 291932"/>
          <p:cNvSpPr/>
          <p:nvPr/>
        </p:nvSpPr>
        <p:spPr>
          <a:xfrm>
            <a:off x="7456488" y="2890838"/>
            <a:ext cx="93662" cy="569912"/>
          </a:xfrm>
          <a:custGeom>
            <a:avLst/>
            <a:gdLst/>
            <a:ahLst/>
            <a:cxnLst/>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ap="flat" cmpd="sng">
            <a:solidFill>
              <a:schemeClr val="tx1"/>
            </a:solidFill>
            <a:prstDash val="solid"/>
            <a:headEnd type="none" w="med" len="med"/>
            <a:tailEnd type="none" w="med" len="med"/>
          </a:ln>
        </p:spPr>
        <p:txBody>
          <a:bodyPr/>
          <a:p>
            <a:endParaRPr lang="zh-CN" altLang="en-US"/>
          </a:p>
        </p:txBody>
      </p:sp>
      <p:pic>
        <p:nvPicPr>
          <p:cNvPr id="291934" name="图片 291933"/>
          <p:cNvPicPr/>
          <p:nvPr/>
        </p:nvPicPr>
        <p:blipFill>
          <a:blip r:embed="rId1"/>
          <a:stretch>
            <a:fillRect/>
          </a:stretch>
        </p:blipFill>
        <p:spPr>
          <a:xfrm>
            <a:off x="7240588" y="3338513"/>
            <a:ext cx="484187" cy="303212"/>
          </a:xfrm>
          <a:prstGeom prst="rect">
            <a:avLst/>
          </a:prstGeom>
          <a:noFill/>
          <a:ln w="12699">
            <a:noFill/>
          </a:ln>
        </p:spPr>
      </p:pic>
      <p:sp>
        <p:nvSpPr>
          <p:cNvPr id="291935" name="任意多边形 291934"/>
          <p:cNvSpPr/>
          <p:nvPr/>
        </p:nvSpPr>
        <p:spPr>
          <a:xfrm>
            <a:off x="1481138" y="2905125"/>
            <a:ext cx="93662" cy="569913"/>
          </a:xfrm>
          <a:custGeom>
            <a:avLst/>
            <a:gdLst/>
            <a:ahLst/>
            <a:cxnLst/>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ap="flat" cmpd="sng">
            <a:solidFill>
              <a:schemeClr val="tx1"/>
            </a:solidFill>
            <a:prstDash val="solid"/>
            <a:headEnd type="none" w="med" len="med"/>
            <a:tailEnd type="none" w="med" len="med"/>
          </a:ln>
        </p:spPr>
        <p:txBody>
          <a:bodyPr/>
          <a:p>
            <a:endParaRPr lang="zh-CN" altLang="en-US"/>
          </a:p>
        </p:txBody>
      </p:sp>
      <p:pic>
        <p:nvPicPr>
          <p:cNvPr id="291936" name="图片 291935"/>
          <p:cNvPicPr/>
          <p:nvPr/>
        </p:nvPicPr>
        <p:blipFill>
          <a:blip r:embed="rId1"/>
          <a:stretch>
            <a:fillRect/>
          </a:stretch>
        </p:blipFill>
        <p:spPr>
          <a:xfrm>
            <a:off x="1265238" y="3351213"/>
            <a:ext cx="485775" cy="304800"/>
          </a:xfrm>
          <a:prstGeom prst="rect">
            <a:avLst/>
          </a:prstGeom>
          <a:noFill/>
          <a:ln w="12699">
            <a:noFill/>
          </a:ln>
        </p:spPr>
      </p:pic>
      <p:sp>
        <p:nvSpPr>
          <p:cNvPr id="291937" name="文本框 291936"/>
          <p:cNvSpPr txBox="1"/>
          <p:nvPr/>
        </p:nvSpPr>
        <p:spPr>
          <a:xfrm>
            <a:off x="6970713" y="3652838"/>
            <a:ext cx="946150" cy="396875"/>
          </a:xfrm>
          <a:prstGeom prst="rect">
            <a:avLst/>
          </a:prstGeom>
          <a:noFill/>
          <a:ln w="9525">
            <a:noFill/>
          </a:ln>
        </p:spPr>
        <p:txBody>
          <a:bodyPr wrap="none" anchor="t">
            <a:spAutoFit/>
          </a:bodyPr>
          <a:p>
            <a:pPr algn="l"/>
            <a:r>
              <a:rPr lang="zh-CN" altLang="en-US" sz="2000" dirty="0">
                <a:solidFill>
                  <a:srgbClr val="333399"/>
                </a:solidFill>
                <a:latin typeface="Arial" panose="020B0604020202020204" pitchFamily="34" charset="0"/>
                <a:ea typeface="黑体" panose="02010609060101010101" pitchFamily="2" charset="-122"/>
              </a:rPr>
              <a:t>服务区</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291938" name="文本框 291937"/>
          <p:cNvSpPr txBox="1"/>
          <p:nvPr/>
        </p:nvSpPr>
        <p:spPr>
          <a:xfrm>
            <a:off x="969963" y="3667125"/>
            <a:ext cx="946150" cy="396875"/>
          </a:xfrm>
          <a:prstGeom prst="rect">
            <a:avLst/>
          </a:prstGeom>
          <a:noFill/>
          <a:ln w="9525">
            <a:noFill/>
          </a:ln>
        </p:spPr>
        <p:txBody>
          <a:bodyPr wrap="none" anchor="t">
            <a:spAutoFit/>
          </a:bodyPr>
          <a:p>
            <a:pPr algn="l"/>
            <a:r>
              <a:rPr lang="zh-CN" altLang="en-US" sz="2000" dirty="0">
                <a:solidFill>
                  <a:srgbClr val="333399"/>
                </a:solidFill>
                <a:latin typeface="Arial" panose="020B0604020202020204" pitchFamily="34" charset="0"/>
                <a:ea typeface="黑体" panose="02010609060101010101" pitchFamily="2" charset="-122"/>
              </a:rPr>
              <a:t>服务区</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291939" name="椭圆 291938"/>
          <p:cNvSpPr/>
          <p:nvPr/>
        </p:nvSpPr>
        <p:spPr>
          <a:xfrm rot="5400000">
            <a:off x="5510213" y="2754313"/>
            <a:ext cx="141287" cy="131762"/>
          </a:xfrm>
          <a:prstGeom prst="ellipse">
            <a:avLst/>
          </a:prstGeom>
          <a:noFill/>
          <a:ln w="28575" cap="flat" cmpd="sng">
            <a:solidFill>
              <a:srgbClr val="333399"/>
            </a:solidFill>
            <a:prstDash val="solid"/>
            <a:headEnd type="none" w="med" len="med"/>
            <a:tailEnd type="none" w="med" len="med"/>
          </a:ln>
        </p:spPr>
        <p:txBody>
          <a:bodyPr/>
          <a:p>
            <a:endParaRPr lang="zh-CN" altLang="en-US"/>
          </a:p>
        </p:txBody>
      </p:sp>
      <p:sp>
        <p:nvSpPr>
          <p:cNvPr id="291940" name="椭圆 291939"/>
          <p:cNvSpPr/>
          <p:nvPr/>
        </p:nvSpPr>
        <p:spPr>
          <a:xfrm rot="5400000">
            <a:off x="3305175" y="2754313"/>
            <a:ext cx="141288" cy="131762"/>
          </a:xfrm>
          <a:prstGeom prst="ellipse">
            <a:avLst/>
          </a:prstGeom>
          <a:noFill/>
          <a:ln w="28575" cap="flat" cmpd="sng">
            <a:solidFill>
              <a:srgbClr val="333399"/>
            </a:solidFill>
            <a:prstDash val="solid"/>
            <a:headEnd type="none" w="med" len="med"/>
            <a:tailEnd type="none" w="med" len="med"/>
          </a:ln>
        </p:spPr>
        <p:txBody>
          <a:bodyPr/>
          <a:p>
            <a:endParaRPr lang="zh-CN" altLang="en-US"/>
          </a:p>
        </p:txBody>
      </p:sp>
      <p:grpSp>
        <p:nvGrpSpPr>
          <p:cNvPr id="291941" name="组合 291940"/>
          <p:cNvGrpSpPr>
            <a:grpSpLocks noChangeAspect="1"/>
          </p:cNvGrpSpPr>
          <p:nvPr/>
        </p:nvGrpSpPr>
        <p:grpSpPr>
          <a:xfrm>
            <a:off x="4249738" y="2044700"/>
            <a:ext cx="466725" cy="596900"/>
            <a:chOff x="2246" y="722"/>
            <a:chExt cx="228" cy="292"/>
          </a:xfrm>
        </p:grpSpPr>
        <p:sp>
          <p:nvSpPr>
            <p:cNvPr id="291942" name="矩形 291941"/>
            <p:cNvSpPr>
              <a:spLocks noChangeAspect="1" noTextEdit="1"/>
            </p:cNvSpPr>
            <p:nvPr/>
          </p:nvSpPr>
          <p:spPr>
            <a:xfrm>
              <a:off x="2246" y="722"/>
              <a:ext cx="228" cy="292"/>
            </a:xfrm>
            <a:prstGeom prst="rect">
              <a:avLst/>
            </a:prstGeom>
            <a:noFill/>
            <a:ln w="9525">
              <a:noFill/>
            </a:ln>
          </p:spPr>
          <p:txBody>
            <a:bodyPr/>
            <a:p>
              <a:endParaRPr lang="zh-CN" altLang="en-US"/>
            </a:p>
          </p:txBody>
        </p:sp>
        <p:grpSp>
          <p:nvGrpSpPr>
            <p:cNvPr id="291943" name="组合 291942"/>
            <p:cNvGrpSpPr/>
            <p:nvPr/>
          </p:nvGrpSpPr>
          <p:grpSpPr>
            <a:xfrm>
              <a:off x="2248" y="734"/>
              <a:ext cx="224" cy="279"/>
              <a:chOff x="2248" y="734"/>
              <a:chExt cx="224" cy="279"/>
            </a:xfrm>
          </p:grpSpPr>
          <p:grpSp>
            <p:nvGrpSpPr>
              <p:cNvPr id="291944" name="组合 291943"/>
              <p:cNvGrpSpPr/>
              <p:nvPr/>
            </p:nvGrpSpPr>
            <p:grpSpPr>
              <a:xfrm>
                <a:off x="2328" y="898"/>
                <a:ext cx="9" cy="37"/>
                <a:chOff x="2328" y="898"/>
                <a:chExt cx="9" cy="37"/>
              </a:xfrm>
            </p:grpSpPr>
            <p:sp>
              <p:nvSpPr>
                <p:cNvPr id="291945" name="矩形 291944"/>
                <p:cNvSpPr/>
                <p:nvPr/>
              </p:nvSpPr>
              <p:spPr>
                <a:xfrm>
                  <a:off x="2328" y="898"/>
                  <a:ext cx="9" cy="37"/>
                </a:xfrm>
                <a:prstGeom prst="rect">
                  <a:avLst/>
                </a:prstGeom>
                <a:solidFill>
                  <a:srgbClr val="C0C0C0"/>
                </a:solidFill>
                <a:ln w="1588" cap="flat" cmpd="sng">
                  <a:solidFill>
                    <a:srgbClr val="000000"/>
                  </a:solidFill>
                  <a:prstDash val="solid"/>
                  <a:miter/>
                  <a:headEnd type="none" w="med" len="med"/>
                  <a:tailEnd type="none" w="med" len="med"/>
                </a:ln>
              </p:spPr>
              <p:txBody>
                <a:bodyPr/>
                <a:p>
                  <a:endParaRPr lang="zh-CN" altLang="en-US"/>
                </a:p>
              </p:txBody>
            </p:sp>
            <p:sp>
              <p:nvSpPr>
                <p:cNvPr id="291946" name="直接连接符 291945"/>
                <p:cNvSpPr/>
                <p:nvPr/>
              </p:nvSpPr>
              <p:spPr>
                <a:xfrm>
                  <a:off x="2332" y="898"/>
                  <a:ext cx="1" cy="33"/>
                </a:xfrm>
                <a:prstGeom prst="line">
                  <a:avLst/>
                </a:prstGeom>
                <a:ln w="1588" cap="flat" cmpd="sng">
                  <a:solidFill>
                    <a:srgbClr val="000000"/>
                  </a:solidFill>
                  <a:prstDash val="solid"/>
                  <a:headEnd type="none" w="med" len="med"/>
                  <a:tailEnd type="none" w="med" len="med"/>
                </a:ln>
              </p:spPr>
            </p:sp>
          </p:grpSp>
          <p:sp>
            <p:nvSpPr>
              <p:cNvPr id="291947" name="矩形 291946"/>
              <p:cNvSpPr/>
              <p:nvPr/>
            </p:nvSpPr>
            <p:spPr>
              <a:xfrm>
                <a:off x="2295" y="876"/>
                <a:ext cx="25" cy="57"/>
              </a:xfrm>
              <a:prstGeom prst="rect">
                <a:avLst/>
              </a:prstGeom>
              <a:solidFill>
                <a:srgbClr val="C0C0C0"/>
              </a:solidFill>
              <a:ln w="1588" cap="flat" cmpd="sng">
                <a:solidFill>
                  <a:srgbClr val="000000"/>
                </a:solidFill>
                <a:prstDash val="solid"/>
                <a:miter/>
                <a:headEnd type="none" w="med" len="med"/>
                <a:tailEnd type="none" w="med" len="med"/>
              </a:ln>
            </p:spPr>
            <p:txBody>
              <a:bodyPr/>
              <a:p>
                <a:endParaRPr lang="zh-CN" altLang="en-US"/>
              </a:p>
            </p:txBody>
          </p:sp>
          <p:sp>
            <p:nvSpPr>
              <p:cNvPr id="291948" name="任意多边形 291947"/>
              <p:cNvSpPr/>
              <p:nvPr/>
            </p:nvSpPr>
            <p:spPr>
              <a:xfrm>
                <a:off x="2385" y="888"/>
                <a:ext cx="16" cy="12"/>
              </a:xfrm>
              <a:custGeom>
                <a:avLst/>
                <a:gdLst/>
                <a:ahLst/>
                <a:cxnLst/>
                <a:pathLst>
                  <a:path w="112" h="84">
                    <a:moveTo>
                      <a:pt x="0" y="0"/>
                    </a:moveTo>
                    <a:lnTo>
                      <a:pt x="0" y="84"/>
                    </a:lnTo>
                    <a:lnTo>
                      <a:pt x="112" y="84"/>
                    </a:lnTo>
                    <a:lnTo>
                      <a:pt x="112" y="17"/>
                    </a:lnTo>
                    <a:lnTo>
                      <a:pt x="0" y="0"/>
                    </a:lnTo>
                  </a:path>
                </a:pathLst>
              </a:custGeom>
              <a:noFill/>
              <a:ln w="1588" cap="flat" cmpd="sng">
                <a:solidFill>
                  <a:srgbClr val="000000"/>
                </a:solidFill>
                <a:prstDash val="solid"/>
                <a:headEnd type="none" w="med" len="med"/>
                <a:tailEnd type="none" w="med" len="med"/>
              </a:ln>
            </p:spPr>
            <p:txBody>
              <a:bodyPr/>
              <a:p>
                <a:endParaRPr lang="zh-CN" altLang="en-US"/>
              </a:p>
            </p:txBody>
          </p:sp>
          <p:sp>
            <p:nvSpPr>
              <p:cNvPr id="291949" name="任意多边形 291948"/>
              <p:cNvSpPr/>
              <p:nvPr/>
            </p:nvSpPr>
            <p:spPr>
              <a:xfrm>
                <a:off x="2352" y="866"/>
                <a:ext cx="11" cy="11"/>
              </a:xfrm>
              <a:custGeom>
                <a:avLst/>
                <a:gdLst/>
                <a:ahLst/>
                <a:cxnLst/>
                <a:pathLst>
                  <a:path w="77" h="76">
                    <a:moveTo>
                      <a:pt x="42" y="0"/>
                    </a:moveTo>
                    <a:lnTo>
                      <a:pt x="0" y="76"/>
                    </a:lnTo>
                    <a:lnTo>
                      <a:pt x="56" y="70"/>
                    </a:lnTo>
                    <a:lnTo>
                      <a:pt x="77" y="19"/>
                    </a:lnTo>
                    <a:lnTo>
                      <a:pt x="42" y="0"/>
                    </a:lnTo>
                    <a:close/>
                  </a:path>
                </a:pathLst>
              </a:custGeom>
              <a:solidFill>
                <a:srgbClr val="C0C0C0"/>
              </a:solidFill>
              <a:ln w="1588" cap="flat" cmpd="sng">
                <a:solidFill>
                  <a:srgbClr val="000000"/>
                </a:solidFill>
                <a:prstDash val="solid"/>
                <a:headEnd type="none" w="med" len="med"/>
                <a:tailEnd type="none" w="med" len="med"/>
              </a:ln>
            </p:spPr>
            <p:txBody>
              <a:bodyPr/>
              <a:p>
                <a:endParaRPr lang="zh-CN" altLang="en-US"/>
              </a:p>
            </p:txBody>
          </p:sp>
          <p:sp>
            <p:nvSpPr>
              <p:cNvPr id="291950" name="任意多边形 291949"/>
              <p:cNvSpPr/>
              <p:nvPr/>
            </p:nvSpPr>
            <p:spPr>
              <a:xfrm>
                <a:off x="2333" y="938"/>
                <a:ext cx="51" cy="4"/>
              </a:xfrm>
              <a:custGeom>
                <a:avLst/>
                <a:gdLst/>
                <a:ahLst/>
                <a:cxnLst/>
                <a:pathLst>
                  <a:path w="356" h="26">
                    <a:moveTo>
                      <a:pt x="0" y="0"/>
                    </a:moveTo>
                    <a:lnTo>
                      <a:pt x="356" y="0"/>
                    </a:lnTo>
                    <a:lnTo>
                      <a:pt x="356" y="26"/>
                    </a:lnTo>
                    <a:lnTo>
                      <a:pt x="5" y="26"/>
                    </a:lnTo>
                    <a:lnTo>
                      <a:pt x="0" y="0"/>
                    </a:lnTo>
                    <a:close/>
                  </a:path>
                </a:pathLst>
              </a:custGeom>
              <a:solidFill>
                <a:srgbClr val="808080"/>
              </a:solidFill>
              <a:ln w="1588" cap="flat" cmpd="sng">
                <a:solidFill>
                  <a:srgbClr val="000000"/>
                </a:solidFill>
                <a:prstDash val="solid"/>
                <a:headEnd type="none" w="med" len="med"/>
                <a:tailEnd type="none" w="med" len="med"/>
              </a:ln>
            </p:spPr>
            <p:txBody>
              <a:bodyPr/>
              <a:p>
                <a:endParaRPr lang="zh-CN" altLang="en-US"/>
              </a:p>
            </p:txBody>
          </p:sp>
          <p:sp>
            <p:nvSpPr>
              <p:cNvPr id="291951" name="任意多边形 291950"/>
              <p:cNvSpPr/>
              <p:nvPr/>
            </p:nvSpPr>
            <p:spPr>
              <a:xfrm>
                <a:off x="2294" y="795"/>
                <a:ext cx="22" cy="24"/>
              </a:xfrm>
              <a:custGeom>
                <a:avLst/>
                <a:gdLst/>
                <a:ahLst/>
                <a:cxnLst/>
                <a:pathLst>
                  <a:path w="149" h="163">
                    <a:moveTo>
                      <a:pt x="140" y="0"/>
                    </a:moveTo>
                    <a:lnTo>
                      <a:pt x="2" y="117"/>
                    </a:lnTo>
                    <a:lnTo>
                      <a:pt x="0" y="163"/>
                    </a:lnTo>
                    <a:lnTo>
                      <a:pt x="149" y="54"/>
                    </a:lnTo>
                    <a:lnTo>
                      <a:pt x="140" y="0"/>
                    </a:lnTo>
                    <a:close/>
                  </a:path>
                </a:pathLst>
              </a:custGeom>
              <a:solidFill>
                <a:srgbClr val="C0C0C0"/>
              </a:solidFill>
              <a:ln w="1588" cap="flat" cmpd="sng">
                <a:solidFill>
                  <a:srgbClr val="000000"/>
                </a:solidFill>
                <a:prstDash val="solid"/>
                <a:headEnd type="none" w="med" len="med"/>
                <a:tailEnd type="none" w="med" len="med"/>
              </a:ln>
            </p:spPr>
            <p:txBody>
              <a:bodyPr/>
              <a:p>
                <a:endParaRPr lang="zh-CN" altLang="en-US"/>
              </a:p>
            </p:txBody>
          </p:sp>
          <p:sp>
            <p:nvSpPr>
              <p:cNvPr id="291952" name="任意多边形 291951"/>
              <p:cNvSpPr/>
              <p:nvPr/>
            </p:nvSpPr>
            <p:spPr>
              <a:xfrm>
                <a:off x="2289" y="734"/>
                <a:ext cx="32" cy="199"/>
              </a:xfrm>
              <a:custGeom>
                <a:avLst/>
                <a:gdLst/>
                <a:ahLst/>
                <a:cxnLst/>
                <a:pathLst>
                  <a:path w="225" h="1395">
                    <a:moveTo>
                      <a:pt x="225" y="0"/>
                    </a:moveTo>
                    <a:lnTo>
                      <a:pt x="0" y="82"/>
                    </a:lnTo>
                    <a:lnTo>
                      <a:pt x="0" y="1395"/>
                    </a:lnTo>
                    <a:lnTo>
                      <a:pt x="42" y="1395"/>
                    </a:lnTo>
                    <a:lnTo>
                      <a:pt x="42" y="202"/>
                    </a:lnTo>
                    <a:lnTo>
                      <a:pt x="225" y="133"/>
                    </a:lnTo>
                    <a:lnTo>
                      <a:pt x="225" y="0"/>
                    </a:lnTo>
                    <a:close/>
                  </a:path>
                </a:pathLst>
              </a:custGeom>
              <a:solidFill>
                <a:srgbClr val="9F9F9F"/>
              </a:solidFill>
              <a:ln w="1588" cap="flat" cmpd="sng">
                <a:solidFill>
                  <a:srgbClr val="000000"/>
                </a:solidFill>
                <a:prstDash val="solid"/>
                <a:headEnd type="none" w="med" len="med"/>
                <a:tailEnd type="none" w="med" len="med"/>
              </a:ln>
            </p:spPr>
            <p:txBody>
              <a:bodyPr/>
              <a:p>
                <a:endParaRPr lang="zh-CN" altLang="en-US"/>
              </a:p>
            </p:txBody>
          </p:sp>
          <p:sp>
            <p:nvSpPr>
              <p:cNvPr id="291953" name="任意多边形 291952"/>
              <p:cNvSpPr/>
              <p:nvPr/>
            </p:nvSpPr>
            <p:spPr>
              <a:xfrm>
                <a:off x="2288" y="933"/>
                <a:ext cx="184" cy="44"/>
              </a:xfrm>
              <a:custGeom>
                <a:avLst/>
                <a:gdLst/>
                <a:ahLst/>
                <a:cxnLst/>
                <a:pathLst>
                  <a:path w="1290" h="304">
                    <a:moveTo>
                      <a:pt x="0" y="304"/>
                    </a:moveTo>
                    <a:lnTo>
                      <a:pt x="0" y="0"/>
                    </a:lnTo>
                    <a:lnTo>
                      <a:pt x="281" y="0"/>
                    </a:lnTo>
                    <a:lnTo>
                      <a:pt x="337" y="51"/>
                    </a:lnTo>
                    <a:lnTo>
                      <a:pt x="505" y="51"/>
                    </a:lnTo>
                    <a:lnTo>
                      <a:pt x="561" y="102"/>
                    </a:lnTo>
                    <a:lnTo>
                      <a:pt x="1122" y="102"/>
                    </a:lnTo>
                    <a:lnTo>
                      <a:pt x="1122" y="203"/>
                    </a:lnTo>
                    <a:lnTo>
                      <a:pt x="1290" y="203"/>
                    </a:lnTo>
                    <a:lnTo>
                      <a:pt x="1290" y="304"/>
                    </a:lnTo>
                    <a:lnTo>
                      <a:pt x="0" y="304"/>
                    </a:lnTo>
                    <a:close/>
                  </a:path>
                </a:pathLst>
              </a:custGeom>
              <a:solidFill>
                <a:srgbClr val="C0C0C0"/>
              </a:solidFill>
              <a:ln w="1588" cap="flat" cmpd="sng">
                <a:solidFill>
                  <a:srgbClr val="000000"/>
                </a:solidFill>
                <a:prstDash val="solid"/>
                <a:headEnd type="none" w="med" len="med"/>
                <a:tailEnd type="none" w="med" len="med"/>
              </a:ln>
            </p:spPr>
            <p:txBody>
              <a:bodyPr/>
              <a:p>
                <a:endParaRPr lang="zh-CN" altLang="en-US"/>
              </a:p>
            </p:txBody>
          </p:sp>
          <p:sp>
            <p:nvSpPr>
              <p:cNvPr id="291954" name="矩形 291953"/>
              <p:cNvSpPr/>
              <p:nvPr/>
            </p:nvSpPr>
            <p:spPr>
              <a:xfrm>
                <a:off x="2288" y="962"/>
                <a:ext cx="136" cy="15"/>
              </a:xfrm>
              <a:prstGeom prst="rect">
                <a:avLst/>
              </a:prstGeom>
              <a:solidFill>
                <a:srgbClr val="C0C0C0"/>
              </a:solidFill>
              <a:ln w="1588" cap="flat" cmpd="sng">
                <a:solidFill>
                  <a:srgbClr val="000000"/>
                </a:solidFill>
                <a:prstDash val="solid"/>
                <a:miter/>
                <a:headEnd type="none" w="med" len="med"/>
                <a:tailEnd type="none" w="med" len="med"/>
              </a:ln>
            </p:spPr>
            <p:txBody>
              <a:bodyPr/>
              <a:p>
                <a:endParaRPr lang="zh-CN" altLang="en-US"/>
              </a:p>
            </p:txBody>
          </p:sp>
          <p:sp>
            <p:nvSpPr>
              <p:cNvPr id="291955" name="直接连接符 291954"/>
              <p:cNvSpPr/>
              <p:nvPr/>
            </p:nvSpPr>
            <p:spPr>
              <a:xfrm>
                <a:off x="2282" y="873"/>
                <a:ext cx="1" cy="25"/>
              </a:xfrm>
              <a:prstGeom prst="line">
                <a:avLst/>
              </a:prstGeom>
              <a:ln w="1588" cap="flat" cmpd="sng">
                <a:solidFill>
                  <a:srgbClr val="000000"/>
                </a:solidFill>
                <a:prstDash val="solid"/>
                <a:headEnd type="none" w="med" len="med"/>
                <a:tailEnd type="none" w="med" len="med"/>
              </a:ln>
            </p:spPr>
          </p:sp>
          <p:sp>
            <p:nvSpPr>
              <p:cNvPr id="291956" name="任意多边形 291955"/>
              <p:cNvSpPr/>
              <p:nvPr/>
            </p:nvSpPr>
            <p:spPr>
              <a:xfrm>
                <a:off x="2277" y="898"/>
                <a:ext cx="12" cy="13"/>
              </a:xfrm>
              <a:custGeom>
                <a:avLst/>
                <a:gdLst/>
                <a:ahLst/>
                <a:cxnLst/>
                <a:pathLst>
                  <a:path w="84" h="89">
                    <a:moveTo>
                      <a:pt x="0" y="89"/>
                    </a:moveTo>
                    <a:lnTo>
                      <a:pt x="0" y="0"/>
                    </a:lnTo>
                    <a:lnTo>
                      <a:pt x="84" y="0"/>
                    </a:lnTo>
                    <a:lnTo>
                      <a:pt x="84" y="32"/>
                    </a:lnTo>
                    <a:lnTo>
                      <a:pt x="28" y="32"/>
                    </a:lnTo>
                    <a:lnTo>
                      <a:pt x="28" y="89"/>
                    </a:lnTo>
                    <a:lnTo>
                      <a:pt x="0" y="89"/>
                    </a:lnTo>
                    <a:close/>
                  </a:path>
                </a:pathLst>
              </a:custGeom>
              <a:solidFill>
                <a:srgbClr val="C0C0C0"/>
              </a:solidFill>
              <a:ln w="1588" cap="flat" cmpd="sng">
                <a:solidFill>
                  <a:srgbClr val="000000"/>
                </a:solidFill>
                <a:prstDash val="solid"/>
                <a:headEnd type="none" w="med" len="med"/>
                <a:tailEnd type="none" w="med" len="med"/>
              </a:ln>
            </p:spPr>
            <p:txBody>
              <a:bodyPr/>
              <a:p>
                <a:endParaRPr lang="zh-CN" altLang="en-US"/>
              </a:p>
            </p:txBody>
          </p:sp>
          <p:sp>
            <p:nvSpPr>
              <p:cNvPr id="291957" name="任意多边形 291956"/>
              <p:cNvSpPr/>
              <p:nvPr/>
            </p:nvSpPr>
            <p:spPr>
              <a:xfrm>
                <a:off x="2344" y="889"/>
                <a:ext cx="41" cy="53"/>
              </a:xfrm>
              <a:custGeom>
                <a:avLst/>
                <a:gdLst/>
                <a:ahLst/>
                <a:cxnLst/>
                <a:pathLst>
                  <a:path w="287" h="367">
                    <a:moveTo>
                      <a:pt x="0" y="0"/>
                    </a:moveTo>
                    <a:lnTo>
                      <a:pt x="287" y="367"/>
                    </a:lnTo>
                    <a:lnTo>
                      <a:pt x="245" y="360"/>
                    </a:lnTo>
                    <a:lnTo>
                      <a:pt x="0" y="51"/>
                    </a:lnTo>
                    <a:lnTo>
                      <a:pt x="0" y="0"/>
                    </a:lnTo>
                    <a:close/>
                  </a:path>
                </a:pathLst>
              </a:custGeom>
              <a:solidFill>
                <a:srgbClr val="9F9F9F"/>
              </a:solidFill>
              <a:ln w="1588" cap="flat" cmpd="sng">
                <a:solidFill>
                  <a:srgbClr val="000000"/>
                </a:solidFill>
                <a:prstDash val="solid"/>
                <a:headEnd type="none" w="med" len="med"/>
                <a:tailEnd type="none" w="med" len="med"/>
              </a:ln>
            </p:spPr>
            <p:txBody>
              <a:bodyPr/>
              <a:p>
                <a:endParaRPr lang="zh-CN" altLang="en-US"/>
              </a:p>
            </p:txBody>
          </p:sp>
          <p:sp>
            <p:nvSpPr>
              <p:cNvPr id="291958" name="任意多边形 291957"/>
              <p:cNvSpPr/>
              <p:nvPr/>
            </p:nvSpPr>
            <p:spPr>
              <a:xfrm>
                <a:off x="2256" y="919"/>
                <a:ext cx="32" cy="58"/>
              </a:xfrm>
              <a:custGeom>
                <a:avLst/>
                <a:gdLst/>
                <a:ahLst/>
                <a:cxnLst/>
                <a:pathLst>
                  <a:path w="224" h="405">
                    <a:moveTo>
                      <a:pt x="168" y="0"/>
                    </a:moveTo>
                    <a:lnTo>
                      <a:pt x="0" y="152"/>
                    </a:lnTo>
                    <a:lnTo>
                      <a:pt x="0" y="405"/>
                    </a:lnTo>
                    <a:lnTo>
                      <a:pt x="224" y="405"/>
                    </a:lnTo>
                    <a:lnTo>
                      <a:pt x="224" y="101"/>
                    </a:lnTo>
                    <a:lnTo>
                      <a:pt x="168" y="0"/>
                    </a:lnTo>
                    <a:close/>
                  </a:path>
                </a:pathLst>
              </a:custGeom>
              <a:solidFill>
                <a:srgbClr val="C0C0C0"/>
              </a:solidFill>
              <a:ln w="1588" cap="flat" cmpd="sng">
                <a:solidFill>
                  <a:srgbClr val="000000"/>
                </a:solidFill>
                <a:prstDash val="solid"/>
                <a:headEnd type="none" w="med" len="med"/>
                <a:tailEnd type="none" w="med" len="med"/>
              </a:ln>
            </p:spPr>
            <p:txBody>
              <a:bodyPr/>
              <a:p>
                <a:endParaRPr lang="zh-CN" altLang="en-US"/>
              </a:p>
            </p:txBody>
          </p:sp>
          <p:sp>
            <p:nvSpPr>
              <p:cNvPr id="291959" name="矩形 291958"/>
              <p:cNvSpPr/>
              <p:nvPr/>
            </p:nvSpPr>
            <p:spPr>
              <a:xfrm>
                <a:off x="2248" y="1004"/>
                <a:ext cx="224" cy="9"/>
              </a:xfrm>
              <a:prstGeom prst="rect">
                <a:avLst/>
              </a:prstGeom>
              <a:solidFill>
                <a:srgbClr val="9F9F9F"/>
              </a:solidFill>
              <a:ln w="1588" cap="flat" cmpd="sng">
                <a:solidFill>
                  <a:srgbClr val="000000"/>
                </a:solidFill>
                <a:prstDash val="solid"/>
                <a:miter/>
                <a:headEnd type="none" w="med" len="med"/>
                <a:tailEnd type="none" w="med" len="med"/>
              </a:ln>
            </p:spPr>
            <p:txBody>
              <a:bodyPr/>
              <a:p>
                <a:endParaRPr lang="zh-CN" altLang="en-US"/>
              </a:p>
            </p:txBody>
          </p:sp>
          <p:sp>
            <p:nvSpPr>
              <p:cNvPr id="291960" name="矩形 291959"/>
              <p:cNvSpPr/>
              <p:nvPr/>
            </p:nvSpPr>
            <p:spPr>
              <a:xfrm>
                <a:off x="2248" y="991"/>
                <a:ext cx="224" cy="13"/>
              </a:xfrm>
              <a:prstGeom prst="rect">
                <a:avLst/>
              </a:prstGeom>
              <a:solidFill>
                <a:srgbClr val="9F9F9F"/>
              </a:solidFill>
              <a:ln w="1588" cap="flat" cmpd="sng">
                <a:solidFill>
                  <a:srgbClr val="000000"/>
                </a:solidFill>
                <a:prstDash val="solid"/>
                <a:miter/>
                <a:headEnd type="none" w="med" len="med"/>
                <a:tailEnd type="none" w="med" len="med"/>
              </a:ln>
            </p:spPr>
            <p:txBody>
              <a:bodyPr/>
              <a:p>
                <a:endParaRPr lang="zh-CN" altLang="en-US"/>
              </a:p>
            </p:txBody>
          </p:sp>
          <p:sp>
            <p:nvSpPr>
              <p:cNvPr id="291961" name="矩形 291960"/>
              <p:cNvSpPr/>
              <p:nvPr/>
            </p:nvSpPr>
            <p:spPr>
              <a:xfrm>
                <a:off x="2248" y="977"/>
                <a:ext cx="224" cy="14"/>
              </a:xfrm>
              <a:prstGeom prst="rect">
                <a:avLst/>
              </a:prstGeom>
              <a:solidFill>
                <a:srgbClr val="9F9F9F"/>
              </a:solidFill>
              <a:ln w="1588" cap="flat" cmpd="sng">
                <a:solidFill>
                  <a:srgbClr val="000000"/>
                </a:solidFill>
                <a:prstDash val="solid"/>
                <a:miter/>
                <a:headEnd type="none" w="med" len="med"/>
                <a:tailEnd type="none" w="med" len="med"/>
              </a:ln>
            </p:spPr>
            <p:txBody>
              <a:bodyPr/>
              <a:p>
                <a:endParaRPr lang="zh-CN" altLang="en-US"/>
              </a:p>
            </p:txBody>
          </p:sp>
          <p:sp>
            <p:nvSpPr>
              <p:cNvPr id="291962" name="矩形 291961"/>
              <p:cNvSpPr/>
              <p:nvPr/>
            </p:nvSpPr>
            <p:spPr>
              <a:xfrm>
                <a:off x="2442" y="966"/>
                <a:ext cx="24" cy="7"/>
              </a:xfrm>
              <a:prstGeom prst="rect">
                <a:avLst/>
              </a:prstGeom>
              <a:solidFill>
                <a:srgbClr val="9F9F9F"/>
              </a:solidFill>
              <a:ln w="1588" cap="flat" cmpd="sng">
                <a:solidFill>
                  <a:srgbClr val="000000"/>
                </a:solidFill>
                <a:prstDash val="solid"/>
                <a:miter/>
                <a:headEnd type="none" w="med" len="med"/>
                <a:tailEnd type="none" w="med" len="med"/>
              </a:ln>
            </p:spPr>
            <p:txBody>
              <a:bodyPr/>
              <a:p>
                <a:endParaRPr lang="zh-CN" altLang="en-US"/>
              </a:p>
            </p:txBody>
          </p:sp>
          <p:sp>
            <p:nvSpPr>
              <p:cNvPr id="291963" name="椭圆 291962"/>
              <p:cNvSpPr/>
              <p:nvPr/>
            </p:nvSpPr>
            <p:spPr>
              <a:xfrm>
                <a:off x="2271" y="911"/>
                <a:ext cx="18" cy="16"/>
              </a:xfrm>
              <a:prstGeom prst="ellipse">
                <a:avLst/>
              </a:prstGeom>
              <a:solidFill>
                <a:srgbClr val="9F9F9F"/>
              </a:solidFill>
              <a:ln w="1588" cap="flat" cmpd="sng">
                <a:solidFill>
                  <a:srgbClr val="000000"/>
                </a:solidFill>
                <a:prstDash val="solid"/>
                <a:headEnd type="none" w="med" len="med"/>
                <a:tailEnd type="none" w="med" len="med"/>
              </a:ln>
            </p:spPr>
            <p:txBody>
              <a:bodyPr/>
              <a:p>
                <a:endParaRPr lang="zh-CN" altLang="en-US"/>
              </a:p>
            </p:txBody>
          </p:sp>
          <p:sp>
            <p:nvSpPr>
              <p:cNvPr id="291964" name="矩形 291963"/>
              <p:cNvSpPr/>
              <p:nvPr/>
            </p:nvSpPr>
            <p:spPr>
              <a:xfrm>
                <a:off x="2328" y="883"/>
                <a:ext cx="16" cy="14"/>
              </a:xfrm>
              <a:prstGeom prst="rect">
                <a:avLst/>
              </a:prstGeom>
              <a:solidFill>
                <a:srgbClr val="808080"/>
              </a:solidFill>
              <a:ln w="1588" cap="flat" cmpd="sng">
                <a:solidFill>
                  <a:srgbClr val="000000"/>
                </a:solidFill>
                <a:prstDash val="solid"/>
                <a:miter/>
                <a:headEnd type="none" w="med" len="med"/>
                <a:tailEnd type="none" w="med" len="med"/>
              </a:ln>
            </p:spPr>
            <p:txBody>
              <a:bodyPr/>
              <a:p>
                <a:endParaRPr lang="zh-CN" altLang="en-US"/>
              </a:p>
            </p:txBody>
          </p:sp>
          <p:sp>
            <p:nvSpPr>
              <p:cNvPr id="291965" name="任意多边形 291964"/>
              <p:cNvSpPr/>
              <p:nvPr/>
            </p:nvSpPr>
            <p:spPr>
              <a:xfrm>
                <a:off x="2320" y="876"/>
                <a:ext cx="64" cy="57"/>
              </a:xfrm>
              <a:custGeom>
                <a:avLst/>
                <a:gdLst/>
                <a:ahLst/>
                <a:cxnLst/>
                <a:pathLst>
                  <a:path w="448" h="403">
                    <a:moveTo>
                      <a:pt x="56" y="403"/>
                    </a:moveTo>
                    <a:lnTo>
                      <a:pt x="56" y="50"/>
                    </a:lnTo>
                    <a:lnTo>
                      <a:pt x="448" y="50"/>
                    </a:lnTo>
                    <a:lnTo>
                      <a:pt x="448" y="0"/>
                    </a:lnTo>
                    <a:lnTo>
                      <a:pt x="0" y="0"/>
                    </a:lnTo>
                    <a:lnTo>
                      <a:pt x="0" y="403"/>
                    </a:lnTo>
                    <a:lnTo>
                      <a:pt x="56" y="403"/>
                    </a:lnTo>
                    <a:close/>
                  </a:path>
                </a:pathLst>
              </a:custGeom>
              <a:solidFill>
                <a:srgbClr val="C0C0C0"/>
              </a:solidFill>
              <a:ln w="1588" cap="flat" cmpd="sng">
                <a:solidFill>
                  <a:srgbClr val="000000"/>
                </a:solidFill>
                <a:prstDash val="solid"/>
                <a:headEnd type="none" w="med" len="med"/>
                <a:tailEnd type="none" w="med" len="med"/>
              </a:ln>
            </p:spPr>
            <p:txBody>
              <a:bodyPr/>
              <a:p>
                <a:endParaRPr lang="zh-CN" altLang="en-US"/>
              </a:p>
            </p:txBody>
          </p:sp>
          <p:grpSp>
            <p:nvGrpSpPr>
              <p:cNvPr id="291966" name="组合 291965"/>
              <p:cNvGrpSpPr/>
              <p:nvPr/>
            </p:nvGrpSpPr>
            <p:grpSpPr>
              <a:xfrm>
                <a:off x="2267" y="821"/>
                <a:ext cx="73" cy="59"/>
                <a:chOff x="2267" y="821"/>
                <a:chExt cx="73" cy="59"/>
              </a:xfrm>
            </p:grpSpPr>
            <p:sp>
              <p:nvSpPr>
                <p:cNvPr id="291967" name="椭圆 291966"/>
                <p:cNvSpPr/>
                <p:nvPr/>
              </p:nvSpPr>
              <p:spPr>
                <a:xfrm>
                  <a:off x="2273" y="821"/>
                  <a:ext cx="67" cy="59"/>
                </a:xfrm>
                <a:prstGeom prst="ellipse">
                  <a:avLst/>
                </a:prstGeom>
                <a:solidFill>
                  <a:srgbClr val="808080"/>
                </a:solidFill>
                <a:ln w="1588" cap="flat" cmpd="sng">
                  <a:solidFill>
                    <a:srgbClr val="000000"/>
                  </a:solidFill>
                  <a:prstDash val="solid"/>
                  <a:headEnd type="none" w="med" len="med"/>
                  <a:tailEnd type="none" w="med" len="med"/>
                </a:ln>
              </p:spPr>
              <p:txBody>
                <a:bodyPr/>
                <a:p>
                  <a:endParaRPr lang="zh-CN" altLang="en-US"/>
                </a:p>
              </p:txBody>
            </p:sp>
            <p:sp>
              <p:nvSpPr>
                <p:cNvPr id="291968" name="椭圆 291967"/>
                <p:cNvSpPr/>
                <p:nvPr/>
              </p:nvSpPr>
              <p:spPr>
                <a:xfrm>
                  <a:off x="2267" y="821"/>
                  <a:ext cx="66" cy="59"/>
                </a:xfrm>
                <a:prstGeom prst="ellipse">
                  <a:avLst/>
                </a:prstGeom>
                <a:solidFill>
                  <a:srgbClr val="C0C0C0"/>
                </a:solidFill>
                <a:ln w="1588" cap="flat" cmpd="sng">
                  <a:solidFill>
                    <a:srgbClr val="000000"/>
                  </a:solidFill>
                  <a:prstDash val="solid"/>
                  <a:headEnd type="none" w="med" len="med"/>
                  <a:tailEnd type="none" w="med" len="med"/>
                </a:ln>
              </p:spPr>
              <p:txBody>
                <a:bodyPr/>
                <a:p>
                  <a:endParaRPr lang="zh-CN" altLang="en-US"/>
                </a:p>
              </p:txBody>
            </p:sp>
          </p:grpSp>
          <p:grpSp>
            <p:nvGrpSpPr>
              <p:cNvPr id="291969" name="组合 291968"/>
              <p:cNvGrpSpPr/>
              <p:nvPr/>
            </p:nvGrpSpPr>
            <p:grpSpPr>
              <a:xfrm>
                <a:off x="2296" y="933"/>
                <a:ext cx="24" cy="58"/>
                <a:chOff x="2296" y="933"/>
                <a:chExt cx="24" cy="58"/>
              </a:xfrm>
            </p:grpSpPr>
            <p:sp>
              <p:nvSpPr>
                <p:cNvPr id="291970" name="矩形 291969"/>
                <p:cNvSpPr/>
                <p:nvPr/>
              </p:nvSpPr>
              <p:spPr>
                <a:xfrm>
                  <a:off x="2296" y="933"/>
                  <a:ext cx="24" cy="58"/>
                </a:xfrm>
                <a:prstGeom prst="rect">
                  <a:avLst/>
                </a:prstGeom>
                <a:solidFill>
                  <a:srgbClr val="C0C0C0"/>
                </a:solidFill>
                <a:ln w="1588" cap="flat" cmpd="sng">
                  <a:solidFill>
                    <a:srgbClr val="000000"/>
                  </a:solidFill>
                  <a:prstDash val="solid"/>
                  <a:miter/>
                  <a:headEnd type="none" w="med" len="med"/>
                  <a:tailEnd type="none" w="med" len="med"/>
                </a:ln>
              </p:spPr>
              <p:txBody>
                <a:bodyPr/>
                <a:p>
                  <a:endParaRPr lang="zh-CN" altLang="en-US"/>
                </a:p>
              </p:txBody>
            </p:sp>
            <p:grpSp>
              <p:nvGrpSpPr>
                <p:cNvPr id="291971" name="组合 291970"/>
                <p:cNvGrpSpPr/>
                <p:nvPr/>
              </p:nvGrpSpPr>
              <p:grpSpPr>
                <a:xfrm>
                  <a:off x="2296" y="941"/>
                  <a:ext cx="24" cy="44"/>
                  <a:chOff x="2296" y="941"/>
                  <a:chExt cx="24" cy="44"/>
                </a:xfrm>
              </p:grpSpPr>
              <p:sp>
                <p:nvSpPr>
                  <p:cNvPr id="291972" name="直接连接符 291971"/>
                  <p:cNvSpPr/>
                  <p:nvPr/>
                </p:nvSpPr>
                <p:spPr>
                  <a:xfrm>
                    <a:off x="2296" y="948"/>
                    <a:ext cx="24" cy="1"/>
                  </a:xfrm>
                  <a:prstGeom prst="line">
                    <a:avLst/>
                  </a:prstGeom>
                  <a:ln w="1588" cap="flat" cmpd="sng">
                    <a:solidFill>
                      <a:srgbClr val="000000"/>
                    </a:solidFill>
                    <a:prstDash val="solid"/>
                    <a:headEnd type="none" w="med" len="med"/>
                    <a:tailEnd type="none" w="med" len="med"/>
                  </a:ln>
                </p:spPr>
              </p:sp>
              <p:sp>
                <p:nvSpPr>
                  <p:cNvPr id="291973" name="直接连接符 291972"/>
                  <p:cNvSpPr/>
                  <p:nvPr/>
                </p:nvSpPr>
                <p:spPr>
                  <a:xfrm>
                    <a:off x="2296" y="970"/>
                    <a:ext cx="24" cy="1"/>
                  </a:xfrm>
                  <a:prstGeom prst="line">
                    <a:avLst/>
                  </a:prstGeom>
                  <a:ln w="1588" cap="flat" cmpd="sng">
                    <a:solidFill>
                      <a:srgbClr val="000000"/>
                    </a:solidFill>
                    <a:prstDash val="solid"/>
                    <a:headEnd type="none" w="med" len="med"/>
                    <a:tailEnd type="none" w="med" len="med"/>
                  </a:ln>
                </p:spPr>
              </p:sp>
              <p:sp>
                <p:nvSpPr>
                  <p:cNvPr id="291974" name="直接连接符 291973"/>
                  <p:cNvSpPr/>
                  <p:nvPr/>
                </p:nvSpPr>
                <p:spPr>
                  <a:xfrm>
                    <a:off x="2296" y="962"/>
                    <a:ext cx="24" cy="1"/>
                  </a:xfrm>
                  <a:prstGeom prst="line">
                    <a:avLst/>
                  </a:prstGeom>
                  <a:ln w="1588" cap="flat" cmpd="sng">
                    <a:solidFill>
                      <a:srgbClr val="000000"/>
                    </a:solidFill>
                    <a:prstDash val="solid"/>
                    <a:headEnd type="none" w="med" len="med"/>
                    <a:tailEnd type="none" w="med" len="med"/>
                  </a:ln>
                </p:spPr>
              </p:sp>
              <p:sp>
                <p:nvSpPr>
                  <p:cNvPr id="291975" name="直接连接符 291974"/>
                  <p:cNvSpPr/>
                  <p:nvPr/>
                </p:nvSpPr>
                <p:spPr>
                  <a:xfrm>
                    <a:off x="2296" y="955"/>
                    <a:ext cx="24" cy="1"/>
                  </a:xfrm>
                  <a:prstGeom prst="line">
                    <a:avLst/>
                  </a:prstGeom>
                  <a:ln w="1588" cap="flat" cmpd="sng">
                    <a:solidFill>
                      <a:srgbClr val="000000"/>
                    </a:solidFill>
                    <a:prstDash val="solid"/>
                    <a:headEnd type="none" w="med" len="med"/>
                    <a:tailEnd type="none" w="med" len="med"/>
                  </a:ln>
                </p:spPr>
              </p:sp>
              <p:sp>
                <p:nvSpPr>
                  <p:cNvPr id="291976" name="直接连接符 291975"/>
                  <p:cNvSpPr/>
                  <p:nvPr/>
                </p:nvSpPr>
                <p:spPr>
                  <a:xfrm>
                    <a:off x="2296" y="941"/>
                    <a:ext cx="24" cy="1"/>
                  </a:xfrm>
                  <a:prstGeom prst="line">
                    <a:avLst/>
                  </a:prstGeom>
                  <a:ln w="1588" cap="flat" cmpd="sng">
                    <a:solidFill>
                      <a:srgbClr val="000000"/>
                    </a:solidFill>
                    <a:prstDash val="solid"/>
                    <a:headEnd type="none" w="med" len="med"/>
                    <a:tailEnd type="none" w="med" len="med"/>
                  </a:ln>
                </p:spPr>
              </p:sp>
              <p:sp>
                <p:nvSpPr>
                  <p:cNvPr id="291977" name="直接连接符 291976"/>
                  <p:cNvSpPr/>
                  <p:nvPr/>
                </p:nvSpPr>
                <p:spPr>
                  <a:xfrm>
                    <a:off x="2296" y="977"/>
                    <a:ext cx="24" cy="1"/>
                  </a:xfrm>
                  <a:prstGeom prst="line">
                    <a:avLst/>
                  </a:prstGeom>
                  <a:ln w="1588" cap="flat" cmpd="sng">
                    <a:solidFill>
                      <a:srgbClr val="000000"/>
                    </a:solidFill>
                    <a:prstDash val="solid"/>
                    <a:headEnd type="none" w="med" len="med"/>
                    <a:tailEnd type="none" w="med" len="med"/>
                  </a:ln>
                </p:spPr>
              </p:sp>
              <p:sp>
                <p:nvSpPr>
                  <p:cNvPr id="291978" name="直接连接符 291977"/>
                  <p:cNvSpPr/>
                  <p:nvPr/>
                </p:nvSpPr>
                <p:spPr>
                  <a:xfrm>
                    <a:off x="2296" y="984"/>
                    <a:ext cx="24" cy="1"/>
                  </a:xfrm>
                  <a:prstGeom prst="line">
                    <a:avLst/>
                  </a:prstGeom>
                  <a:ln w="1588" cap="flat" cmpd="sng">
                    <a:solidFill>
                      <a:srgbClr val="000000"/>
                    </a:solidFill>
                    <a:prstDash val="solid"/>
                    <a:headEnd type="none" w="med" len="med"/>
                    <a:tailEnd type="none" w="med" len="med"/>
                  </a:ln>
                </p:spPr>
              </p:sp>
            </p:grpSp>
          </p:grpSp>
          <p:sp>
            <p:nvSpPr>
              <p:cNvPr id="291979" name="矩形 291978"/>
              <p:cNvSpPr/>
              <p:nvPr/>
            </p:nvSpPr>
            <p:spPr>
              <a:xfrm>
                <a:off x="2448" y="948"/>
                <a:ext cx="8" cy="14"/>
              </a:xfrm>
              <a:prstGeom prst="rect">
                <a:avLst/>
              </a:prstGeom>
              <a:solidFill>
                <a:srgbClr val="C0C0C0"/>
              </a:solidFill>
              <a:ln w="1588" cap="flat" cmpd="sng">
                <a:solidFill>
                  <a:srgbClr val="000000"/>
                </a:solidFill>
                <a:prstDash val="solid"/>
                <a:miter/>
                <a:headEnd type="none" w="med" len="med"/>
                <a:tailEnd type="none" w="med" len="med"/>
              </a:ln>
            </p:spPr>
            <p:txBody>
              <a:bodyPr/>
              <a:p>
                <a:endParaRPr lang="zh-CN" altLang="en-US"/>
              </a:p>
            </p:txBody>
          </p:sp>
        </p:grpSp>
        <p:grpSp>
          <p:nvGrpSpPr>
            <p:cNvPr id="291980" name="组合 291979"/>
            <p:cNvGrpSpPr/>
            <p:nvPr/>
          </p:nvGrpSpPr>
          <p:grpSpPr>
            <a:xfrm>
              <a:off x="2382" y="788"/>
              <a:ext cx="40" cy="40"/>
              <a:chOff x="2382" y="788"/>
              <a:chExt cx="40" cy="40"/>
            </a:xfrm>
          </p:grpSpPr>
          <p:sp>
            <p:nvSpPr>
              <p:cNvPr id="291981" name="任意多边形 291980"/>
              <p:cNvSpPr/>
              <p:nvPr/>
            </p:nvSpPr>
            <p:spPr>
              <a:xfrm>
                <a:off x="2404" y="800"/>
                <a:ext cx="18" cy="28"/>
              </a:xfrm>
              <a:custGeom>
                <a:avLst/>
                <a:gdLst/>
                <a:ahLst/>
                <a:cxnLst/>
                <a:pathLst>
                  <a:path w="127" h="195">
                    <a:moveTo>
                      <a:pt x="106" y="0"/>
                    </a:moveTo>
                    <a:lnTo>
                      <a:pt x="0" y="164"/>
                    </a:lnTo>
                    <a:lnTo>
                      <a:pt x="21" y="195"/>
                    </a:lnTo>
                    <a:lnTo>
                      <a:pt x="127" y="6"/>
                    </a:lnTo>
                    <a:lnTo>
                      <a:pt x="106" y="0"/>
                    </a:lnTo>
                    <a:close/>
                  </a:path>
                </a:pathLst>
              </a:custGeom>
              <a:solidFill>
                <a:srgbClr val="BFBFDF"/>
              </a:solidFill>
              <a:ln w="1588" cap="flat" cmpd="sng">
                <a:solidFill>
                  <a:srgbClr val="000000"/>
                </a:solidFill>
                <a:prstDash val="solid"/>
                <a:headEnd type="none" w="med" len="med"/>
                <a:tailEnd type="none" w="med" len="med"/>
              </a:ln>
            </p:spPr>
            <p:txBody>
              <a:bodyPr/>
              <a:p>
                <a:endParaRPr lang="zh-CN" altLang="en-US"/>
              </a:p>
            </p:txBody>
          </p:sp>
          <p:sp>
            <p:nvSpPr>
              <p:cNvPr id="291982" name="任意多边形 291981"/>
              <p:cNvSpPr/>
              <p:nvPr/>
            </p:nvSpPr>
            <p:spPr>
              <a:xfrm>
                <a:off x="2382" y="788"/>
                <a:ext cx="35" cy="8"/>
              </a:xfrm>
              <a:custGeom>
                <a:avLst/>
                <a:gdLst/>
                <a:ahLst/>
                <a:cxnLst/>
                <a:pathLst>
                  <a:path w="246" h="57">
                    <a:moveTo>
                      <a:pt x="238" y="0"/>
                    </a:moveTo>
                    <a:lnTo>
                      <a:pt x="0" y="31"/>
                    </a:lnTo>
                    <a:lnTo>
                      <a:pt x="35" y="57"/>
                    </a:lnTo>
                    <a:lnTo>
                      <a:pt x="246" y="19"/>
                    </a:lnTo>
                    <a:lnTo>
                      <a:pt x="238" y="0"/>
                    </a:lnTo>
                    <a:close/>
                  </a:path>
                </a:pathLst>
              </a:custGeom>
              <a:solidFill>
                <a:srgbClr val="BFBFDF"/>
              </a:solidFill>
              <a:ln w="1588" cap="flat" cmpd="sng">
                <a:solidFill>
                  <a:srgbClr val="000000"/>
                </a:solidFill>
                <a:prstDash val="solid"/>
                <a:headEnd type="none" w="med" len="med"/>
                <a:tailEnd type="none" w="med" len="med"/>
              </a:ln>
            </p:spPr>
            <p:txBody>
              <a:bodyPr/>
              <a:p>
                <a:endParaRPr lang="zh-CN" altLang="en-US"/>
              </a:p>
            </p:txBody>
          </p:sp>
        </p:grpSp>
        <p:grpSp>
          <p:nvGrpSpPr>
            <p:cNvPr id="291983" name="组合 291982"/>
            <p:cNvGrpSpPr/>
            <p:nvPr/>
          </p:nvGrpSpPr>
          <p:grpSpPr>
            <a:xfrm>
              <a:off x="2302" y="723"/>
              <a:ext cx="132" cy="186"/>
              <a:chOff x="2302" y="723"/>
              <a:chExt cx="132" cy="186"/>
            </a:xfrm>
          </p:grpSpPr>
          <p:sp>
            <p:nvSpPr>
              <p:cNvPr id="291984" name="任意多边形 291983"/>
              <p:cNvSpPr/>
              <p:nvPr/>
            </p:nvSpPr>
            <p:spPr>
              <a:xfrm>
                <a:off x="2302" y="724"/>
                <a:ext cx="132" cy="185"/>
              </a:xfrm>
              <a:custGeom>
                <a:avLst/>
                <a:gdLst/>
                <a:ahLst/>
                <a:cxnLst/>
                <a:pathLst>
                  <a:path w="920" h="1300">
                    <a:moveTo>
                      <a:pt x="30" y="47"/>
                    </a:moveTo>
                    <a:lnTo>
                      <a:pt x="16" y="85"/>
                    </a:lnTo>
                    <a:lnTo>
                      <a:pt x="4" y="132"/>
                    </a:lnTo>
                    <a:lnTo>
                      <a:pt x="0" y="183"/>
                    </a:lnTo>
                    <a:lnTo>
                      <a:pt x="0" y="233"/>
                    </a:lnTo>
                    <a:lnTo>
                      <a:pt x="12" y="299"/>
                    </a:lnTo>
                    <a:lnTo>
                      <a:pt x="23" y="381"/>
                    </a:lnTo>
                    <a:lnTo>
                      <a:pt x="44" y="473"/>
                    </a:lnTo>
                    <a:lnTo>
                      <a:pt x="79" y="578"/>
                    </a:lnTo>
                    <a:lnTo>
                      <a:pt x="131" y="679"/>
                    </a:lnTo>
                    <a:lnTo>
                      <a:pt x="215" y="799"/>
                    </a:lnTo>
                    <a:lnTo>
                      <a:pt x="299" y="912"/>
                    </a:lnTo>
                    <a:lnTo>
                      <a:pt x="369" y="988"/>
                    </a:lnTo>
                    <a:lnTo>
                      <a:pt x="467" y="1079"/>
                    </a:lnTo>
                    <a:lnTo>
                      <a:pt x="569" y="1155"/>
                    </a:lnTo>
                    <a:lnTo>
                      <a:pt x="660" y="1215"/>
                    </a:lnTo>
                    <a:lnTo>
                      <a:pt x="726" y="1253"/>
                    </a:lnTo>
                    <a:lnTo>
                      <a:pt x="793" y="1281"/>
                    </a:lnTo>
                    <a:lnTo>
                      <a:pt x="846" y="1300"/>
                    </a:lnTo>
                    <a:lnTo>
                      <a:pt x="888" y="1300"/>
                    </a:lnTo>
                    <a:lnTo>
                      <a:pt x="920" y="1284"/>
                    </a:lnTo>
                    <a:lnTo>
                      <a:pt x="61" y="0"/>
                    </a:lnTo>
                    <a:lnTo>
                      <a:pt x="30" y="47"/>
                    </a:lnTo>
                    <a:close/>
                  </a:path>
                </a:pathLst>
              </a:custGeom>
              <a:solidFill>
                <a:srgbClr val="808080"/>
              </a:solidFill>
              <a:ln w="1588" cap="flat" cmpd="sng">
                <a:solidFill>
                  <a:srgbClr val="000000"/>
                </a:solidFill>
                <a:prstDash val="solid"/>
                <a:headEnd type="none" w="med" len="med"/>
                <a:tailEnd type="none" w="med" len="med"/>
              </a:ln>
            </p:spPr>
            <p:txBody>
              <a:bodyPr/>
              <a:p>
                <a:endParaRPr lang="zh-CN" altLang="en-US"/>
              </a:p>
            </p:txBody>
          </p:sp>
          <p:sp>
            <p:nvSpPr>
              <p:cNvPr id="291985" name="任意多边形 291984"/>
              <p:cNvSpPr/>
              <p:nvPr/>
            </p:nvSpPr>
            <p:spPr>
              <a:xfrm>
                <a:off x="2310" y="723"/>
                <a:ext cx="124" cy="184"/>
              </a:xfrm>
              <a:custGeom>
                <a:avLst/>
                <a:gdLst/>
                <a:ahLst/>
                <a:cxnLst/>
                <a:pathLst>
                  <a:path w="866" h="1288">
                    <a:moveTo>
                      <a:pt x="7" y="0"/>
                    </a:moveTo>
                    <a:lnTo>
                      <a:pt x="0" y="26"/>
                    </a:lnTo>
                    <a:lnTo>
                      <a:pt x="0" y="82"/>
                    </a:lnTo>
                    <a:lnTo>
                      <a:pt x="4" y="149"/>
                    </a:lnTo>
                    <a:lnTo>
                      <a:pt x="11" y="202"/>
                    </a:lnTo>
                    <a:lnTo>
                      <a:pt x="21" y="272"/>
                    </a:lnTo>
                    <a:lnTo>
                      <a:pt x="35" y="354"/>
                    </a:lnTo>
                    <a:lnTo>
                      <a:pt x="56" y="439"/>
                    </a:lnTo>
                    <a:lnTo>
                      <a:pt x="98" y="547"/>
                    </a:lnTo>
                    <a:lnTo>
                      <a:pt x="161" y="670"/>
                    </a:lnTo>
                    <a:lnTo>
                      <a:pt x="231" y="771"/>
                    </a:lnTo>
                    <a:lnTo>
                      <a:pt x="315" y="878"/>
                    </a:lnTo>
                    <a:lnTo>
                      <a:pt x="392" y="960"/>
                    </a:lnTo>
                    <a:lnTo>
                      <a:pt x="452" y="1016"/>
                    </a:lnTo>
                    <a:lnTo>
                      <a:pt x="508" y="1068"/>
                    </a:lnTo>
                    <a:lnTo>
                      <a:pt x="567" y="1118"/>
                    </a:lnTo>
                    <a:lnTo>
                      <a:pt x="634" y="1168"/>
                    </a:lnTo>
                    <a:lnTo>
                      <a:pt x="679" y="1200"/>
                    </a:lnTo>
                    <a:lnTo>
                      <a:pt x="728" y="1228"/>
                    </a:lnTo>
                    <a:lnTo>
                      <a:pt x="782" y="1256"/>
                    </a:lnTo>
                    <a:lnTo>
                      <a:pt x="827" y="1282"/>
                    </a:lnTo>
                    <a:lnTo>
                      <a:pt x="855" y="1288"/>
                    </a:lnTo>
                    <a:lnTo>
                      <a:pt x="866" y="1270"/>
                    </a:lnTo>
                    <a:lnTo>
                      <a:pt x="863" y="1243"/>
                    </a:lnTo>
                    <a:lnTo>
                      <a:pt x="856" y="1213"/>
                    </a:lnTo>
                    <a:lnTo>
                      <a:pt x="845" y="1159"/>
                    </a:lnTo>
                    <a:lnTo>
                      <a:pt x="831" y="1089"/>
                    </a:lnTo>
                    <a:lnTo>
                      <a:pt x="813" y="1023"/>
                    </a:lnTo>
                    <a:lnTo>
                      <a:pt x="792" y="947"/>
                    </a:lnTo>
                    <a:lnTo>
                      <a:pt x="764" y="866"/>
                    </a:lnTo>
                    <a:lnTo>
                      <a:pt x="733" y="802"/>
                    </a:lnTo>
                    <a:lnTo>
                      <a:pt x="707" y="746"/>
                    </a:lnTo>
                    <a:lnTo>
                      <a:pt x="666" y="672"/>
                    </a:lnTo>
                    <a:lnTo>
                      <a:pt x="627" y="607"/>
                    </a:lnTo>
                    <a:lnTo>
                      <a:pt x="579" y="537"/>
                    </a:lnTo>
                    <a:lnTo>
                      <a:pt x="504" y="448"/>
                    </a:lnTo>
                    <a:lnTo>
                      <a:pt x="452" y="385"/>
                    </a:lnTo>
                    <a:lnTo>
                      <a:pt x="376" y="299"/>
                    </a:lnTo>
                    <a:lnTo>
                      <a:pt x="305" y="237"/>
                    </a:lnTo>
                    <a:lnTo>
                      <a:pt x="235" y="173"/>
                    </a:lnTo>
                    <a:lnTo>
                      <a:pt x="182" y="127"/>
                    </a:lnTo>
                    <a:lnTo>
                      <a:pt x="126" y="78"/>
                    </a:lnTo>
                    <a:lnTo>
                      <a:pt x="84" y="45"/>
                    </a:lnTo>
                    <a:lnTo>
                      <a:pt x="42" y="13"/>
                    </a:lnTo>
                    <a:lnTo>
                      <a:pt x="7" y="0"/>
                    </a:lnTo>
                    <a:close/>
                  </a:path>
                </a:pathLst>
              </a:custGeom>
              <a:solidFill>
                <a:srgbClr val="C0C0C0"/>
              </a:solidFill>
              <a:ln w="1588" cap="flat" cmpd="sng">
                <a:solidFill>
                  <a:srgbClr val="000000"/>
                </a:solidFill>
                <a:prstDash val="solid"/>
                <a:headEnd type="none" w="med" len="med"/>
                <a:tailEnd type="none" w="med" len="med"/>
              </a:ln>
            </p:spPr>
            <p:txBody>
              <a:bodyPr/>
              <a:p>
                <a:endParaRPr lang="zh-CN" altLang="en-US"/>
              </a:p>
            </p:txBody>
          </p:sp>
        </p:grpSp>
        <p:grpSp>
          <p:nvGrpSpPr>
            <p:cNvPr id="291986" name="组合 291985"/>
            <p:cNvGrpSpPr/>
            <p:nvPr/>
          </p:nvGrpSpPr>
          <p:grpSpPr>
            <a:xfrm>
              <a:off x="2315" y="770"/>
              <a:ext cx="126" cy="121"/>
              <a:chOff x="2315" y="770"/>
              <a:chExt cx="126" cy="121"/>
            </a:xfrm>
          </p:grpSpPr>
          <p:sp>
            <p:nvSpPr>
              <p:cNvPr id="291987" name="任意多边形 291986"/>
              <p:cNvSpPr/>
              <p:nvPr/>
            </p:nvSpPr>
            <p:spPr>
              <a:xfrm>
                <a:off x="2315" y="770"/>
                <a:ext cx="121" cy="8"/>
              </a:xfrm>
              <a:custGeom>
                <a:avLst/>
                <a:gdLst/>
                <a:ahLst/>
                <a:cxnLst/>
                <a:pathLst>
                  <a:path w="851" h="57">
                    <a:moveTo>
                      <a:pt x="0" y="0"/>
                    </a:moveTo>
                    <a:lnTo>
                      <a:pt x="851" y="32"/>
                    </a:lnTo>
                    <a:lnTo>
                      <a:pt x="844" y="57"/>
                    </a:lnTo>
                    <a:lnTo>
                      <a:pt x="3" y="26"/>
                    </a:lnTo>
                    <a:lnTo>
                      <a:pt x="0" y="0"/>
                    </a:lnTo>
                    <a:close/>
                  </a:path>
                </a:pathLst>
              </a:custGeom>
              <a:solidFill>
                <a:srgbClr val="DFDFFF"/>
              </a:solidFill>
              <a:ln w="1588" cap="flat" cmpd="sng">
                <a:solidFill>
                  <a:srgbClr val="000000"/>
                </a:solidFill>
                <a:prstDash val="solid"/>
                <a:headEnd type="none" w="med" len="med"/>
                <a:tailEnd type="none" w="med" len="med"/>
              </a:ln>
            </p:spPr>
            <p:txBody>
              <a:bodyPr/>
              <a:p>
                <a:endParaRPr lang="zh-CN" altLang="en-US"/>
              </a:p>
            </p:txBody>
          </p:sp>
          <p:sp>
            <p:nvSpPr>
              <p:cNvPr id="291988" name="任意多边形 291987"/>
              <p:cNvSpPr/>
              <p:nvPr/>
            </p:nvSpPr>
            <p:spPr>
              <a:xfrm>
                <a:off x="2398" y="794"/>
                <a:ext cx="43" cy="97"/>
              </a:xfrm>
              <a:custGeom>
                <a:avLst/>
                <a:gdLst/>
                <a:ahLst/>
                <a:cxnLst/>
                <a:pathLst>
                  <a:path w="302" h="673">
                    <a:moveTo>
                      <a:pt x="267" y="13"/>
                    </a:moveTo>
                    <a:lnTo>
                      <a:pt x="0" y="657"/>
                    </a:lnTo>
                    <a:lnTo>
                      <a:pt x="25" y="673"/>
                    </a:lnTo>
                    <a:lnTo>
                      <a:pt x="302" y="0"/>
                    </a:lnTo>
                    <a:lnTo>
                      <a:pt x="267" y="13"/>
                    </a:lnTo>
                    <a:close/>
                  </a:path>
                </a:pathLst>
              </a:custGeom>
              <a:solidFill>
                <a:srgbClr val="DFDFFF"/>
              </a:solidFill>
              <a:ln w="1588" cap="flat" cmpd="sng">
                <a:solidFill>
                  <a:srgbClr val="000000"/>
                </a:solidFill>
                <a:prstDash val="solid"/>
                <a:headEnd type="none" w="med" len="med"/>
                <a:tailEnd type="none" w="med" len="med"/>
              </a:ln>
            </p:spPr>
            <p:txBody>
              <a:bodyPr/>
              <a:p>
                <a:endParaRPr lang="zh-CN" altLang="en-US"/>
              </a:p>
            </p:txBody>
          </p:sp>
        </p:grpSp>
        <p:grpSp>
          <p:nvGrpSpPr>
            <p:cNvPr id="291989" name="组合 291988"/>
            <p:cNvGrpSpPr/>
            <p:nvPr/>
          </p:nvGrpSpPr>
          <p:grpSpPr>
            <a:xfrm>
              <a:off x="2413" y="772"/>
              <a:ext cx="51" cy="30"/>
              <a:chOff x="2413" y="772"/>
              <a:chExt cx="51" cy="30"/>
            </a:xfrm>
          </p:grpSpPr>
          <p:sp>
            <p:nvSpPr>
              <p:cNvPr id="291990" name="任意多边形 291989"/>
              <p:cNvSpPr/>
              <p:nvPr/>
            </p:nvSpPr>
            <p:spPr>
              <a:xfrm>
                <a:off x="2413" y="776"/>
                <a:ext cx="36" cy="26"/>
              </a:xfrm>
              <a:custGeom>
                <a:avLst/>
                <a:gdLst/>
                <a:ahLst/>
                <a:cxnLst/>
                <a:pathLst>
                  <a:path w="250" h="184">
                    <a:moveTo>
                      <a:pt x="187" y="0"/>
                    </a:moveTo>
                    <a:lnTo>
                      <a:pt x="11" y="57"/>
                    </a:lnTo>
                    <a:lnTo>
                      <a:pt x="4" y="67"/>
                    </a:lnTo>
                    <a:lnTo>
                      <a:pt x="0" y="86"/>
                    </a:lnTo>
                    <a:lnTo>
                      <a:pt x="2" y="112"/>
                    </a:lnTo>
                    <a:lnTo>
                      <a:pt x="5" y="128"/>
                    </a:lnTo>
                    <a:lnTo>
                      <a:pt x="15" y="151"/>
                    </a:lnTo>
                    <a:lnTo>
                      <a:pt x="33" y="169"/>
                    </a:lnTo>
                    <a:lnTo>
                      <a:pt x="57" y="181"/>
                    </a:lnTo>
                    <a:lnTo>
                      <a:pt x="71" y="184"/>
                    </a:lnTo>
                    <a:lnTo>
                      <a:pt x="85" y="184"/>
                    </a:lnTo>
                    <a:lnTo>
                      <a:pt x="250" y="114"/>
                    </a:lnTo>
                    <a:lnTo>
                      <a:pt x="218" y="92"/>
                    </a:lnTo>
                    <a:lnTo>
                      <a:pt x="201" y="70"/>
                    </a:lnTo>
                    <a:lnTo>
                      <a:pt x="187" y="0"/>
                    </a:lnTo>
                    <a:close/>
                  </a:path>
                </a:pathLst>
              </a:custGeom>
              <a:solidFill>
                <a:srgbClr val="BFBFDF"/>
              </a:solidFill>
              <a:ln w="1588" cap="flat" cmpd="sng">
                <a:solidFill>
                  <a:srgbClr val="000000"/>
                </a:solidFill>
                <a:prstDash val="solid"/>
                <a:headEnd type="none" w="med" len="med"/>
                <a:tailEnd type="none" w="med" len="med"/>
              </a:ln>
            </p:spPr>
            <p:txBody>
              <a:bodyPr/>
              <a:p>
                <a:endParaRPr lang="zh-CN" altLang="en-US"/>
              </a:p>
            </p:txBody>
          </p:sp>
          <p:sp>
            <p:nvSpPr>
              <p:cNvPr id="291991" name="任意多边形 291990"/>
              <p:cNvSpPr/>
              <p:nvPr/>
            </p:nvSpPr>
            <p:spPr>
              <a:xfrm>
                <a:off x="2434" y="772"/>
                <a:ext cx="20" cy="25"/>
              </a:xfrm>
              <a:custGeom>
                <a:avLst/>
                <a:gdLst/>
                <a:ahLst/>
                <a:cxnLst/>
                <a:pathLst>
                  <a:path w="139" h="173">
                    <a:moveTo>
                      <a:pt x="81" y="25"/>
                    </a:moveTo>
                    <a:lnTo>
                      <a:pt x="74" y="15"/>
                    </a:lnTo>
                    <a:lnTo>
                      <a:pt x="60" y="5"/>
                    </a:lnTo>
                    <a:lnTo>
                      <a:pt x="36" y="0"/>
                    </a:lnTo>
                    <a:lnTo>
                      <a:pt x="22" y="2"/>
                    </a:lnTo>
                    <a:lnTo>
                      <a:pt x="13" y="12"/>
                    </a:lnTo>
                    <a:lnTo>
                      <a:pt x="4" y="25"/>
                    </a:lnTo>
                    <a:lnTo>
                      <a:pt x="0" y="46"/>
                    </a:lnTo>
                    <a:lnTo>
                      <a:pt x="1" y="58"/>
                    </a:lnTo>
                    <a:lnTo>
                      <a:pt x="3" y="74"/>
                    </a:lnTo>
                    <a:lnTo>
                      <a:pt x="9" y="97"/>
                    </a:lnTo>
                    <a:lnTo>
                      <a:pt x="20" y="116"/>
                    </a:lnTo>
                    <a:lnTo>
                      <a:pt x="31" y="133"/>
                    </a:lnTo>
                    <a:lnTo>
                      <a:pt x="44" y="147"/>
                    </a:lnTo>
                    <a:lnTo>
                      <a:pt x="58" y="160"/>
                    </a:lnTo>
                    <a:lnTo>
                      <a:pt x="76" y="167"/>
                    </a:lnTo>
                    <a:lnTo>
                      <a:pt x="97" y="173"/>
                    </a:lnTo>
                    <a:lnTo>
                      <a:pt x="114" y="173"/>
                    </a:lnTo>
                    <a:lnTo>
                      <a:pt x="130" y="164"/>
                    </a:lnTo>
                    <a:lnTo>
                      <a:pt x="137" y="151"/>
                    </a:lnTo>
                    <a:lnTo>
                      <a:pt x="139" y="132"/>
                    </a:lnTo>
                    <a:lnTo>
                      <a:pt x="134" y="111"/>
                    </a:lnTo>
                    <a:lnTo>
                      <a:pt x="123" y="82"/>
                    </a:lnTo>
                    <a:lnTo>
                      <a:pt x="99" y="46"/>
                    </a:lnTo>
                    <a:lnTo>
                      <a:pt x="81" y="25"/>
                    </a:lnTo>
                    <a:close/>
                  </a:path>
                </a:pathLst>
              </a:custGeom>
              <a:solidFill>
                <a:srgbClr val="C0C0C0"/>
              </a:solidFill>
              <a:ln w="1588" cap="flat" cmpd="sng">
                <a:solidFill>
                  <a:srgbClr val="000000"/>
                </a:solidFill>
                <a:prstDash val="solid"/>
                <a:headEnd type="none" w="med" len="med"/>
                <a:tailEnd type="none" w="med" len="med"/>
              </a:ln>
            </p:spPr>
            <p:txBody>
              <a:bodyPr/>
              <a:p>
                <a:endParaRPr lang="zh-CN" altLang="en-US"/>
              </a:p>
            </p:txBody>
          </p:sp>
          <p:sp>
            <p:nvSpPr>
              <p:cNvPr id="291992" name="任意多边形 291991"/>
              <p:cNvSpPr/>
              <p:nvPr/>
            </p:nvSpPr>
            <p:spPr>
              <a:xfrm>
                <a:off x="2439" y="774"/>
                <a:ext cx="25" cy="17"/>
              </a:xfrm>
              <a:custGeom>
                <a:avLst/>
                <a:gdLst/>
                <a:ahLst/>
                <a:cxnLst/>
                <a:pathLst>
                  <a:path w="171" h="123">
                    <a:moveTo>
                      <a:pt x="13" y="27"/>
                    </a:moveTo>
                    <a:lnTo>
                      <a:pt x="120" y="3"/>
                    </a:lnTo>
                    <a:lnTo>
                      <a:pt x="146" y="0"/>
                    </a:lnTo>
                    <a:lnTo>
                      <a:pt x="164" y="3"/>
                    </a:lnTo>
                    <a:lnTo>
                      <a:pt x="169" y="9"/>
                    </a:lnTo>
                    <a:lnTo>
                      <a:pt x="171" y="22"/>
                    </a:lnTo>
                    <a:lnTo>
                      <a:pt x="164" y="41"/>
                    </a:lnTo>
                    <a:lnTo>
                      <a:pt x="64" y="123"/>
                    </a:lnTo>
                    <a:lnTo>
                      <a:pt x="50" y="122"/>
                    </a:lnTo>
                    <a:lnTo>
                      <a:pt x="34" y="116"/>
                    </a:lnTo>
                    <a:lnTo>
                      <a:pt x="22" y="106"/>
                    </a:lnTo>
                    <a:lnTo>
                      <a:pt x="8" y="90"/>
                    </a:lnTo>
                    <a:lnTo>
                      <a:pt x="1" y="74"/>
                    </a:lnTo>
                    <a:lnTo>
                      <a:pt x="0" y="56"/>
                    </a:lnTo>
                    <a:lnTo>
                      <a:pt x="5" y="40"/>
                    </a:lnTo>
                    <a:lnTo>
                      <a:pt x="13" y="27"/>
                    </a:lnTo>
                    <a:close/>
                  </a:path>
                </a:pathLst>
              </a:custGeom>
              <a:solidFill>
                <a:srgbClr val="9F9FBF"/>
              </a:solidFill>
              <a:ln w="1588" cap="flat" cmpd="sng">
                <a:solidFill>
                  <a:srgbClr val="000000"/>
                </a:solidFill>
                <a:prstDash val="solid"/>
                <a:headEnd type="none" w="med" len="med"/>
                <a:tailEnd type="none" w="med" len="med"/>
              </a:ln>
            </p:spPr>
            <p:txBody>
              <a:bodyPr/>
              <a:p>
                <a:endParaRPr lang="zh-CN" altLang="en-US"/>
              </a:p>
            </p:txBody>
          </p:sp>
          <p:sp>
            <p:nvSpPr>
              <p:cNvPr id="291993" name="任意多边形 291992"/>
              <p:cNvSpPr/>
              <p:nvPr/>
            </p:nvSpPr>
            <p:spPr>
              <a:xfrm>
                <a:off x="2421" y="782"/>
                <a:ext cx="10" cy="18"/>
              </a:xfrm>
              <a:custGeom>
                <a:avLst/>
                <a:gdLst/>
                <a:ahLst/>
                <a:cxnLst/>
                <a:pathLst>
                  <a:path w="73" h="124">
                    <a:moveTo>
                      <a:pt x="4" y="0"/>
                    </a:moveTo>
                    <a:lnTo>
                      <a:pt x="0" y="20"/>
                    </a:lnTo>
                    <a:lnTo>
                      <a:pt x="0" y="37"/>
                    </a:lnTo>
                    <a:lnTo>
                      <a:pt x="5" y="60"/>
                    </a:lnTo>
                    <a:lnTo>
                      <a:pt x="11" y="78"/>
                    </a:lnTo>
                    <a:lnTo>
                      <a:pt x="26" y="96"/>
                    </a:lnTo>
                    <a:lnTo>
                      <a:pt x="40" y="108"/>
                    </a:lnTo>
                    <a:lnTo>
                      <a:pt x="51" y="114"/>
                    </a:lnTo>
                    <a:lnTo>
                      <a:pt x="61" y="118"/>
                    </a:lnTo>
                    <a:lnTo>
                      <a:pt x="73" y="124"/>
                    </a:lnTo>
                  </a:path>
                </a:pathLst>
              </a:custGeom>
              <a:noFill/>
              <a:ln w="1588" cap="flat" cmpd="sng">
                <a:solidFill>
                  <a:srgbClr val="000000"/>
                </a:solidFill>
                <a:prstDash val="solid"/>
                <a:headEnd type="none" w="med" len="med"/>
                <a:tailEnd type="none" w="med" len="med"/>
              </a:ln>
            </p:spPr>
            <p:txBody>
              <a:bodyPr/>
              <a:p>
                <a:endParaRPr lang="zh-CN" altLang="en-US"/>
              </a:p>
            </p:txBody>
          </p:sp>
          <p:sp>
            <p:nvSpPr>
              <p:cNvPr id="291994" name="任意多边形 291993"/>
              <p:cNvSpPr/>
              <p:nvPr/>
            </p:nvSpPr>
            <p:spPr>
              <a:xfrm>
                <a:off x="2427" y="780"/>
                <a:ext cx="11" cy="18"/>
              </a:xfrm>
              <a:custGeom>
                <a:avLst/>
                <a:gdLst/>
                <a:ahLst/>
                <a:cxnLst/>
                <a:pathLst>
                  <a:path w="74" h="124">
                    <a:moveTo>
                      <a:pt x="5" y="0"/>
                    </a:moveTo>
                    <a:lnTo>
                      <a:pt x="0" y="20"/>
                    </a:lnTo>
                    <a:lnTo>
                      <a:pt x="0" y="38"/>
                    </a:lnTo>
                    <a:lnTo>
                      <a:pt x="6" y="60"/>
                    </a:lnTo>
                    <a:lnTo>
                      <a:pt x="12" y="79"/>
                    </a:lnTo>
                    <a:lnTo>
                      <a:pt x="27" y="95"/>
                    </a:lnTo>
                    <a:lnTo>
                      <a:pt x="41" y="108"/>
                    </a:lnTo>
                    <a:lnTo>
                      <a:pt x="51" y="114"/>
                    </a:lnTo>
                    <a:lnTo>
                      <a:pt x="62" y="119"/>
                    </a:lnTo>
                    <a:lnTo>
                      <a:pt x="74" y="124"/>
                    </a:lnTo>
                  </a:path>
                </a:pathLst>
              </a:custGeom>
              <a:noFill/>
              <a:ln w="1588" cap="flat" cmpd="sng">
                <a:solidFill>
                  <a:srgbClr val="000000"/>
                </a:solidFill>
                <a:prstDash val="solid"/>
                <a:headEnd type="none" w="med" len="med"/>
                <a:tailEnd type="none" w="med" len="med"/>
              </a:ln>
            </p:spPr>
            <p:txBody>
              <a:bodyPr/>
              <a:p>
                <a:endParaRPr lang="zh-CN" altLang="en-US"/>
              </a:p>
            </p:txBody>
          </p:sp>
        </p:grpSp>
      </p:gr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293890" name="标题 293889"/>
          <p:cNvSpPr>
            <a:spLocks noGrp="1"/>
          </p:cNvSpPr>
          <p:nvPr>
            <p:ph type="title"/>
          </p:nvPr>
        </p:nvSpPr>
        <p:spPr>
          <a:xfrm>
            <a:off x="1150938" y="836613"/>
            <a:ext cx="7793037" cy="839787"/>
          </a:xfrm>
          <a:ln/>
        </p:spPr>
        <p:txBody>
          <a:bodyPr anchor="b"/>
          <a:p>
            <a:pPr algn="ctr"/>
            <a:r>
              <a:rPr lang="en-US" altLang="zh-CN" sz="4000" dirty="0"/>
              <a:t>(3) HFC </a:t>
            </a:r>
            <a:r>
              <a:rPr lang="zh-CN" altLang="en-US" sz="4000" dirty="0"/>
              <a:t>网具有比 </a:t>
            </a:r>
            <a:r>
              <a:rPr lang="en-US" altLang="zh-CN" sz="4000" dirty="0"/>
              <a:t>CATV </a:t>
            </a:r>
            <a:r>
              <a:rPr lang="zh-CN" altLang="en-US" sz="4000" dirty="0"/>
              <a:t>网更宽的频谱，且具有双向传输功能 </a:t>
            </a:r>
            <a:endParaRPr lang="zh-CN" altLang="en-US" sz="4000" dirty="0"/>
          </a:p>
        </p:txBody>
      </p:sp>
      <p:sp>
        <p:nvSpPr>
          <p:cNvPr id="293891" name="直接连接符 293890"/>
          <p:cNvSpPr/>
          <p:nvPr/>
        </p:nvSpPr>
        <p:spPr>
          <a:xfrm>
            <a:off x="2036763" y="2620963"/>
            <a:ext cx="5530850" cy="0"/>
          </a:xfrm>
          <a:prstGeom prst="line">
            <a:avLst/>
          </a:prstGeom>
          <a:ln w="28575" cap="flat" cmpd="sng">
            <a:solidFill>
              <a:srgbClr val="333399"/>
            </a:solidFill>
            <a:prstDash val="solid"/>
            <a:headEnd type="triangle" w="med" len="lg"/>
            <a:tailEnd type="triangle" w="med" len="lg"/>
          </a:ln>
        </p:spPr>
      </p:sp>
      <p:sp>
        <p:nvSpPr>
          <p:cNvPr id="293892" name="文本框 293891"/>
          <p:cNvSpPr txBox="1"/>
          <p:nvPr/>
        </p:nvSpPr>
        <p:spPr>
          <a:xfrm>
            <a:off x="3895725" y="2384425"/>
            <a:ext cx="1200150" cy="396875"/>
          </a:xfrm>
          <a:prstGeom prst="rect">
            <a:avLst/>
          </a:prstGeom>
          <a:solidFill>
            <a:schemeClr val="bg1"/>
          </a:solidFill>
          <a:ln w="9525">
            <a:noFill/>
          </a:ln>
        </p:spPr>
        <p:txBody>
          <a:bodyPr wrap="none" anchor="t">
            <a:spAutoFit/>
          </a:bodyPr>
          <a:p>
            <a:pPr algn="l"/>
            <a:r>
              <a:rPr lang="zh-CN" altLang="en-US" sz="2000" dirty="0">
                <a:solidFill>
                  <a:srgbClr val="333399"/>
                </a:solidFill>
                <a:latin typeface="Arial" panose="020B0604020202020204" pitchFamily="34" charset="0"/>
                <a:ea typeface="黑体" panose="02010609060101010101" pitchFamily="2" charset="-122"/>
              </a:rPr>
              <a:t>下行信道</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293893" name="矩形 293892"/>
          <p:cNvSpPr/>
          <p:nvPr/>
        </p:nvSpPr>
        <p:spPr>
          <a:xfrm>
            <a:off x="666750" y="2913063"/>
            <a:ext cx="903288" cy="1065212"/>
          </a:xfrm>
          <a:prstGeom prst="rect">
            <a:avLst/>
          </a:prstGeom>
          <a:solidFill>
            <a:srgbClr val="FFFF99"/>
          </a:solidFill>
          <a:ln w="9525" cap="flat" cmpd="sng">
            <a:solidFill>
              <a:schemeClr val="tx1"/>
            </a:solidFill>
            <a:prstDash val="solid"/>
            <a:miter/>
            <a:headEnd type="none" w="med" len="med"/>
            <a:tailEnd type="none" w="med" len="med"/>
          </a:ln>
        </p:spPr>
        <p:txBody>
          <a:bodyPr/>
          <a:p>
            <a:endParaRPr lang="zh-CN" altLang="en-US"/>
          </a:p>
        </p:txBody>
      </p:sp>
      <p:sp>
        <p:nvSpPr>
          <p:cNvPr id="293894" name="文本框 293893"/>
          <p:cNvSpPr txBox="1"/>
          <p:nvPr/>
        </p:nvSpPr>
        <p:spPr>
          <a:xfrm>
            <a:off x="749300" y="3141663"/>
            <a:ext cx="690563" cy="639762"/>
          </a:xfrm>
          <a:prstGeom prst="rect">
            <a:avLst/>
          </a:prstGeom>
          <a:noFill/>
          <a:ln w="9525">
            <a:noFill/>
          </a:ln>
        </p:spPr>
        <p:txBody>
          <a:bodyPr wrap="none" anchor="t">
            <a:spAutoFit/>
          </a:bodyPr>
          <a:p>
            <a:pPr algn="l">
              <a:lnSpc>
                <a:spcPct val="90000"/>
              </a:lnSpc>
            </a:pPr>
            <a:r>
              <a:rPr lang="zh-CN" altLang="en-US" sz="2000" dirty="0">
                <a:solidFill>
                  <a:srgbClr val="333399"/>
                </a:solidFill>
                <a:latin typeface="Arial" panose="020B0604020202020204" pitchFamily="34" charset="0"/>
                <a:ea typeface="黑体" panose="02010609060101010101" pitchFamily="2" charset="-122"/>
              </a:rPr>
              <a:t>上行</a:t>
            </a:r>
            <a:endParaRPr lang="zh-CN" altLang="en-US" sz="2000" dirty="0">
              <a:solidFill>
                <a:srgbClr val="333399"/>
              </a:solidFill>
              <a:latin typeface="Arial" panose="020B0604020202020204" pitchFamily="34" charset="0"/>
              <a:ea typeface="黑体" panose="02010609060101010101" pitchFamily="2" charset="-122"/>
            </a:endParaRPr>
          </a:p>
          <a:p>
            <a:pPr algn="l">
              <a:lnSpc>
                <a:spcPct val="90000"/>
              </a:lnSpc>
            </a:pPr>
            <a:r>
              <a:rPr lang="zh-CN" altLang="en-US" sz="2000" dirty="0">
                <a:solidFill>
                  <a:srgbClr val="333399"/>
                </a:solidFill>
                <a:latin typeface="Arial" panose="020B0604020202020204" pitchFamily="34" charset="0"/>
                <a:ea typeface="黑体" panose="02010609060101010101" pitchFamily="2" charset="-122"/>
              </a:rPr>
              <a:t>信道</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293895" name="文本框 293894"/>
          <p:cNvSpPr txBox="1"/>
          <p:nvPr/>
        </p:nvSpPr>
        <p:spPr>
          <a:xfrm>
            <a:off x="608013" y="3968750"/>
            <a:ext cx="7332662" cy="396875"/>
          </a:xfrm>
          <a:prstGeom prst="rect">
            <a:avLst/>
          </a:prstGeom>
          <a:noFill/>
          <a:ln w="9525">
            <a:noFill/>
          </a:ln>
        </p:spPr>
        <p:txBody>
          <a:bodyPr wrap="none" anchor="t">
            <a:spAutoFit/>
          </a:bodyPr>
          <a:p>
            <a:pPr algn="l"/>
            <a:r>
              <a:rPr lang="en-US" altLang="zh-CN" sz="2000">
                <a:solidFill>
                  <a:srgbClr val="333399"/>
                </a:solidFill>
                <a:latin typeface="Arial" panose="020B0604020202020204" pitchFamily="34" charset="0"/>
                <a:ea typeface="黑体" panose="02010609060101010101" pitchFamily="2" charset="-122"/>
              </a:rPr>
              <a:t>5        40    50                                550                   750         1000</a:t>
            </a:r>
            <a:endParaRPr lang="en-US" altLang="zh-CN" sz="2000">
              <a:solidFill>
                <a:srgbClr val="333399"/>
              </a:solidFill>
              <a:latin typeface="Arial" panose="020B0604020202020204" pitchFamily="34" charset="0"/>
              <a:ea typeface="黑体" panose="02010609060101010101" pitchFamily="2" charset="-122"/>
            </a:endParaRPr>
          </a:p>
        </p:txBody>
      </p:sp>
      <p:sp>
        <p:nvSpPr>
          <p:cNvPr id="293896" name="矩形 293895"/>
          <p:cNvSpPr/>
          <p:nvPr/>
        </p:nvSpPr>
        <p:spPr>
          <a:xfrm>
            <a:off x="2022475" y="2913063"/>
            <a:ext cx="2708275" cy="1065212"/>
          </a:xfrm>
          <a:prstGeom prst="rect">
            <a:avLst/>
          </a:prstGeom>
          <a:solidFill>
            <a:srgbClr val="CCECFF"/>
          </a:solidFill>
          <a:ln w="9525" cap="flat" cmpd="sng">
            <a:solidFill>
              <a:schemeClr val="tx1"/>
            </a:solidFill>
            <a:prstDash val="solid"/>
            <a:miter/>
            <a:headEnd type="none" w="med" len="med"/>
            <a:tailEnd type="none" w="med" len="med"/>
          </a:ln>
        </p:spPr>
        <p:txBody>
          <a:bodyPr/>
          <a:p>
            <a:endParaRPr lang="zh-CN" altLang="en-US"/>
          </a:p>
        </p:txBody>
      </p:sp>
      <p:sp>
        <p:nvSpPr>
          <p:cNvPr id="293897" name="矩形 293896"/>
          <p:cNvSpPr/>
          <p:nvPr/>
        </p:nvSpPr>
        <p:spPr>
          <a:xfrm>
            <a:off x="4845050" y="2913063"/>
            <a:ext cx="1654175" cy="1065212"/>
          </a:xfrm>
          <a:prstGeom prst="rect">
            <a:avLst/>
          </a:prstGeom>
          <a:solidFill>
            <a:srgbClr val="CCECFF"/>
          </a:solidFill>
          <a:ln w="9525" cap="flat" cmpd="sng">
            <a:solidFill>
              <a:schemeClr val="tx1"/>
            </a:solidFill>
            <a:prstDash val="solid"/>
            <a:miter/>
            <a:headEnd type="none" w="med" len="med"/>
            <a:tailEnd type="none" w="med" len="med"/>
          </a:ln>
        </p:spPr>
        <p:txBody>
          <a:bodyPr/>
          <a:p>
            <a:endParaRPr lang="zh-CN" altLang="en-US"/>
          </a:p>
        </p:txBody>
      </p:sp>
      <p:sp>
        <p:nvSpPr>
          <p:cNvPr id="293898" name="文本框 293897"/>
          <p:cNvSpPr txBox="1"/>
          <p:nvPr/>
        </p:nvSpPr>
        <p:spPr>
          <a:xfrm>
            <a:off x="2578100" y="3213100"/>
            <a:ext cx="1706563" cy="396875"/>
          </a:xfrm>
          <a:prstGeom prst="rect">
            <a:avLst/>
          </a:prstGeom>
          <a:noFill/>
          <a:ln w="9525">
            <a:noFill/>
          </a:ln>
        </p:spPr>
        <p:txBody>
          <a:bodyPr wrap="none" anchor="t">
            <a:spAutoFit/>
          </a:bodyPr>
          <a:p>
            <a:pPr algn="l"/>
            <a:r>
              <a:rPr lang="zh-CN" altLang="en-US" sz="2000" dirty="0">
                <a:solidFill>
                  <a:srgbClr val="333399"/>
                </a:solidFill>
                <a:latin typeface="Arial" panose="020B0604020202020204" pitchFamily="34" charset="0"/>
                <a:ea typeface="黑体" panose="02010609060101010101" pitchFamily="2" charset="-122"/>
              </a:rPr>
              <a:t>原有模拟电视</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293899" name="文本框 293898"/>
          <p:cNvSpPr txBox="1"/>
          <p:nvPr/>
        </p:nvSpPr>
        <p:spPr>
          <a:xfrm>
            <a:off x="4965700" y="3213100"/>
            <a:ext cx="1200150" cy="396875"/>
          </a:xfrm>
          <a:prstGeom prst="rect">
            <a:avLst/>
          </a:prstGeom>
          <a:noFill/>
          <a:ln w="9525">
            <a:noFill/>
          </a:ln>
        </p:spPr>
        <p:txBody>
          <a:bodyPr wrap="none" anchor="t">
            <a:spAutoFit/>
          </a:bodyPr>
          <a:p>
            <a:pPr algn="l"/>
            <a:r>
              <a:rPr lang="zh-CN" altLang="en-US" sz="2000" dirty="0">
                <a:solidFill>
                  <a:srgbClr val="333399"/>
                </a:solidFill>
                <a:latin typeface="Arial" panose="020B0604020202020204" pitchFamily="34" charset="0"/>
                <a:ea typeface="黑体" panose="02010609060101010101" pitchFamily="2" charset="-122"/>
              </a:rPr>
              <a:t>数字信号</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293900" name="文本框 293899"/>
          <p:cNvSpPr txBox="1"/>
          <p:nvPr/>
        </p:nvSpPr>
        <p:spPr>
          <a:xfrm>
            <a:off x="7724775" y="3536950"/>
            <a:ext cx="1384300" cy="396875"/>
          </a:xfrm>
          <a:prstGeom prst="rect">
            <a:avLst/>
          </a:prstGeom>
          <a:noFill/>
          <a:ln w="9525">
            <a:noFill/>
          </a:ln>
        </p:spPr>
        <p:txBody>
          <a:bodyPr wrap="none" anchor="t">
            <a:spAutoFit/>
          </a:bodyPr>
          <a:p>
            <a:pPr algn="l"/>
            <a:r>
              <a:rPr lang="zh-CN" altLang="en-US" sz="2000" dirty="0">
                <a:solidFill>
                  <a:srgbClr val="333399"/>
                </a:solidFill>
                <a:latin typeface="Arial" panose="020B0604020202020204" pitchFamily="34" charset="0"/>
                <a:ea typeface="黑体" panose="02010609060101010101" pitchFamily="2" charset="-122"/>
              </a:rPr>
              <a:t>频率</a:t>
            </a:r>
            <a:r>
              <a:rPr lang="en-US" altLang="zh-CN" sz="2000">
                <a:solidFill>
                  <a:srgbClr val="333399"/>
                </a:solidFill>
                <a:latin typeface="Arial" panose="020B0604020202020204" pitchFamily="34" charset="0"/>
                <a:ea typeface="黑体" panose="02010609060101010101" pitchFamily="2" charset="-122"/>
              </a:rPr>
              <a:t>(MHz)</a:t>
            </a:r>
            <a:endParaRPr lang="en-US" altLang="zh-CN" sz="2000">
              <a:solidFill>
                <a:srgbClr val="333399"/>
              </a:solidFill>
              <a:latin typeface="Arial" panose="020B0604020202020204" pitchFamily="34" charset="0"/>
              <a:ea typeface="黑体" panose="02010609060101010101" pitchFamily="2" charset="-122"/>
            </a:endParaRPr>
          </a:p>
        </p:txBody>
      </p:sp>
      <p:sp>
        <p:nvSpPr>
          <p:cNvPr id="293901" name="矩形 293900"/>
          <p:cNvSpPr/>
          <p:nvPr/>
        </p:nvSpPr>
        <p:spPr>
          <a:xfrm>
            <a:off x="6616700" y="2913063"/>
            <a:ext cx="936625" cy="1065212"/>
          </a:xfrm>
          <a:prstGeom prst="rect">
            <a:avLst/>
          </a:prstGeom>
          <a:solidFill>
            <a:srgbClr val="CCECFF"/>
          </a:solidFill>
          <a:ln w="9525" cap="flat" cmpd="sng">
            <a:solidFill>
              <a:schemeClr val="tx1"/>
            </a:solidFill>
            <a:prstDash val="solid"/>
            <a:miter/>
            <a:headEnd type="none" w="med" len="med"/>
            <a:tailEnd type="none" w="med" len="med"/>
          </a:ln>
        </p:spPr>
        <p:txBody>
          <a:bodyPr/>
          <a:p>
            <a:endParaRPr lang="zh-CN" altLang="en-US"/>
          </a:p>
        </p:txBody>
      </p:sp>
      <p:sp>
        <p:nvSpPr>
          <p:cNvPr id="293902" name="文本框 293901"/>
          <p:cNvSpPr txBox="1"/>
          <p:nvPr/>
        </p:nvSpPr>
        <p:spPr>
          <a:xfrm>
            <a:off x="6686550" y="3213100"/>
            <a:ext cx="693738" cy="396875"/>
          </a:xfrm>
          <a:prstGeom prst="rect">
            <a:avLst/>
          </a:prstGeom>
          <a:noFill/>
          <a:ln w="9525">
            <a:noFill/>
          </a:ln>
        </p:spPr>
        <p:txBody>
          <a:bodyPr wrap="none" anchor="t">
            <a:spAutoFit/>
          </a:bodyPr>
          <a:p>
            <a:pPr algn="l"/>
            <a:r>
              <a:rPr lang="zh-CN" altLang="en-US" sz="2000" dirty="0">
                <a:solidFill>
                  <a:srgbClr val="333399"/>
                </a:solidFill>
                <a:latin typeface="Arial" panose="020B0604020202020204" pitchFamily="34" charset="0"/>
                <a:ea typeface="黑体" panose="02010609060101010101" pitchFamily="2" charset="-122"/>
              </a:rPr>
              <a:t>保留</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293903" name="直接连接符 293902"/>
          <p:cNvSpPr/>
          <p:nvPr/>
        </p:nvSpPr>
        <p:spPr>
          <a:xfrm>
            <a:off x="215900" y="3978275"/>
            <a:ext cx="8353425" cy="0"/>
          </a:xfrm>
          <a:prstGeom prst="line">
            <a:avLst/>
          </a:prstGeom>
          <a:ln w="28575" cap="flat" cmpd="sng">
            <a:solidFill>
              <a:srgbClr val="333399"/>
            </a:solidFill>
            <a:prstDash val="solid"/>
            <a:headEnd type="none" w="med" len="med"/>
            <a:tailEnd type="triangle" w="med" len="lg"/>
          </a:ln>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30722" name="标题 30721"/>
          <p:cNvSpPr>
            <a:spLocks noGrp="1"/>
          </p:cNvSpPr>
          <p:nvPr>
            <p:ph type="title"/>
          </p:nvPr>
        </p:nvSpPr>
        <p:spPr>
          <a:xfrm>
            <a:off x="900113" y="214313"/>
            <a:ext cx="8043862" cy="1462087"/>
          </a:xfrm>
          <a:ln/>
        </p:spPr>
        <p:txBody>
          <a:bodyPr anchor="b"/>
          <a:p>
            <a:pPr algn="ctr"/>
            <a:r>
              <a:rPr lang="en-US" altLang="zh-CN" dirty="0"/>
              <a:t> 2.2.2  </a:t>
            </a:r>
            <a:r>
              <a:rPr lang="zh-CN" altLang="en-US" dirty="0"/>
              <a:t>有关信号的几个基本概念</a:t>
            </a:r>
            <a:endParaRPr lang="zh-CN" altLang="en-US" dirty="0"/>
          </a:p>
        </p:txBody>
      </p:sp>
      <p:sp>
        <p:nvSpPr>
          <p:cNvPr id="30723" name="文本占位符 30722"/>
          <p:cNvSpPr>
            <a:spLocks noGrp="1"/>
          </p:cNvSpPr>
          <p:nvPr>
            <p:ph type="body" idx="1"/>
          </p:nvPr>
        </p:nvSpPr>
        <p:spPr>
          <a:xfrm>
            <a:off x="684213" y="2122488"/>
            <a:ext cx="8131175" cy="4330700"/>
          </a:xfrm>
          <a:ln/>
        </p:spPr>
        <p:txBody>
          <a:bodyPr/>
          <a:p>
            <a:pPr>
              <a:lnSpc>
                <a:spcPct val="90000"/>
              </a:lnSpc>
              <a:spcBef>
                <a:spcPct val="35000"/>
              </a:spcBef>
              <a:spcAft>
                <a:spcPct val="15000"/>
              </a:spcAft>
            </a:pPr>
            <a:r>
              <a:rPr lang="zh-CN" altLang="en-US" dirty="0">
                <a:solidFill>
                  <a:schemeClr val="hlink"/>
                </a:solidFill>
              </a:rPr>
              <a:t>单向通信</a:t>
            </a:r>
            <a:r>
              <a:rPr lang="zh-CN" altLang="en-US" dirty="0"/>
              <a:t>（单工通信）</a:t>
            </a:r>
            <a:r>
              <a:rPr lang="en-US" altLang="zh-CN">
                <a:latin typeface="Arial" panose="020B0604020202020204" pitchFamily="34" charset="0"/>
              </a:rPr>
              <a:t>——</a:t>
            </a:r>
            <a:r>
              <a:rPr lang="zh-CN" altLang="en-US" dirty="0"/>
              <a:t>只能有一个方向的通信而没有反方向的交互。</a:t>
            </a:r>
            <a:endParaRPr lang="zh-CN" altLang="en-US" dirty="0"/>
          </a:p>
          <a:p>
            <a:pPr>
              <a:lnSpc>
                <a:spcPct val="90000"/>
              </a:lnSpc>
              <a:spcBef>
                <a:spcPct val="35000"/>
              </a:spcBef>
              <a:spcAft>
                <a:spcPct val="15000"/>
              </a:spcAft>
            </a:pPr>
            <a:r>
              <a:rPr lang="zh-CN" altLang="en-US" dirty="0">
                <a:solidFill>
                  <a:schemeClr val="hlink"/>
                </a:solidFill>
              </a:rPr>
              <a:t>双向交替通信</a:t>
            </a:r>
            <a:r>
              <a:rPr lang="zh-CN" altLang="en-US" dirty="0"/>
              <a:t>（半双工通信）</a:t>
            </a:r>
            <a:r>
              <a:rPr lang="en-US" altLang="zh-CN">
                <a:latin typeface="Arial" panose="020B0604020202020204" pitchFamily="34" charset="0"/>
              </a:rPr>
              <a:t>——</a:t>
            </a:r>
            <a:r>
              <a:rPr lang="zh-CN" altLang="en-US" dirty="0"/>
              <a:t>通信的双方都可以发送信息，但不能双方同时发送</a:t>
            </a:r>
            <a:r>
              <a:rPr lang="en-US" altLang="zh-CN" dirty="0"/>
              <a:t>(</a:t>
            </a:r>
            <a:r>
              <a:rPr lang="zh-CN" altLang="en-US" dirty="0"/>
              <a:t>当然也就不能同时接收</a:t>
            </a:r>
            <a:r>
              <a:rPr lang="en-US" altLang="zh-CN" dirty="0"/>
              <a:t>)</a:t>
            </a:r>
            <a:r>
              <a:rPr lang="zh-CN" altLang="en-US" dirty="0"/>
              <a:t>。</a:t>
            </a:r>
            <a:endParaRPr lang="zh-CN" altLang="en-US" dirty="0"/>
          </a:p>
          <a:p>
            <a:pPr>
              <a:lnSpc>
                <a:spcPct val="90000"/>
              </a:lnSpc>
              <a:spcBef>
                <a:spcPct val="35000"/>
              </a:spcBef>
              <a:spcAft>
                <a:spcPct val="15000"/>
              </a:spcAft>
            </a:pPr>
            <a:r>
              <a:rPr lang="zh-CN" altLang="en-US" dirty="0">
                <a:solidFill>
                  <a:schemeClr val="hlink"/>
                </a:solidFill>
              </a:rPr>
              <a:t>双向同时通信</a:t>
            </a:r>
            <a:r>
              <a:rPr lang="zh-CN" altLang="en-US" dirty="0"/>
              <a:t>（全双工通信）</a:t>
            </a:r>
            <a:r>
              <a:rPr lang="en-US" altLang="zh-CN">
                <a:latin typeface="Arial" panose="020B0604020202020204" pitchFamily="34" charset="0"/>
              </a:rPr>
              <a:t>——</a:t>
            </a:r>
            <a:r>
              <a:rPr lang="zh-CN" altLang="en-US" dirty="0"/>
              <a:t>通信的双方可以同时发送和接收信息。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3">
                                            <p:txEl>
                                              <p:charRg st="33" end="8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23">
                                            <p:txEl>
                                              <p:charRg st="84" end="1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295938" name="标题 295937"/>
          <p:cNvSpPr>
            <a:spLocks noGrp="1"/>
          </p:cNvSpPr>
          <p:nvPr>
            <p:ph type="title"/>
          </p:nvPr>
        </p:nvSpPr>
        <p:spPr>
          <a:xfrm>
            <a:off x="539750" y="476250"/>
            <a:ext cx="8404225" cy="839788"/>
          </a:xfrm>
          <a:ln/>
        </p:spPr>
        <p:txBody>
          <a:bodyPr anchor="b"/>
          <a:p>
            <a:pPr algn="ctr"/>
            <a:r>
              <a:rPr lang="en-US" altLang="zh-CN" sz="4000" dirty="0"/>
              <a:t>(4) </a:t>
            </a:r>
            <a:r>
              <a:rPr lang="zh-CN" altLang="en-US" sz="4000" dirty="0"/>
              <a:t>每个家庭要安装一个用户接口盒 </a:t>
            </a:r>
            <a:endParaRPr lang="zh-CN" altLang="en-US" sz="4000" dirty="0"/>
          </a:p>
        </p:txBody>
      </p:sp>
      <p:sp>
        <p:nvSpPr>
          <p:cNvPr id="295939" name="文本占位符 295938"/>
          <p:cNvSpPr>
            <a:spLocks noGrp="1"/>
          </p:cNvSpPr>
          <p:nvPr>
            <p:ph type="body" idx="1"/>
          </p:nvPr>
        </p:nvSpPr>
        <p:spPr>
          <a:xfrm>
            <a:off x="1042988" y="1978025"/>
            <a:ext cx="7772400" cy="4114800"/>
          </a:xfrm>
          <a:ln/>
        </p:spPr>
        <p:txBody>
          <a:bodyPr/>
          <a:p>
            <a:r>
              <a:rPr lang="zh-CN" altLang="en-US" dirty="0">
                <a:solidFill>
                  <a:schemeClr val="hlink"/>
                </a:solidFill>
              </a:rPr>
              <a:t>用户接口盒</a:t>
            </a:r>
            <a:r>
              <a:rPr lang="zh-CN" altLang="en-US" dirty="0"/>
              <a:t> </a:t>
            </a:r>
            <a:r>
              <a:rPr lang="en-US" altLang="zh-CN" dirty="0"/>
              <a:t>UIB (User Interface Box)</a:t>
            </a:r>
            <a:r>
              <a:rPr lang="zh-CN" altLang="en-US" dirty="0"/>
              <a:t>要提供三种连接，即：</a:t>
            </a:r>
            <a:endParaRPr lang="zh-CN" altLang="en-US" dirty="0"/>
          </a:p>
          <a:p>
            <a:pPr lvl="1"/>
            <a:r>
              <a:rPr lang="zh-CN" altLang="en-US" dirty="0">
                <a:solidFill>
                  <a:srgbClr val="333399"/>
                </a:solidFill>
                <a:latin typeface="Arial" panose="020B0604020202020204" pitchFamily="34" charset="0"/>
                <a:ea typeface="黑体" panose="02010609060101010101" pitchFamily="2" charset="-122"/>
              </a:rPr>
              <a:t>使用同轴电缆连接到</a:t>
            </a:r>
            <a:r>
              <a:rPr lang="zh-CN" altLang="en-US" dirty="0">
                <a:solidFill>
                  <a:schemeClr val="hlink"/>
                </a:solidFill>
                <a:latin typeface="Arial" panose="020B0604020202020204" pitchFamily="34" charset="0"/>
                <a:ea typeface="黑体" panose="02010609060101010101" pitchFamily="2" charset="-122"/>
              </a:rPr>
              <a:t>机顶盒</a:t>
            </a:r>
            <a:r>
              <a:rPr lang="en-US" altLang="zh-CN" dirty="0">
                <a:solidFill>
                  <a:srgbClr val="333399"/>
                </a:solidFill>
                <a:latin typeface="Arial" panose="020B0604020202020204" pitchFamily="34" charset="0"/>
                <a:ea typeface="黑体" panose="02010609060101010101" pitchFamily="2" charset="-122"/>
              </a:rPr>
              <a:t>(set-top box)</a:t>
            </a:r>
            <a:r>
              <a:rPr lang="zh-CN" altLang="en-US" dirty="0">
                <a:solidFill>
                  <a:srgbClr val="333399"/>
                </a:solidFill>
                <a:latin typeface="Arial" panose="020B0604020202020204" pitchFamily="34" charset="0"/>
                <a:ea typeface="黑体" panose="02010609060101010101" pitchFamily="2" charset="-122"/>
              </a:rPr>
              <a:t>，然后再连接到用户的电视机。</a:t>
            </a:r>
            <a:endParaRPr lang="zh-CN" altLang="en-US" dirty="0">
              <a:solidFill>
                <a:srgbClr val="333399"/>
              </a:solidFill>
              <a:latin typeface="Arial" panose="020B0604020202020204" pitchFamily="34" charset="0"/>
              <a:ea typeface="黑体" panose="02010609060101010101" pitchFamily="2" charset="-122"/>
            </a:endParaRPr>
          </a:p>
          <a:p>
            <a:pPr lvl="1"/>
            <a:r>
              <a:rPr lang="zh-CN" altLang="en-US" dirty="0">
                <a:solidFill>
                  <a:srgbClr val="333399"/>
                </a:solidFill>
                <a:latin typeface="Arial" panose="020B0604020202020204" pitchFamily="34" charset="0"/>
                <a:ea typeface="黑体" panose="02010609060101010101" pitchFamily="2" charset="-122"/>
              </a:rPr>
              <a:t>使用双绞线连接到用户的电话机。</a:t>
            </a:r>
            <a:endParaRPr lang="zh-CN" altLang="en-US" dirty="0">
              <a:solidFill>
                <a:srgbClr val="333399"/>
              </a:solidFill>
              <a:latin typeface="Arial" panose="020B0604020202020204" pitchFamily="34" charset="0"/>
              <a:ea typeface="黑体" panose="02010609060101010101" pitchFamily="2" charset="-122"/>
            </a:endParaRPr>
          </a:p>
          <a:p>
            <a:pPr lvl="1"/>
            <a:r>
              <a:rPr lang="zh-CN" altLang="en-US" dirty="0">
                <a:solidFill>
                  <a:srgbClr val="333399"/>
                </a:solidFill>
                <a:latin typeface="Arial" panose="020B0604020202020204" pitchFamily="34" charset="0"/>
                <a:ea typeface="黑体" panose="02010609060101010101" pitchFamily="2" charset="-122"/>
              </a:rPr>
              <a:t>使用电缆调制解调器连接到用户的计算机。</a:t>
            </a:r>
            <a:endParaRPr lang="zh-CN" altLang="en-US" dirty="0">
              <a:solidFill>
                <a:srgbClr val="333399"/>
              </a:solidFill>
              <a:latin typeface="Arial" panose="020B0604020202020204" pitchFamily="34" charset="0"/>
              <a:ea typeface="黑体" panose="02010609060101010101" pitchFamily="2"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297986" name="标题 297985"/>
          <p:cNvSpPr>
            <a:spLocks noGrp="1"/>
          </p:cNvSpPr>
          <p:nvPr>
            <p:ph type="title"/>
          </p:nvPr>
        </p:nvSpPr>
        <p:spPr>
          <a:xfrm>
            <a:off x="1150938" y="620713"/>
            <a:ext cx="7793037" cy="839787"/>
          </a:xfrm>
          <a:ln/>
        </p:spPr>
        <p:txBody>
          <a:bodyPr anchor="b"/>
          <a:p>
            <a:r>
              <a:rPr lang="zh-CN" altLang="en-US" sz="4000" dirty="0"/>
              <a:t>电缆调制解调器</a:t>
            </a:r>
            <a:r>
              <a:rPr lang="en-US" altLang="zh-CN" sz="4000"/>
              <a:t>(cable modem) </a:t>
            </a:r>
            <a:endParaRPr lang="en-US" altLang="zh-CN" sz="4000"/>
          </a:p>
        </p:txBody>
      </p:sp>
      <p:sp>
        <p:nvSpPr>
          <p:cNvPr id="297987" name="文本占位符 297986"/>
          <p:cNvSpPr>
            <a:spLocks noGrp="1"/>
          </p:cNvSpPr>
          <p:nvPr>
            <p:ph type="body" idx="1"/>
          </p:nvPr>
        </p:nvSpPr>
        <p:spPr>
          <a:xfrm>
            <a:off x="1042988" y="1906588"/>
            <a:ext cx="7772400" cy="4114800"/>
          </a:xfrm>
          <a:ln/>
        </p:spPr>
        <p:txBody>
          <a:bodyPr/>
          <a:p>
            <a:r>
              <a:rPr lang="zh-CN" altLang="en-US" sz="2800" dirty="0">
                <a:solidFill>
                  <a:schemeClr val="hlink"/>
                </a:solidFill>
              </a:rPr>
              <a:t>电缆调制解调器</a:t>
            </a:r>
            <a:r>
              <a:rPr lang="zh-CN" altLang="en-US" sz="2800" dirty="0"/>
              <a:t>是为 </a:t>
            </a:r>
            <a:r>
              <a:rPr lang="en-US" altLang="zh-CN" sz="2800" dirty="0"/>
              <a:t>HFC </a:t>
            </a:r>
            <a:r>
              <a:rPr lang="zh-CN" altLang="en-US" sz="2800" dirty="0"/>
              <a:t>网而使用的调制解调器。</a:t>
            </a:r>
            <a:endParaRPr lang="zh-CN" altLang="en-US" sz="2800" dirty="0"/>
          </a:p>
          <a:p>
            <a:r>
              <a:rPr lang="zh-CN" altLang="en-US" sz="2800" dirty="0"/>
              <a:t>电缆调制解调器最大的特点就是传输速率高。其下行速率一般在 </a:t>
            </a:r>
            <a:r>
              <a:rPr lang="en-US" altLang="zh-CN" sz="2800"/>
              <a:t>3</a:t>
            </a:r>
            <a:r>
              <a:rPr lang="en-US" altLang="zh-CN" sz="2800">
                <a:sym typeface="Symbol" panose="05050102010706020507" pitchFamily="18" charset="2"/>
              </a:rPr>
              <a:t></a:t>
            </a:r>
            <a:r>
              <a:rPr lang="en-US" altLang="zh-CN" sz="2800" dirty="0"/>
              <a:t>10  Mb/s</a:t>
            </a:r>
            <a:r>
              <a:rPr lang="zh-CN" altLang="en-US" sz="2800" dirty="0"/>
              <a:t>之间，最高可达 </a:t>
            </a:r>
            <a:r>
              <a:rPr lang="en-US" altLang="zh-CN" sz="2800" dirty="0"/>
              <a:t>30 Mb/s</a:t>
            </a:r>
            <a:r>
              <a:rPr lang="zh-CN" altLang="en-US" sz="2800" dirty="0"/>
              <a:t>，而上行速率一般为 </a:t>
            </a:r>
            <a:r>
              <a:rPr lang="en-US" altLang="zh-CN" sz="2800"/>
              <a:t>0.2</a:t>
            </a:r>
            <a:r>
              <a:rPr lang="en-US" altLang="zh-CN" sz="2800">
                <a:sym typeface="Symbol" panose="05050102010706020507" pitchFamily="18" charset="2"/>
              </a:rPr>
              <a:t></a:t>
            </a:r>
            <a:r>
              <a:rPr lang="en-US" altLang="zh-CN" sz="2800" dirty="0"/>
              <a:t>2 Mb/s</a:t>
            </a:r>
            <a:r>
              <a:rPr lang="zh-CN" altLang="en-US" sz="2800" dirty="0"/>
              <a:t>，最高可达 </a:t>
            </a:r>
            <a:r>
              <a:rPr lang="en-US" altLang="zh-CN" sz="2800" dirty="0"/>
              <a:t>10 Mb/s</a:t>
            </a:r>
            <a:r>
              <a:rPr lang="zh-CN" altLang="en-US" sz="2800" dirty="0"/>
              <a:t>。</a:t>
            </a:r>
            <a:endParaRPr lang="zh-CN" altLang="en-US" sz="2800" dirty="0"/>
          </a:p>
          <a:p>
            <a:r>
              <a:rPr lang="zh-CN" altLang="en-US" sz="2800" dirty="0"/>
              <a:t>电缆调制解调器比在普通电话线上使用的调制解调器要复杂得多，并且不是成对使用，而是只安装在用户端。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7987">
                                            <p:txEl>
                                              <p:charRg st="26" end="11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7987">
                                            <p:txEl>
                                              <p:charRg st="115" end="16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300034" name="标题 300033"/>
          <p:cNvSpPr>
            <a:spLocks noGrp="1"/>
          </p:cNvSpPr>
          <p:nvPr>
            <p:ph type="title"/>
          </p:nvPr>
        </p:nvSpPr>
        <p:spPr>
          <a:ln/>
        </p:spPr>
        <p:txBody>
          <a:bodyPr anchor="b"/>
          <a:p>
            <a:pPr algn="ctr"/>
            <a:r>
              <a:rPr lang="en-US" altLang="zh-CN" dirty="0"/>
              <a:t>HFC </a:t>
            </a:r>
            <a:r>
              <a:rPr lang="zh-CN" altLang="en-US" dirty="0"/>
              <a:t>网的最大优点 </a:t>
            </a:r>
            <a:endParaRPr lang="zh-CN" altLang="en-US" dirty="0"/>
          </a:p>
        </p:txBody>
      </p:sp>
      <p:sp>
        <p:nvSpPr>
          <p:cNvPr id="300035" name="文本占位符 300034"/>
          <p:cNvSpPr>
            <a:spLocks noGrp="1"/>
          </p:cNvSpPr>
          <p:nvPr>
            <p:ph type="body" idx="1"/>
          </p:nvPr>
        </p:nvSpPr>
        <p:spPr>
          <a:xfrm>
            <a:off x="1042988" y="1906588"/>
            <a:ext cx="7772400" cy="4114800"/>
          </a:xfrm>
          <a:ln/>
        </p:spPr>
        <p:txBody>
          <a:bodyPr/>
          <a:p>
            <a:r>
              <a:rPr lang="zh-CN" altLang="en-US" sz="2800" dirty="0"/>
              <a:t>具有很宽的频带，并且能够利用已经有相当大的覆盖面的有线电视网。</a:t>
            </a:r>
            <a:endParaRPr lang="zh-CN" altLang="en-US" sz="2800" dirty="0"/>
          </a:p>
          <a:p>
            <a:r>
              <a:rPr lang="zh-CN" altLang="en-US" sz="2800" dirty="0"/>
              <a:t>要将现有的 </a:t>
            </a:r>
            <a:r>
              <a:rPr lang="en-US" altLang="zh-CN" sz="2800" dirty="0"/>
              <a:t>450 MHz </a:t>
            </a:r>
            <a:r>
              <a:rPr lang="zh-CN" altLang="en-US" sz="2800" dirty="0"/>
              <a:t>单向传输的有线电视网络改造为 </a:t>
            </a:r>
            <a:r>
              <a:rPr lang="en-US" altLang="zh-CN" sz="2800" dirty="0"/>
              <a:t>750 MHz </a:t>
            </a:r>
            <a:r>
              <a:rPr lang="zh-CN" altLang="en-US" sz="2800" dirty="0"/>
              <a:t>双向传输的 </a:t>
            </a:r>
            <a:r>
              <a:rPr lang="en-US" altLang="zh-CN" sz="2800" dirty="0"/>
              <a:t>HFC </a:t>
            </a:r>
            <a:r>
              <a:rPr lang="zh-CN" altLang="en-US" sz="2800" dirty="0"/>
              <a:t>网（还要将所有的用户服务区互连起来而不是一个个 </a:t>
            </a:r>
            <a:r>
              <a:rPr lang="en-US" altLang="zh-CN" sz="2800" dirty="0"/>
              <a:t>HFC </a:t>
            </a:r>
            <a:r>
              <a:rPr lang="zh-CN" altLang="en-US" sz="2800" dirty="0"/>
              <a:t>网的孤岛），也需要相当的资金和时间。</a:t>
            </a:r>
            <a:endParaRPr lang="zh-CN" altLang="en-US" sz="2800" dirty="0"/>
          </a:p>
          <a:p>
            <a:r>
              <a:rPr lang="zh-CN" altLang="en-US" sz="2800" dirty="0"/>
              <a:t>在电信政策方面也有一些需要协调解决的问题。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0035">
                                            <p:txEl>
                                              <p:charRg st="32" end="12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0035">
                                            <p:txEl>
                                              <p:charRg st="126" end="14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302082" name="标题 302081"/>
          <p:cNvSpPr>
            <a:spLocks noGrp="1"/>
          </p:cNvSpPr>
          <p:nvPr>
            <p:ph type="title"/>
          </p:nvPr>
        </p:nvSpPr>
        <p:spPr>
          <a:xfrm>
            <a:off x="1150938" y="214313"/>
            <a:ext cx="7021512" cy="1462087"/>
          </a:xfrm>
          <a:ln/>
        </p:spPr>
        <p:txBody>
          <a:bodyPr anchor="b"/>
          <a:p>
            <a:pPr algn="ctr"/>
            <a:r>
              <a:rPr lang="en-US" altLang="zh-CN" err="1"/>
              <a:t>2.6.3  FTTx</a:t>
            </a:r>
            <a:r>
              <a:rPr lang="en-US" altLang="zh-CN" dirty="0"/>
              <a:t> </a:t>
            </a:r>
            <a:r>
              <a:rPr lang="zh-CN" altLang="en-US" dirty="0"/>
              <a:t>技术 </a:t>
            </a:r>
            <a:endParaRPr lang="zh-CN" altLang="en-US" dirty="0"/>
          </a:p>
        </p:txBody>
      </p:sp>
      <p:sp>
        <p:nvSpPr>
          <p:cNvPr id="302083" name="文本占位符 302082"/>
          <p:cNvSpPr>
            <a:spLocks noGrp="1"/>
          </p:cNvSpPr>
          <p:nvPr>
            <p:ph type="body" idx="1"/>
          </p:nvPr>
        </p:nvSpPr>
        <p:spPr>
          <a:xfrm>
            <a:off x="539750" y="1989138"/>
            <a:ext cx="8275638" cy="4464050"/>
          </a:xfrm>
          <a:ln/>
        </p:spPr>
        <p:txBody>
          <a:bodyPr/>
          <a:p>
            <a:pPr>
              <a:lnSpc>
                <a:spcPct val="90000"/>
              </a:lnSpc>
            </a:pPr>
            <a:r>
              <a:rPr lang="en-US" altLang="zh-CN" sz="2800" err="1"/>
              <a:t>FTTx</a:t>
            </a:r>
            <a:r>
              <a:rPr lang="zh-CN" altLang="en-US" sz="2800" dirty="0"/>
              <a:t>（光纤到</a:t>
            </a:r>
            <a:r>
              <a:rPr lang="en-US" altLang="zh-CN" sz="2800">
                <a:latin typeface="Arial" panose="020B0604020202020204" pitchFamily="34" charset="0"/>
              </a:rPr>
              <a:t>……</a:t>
            </a:r>
            <a:r>
              <a:rPr lang="zh-CN" altLang="en-US" sz="2800" dirty="0"/>
              <a:t>）也是一种实现宽带居民接入网的方案。这里字母 </a:t>
            </a:r>
            <a:r>
              <a:rPr lang="en-US" altLang="zh-CN" sz="2800" dirty="0"/>
              <a:t>x </a:t>
            </a:r>
            <a:r>
              <a:rPr lang="zh-CN" altLang="en-US" sz="2800" dirty="0"/>
              <a:t>可代表不同意思。</a:t>
            </a:r>
            <a:endParaRPr lang="zh-CN" altLang="en-US" sz="2800" dirty="0"/>
          </a:p>
          <a:p>
            <a:pPr>
              <a:lnSpc>
                <a:spcPct val="90000"/>
              </a:lnSpc>
            </a:pPr>
            <a:r>
              <a:rPr lang="zh-CN" altLang="en-US" sz="2800" dirty="0">
                <a:solidFill>
                  <a:schemeClr val="hlink"/>
                </a:solidFill>
              </a:rPr>
              <a:t>光纤到家</a:t>
            </a:r>
            <a:r>
              <a:rPr lang="zh-CN" altLang="en-US" sz="2800" dirty="0"/>
              <a:t> </a:t>
            </a:r>
            <a:r>
              <a:rPr lang="en-US" altLang="zh-CN" sz="2800" dirty="0"/>
              <a:t>FTTH (Fiber To The Home)</a:t>
            </a:r>
            <a:r>
              <a:rPr lang="zh-CN" altLang="en-US" sz="2800" dirty="0"/>
              <a:t>：光纤一直铺设到用户家庭可能是居民接入网最后的解决方法。</a:t>
            </a:r>
            <a:endParaRPr lang="zh-CN" altLang="en-US" sz="2800" dirty="0"/>
          </a:p>
          <a:p>
            <a:pPr>
              <a:lnSpc>
                <a:spcPct val="90000"/>
              </a:lnSpc>
            </a:pPr>
            <a:r>
              <a:rPr lang="zh-CN" altLang="en-US" sz="2800" dirty="0">
                <a:solidFill>
                  <a:schemeClr val="hlink"/>
                </a:solidFill>
              </a:rPr>
              <a:t>光纤到大楼</a:t>
            </a:r>
            <a:r>
              <a:rPr lang="zh-CN" altLang="en-US" sz="2800" dirty="0"/>
              <a:t> </a:t>
            </a:r>
            <a:r>
              <a:rPr lang="en-US" altLang="zh-CN" sz="2800" dirty="0"/>
              <a:t>FTTB (Fiber To The Building)</a:t>
            </a:r>
            <a:r>
              <a:rPr lang="zh-CN" altLang="en-US" sz="2800" dirty="0"/>
              <a:t>：光纤进入大楼后就转换为电信号，然后用电缆或双绞线分配到各用户。</a:t>
            </a:r>
            <a:endParaRPr lang="zh-CN" altLang="en-US" sz="2800" dirty="0"/>
          </a:p>
          <a:p>
            <a:pPr>
              <a:lnSpc>
                <a:spcPct val="90000"/>
              </a:lnSpc>
            </a:pPr>
            <a:r>
              <a:rPr lang="zh-CN" altLang="en-US" sz="2800" dirty="0">
                <a:solidFill>
                  <a:schemeClr val="hlink"/>
                </a:solidFill>
              </a:rPr>
              <a:t>光纤到路边</a:t>
            </a:r>
            <a:r>
              <a:rPr lang="zh-CN" altLang="en-US" sz="2800" dirty="0"/>
              <a:t> </a:t>
            </a:r>
            <a:r>
              <a:rPr lang="en-US" altLang="zh-CN" sz="2800" dirty="0"/>
              <a:t>FTTC (Fiber To The Curb)</a:t>
            </a:r>
            <a:r>
              <a:rPr lang="zh-CN" altLang="en-US" sz="2800" dirty="0"/>
              <a:t>：从路边到各用户可使用星形结构双绞线作为传输媒体。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2083">
                                            <p:txEl>
                                              <p:charRg st="44" end="10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2083">
                                            <p:txEl>
                                              <p:charRg st="102" end="16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2083">
                                            <p:txEl>
                                              <p:charRg st="169" end="22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120834" name="标题 120833"/>
          <p:cNvSpPr>
            <a:spLocks noGrp="1"/>
          </p:cNvSpPr>
          <p:nvPr>
            <p:ph type="title"/>
          </p:nvPr>
        </p:nvSpPr>
        <p:spPr>
          <a:xfrm>
            <a:off x="900113" y="214313"/>
            <a:ext cx="8043862" cy="1462087"/>
          </a:xfrm>
          <a:ln/>
        </p:spPr>
        <p:txBody>
          <a:bodyPr anchor="b"/>
          <a:p>
            <a:pPr algn="ctr"/>
            <a:r>
              <a:rPr lang="zh-CN" altLang="en-US" dirty="0"/>
              <a:t>基带</a:t>
            </a:r>
            <a:r>
              <a:rPr lang="en-US" altLang="zh-CN" dirty="0"/>
              <a:t>(baseband)</a:t>
            </a:r>
            <a:r>
              <a:rPr lang="zh-CN" altLang="en-US" dirty="0"/>
              <a:t>信号和</a:t>
            </a:r>
            <a:br>
              <a:rPr lang="zh-CN" altLang="en-US" dirty="0"/>
            </a:br>
            <a:r>
              <a:rPr lang="zh-CN" altLang="en-US" dirty="0"/>
              <a:t>带通</a:t>
            </a:r>
            <a:r>
              <a:rPr lang="en-US" altLang="zh-CN" dirty="0"/>
              <a:t>(band pass)</a:t>
            </a:r>
            <a:r>
              <a:rPr lang="zh-CN" altLang="en-US" dirty="0"/>
              <a:t>信号 </a:t>
            </a:r>
            <a:endParaRPr lang="zh-CN" altLang="en-US" dirty="0"/>
          </a:p>
        </p:txBody>
      </p:sp>
      <p:sp>
        <p:nvSpPr>
          <p:cNvPr id="120835" name="文本占位符 120834"/>
          <p:cNvSpPr>
            <a:spLocks noGrp="1"/>
          </p:cNvSpPr>
          <p:nvPr>
            <p:ph type="body" idx="1"/>
          </p:nvPr>
        </p:nvSpPr>
        <p:spPr>
          <a:xfrm>
            <a:off x="684213" y="2122488"/>
            <a:ext cx="8131175" cy="4330700"/>
          </a:xfrm>
          <a:ln/>
        </p:spPr>
        <p:txBody>
          <a:bodyPr/>
          <a:p>
            <a:pPr>
              <a:spcBef>
                <a:spcPct val="35000"/>
              </a:spcBef>
              <a:spcAft>
                <a:spcPct val="15000"/>
              </a:spcAft>
            </a:pPr>
            <a:r>
              <a:rPr lang="zh-CN" altLang="en-US" sz="2400" dirty="0">
                <a:solidFill>
                  <a:schemeClr val="hlink"/>
                </a:solidFill>
              </a:rPr>
              <a:t>基带信号</a:t>
            </a:r>
            <a:r>
              <a:rPr lang="zh-CN" altLang="en-US" sz="2400" dirty="0"/>
              <a:t>（即基本频带信号）</a:t>
            </a:r>
            <a:r>
              <a:rPr lang="en-US" altLang="zh-CN" sz="2400">
                <a:latin typeface="Arial" panose="020B0604020202020204" pitchFamily="34" charset="0"/>
              </a:rPr>
              <a:t>——</a:t>
            </a:r>
            <a:r>
              <a:rPr lang="zh-CN" altLang="en-US" sz="2400" dirty="0"/>
              <a:t>来自信源的信号。像计算机输出的代表各种文字或图像文件的数据信号都属于基带信号。</a:t>
            </a:r>
            <a:endParaRPr lang="zh-CN" altLang="en-US" sz="2400" dirty="0"/>
          </a:p>
          <a:p>
            <a:pPr>
              <a:spcBef>
                <a:spcPct val="35000"/>
              </a:spcBef>
              <a:spcAft>
                <a:spcPct val="15000"/>
              </a:spcAft>
            </a:pPr>
            <a:r>
              <a:rPr lang="zh-CN" altLang="en-US" sz="2400" dirty="0"/>
              <a:t>基带信号往往包含有较多的低频成分，甚至有直流成分，而许多信道并不能传输这种低频分量或直流分量。因此必须对基带信号进行</a:t>
            </a:r>
            <a:r>
              <a:rPr lang="zh-CN" altLang="en-US" sz="2400" dirty="0">
                <a:solidFill>
                  <a:schemeClr val="hlink"/>
                </a:solidFill>
              </a:rPr>
              <a:t>调制</a:t>
            </a:r>
            <a:r>
              <a:rPr lang="en-US" altLang="zh-CN" sz="2400" dirty="0"/>
              <a:t>(modulation)</a:t>
            </a:r>
            <a:r>
              <a:rPr lang="zh-CN" altLang="en-US" sz="2400" dirty="0"/>
              <a:t>。   </a:t>
            </a:r>
            <a:endParaRPr lang="zh-CN" altLang="en-US" sz="2400" dirty="0"/>
          </a:p>
          <a:p>
            <a:pPr>
              <a:spcBef>
                <a:spcPct val="35000"/>
              </a:spcBef>
              <a:spcAft>
                <a:spcPct val="15000"/>
              </a:spcAft>
            </a:pPr>
            <a:r>
              <a:rPr lang="zh-CN" altLang="en-US" sz="2400" dirty="0">
                <a:solidFill>
                  <a:schemeClr val="hlink"/>
                </a:solidFill>
              </a:rPr>
              <a:t>带通信号</a:t>
            </a:r>
            <a:r>
              <a:rPr lang="en-US" altLang="zh-CN" sz="2400">
                <a:solidFill>
                  <a:schemeClr val="tx2"/>
                </a:solidFill>
                <a:latin typeface="Arial" panose="020B0604020202020204" pitchFamily="34" charset="0"/>
              </a:rPr>
              <a:t>——</a:t>
            </a:r>
            <a:r>
              <a:rPr lang="zh-CN" altLang="en-US" sz="2400" dirty="0"/>
              <a:t>把基带信号经过载波调制后，把信号的频率范围搬移到较高的频段以便在信道中传输（即仅在一段频率范围内能够通过信道）。 </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0835">
                                            <p:txEl>
                                              <p:charRg st="132" end="19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246786" name="标题 246785"/>
          <p:cNvSpPr>
            <a:spLocks noGrp="1"/>
          </p:cNvSpPr>
          <p:nvPr>
            <p:ph type="title"/>
          </p:nvPr>
        </p:nvSpPr>
        <p:spPr>
          <a:ln/>
        </p:spPr>
        <p:txBody>
          <a:bodyPr anchor="b"/>
          <a:p>
            <a:pPr algn="ctr"/>
            <a:r>
              <a:rPr lang="zh-CN" altLang="en-US" dirty="0"/>
              <a:t>几种最基本的调制方法 </a:t>
            </a:r>
            <a:endParaRPr lang="zh-CN" altLang="en-US" dirty="0"/>
          </a:p>
        </p:txBody>
      </p:sp>
      <p:sp>
        <p:nvSpPr>
          <p:cNvPr id="246787" name="文本占位符 246786"/>
          <p:cNvSpPr>
            <a:spLocks noGrp="1"/>
          </p:cNvSpPr>
          <p:nvPr>
            <p:ph type="body" idx="1"/>
          </p:nvPr>
        </p:nvSpPr>
        <p:spPr>
          <a:xfrm>
            <a:off x="611188" y="1833563"/>
            <a:ext cx="8532812" cy="4691062"/>
          </a:xfrm>
          <a:ln/>
        </p:spPr>
        <p:txBody>
          <a:bodyPr/>
          <a:p>
            <a:r>
              <a:rPr lang="zh-CN" altLang="en-US" dirty="0"/>
              <a:t>基带信号往往包含有较多的低频成分，甚至有直流成分，而许多信道并不能传输这种低频分量或直流分量。为了解决这一问题，就必须对基带信号进行</a:t>
            </a:r>
            <a:r>
              <a:rPr lang="zh-CN" altLang="en-US" dirty="0">
                <a:solidFill>
                  <a:schemeClr val="hlink"/>
                </a:solidFill>
              </a:rPr>
              <a:t>调制</a:t>
            </a:r>
            <a:r>
              <a:rPr lang="en-US" altLang="zh-CN" dirty="0"/>
              <a:t>(modulation)</a:t>
            </a:r>
            <a:r>
              <a:rPr lang="zh-CN" altLang="en-US" dirty="0"/>
              <a:t>。 </a:t>
            </a:r>
            <a:endParaRPr lang="zh-CN" altLang="en-US" dirty="0"/>
          </a:p>
          <a:p>
            <a:r>
              <a:rPr lang="zh-CN" altLang="en-US" dirty="0"/>
              <a:t>最基本的二元制调制方法有以下几种：</a:t>
            </a:r>
            <a:endParaRPr lang="zh-CN" altLang="en-US" dirty="0"/>
          </a:p>
          <a:p>
            <a:pPr lvl="1"/>
            <a:r>
              <a:rPr lang="zh-CN" altLang="en-US" dirty="0">
                <a:solidFill>
                  <a:schemeClr val="hlink"/>
                </a:solidFill>
                <a:latin typeface="Arial" panose="020B0604020202020204" pitchFamily="34" charset="0"/>
                <a:ea typeface="黑体" panose="02010609060101010101" pitchFamily="2" charset="-122"/>
              </a:rPr>
              <a:t>调幅</a:t>
            </a:r>
            <a:r>
              <a:rPr lang="en-US" altLang="zh-CN" dirty="0">
                <a:solidFill>
                  <a:srgbClr val="333399"/>
                </a:solidFill>
                <a:latin typeface="Arial" panose="020B0604020202020204" pitchFamily="34" charset="0"/>
                <a:ea typeface="黑体" panose="02010609060101010101" pitchFamily="2" charset="-122"/>
              </a:rPr>
              <a:t>(AM)</a:t>
            </a:r>
            <a:r>
              <a:rPr lang="zh-CN" altLang="en-US" dirty="0">
                <a:solidFill>
                  <a:srgbClr val="333399"/>
                </a:solidFill>
                <a:latin typeface="Arial" panose="020B0604020202020204" pitchFamily="34" charset="0"/>
                <a:ea typeface="黑体" panose="02010609060101010101" pitchFamily="2" charset="-122"/>
              </a:rPr>
              <a:t>：载波的振幅随基带数字信号而变化。 </a:t>
            </a:r>
            <a:endParaRPr lang="zh-CN" altLang="en-US" dirty="0">
              <a:solidFill>
                <a:srgbClr val="333399"/>
              </a:solidFill>
              <a:latin typeface="Arial" panose="020B0604020202020204" pitchFamily="34" charset="0"/>
              <a:ea typeface="黑体" panose="02010609060101010101" pitchFamily="2" charset="-122"/>
            </a:endParaRPr>
          </a:p>
          <a:p>
            <a:pPr lvl="1"/>
            <a:r>
              <a:rPr lang="zh-CN" altLang="en-US" dirty="0">
                <a:solidFill>
                  <a:schemeClr val="hlink"/>
                </a:solidFill>
                <a:latin typeface="Arial" panose="020B0604020202020204" pitchFamily="34" charset="0"/>
                <a:ea typeface="黑体" panose="02010609060101010101" pitchFamily="2" charset="-122"/>
              </a:rPr>
              <a:t>调频</a:t>
            </a:r>
            <a:r>
              <a:rPr lang="en-US" altLang="zh-CN" dirty="0">
                <a:solidFill>
                  <a:srgbClr val="333399"/>
                </a:solidFill>
                <a:latin typeface="Arial" panose="020B0604020202020204" pitchFamily="34" charset="0"/>
                <a:ea typeface="黑体" panose="02010609060101010101" pitchFamily="2" charset="-122"/>
              </a:rPr>
              <a:t>(FM)</a:t>
            </a:r>
            <a:r>
              <a:rPr lang="zh-CN" altLang="en-US" dirty="0">
                <a:solidFill>
                  <a:srgbClr val="333399"/>
                </a:solidFill>
                <a:latin typeface="Arial" panose="020B0604020202020204" pitchFamily="34" charset="0"/>
                <a:ea typeface="黑体" panose="02010609060101010101" pitchFamily="2" charset="-122"/>
              </a:rPr>
              <a:t>：载波的频率随基带数字信号而变化。</a:t>
            </a:r>
            <a:endParaRPr lang="zh-CN" altLang="en-US" dirty="0">
              <a:solidFill>
                <a:srgbClr val="333399"/>
              </a:solidFill>
              <a:latin typeface="Arial" panose="020B0604020202020204" pitchFamily="34" charset="0"/>
              <a:ea typeface="黑体" panose="02010609060101010101" pitchFamily="2" charset="-122"/>
            </a:endParaRPr>
          </a:p>
          <a:p>
            <a:pPr lvl="1"/>
            <a:r>
              <a:rPr lang="zh-CN" altLang="en-US" dirty="0">
                <a:solidFill>
                  <a:schemeClr val="hlink"/>
                </a:solidFill>
                <a:latin typeface="Arial" panose="020B0604020202020204" pitchFamily="34" charset="0"/>
                <a:ea typeface="黑体" panose="02010609060101010101" pitchFamily="2" charset="-122"/>
              </a:rPr>
              <a:t>调相</a:t>
            </a:r>
            <a:r>
              <a:rPr lang="en-US" altLang="zh-CN" dirty="0">
                <a:solidFill>
                  <a:srgbClr val="333399"/>
                </a:solidFill>
                <a:latin typeface="Arial" panose="020B0604020202020204" pitchFamily="34" charset="0"/>
                <a:ea typeface="黑体" panose="02010609060101010101" pitchFamily="2" charset="-122"/>
              </a:rPr>
              <a:t>(PM) </a:t>
            </a:r>
            <a:r>
              <a:rPr lang="zh-CN" altLang="en-US" dirty="0">
                <a:solidFill>
                  <a:srgbClr val="333399"/>
                </a:solidFill>
                <a:latin typeface="Arial" panose="020B0604020202020204" pitchFamily="34" charset="0"/>
                <a:ea typeface="黑体" panose="02010609060101010101" pitchFamily="2" charset="-122"/>
              </a:rPr>
              <a:t>：载波的初始相位随基带数字信号而变化。</a:t>
            </a:r>
            <a:r>
              <a:rPr lang="zh-CN" altLang="en-US" dirty="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6787">
                                            <p:txEl>
                                              <p:charRg st="83" end="10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6787">
                                            <p:txEl>
                                              <p:charRg st="101" end="126"/>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6787">
                                            <p:txEl>
                                              <p:charRg st="126" end="15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6787">
                                            <p:txEl>
                                              <p:charRg st="150" end="17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7" grpId="0" build="p"/>
    </p:bldLst>
  </p:timing>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Blends">
  <a:themeElements>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fontScheme name="">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0000"/>
        </a:lt1>
        <a:dk2>
          <a:srgbClr val="DDDDDD"/>
        </a:dk2>
        <a:lt2>
          <a:srgbClr val="969696"/>
        </a:lt2>
        <a:accent1>
          <a:srgbClr val="00E4A8"/>
        </a:accent1>
        <a:accent2>
          <a:srgbClr val="3333CC"/>
        </a:accent2>
        <a:accent3>
          <a:srgbClr val="AAAAAA"/>
        </a:accent3>
        <a:accent4>
          <a:srgbClr val="DCDCDC"/>
        </a:accent4>
        <a:accent5>
          <a:srgbClr val="AAEFD0"/>
        </a:accent5>
        <a:accent6>
          <a:srgbClr val="2D2DB7"/>
        </a:accent6>
        <a:hlink>
          <a:srgbClr val="FF5050"/>
        </a:hlink>
        <a:folHlink>
          <a:srgbClr val="FFCF01"/>
        </a:folHlink>
      </a:clrScheme>
      <a:clrMap bg1="lt1" tx1="dk1" bg2="lt2" tx2="dk2" accent1="accent1" accent2="accent2" accent3="accent3" accent4="accent4" accent5="accent5" accent6="accent6" hlink="hlink" folHlink="folHlink"/>
    </a:extraClrScheme>
    <a:extraClrScheme>
      <a:clrScheme name="">
        <a:dk1>
          <a:srgbClr val="FFFFFF"/>
        </a:dk1>
        <a:lt1>
          <a:srgbClr val="0000CC"/>
        </a:lt1>
        <a:dk2>
          <a:srgbClr val="FFFFCC"/>
        </a:dk2>
        <a:lt2>
          <a:srgbClr val="000094"/>
        </a:lt2>
        <a:accent1>
          <a:srgbClr val="3193FF"/>
        </a:accent1>
        <a:accent2>
          <a:srgbClr val="9900FF"/>
        </a:accent2>
        <a:accent3>
          <a:srgbClr val="AAAAE2"/>
        </a:accent3>
        <a:accent4>
          <a:srgbClr val="DCDCDC"/>
        </a:accent4>
        <a:accent5>
          <a:srgbClr val="ADC8FF"/>
        </a:accent5>
        <a:accent6>
          <a:srgbClr val="8900E5"/>
        </a:accent6>
        <a:hlink>
          <a:srgbClr val="FF3399"/>
        </a:hlink>
        <a:folHlink>
          <a:srgbClr val="FF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5"/>
        </a:accent5>
        <a:accent6>
          <a:srgbClr val="ACACAC"/>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CCA"/>
        </a:accent5>
        <a:accent6>
          <a:srgbClr val="4345A2"/>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AAB82"/>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Blends">
  <a:themeElements>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fontScheme name="">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0000"/>
        </a:lt1>
        <a:dk2>
          <a:srgbClr val="DDDDDD"/>
        </a:dk2>
        <a:lt2>
          <a:srgbClr val="969696"/>
        </a:lt2>
        <a:accent1>
          <a:srgbClr val="00E4A8"/>
        </a:accent1>
        <a:accent2>
          <a:srgbClr val="3333CC"/>
        </a:accent2>
        <a:accent3>
          <a:srgbClr val="AAAAAA"/>
        </a:accent3>
        <a:accent4>
          <a:srgbClr val="DCDCDC"/>
        </a:accent4>
        <a:accent5>
          <a:srgbClr val="AAEFD0"/>
        </a:accent5>
        <a:accent6>
          <a:srgbClr val="2D2DB7"/>
        </a:accent6>
        <a:hlink>
          <a:srgbClr val="FF5050"/>
        </a:hlink>
        <a:folHlink>
          <a:srgbClr val="FFCF01"/>
        </a:folHlink>
      </a:clrScheme>
      <a:clrMap bg1="lt1" tx1="dk1" bg2="lt2" tx2="dk2" accent1="accent1" accent2="accent2" accent3="accent3" accent4="accent4" accent5="accent5" accent6="accent6" hlink="hlink" folHlink="folHlink"/>
    </a:extraClrScheme>
    <a:extraClrScheme>
      <a:clrScheme name="">
        <a:dk1>
          <a:srgbClr val="FFFFFF"/>
        </a:dk1>
        <a:lt1>
          <a:srgbClr val="0000CC"/>
        </a:lt1>
        <a:dk2>
          <a:srgbClr val="FFFFCC"/>
        </a:dk2>
        <a:lt2>
          <a:srgbClr val="000094"/>
        </a:lt2>
        <a:accent1>
          <a:srgbClr val="3193FF"/>
        </a:accent1>
        <a:accent2>
          <a:srgbClr val="9900FF"/>
        </a:accent2>
        <a:accent3>
          <a:srgbClr val="AAAAE2"/>
        </a:accent3>
        <a:accent4>
          <a:srgbClr val="DCDCDC"/>
        </a:accent4>
        <a:accent5>
          <a:srgbClr val="ADC8FF"/>
        </a:accent5>
        <a:accent6>
          <a:srgbClr val="8900E5"/>
        </a:accent6>
        <a:hlink>
          <a:srgbClr val="FF3399"/>
        </a:hlink>
        <a:folHlink>
          <a:srgbClr val="FF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5"/>
        </a:accent5>
        <a:accent6>
          <a:srgbClr val="ACACAC"/>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CCA"/>
        </a:accent5>
        <a:accent6>
          <a:srgbClr val="4345A2"/>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AAB82"/>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0</TotalTime>
  <Words>9986</Words>
  <Application>WPS 演示</Application>
  <PresentationFormat>在屏幕上显示</PresentationFormat>
  <Paragraphs>1399</Paragraphs>
  <Slides>73</Slides>
  <Notes>65</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3</vt:i4>
      </vt:variant>
      <vt:variant>
        <vt:lpstr>幻灯片标题</vt:lpstr>
      </vt:variant>
      <vt:variant>
        <vt:i4>73</vt:i4>
      </vt:variant>
    </vt:vector>
  </HeadingPairs>
  <TitlesOfParts>
    <vt:vector size="89" baseType="lpstr">
      <vt:lpstr>Arial</vt:lpstr>
      <vt:lpstr>宋体</vt:lpstr>
      <vt:lpstr>Wingdings</vt:lpstr>
      <vt:lpstr>黑体</vt:lpstr>
      <vt:lpstr>Tahoma</vt:lpstr>
      <vt:lpstr>Arial Unicode MS</vt:lpstr>
      <vt:lpstr>Times New Roman</vt:lpstr>
      <vt:lpstr>Symbol</vt:lpstr>
      <vt:lpstr>微软雅黑</vt:lpstr>
      <vt:lpstr>Arial Unicode MS</vt:lpstr>
      <vt:lpstr>Arial Black</vt:lpstr>
      <vt:lpstr>Blends</vt:lpstr>
      <vt:lpstr>1_Blends</vt:lpstr>
      <vt:lpstr>Paint.Picture</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准备工具和材料</vt:lpstr>
      <vt:lpstr> 连接UTP和RJ45接头(2)</vt:lpstr>
      <vt:lpstr> 连接UTP和RJ45接头(3)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红外线和激光</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NICE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计算机网络</dc:title>
  <dc:creator>XXR</dc:creator>
  <cp:lastModifiedBy>win</cp:lastModifiedBy>
  <cp:revision>306</cp:revision>
  <dcterms:created xsi:type="dcterms:W3CDTF">2004-03-02T12:35:10Z</dcterms:created>
  <dcterms:modified xsi:type="dcterms:W3CDTF">2019-05-17T14:33:20Z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